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8" r:id="rId3"/>
    <p:sldId id="462" r:id="rId4"/>
    <p:sldId id="438" r:id="rId5"/>
    <p:sldId id="517" r:id="rId6"/>
    <p:sldId id="463" r:id="rId7"/>
    <p:sldId id="508" r:id="rId8"/>
    <p:sldId id="483" r:id="rId9"/>
    <p:sldId id="518" r:id="rId10"/>
    <p:sldId id="511" r:id="rId11"/>
    <p:sldId id="399" r:id="rId12"/>
    <p:sldId id="505" r:id="rId13"/>
    <p:sldId id="448" r:id="rId14"/>
    <p:sldId id="479" r:id="rId15"/>
    <p:sldId id="480" r:id="rId16"/>
    <p:sldId id="515" r:id="rId17"/>
    <p:sldId id="50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FC"/>
    <a:srgbClr val="FF8989"/>
    <a:srgbClr val="FF6969"/>
    <a:srgbClr val="FFCCFF"/>
    <a:srgbClr val="FFCC00"/>
    <a:srgbClr val="33F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5910" autoAdjust="0"/>
  </p:normalViewPr>
  <p:slideViewPr>
    <p:cSldViewPr snapToGrid="0">
      <p:cViewPr varScale="1">
        <p:scale>
          <a:sx n="101" d="100"/>
          <a:sy n="101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suke Yoshida" userId="5de168ef8b7f1e78" providerId="LiveId" clId="{8D4B358D-030C-4726-8815-AEF040F5F184}"/>
    <pc:docChg chg="undo custSel addSld modSld sldOrd">
      <pc:chgData name="Shinsuke Yoshida" userId="5de168ef8b7f1e78" providerId="LiveId" clId="{8D4B358D-030C-4726-8815-AEF040F5F184}" dt="2018-10-22T06:07:31.695" v="616" actId="167"/>
      <pc:docMkLst>
        <pc:docMk/>
      </pc:docMkLst>
      <pc:sldChg chg="addSp delSp modSp add">
        <pc:chgData name="Shinsuke Yoshida" userId="5de168ef8b7f1e78" providerId="LiveId" clId="{8D4B358D-030C-4726-8815-AEF040F5F184}" dt="2018-10-22T05:02:30.251" v="566" actId="1076"/>
        <pc:sldMkLst>
          <pc:docMk/>
          <pc:sldMk cId="715551911" sldId="399"/>
        </pc:sldMkLst>
        <pc:spChg chg="add mod ord">
          <ac:chgData name="Shinsuke Yoshida" userId="5de168ef8b7f1e78" providerId="LiveId" clId="{8D4B358D-030C-4726-8815-AEF040F5F184}" dt="2018-10-22T03:42:44.361" v="473" actId="1076"/>
          <ac:spMkLst>
            <pc:docMk/>
            <pc:sldMk cId="715551911" sldId="399"/>
            <ac:spMk id="10" creationId="{95C243D6-8E60-407E-B3CD-42E2CF1DFE1A}"/>
          </ac:spMkLst>
        </pc:spChg>
        <pc:spChg chg="add mod ord">
          <ac:chgData name="Shinsuke Yoshida" userId="5de168ef8b7f1e78" providerId="LiveId" clId="{8D4B358D-030C-4726-8815-AEF040F5F184}" dt="2018-10-22T03:42:44.361" v="473" actId="1076"/>
          <ac:spMkLst>
            <pc:docMk/>
            <pc:sldMk cId="715551911" sldId="399"/>
            <ac:spMk id="12" creationId="{611AF3F4-B448-4C5D-9225-099E71CAE9ED}"/>
          </ac:spMkLst>
        </pc:spChg>
        <pc:picChg chg="mod">
          <ac:chgData name="Shinsuke Yoshida" userId="5de168ef8b7f1e78" providerId="LiveId" clId="{8D4B358D-030C-4726-8815-AEF040F5F184}" dt="2018-10-22T03:42:44.361" v="473" actId="1076"/>
          <ac:picMkLst>
            <pc:docMk/>
            <pc:sldMk cId="715551911" sldId="399"/>
            <ac:picMk id="4" creationId="{5B92589A-0242-4E4D-894C-DC067ED0FAAB}"/>
          </ac:picMkLst>
        </pc:picChg>
        <pc:picChg chg="del mod">
          <ac:chgData name="Shinsuke Yoshida" userId="5de168ef8b7f1e78" providerId="LiveId" clId="{8D4B358D-030C-4726-8815-AEF040F5F184}" dt="2018-10-22T05:01:15.693" v="543" actId="478"/>
          <ac:picMkLst>
            <pc:docMk/>
            <pc:sldMk cId="715551911" sldId="399"/>
            <ac:picMk id="6" creationId="{00000000-0000-0000-0000-000000000000}"/>
          </ac:picMkLst>
        </pc:picChg>
        <pc:picChg chg="mod">
          <ac:chgData name="Shinsuke Yoshida" userId="5de168ef8b7f1e78" providerId="LiveId" clId="{8D4B358D-030C-4726-8815-AEF040F5F184}" dt="2018-10-22T03:42:44.361" v="473" actId="1076"/>
          <ac:picMkLst>
            <pc:docMk/>
            <pc:sldMk cId="715551911" sldId="399"/>
            <ac:picMk id="7" creationId="{80A0039E-3214-403B-B8FB-C3384184A45C}"/>
          </ac:picMkLst>
        </pc:picChg>
        <pc:picChg chg="mod">
          <ac:chgData name="Shinsuke Yoshida" userId="5de168ef8b7f1e78" providerId="LiveId" clId="{8D4B358D-030C-4726-8815-AEF040F5F184}" dt="2018-10-22T03:42:44.361" v="473" actId="1076"/>
          <ac:picMkLst>
            <pc:docMk/>
            <pc:sldMk cId="715551911" sldId="399"/>
            <ac:picMk id="8" creationId="{00000000-0000-0000-0000-000000000000}"/>
          </ac:picMkLst>
        </pc:picChg>
        <pc:picChg chg="mod">
          <ac:chgData name="Shinsuke Yoshida" userId="5de168ef8b7f1e78" providerId="LiveId" clId="{8D4B358D-030C-4726-8815-AEF040F5F184}" dt="2018-10-22T03:33:35.231" v="384" actId="1076"/>
          <ac:picMkLst>
            <pc:docMk/>
            <pc:sldMk cId="715551911" sldId="399"/>
            <ac:picMk id="11" creationId="{00000000-0000-0000-0000-000000000000}"/>
          </ac:picMkLst>
        </pc:picChg>
        <pc:picChg chg="del mod ord">
          <ac:chgData name="Shinsuke Yoshida" userId="5de168ef8b7f1e78" providerId="LiveId" clId="{8D4B358D-030C-4726-8815-AEF040F5F184}" dt="2018-10-22T03:41:39.571" v="456" actId="478"/>
          <ac:picMkLst>
            <pc:docMk/>
            <pc:sldMk cId="715551911" sldId="399"/>
            <ac:picMk id="13" creationId="{C519DEE4-3130-4B19-BC17-8025DE6B0E49}"/>
          </ac:picMkLst>
        </pc:picChg>
        <pc:picChg chg="del mod">
          <ac:chgData name="Shinsuke Yoshida" userId="5de168ef8b7f1e78" providerId="LiveId" clId="{8D4B358D-030C-4726-8815-AEF040F5F184}" dt="2018-10-22T03:46:20.741" v="489" actId="478"/>
          <ac:picMkLst>
            <pc:docMk/>
            <pc:sldMk cId="715551911" sldId="399"/>
            <ac:picMk id="14" creationId="{00000000-0000-0000-0000-000000000000}"/>
          </ac:picMkLst>
        </pc:picChg>
        <pc:picChg chg="del">
          <ac:chgData name="Shinsuke Yoshida" userId="5de168ef8b7f1e78" providerId="LiveId" clId="{8D4B358D-030C-4726-8815-AEF040F5F184}" dt="2018-10-22T03:27:08.782" v="380"/>
          <ac:picMkLst>
            <pc:docMk/>
            <pc:sldMk cId="715551911" sldId="399"/>
            <ac:picMk id="16" creationId="{00000000-0000-0000-0000-000000000000}"/>
          </ac:picMkLst>
        </pc:picChg>
        <pc:picChg chg="add del mod">
          <ac:chgData name="Shinsuke Yoshida" userId="5de168ef8b7f1e78" providerId="LiveId" clId="{8D4B358D-030C-4726-8815-AEF040F5F184}" dt="2018-10-22T03:41:26.961" v="443" actId="478"/>
          <ac:picMkLst>
            <pc:docMk/>
            <pc:sldMk cId="715551911" sldId="399"/>
            <ac:picMk id="17" creationId="{B3C225F7-5771-41DE-BC58-0CB367DE43BC}"/>
          </ac:picMkLst>
        </pc:picChg>
        <pc:picChg chg="mod ord">
          <ac:chgData name="Shinsuke Yoshida" userId="5de168ef8b7f1e78" providerId="LiveId" clId="{8D4B358D-030C-4726-8815-AEF040F5F184}" dt="2018-10-22T03:42:44.361" v="473" actId="1076"/>
          <ac:picMkLst>
            <pc:docMk/>
            <pc:sldMk cId="715551911" sldId="399"/>
            <ac:picMk id="18" creationId="{31D701E9-BD19-44D6-BA7D-287913BCA3D5}"/>
          </ac:picMkLst>
        </pc:picChg>
        <pc:picChg chg="del">
          <ac:chgData name="Shinsuke Yoshida" userId="5de168ef8b7f1e78" providerId="LiveId" clId="{8D4B358D-030C-4726-8815-AEF040F5F184}" dt="2018-10-22T03:27:08.782" v="380"/>
          <ac:picMkLst>
            <pc:docMk/>
            <pc:sldMk cId="715551911" sldId="399"/>
            <ac:picMk id="20" creationId="{00000000-0000-0000-0000-000000000000}"/>
          </ac:picMkLst>
        </pc:picChg>
        <pc:picChg chg="del">
          <ac:chgData name="Shinsuke Yoshida" userId="5de168ef8b7f1e78" providerId="LiveId" clId="{8D4B358D-030C-4726-8815-AEF040F5F184}" dt="2018-10-22T03:27:08.782" v="380"/>
          <ac:picMkLst>
            <pc:docMk/>
            <pc:sldMk cId="715551911" sldId="399"/>
            <ac:picMk id="21" creationId="{00000000-0000-0000-0000-000000000000}"/>
          </ac:picMkLst>
        </pc:picChg>
        <pc:picChg chg="del mod ord">
          <ac:chgData name="Shinsuke Yoshida" userId="5de168ef8b7f1e78" providerId="LiveId" clId="{8D4B358D-030C-4726-8815-AEF040F5F184}" dt="2018-10-22T03:53:19.210" v="507" actId="478"/>
          <ac:picMkLst>
            <pc:docMk/>
            <pc:sldMk cId="715551911" sldId="399"/>
            <ac:picMk id="26" creationId="{127213C3-D8FB-4463-8358-32DD0F268C43}"/>
          </ac:picMkLst>
        </pc:picChg>
        <pc:picChg chg="del mod ord">
          <ac:chgData name="Shinsuke Yoshida" userId="5de168ef8b7f1e78" providerId="LiveId" clId="{8D4B358D-030C-4726-8815-AEF040F5F184}" dt="2018-10-22T03:53:40.150" v="525" actId="478"/>
          <ac:picMkLst>
            <pc:docMk/>
            <pc:sldMk cId="715551911" sldId="399"/>
            <ac:picMk id="28" creationId="{29A0FB6A-695E-4B1B-B788-96C5F7AAA12A}"/>
          </ac:picMkLst>
        </pc:picChg>
        <pc:picChg chg="mod ord">
          <ac:chgData name="Shinsuke Yoshida" userId="5de168ef8b7f1e78" providerId="LiveId" clId="{8D4B358D-030C-4726-8815-AEF040F5F184}" dt="2018-10-22T03:53:40.150" v="524" actId="108"/>
          <ac:picMkLst>
            <pc:docMk/>
            <pc:sldMk cId="715551911" sldId="399"/>
            <ac:picMk id="30" creationId="{8CC425FA-5102-470F-A991-C77201AAE7CA}"/>
          </ac:picMkLst>
        </pc:picChg>
        <pc:picChg chg="del mod ord">
          <ac:chgData name="Shinsuke Yoshida" userId="5de168ef8b7f1e78" providerId="LiveId" clId="{8D4B358D-030C-4726-8815-AEF040F5F184}" dt="2018-10-22T05:01:28.161" v="564" actId="478"/>
          <ac:picMkLst>
            <pc:docMk/>
            <pc:sldMk cId="715551911" sldId="399"/>
            <ac:picMk id="32" creationId="{60EE2E0F-7C78-4476-83B5-CF51E2BB8AA5}"/>
          </ac:picMkLst>
        </pc:picChg>
        <pc:picChg chg="mod ord">
          <ac:chgData name="Shinsuke Yoshida" userId="5de168ef8b7f1e78" providerId="LiveId" clId="{8D4B358D-030C-4726-8815-AEF040F5F184}" dt="2018-10-22T05:02:30.251" v="566" actId="1076"/>
          <ac:picMkLst>
            <pc:docMk/>
            <pc:sldMk cId="715551911" sldId="399"/>
            <ac:picMk id="34" creationId="{AAE235D9-164D-4F98-BF8F-A3CF22DEC11F}"/>
          </ac:picMkLst>
        </pc:picChg>
        <pc:cxnChg chg="add mod">
          <ac:chgData name="Shinsuke Yoshida" userId="5de168ef8b7f1e78" providerId="LiveId" clId="{8D4B358D-030C-4726-8815-AEF040F5F184}" dt="2018-10-22T03:42:44.361" v="473" actId="1076"/>
          <ac:cxnSpMkLst>
            <pc:docMk/>
            <pc:sldMk cId="715551911" sldId="399"/>
            <ac:cxnSpMk id="22" creationId="{0D353D8D-E554-43F7-BC01-CE1C55B585B5}"/>
          </ac:cxnSpMkLst>
        </pc:cxnChg>
        <pc:cxnChg chg="add mod">
          <ac:chgData name="Shinsuke Yoshida" userId="5de168ef8b7f1e78" providerId="LiveId" clId="{8D4B358D-030C-4726-8815-AEF040F5F184}" dt="2018-10-22T03:42:44.361" v="473" actId="1076"/>
          <ac:cxnSpMkLst>
            <pc:docMk/>
            <pc:sldMk cId="715551911" sldId="399"/>
            <ac:cxnSpMk id="23" creationId="{31849F0A-3632-4455-A0FD-B8E3841B487F}"/>
          </ac:cxnSpMkLst>
        </pc:cxnChg>
      </pc:sldChg>
      <pc:sldChg chg="add">
        <pc:chgData name="Shinsuke Yoshida" userId="5de168ef8b7f1e78" providerId="LiveId" clId="{8D4B358D-030C-4726-8815-AEF040F5F184}" dt="2018-10-22T05:04:32.641" v="567"/>
        <pc:sldMkLst>
          <pc:docMk/>
          <pc:sldMk cId="1957497197" sldId="447"/>
        </pc:sldMkLst>
      </pc:sldChg>
      <pc:sldChg chg="add">
        <pc:chgData name="Shinsuke Yoshida" userId="5de168ef8b7f1e78" providerId="LiveId" clId="{8D4B358D-030C-4726-8815-AEF040F5F184}" dt="2018-10-22T05:08:31.180" v="582"/>
        <pc:sldMkLst>
          <pc:docMk/>
          <pc:sldMk cId="3616556803" sldId="448"/>
        </pc:sldMkLst>
      </pc:sldChg>
      <pc:sldChg chg="addSp modSp">
        <pc:chgData name="Shinsuke Yoshida" userId="5de168ef8b7f1e78" providerId="LiveId" clId="{8D4B358D-030C-4726-8815-AEF040F5F184}" dt="2018-10-22T02:57:41.244" v="75" actId="1076"/>
        <pc:sldMkLst>
          <pc:docMk/>
          <pc:sldMk cId="3583128474" sldId="462"/>
        </pc:sldMkLst>
        <pc:spChg chg="add mod ord">
          <ac:chgData name="Shinsuke Yoshida" userId="5de168ef8b7f1e78" providerId="LiveId" clId="{8D4B358D-030C-4726-8815-AEF040F5F184}" dt="2018-10-22T02:57:41.244" v="75" actId="1076"/>
          <ac:spMkLst>
            <pc:docMk/>
            <pc:sldMk cId="3583128474" sldId="462"/>
            <ac:spMk id="2" creationId="{0480731C-C2D4-4428-8211-DFE9D4344953}"/>
          </ac:spMkLst>
        </pc:spChg>
        <pc:spChg chg="add mod ord">
          <ac:chgData name="Shinsuke Yoshida" userId="5de168ef8b7f1e78" providerId="LiveId" clId="{8D4B358D-030C-4726-8815-AEF040F5F184}" dt="2018-10-22T02:57:31.749" v="74" actId="167"/>
          <ac:spMkLst>
            <pc:docMk/>
            <pc:sldMk cId="3583128474" sldId="462"/>
            <ac:spMk id="12" creationId="{630A446B-9C3B-4D0E-BB41-71DD91A1AA14}"/>
          </ac:spMkLst>
        </pc:spChg>
        <pc:picChg chg="mod">
          <ac:chgData name="Shinsuke Yoshida" userId="5de168ef8b7f1e78" providerId="LiveId" clId="{8D4B358D-030C-4726-8815-AEF040F5F184}" dt="2018-10-22T02:55:41.675" v="65" actId="1076"/>
          <ac:picMkLst>
            <pc:docMk/>
            <pc:sldMk cId="3583128474" sldId="462"/>
            <ac:picMk id="7" creationId="{00000000-0000-0000-0000-000000000000}"/>
          </ac:picMkLst>
        </pc:picChg>
        <pc:picChg chg="mod">
          <ac:chgData name="Shinsuke Yoshida" userId="5de168ef8b7f1e78" providerId="LiveId" clId="{8D4B358D-030C-4726-8815-AEF040F5F184}" dt="2018-10-22T02:55:28.115" v="63" actId="1076"/>
          <ac:picMkLst>
            <pc:docMk/>
            <pc:sldMk cId="3583128474" sldId="462"/>
            <ac:picMk id="8" creationId="{00000000-0000-0000-0000-000000000000}"/>
          </ac:picMkLst>
        </pc:picChg>
        <pc:picChg chg="mod">
          <ac:chgData name="Shinsuke Yoshida" userId="5de168ef8b7f1e78" providerId="LiveId" clId="{8D4B358D-030C-4726-8815-AEF040F5F184}" dt="2018-10-22T02:55:25.140" v="62" actId="1076"/>
          <ac:picMkLst>
            <pc:docMk/>
            <pc:sldMk cId="3583128474" sldId="462"/>
            <ac:picMk id="9" creationId="{00000000-0000-0000-0000-000000000000}"/>
          </ac:picMkLst>
        </pc:picChg>
        <pc:picChg chg="mod">
          <ac:chgData name="Shinsuke Yoshida" userId="5de168ef8b7f1e78" providerId="LiveId" clId="{8D4B358D-030C-4726-8815-AEF040F5F184}" dt="2018-10-22T02:55:36.443" v="64" actId="1076"/>
          <ac:picMkLst>
            <pc:docMk/>
            <pc:sldMk cId="3583128474" sldId="462"/>
            <ac:picMk id="11" creationId="{00000000-0000-0000-0000-000000000000}"/>
          </ac:picMkLst>
        </pc:picChg>
      </pc:sldChg>
      <pc:sldChg chg="addSp modSp">
        <pc:chgData name="Shinsuke Yoshida" userId="5de168ef8b7f1e78" providerId="LiveId" clId="{8D4B358D-030C-4726-8815-AEF040F5F184}" dt="2018-10-22T02:53:58.085" v="51" actId="14100"/>
        <pc:sldMkLst>
          <pc:docMk/>
          <pc:sldMk cId="2242586540" sldId="463"/>
        </pc:sldMkLst>
        <pc:spChg chg="add mod">
          <ac:chgData name="Shinsuke Yoshida" userId="5de168ef8b7f1e78" providerId="LiveId" clId="{8D4B358D-030C-4726-8815-AEF040F5F184}" dt="2018-10-22T02:53:32.599" v="47" actId="14100"/>
          <ac:spMkLst>
            <pc:docMk/>
            <pc:sldMk cId="2242586540" sldId="463"/>
            <ac:spMk id="2" creationId="{9670FD22-735F-4709-8DDF-604C59F1BC1E}"/>
          </ac:spMkLst>
        </pc:spChg>
        <pc:spChg chg="add mod">
          <ac:chgData name="Shinsuke Yoshida" userId="5de168ef8b7f1e78" providerId="LiveId" clId="{8D4B358D-030C-4726-8815-AEF040F5F184}" dt="2018-10-22T02:53:58.085" v="51" actId="14100"/>
          <ac:spMkLst>
            <pc:docMk/>
            <pc:sldMk cId="2242586540" sldId="463"/>
            <ac:spMk id="36" creationId="{FEA248D1-42F3-4FBF-8A7A-B59259DD74BC}"/>
          </ac:spMkLst>
        </pc:spChg>
      </pc:sldChg>
      <pc:sldChg chg="ord">
        <pc:chgData name="Shinsuke Yoshida" userId="5de168ef8b7f1e78" providerId="LiveId" clId="{8D4B358D-030C-4726-8815-AEF040F5F184}" dt="2018-10-22T03:09:39.606" v="156"/>
        <pc:sldMkLst>
          <pc:docMk/>
          <pc:sldMk cId="2575325082" sldId="465"/>
        </pc:sldMkLst>
      </pc:sldChg>
      <pc:sldChg chg="addSp delSp modSp">
        <pc:chgData name="Shinsuke Yoshida" userId="5de168ef8b7f1e78" providerId="LiveId" clId="{8D4B358D-030C-4726-8815-AEF040F5F184}" dt="2018-10-22T03:08:47.362" v="155" actId="478"/>
        <pc:sldMkLst>
          <pc:docMk/>
          <pc:sldMk cId="2071609143" sldId="475"/>
        </pc:sldMkLst>
        <pc:picChg chg="del mod">
          <ac:chgData name="Shinsuke Yoshida" userId="5de168ef8b7f1e78" providerId="LiveId" clId="{8D4B358D-030C-4726-8815-AEF040F5F184}" dt="2018-10-22T03:04:24.531" v="92" actId="478"/>
          <ac:picMkLst>
            <pc:docMk/>
            <pc:sldMk cId="2071609143" sldId="475"/>
            <ac:picMk id="8" creationId="{A6A7BB51-AD0C-402F-A26C-53E207E813DD}"/>
          </ac:picMkLst>
        </pc:picChg>
        <pc:picChg chg="del mod ord">
          <ac:chgData name="Shinsuke Yoshida" userId="5de168ef8b7f1e78" providerId="LiveId" clId="{8D4B358D-030C-4726-8815-AEF040F5F184}" dt="2018-10-22T03:05:02.861" v="109" actId="478"/>
          <ac:picMkLst>
            <pc:docMk/>
            <pc:sldMk cId="2071609143" sldId="475"/>
            <ac:picMk id="9" creationId="{2E6DC507-73AD-4087-B29D-6484BD47256B}"/>
          </ac:picMkLst>
        </pc:picChg>
        <pc:picChg chg="del">
          <ac:chgData name="Shinsuke Yoshida" userId="5de168ef8b7f1e78" providerId="LiveId" clId="{8D4B358D-030C-4726-8815-AEF040F5F184}" dt="2018-10-22T03:05:11.782" v="110"/>
          <ac:picMkLst>
            <pc:docMk/>
            <pc:sldMk cId="2071609143" sldId="475"/>
            <ac:picMk id="10" creationId="{FE31466A-F7C7-41EE-AF32-1AF98775D5AA}"/>
          </ac:picMkLst>
        </pc:picChg>
        <pc:picChg chg="mod ord">
          <ac:chgData name="Shinsuke Yoshida" userId="5de168ef8b7f1e78" providerId="LiveId" clId="{8D4B358D-030C-4726-8815-AEF040F5F184}" dt="2018-10-22T03:05:02.861" v="108" actId="108"/>
          <ac:picMkLst>
            <pc:docMk/>
            <pc:sldMk cId="2071609143" sldId="475"/>
            <ac:picMk id="16" creationId="{315CF718-D77C-44FC-A7CE-FAF090FEA84D}"/>
          </ac:picMkLst>
        </pc:picChg>
        <pc:picChg chg="mod ord">
          <ac:chgData name="Shinsuke Yoshida" userId="5de168ef8b7f1e78" providerId="LiveId" clId="{8D4B358D-030C-4726-8815-AEF040F5F184}" dt="2018-10-22T03:05:51.732" v="123" actId="108"/>
          <ac:picMkLst>
            <pc:docMk/>
            <pc:sldMk cId="2071609143" sldId="475"/>
            <ac:picMk id="19" creationId="{668B8EC8-885B-435E-905F-C49D125BE48F}"/>
          </ac:picMkLst>
        </pc:picChg>
        <pc:picChg chg="mod ord">
          <ac:chgData name="Shinsuke Yoshida" userId="5de168ef8b7f1e78" providerId="LiveId" clId="{8D4B358D-030C-4726-8815-AEF040F5F184}" dt="2018-10-22T03:08:09.965" v="139" actId="108"/>
          <ac:picMkLst>
            <pc:docMk/>
            <pc:sldMk cId="2071609143" sldId="475"/>
            <ac:picMk id="21" creationId="{A4E44D1B-AAF7-4EE6-9F69-DE37F3091611}"/>
          </ac:picMkLst>
        </pc:picChg>
        <pc:picChg chg="add del mod">
          <ac:chgData name="Shinsuke Yoshida" userId="5de168ef8b7f1e78" providerId="LiveId" clId="{8D4B358D-030C-4726-8815-AEF040F5F184}" dt="2018-10-22T03:05:51.732" v="124" actId="478"/>
          <ac:picMkLst>
            <pc:docMk/>
            <pc:sldMk cId="2071609143" sldId="475"/>
            <ac:picMk id="24" creationId="{59237F26-8250-403C-931F-6E3B4BD15E99}"/>
          </ac:picMkLst>
        </pc:picChg>
        <pc:picChg chg="mod ord">
          <ac:chgData name="Shinsuke Yoshida" userId="5de168ef8b7f1e78" providerId="LiveId" clId="{8D4B358D-030C-4726-8815-AEF040F5F184}" dt="2018-10-22T03:08:47.362" v="154" actId="108"/>
          <ac:picMkLst>
            <pc:docMk/>
            <pc:sldMk cId="2071609143" sldId="475"/>
            <ac:picMk id="25" creationId="{EF1D632A-E2DD-4D6A-82F8-8C1F22E441C5}"/>
          </ac:picMkLst>
        </pc:picChg>
        <pc:picChg chg="del mod">
          <ac:chgData name="Shinsuke Yoshida" userId="5de168ef8b7f1e78" providerId="LiveId" clId="{8D4B358D-030C-4726-8815-AEF040F5F184}" dt="2018-10-22T03:08:09.965" v="140" actId="478"/>
          <ac:picMkLst>
            <pc:docMk/>
            <pc:sldMk cId="2071609143" sldId="475"/>
            <ac:picMk id="28" creationId="{986ED40B-18C1-4E42-A57E-37657D849DC0}"/>
          </ac:picMkLst>
        </pc:picChg>
        <pc:picChg chg="add del mod">
          <ac:chgData name="Shinsuke Yoshida" userId="5de168ef8b7f1e78" providerId="LiveId" clId="{8D4B358D-030C-4726-8815-AEF040F5F184}" dt="2018-10-22T03:08:47.362" v="155" actId="478"/>
          <ac:picMkLst>
            <pc:docMk/>
            <pc:sldMk cId="2071609143" sldId="475"/>
            <ac:picMk id="30" creationId="{DF8BA6DC-4D9F-4E99-8825-008A6BE16FFD}"/>
          </ac:picMkLst>
        </pc:picChg>
        <pc:picChg chg="del">
          <ac:chgData name="Shinsuke Yoshida" userId="5de168ef8b7f1e78" providerId="LiveId" clId="{8D4B358D-030C-4726-8815-AEF040F5F184}" dt="2018-10-22T03:08:20.711" v="141"/>
          <ac:picMkLst>
            <pc:docMk/>
            <pc:sldMk cId="2071609143" sldId="475"/>
            <ac:picMk id="31" creationId="{CA710A20-5983-46F3-9874-38FC5150CDDF}"/>
          </ac:picMkLst>
        </pc:picChg>
      </pc:sldChg>
      <pc:sldChg chg="delSp modSp add">
        <pc:chgData name="Shinsuke Yoshida" userId="5de168ef8b7f1e78" providerId="LiveId" clId="{8D4B358D-030C-4726-8815-AEF040F5F184}" dt="2018-10-22T03:15:53.743" v="213" actId="478"/>
        <pc:sldMkLst>
          <pc:docMk/>
          <pc:sldMk cId="1693653621" sldId="477"/>
        </pc:sldMkLst>
        <pc:picChg chg="mod ord">
          <ac:chgData name="Shinsuke Yoshida" userId="5de168ef8b7f1e78" providerId="LiveId" clId="{8D4B358D-030C-4726-8815-AEF040F5F184}" dt="2018-10-22T03:12:19.301" v="174" actId="1076"/>
          <ac:picMkLst>
            <pc:docMk/>
            <pc:sldMk cId="1693653621" sldId="477"/>
            <ac:picMk id="5" creationId="{44677A22-43BE-4812-8533-B38DC63C5BAE}"/>
          </ac:picMkLst>
        </pc:picChg>
        <pc:picChg chg="mod">
          <ac:chgData name="Shinsuke Yoshida" userId="5de168ef8b7f1e78" providerId="LiveId" clId="{8D4B358D-030C-4726-8815-AEF040F5F184}" dt="2018-10-22T03:13:18.332" v="183" actId="1076"/>
          <ac:picMkLst>
            <pc:docMk/>
            <pc:sldMk cId="1693653621" sldId="477"/>
            <ac:picMk id="9" creationId="{4FB791EA-5270-4316-8739-9710EC4AD2CA}"/>
          </ac:picMkLst>
        </pc:picChg>
        <pc:picChg chg="del mod ord">
          <ac:chgData name="Shinsuke Yoshida" userId="5de168ef8b7f1e78" providerId="LiveId" clId="{8D4B358D-030C-4726-8815-AEF040F5F184}" dt="2018-10-22T03:15:53.743" v="213" actId="478"/>
          <ac:picMkLst>
            <pc:docMk/>
            <pc:sldMk cId="1693653621" sldId="477"/>
            <ac:picMk id="11" creationId="{C164B2CE-9E77-4408-A726-64B3BFA6D729}"/>
          </ac:picMkLst>
        </pc:picChg>
        <pc:picChg chg="mod ord">
          <ac:chgData name="Shinsuke Yoshida" userId="5de168ef8b7f1e78" providerId="LiveId" clId="{8D4B358D-030C-4726-8815-AEF040F5F184}" dt="2018-10-22T03:15:53.743" v="212" actId="108"/>
          <ac:picMkLst>
            <pc:docMk/>
            <pc:sldMk cId="1693653621" sldId="477"/>
            <ac:picMk id="19" creationId="{6E88E87A-672E-4878-8649-4A13F6B399F2}"/>
          </ac:picMkLst>
        </pc:picChg>
        <pc:picChg chg="del mod">
          <ac:chgData name="Shinsuke Yoshida" userId="5de168ef8b7f1e78" providerId="LiveId" clId="{8D4B358D-030C-4726-8815-AEF040F5F184}" dt="2018-10-22T03:12:08.632" v="173" actId="478"/>
          <ac:picMkLst>
            <pc:docMk/>
            <pc:sldMk cId="1693653621" sldId="477"/>
            <ac:picMk id="29" creationId="{1C1FF5C4-492C-4D29-8004-2ABDAEF09461}"/>
          </ac:picMkLst>
        </pc:picChg>
        <pc:picChg chg="del mod">
          <ac:chgData name="Shinsuke Yoshida" userId="5de168ef8b7f1e78" providerId="LiveId" clId="{8D4B358D-030C-4726-8815-AEF040F5F184}" dt="2018-10-22T03:15:36.391" v="198" actId="478"/>
          <ac:picMkLst>
            <pc:docMk/>
            <pc:sldMk cId="1693653621" sldId="477"/>
            <ac:picMk id="62" creationId="{C0266311-AEB4-4204-9547-B5635CAD73B6}"/>
          </ac:picMkLst>
        </pc:picChg>
      </pc:sldChg>
      <pc:sldChg chg="addSp delSp modSp">
        <pc:chgData name="Shinsuke Yoshida" userId="5de168ef8b7f1e78" providerId="LiveId" clId="{8D4B358D-030C-4726-8815-AEF040F5F184}" dt="2018-10-22T03:22:26.062" v="331"/>
        <pc:sldMkLst>
          <pc:docMk/>
          <pc:sldMk cId="3442274767" sldId="478"/>
        </pc:sldMkLst>
        <pc:spChg chg="del ord">
          <ac:chgData name="Shinsuke Yoshida" userId="5de168ef8b7f1e78" providerId="LiveId" clId="{8D4B358D-030C-4726-8815-AEF040F5F184}" dt="2018-10-22T03:20:08.005" v="296" actId="478"/>
          <ac:spMkLst>
            <pc:docMk/>
            <pc:sldMk cId="3442274767" sldId="478"/>
            <ac:spMk id="22" creationId="{42097189-EFAE-4144-80FF-A48BFB448EAA}"/>
          </ac:spMkLst>
        </pc:spChg>
        <pc:grpChg chg="ord">
          <ac:chgData name="Shinsuke Yoshida" userId="5de168ef8b7f1e78" providerId="LiveId" clId="{8D4B358D-030C-4726-8815-AEF040F5F184}" dt="2018-10-22T03:20:08.005" v="295"/>
          <ac:grpSpMkLst>
            <pc:docMk/>
            <pc:sldMk cId="3442274767" sldId="478"/>
            <ac:grpSpMk id="27" creationId="{34FECE74-B031-48E5-8CF6-823E24291241}"/>
          </ac:grpSpMkLst>
        </pc:grpChg>
        <pc:picChg chg="mod">
          <ac:chgData name="Shinsuke Yoshida" userId="5de168ef8b7f1e78" providerId="LiveId" clId="{8D4B358D-030C-4726-8815-AEF040F5F184}" dt="2018-10-22T03:18:30.942" v="266" actId="1076"/>
          <ac:picMkLst>
            <pc:docMk/>
            <pc:sldMk cId="3442274767" sldId="478"/>
            <ac:picMk id="3" creationId="{BF0CB869-98B9-474B-ACDB-BA85A9106237}"/>
          </ac:picMkLst>
        </pc:picChg>
        <pc:picChg chg="del mod">
          <ac:chgData name="Shinsuke Yoshida" userId="5de168ef8b7f1e78" providerId="LiveId" clId="{8D4B358D-030C-4726-8815-AEF040F5F184}" dt="2018-10-22T03:17:49.932" v="229" actId="478"/>
          <ac:picMkLst>
            <pc:docMk/>
            <pc:sldMk cId="3442274767" sldId="478"/>
            <ac:picMk id="5" creationId="{70850331-AE1C-4DD2-9382-83D2C3BDFEDC}"/>
          </ac:picMkLst>
        </pc:picChg>
        <pc:picChg chg="del mod ord">
          <ac:chgData name="Shinsuke Yoshida" userId="5de168ef8b7f1e78" providerId="LiveId" clId="{8D4B358D-030C-4726-8815-AEF040F5F184}" dt="2018-10-22T03:18:02.923" v="246" actId="478"/>
          <ac:picMkLst>
            <pc:docMk/>
            <pc:sldMk cId="3442274767" sldId="478"/>
            <ac:picMk id="6" creationId="{6520AF4D-8757-4A25-B274-8F82E13B4292}"/>
          </ac:picMkLst>
        </pc:picChg>
        <pc:picChg chg="del mod ord">
          <ac:chgData name="Shinsuke Yoshida" userId="5de168ef8b7f1e78" providerId="LiveId" clId="{8D4B358D-030C-4726-8815-AEF040F5F184}" dt="2018-10-22T03:18:19.952" v="262" actId="478"/>
          <ac:picMkLst>
            <pc:docMk/>
            <pc:sldMk cId="3442274767" sldId="478"/>
            <ac:picMk id="8" creationId="{5B7884AA-18F6-4746-A268-7801894BF8A7}"/>
          </ac:picMkLst>
        </pc:picChg>
        <pc:picChg chg="mod">
          <ac:chgData name="Shinsuke Yoshida" userId="5de168ef8b7f1e78" providerId="LiveId" clId="{8D4B358D-030C-4726-8815-AEF040F5F184}" dt="2018-10-22T03:18:38.585" v="267" actId="1076"/>
          <ac:picMkLst>
            <pc:docMk/>
            <pc:sldMk cId="3442274767" sldId="478"/>
            <ac:picMk id="10" creationId="{F51D8AF7-93AD-44EE-B05C-2CD6EEA34063}"/>
          </ac:picMkLst>
        </pc:picChg>
        <pc:picChg chg="mod ord">
          <ac:chgData name="Shinsuke Yoshida" userId="5de168ef8b7f1e78" providerId="LiveId" clId="{8D4B358D-030C-4726-8815-AEF040F5F184}" dt="2018-10-22T03:18:26.132" v="265" actId="1076"/>
          <ac:picMkLst>
            <pc:docMk/>
            <pc:sldMk cId="3442274767" sldId="478"/>
            <ac:picMk id="16" creationId="{1B7D6381-11CB-4684-B608-C4E6B4230CB0}"/>
          </ac:picMkLst>
        </pc:picChg>
        <pc:picChg chg="mod">
          <ac:chgData name="Shinsuke Yoshida" userId="5de168ef8b7f1e78" providerId="LiveId" clId="{8D4B358D-030C-4726-8815-AEF040F5F184}" dt="2018-10-22T03:19:37.022" v="275" actId="1076"/>
          <ac:picMkLst>
            <pc:docMk/>
            <pc:sldMk cId="3442274767" sldId="478"/>
            <ac:picMk id="18" creationId="{507BA5EF-2B4F-4D59-8C66-E4E9659D7983}"/>
          </ac:picMkLst>
        </pc:picChg>
        <pc:picChg chg="del mod">
          <ac:chgData name="Shinsuke Yoshida" userId="5de168ef8b7f1e78" providerId="LiveId" clId="{8D4B358D-030C-4726-8815-AEF040F5F184}" dt="2018-10-22T03:20:08.001" v="293" actId="478"/>
          <ac:picMkLst>
            <pc:docMk/>
            <pc:sldMk cId="3442274767" sldId="478"/>
            <ac:picMk id="23" creationId="{56B5B03B-2508-477F-8821-F3FB6245B63F}"/>
          </ac:picMkLst>
        </pc:picChg>
        <pc:picChg chg="mod ord">
          <ac:chgData name="Shinsuke Yoshida" userId="5de168ef8b7f1e78" providerId="LiveId" clId="{8D4B358D-030C-4726-8815-AEF040F5F184}" dt="2018-10-22T03:20:11.302" v="297" actId="1076"/>
          <ac:picMkLst>
            <pc:docMk/>
            <pc:sldMk cId="3442274767" sldId="478"/>
            <ac:picMk id="26" creationId="{C57D6422-BBDE-4354-801D-11AD5034B901}"/>
          </ac:picMkLst>
        </pc:picChg>
        <pc:picChg chg="add del">
          <ac:chgData name="Shinsuke Yoshida" userId="5de168ef8b7f1e78" providerId="LiveId" clId="{8D4B358D-030C-4726-8815-AEF040F5F184}" dt="2018-10-22T03:22:26.062" v="331"/>
          <ac:picMkLst>
            <pc:docMk/>
            <pc:sldMk cId="3442274767" sldId="478"/>
            <ac:picMk id="28" creationId="{B80AC024-E121-4F55-94EF-A7E310856BAF}"/>
          </ac:picMkLst>
        </pc:picChg>
        <pc:cxnChg chg="mod">
          <ac:chgData name="Shinsuke Yoshida" userId="5de168ef8b7f1e78" providerId="LiveId" clId="{8D4B358D-030C-4726-8815-AEF040F5F184}" dt="2018-10-22T03:18:38.585" v="267" actId="1076"/>
          <ac:cxnSpMkLst>
            <pc:docMk/>
            <pc:sldMk cId="3442274767" sldId="478"/>
            <ac:cxnSpMk id="9" creationId="{202A06AD-B198-4ED2-AC52-623654191754}"/>
          </ac:cxnSpMkLst>
        </pc:cxnChg>
      </pc:sldChg>
      <pc:sldChg chg="delSp modSp add">
        <pc:chgData name="Shinsuke Yoshida" userId="5de168ef8b7f1e78" providerId="LiveId" clId="{8D4B358D-030C-4726-8815-AEF040F5F184}" dt="2018-10-22T03:22:06.143" v="329" actId="1076"/>
        <pc:sldMkLst>
          <pc:docMk/>
          <pc:sldMk cId="557553738" sldId="484"/>
        </pc:sldMkLst>
        <pc:picChg chg="del mod">
          <ac:chgData name="Shinsuke Yoshida" userId="5de168ef8b7f1e78" providerId="LiveId" clId="{8D4B358D-030C-4726-8815-AEF040F5F184}" dt="2018-10-22T03:21:36.652" v="310" actId="478"/>
          <ac:picMkLst>
            <pc:docMk/>
            <pc:sldMk cId="557553738" sldId="484"/>
            <ac:picMk id="3" creationId="{9E8B78C8-200D-4B99-B095-DC2D5AB23517}"/>
          </ac:picMkLst>
        </pc:picChg>
        <pc:picChg chg="del mod ord">
          <ac:chgData name="Shinsuke Yoshida" userId="5de168ef8b7f1e78" providerId="LiveId" clId="{8D4B358D-030C-4726-8815-AEF040F5F184}" dt="2018-10-22T03:21:51.701" v="325" actId="478"/>
          <ac:picMkLst>
            <pc:docMk/>
            <pc:sldMk cId="557553738" sldId="484"/>
            <ac:picMk id="4" creationId="{D65278BD-02BF-4393-BE9C-7EAF7003A315}"/>
          </ac:picMkLst>
        </pc:picChg>
        <pc:picChg chg="mod ord">
          <ac:chgData name="Shinsuke Yoshida" userId="5de168ef8b7f1e78" providerId="LiveId" clId="{8D4B358D-030C-4726-8815-AEF040F5F184}" dt="2018-10-22T03:22:06.143" v="329" actId="1076"/>
          <ac:picMkLst>
            <pc:docMk/>
            <pc:sldMk cId="557553738" sldId="484"/>
            <ac:picMk id="6" creationId="{2167FF18-E876-4088-8AD1-65B2AC26F669}"/>
          </ac:picMkLst>
        </pc:picChg>
      </pc:sldChg>
      <pc:sldChg chg="delSp modSp add">
        <pc:chgData name="Shinsuke Yoshida" userId="5de168ef8b7f1e78" providerId="LiveId" clId="{8D4B358D-030C-4726-8815-AEF040F5F184}" dt="2018-10-22T03:25:49.791" v="378" actId="1076"/>
        <pc:sldMkLst>
          <pc:docMk/>
          <pc:sldMk cId="2613845646" sldId="485"/>
        </pc:sldMkLst>
        <pc:picChg chg="del mod ord">
          <ac:chgData name="Shinsuke Yoshida" userId="5de168ef8b7f1e78" providerId="LiveId" clId="{8D4B358D-030C-4726-8815-AEF040F5F184}" dt="2018-10-22T03:25:19.182" v="363" actId="478"/>
          <ac:picMkLst>
            <pc:docMk/>
            <pc:sldMk cId="2613845646" sldId="485"/>
            <ac:picMk id="3" creationId="{AA0DBDD8-CFD3-4C51-892A-F538C7889B2A}"/>
          </ac:picMkLst>
        </pc:picChg>
        <pc:picChg chg="del mod ord">
          <ac:chgData name="Shinsuke Yoshida" userId="5de168ef8b7f1e78" providerId="LiveId" clId="{8D4B358D-030C-4726-8815-AEF040F5F184}" dt="2018-10-22T03:25:43.012" v="376" actId="478"/>
          <ac:picMkLst>
            <pc:docMk/>
            <pc:sldMk cId="2613845646" sldId="485"/>
            <ac:picMk id="5" creationId="{1EF4DD1C-90CC-4A69-B74E-0A73C50B2F71}"/>
          </ac:picMkLst>
        </pc:picChg>
        <pc:picChg chg="del mod">
          <ac:chgData name="Shinsuke Yoshida" userId="5de168ef8b7f1e78" providerId="LiveId" clId="{8D4B358D-030C-4726-8815-AEF040F5F184}" dt="2018-10-22T03:24:51.312" v="344" actId="478"/>
          <ac:picMkLst>
            <pc:docMk/>
            <pc:sldMk cId="2613845646" sldId="485"/>
            <ac:picMk id="6" creationId="{2167FF18-E876-4088-8AD1-65B2AC26F669}"/>
          </ac:picMkLst>
        </pc:picChg>
        <pc:picChg chg="mod ord">
          <ac:chgData name="Shinsuke Yoshida" userId="5de168ef8b7f1e78" providerId="LiveId" clId="{8D4B358D-030C-4726-8815-AEF040F5F184}" dt="2018-10-22T03:25:49.791" v="378" actId="1076"/>
          <ac:picMkLst>
            <pc:docMk/>
            <pc:sldMk cId="2613845646" sldId="485"/>
            <ac:picMk id="8" creationId="{4D91E305-EBA7-4FB2-907D-4457C88EBF2A}"/>
          </ac:picMkLst>
        </pc:picChg>
      </pc:sldChg>
      <pc:sldChg chg="delSp modSp add">
        <pc:chgData name="Shinsuke Yoshida" userId="5de168ef8b7f1e78" providerId="LiveId" clId="{8D4B358D-030C-4726-8815-AEF040F5F184}" dt="2018-10-22T05:08:04.391" v="581" actId="1076"/>
        <pc:sldMkLst>
          <pc:docMk/>
          <pc:sldMk cId="2925042510" sldId="486"/>
        </pc:sldMkLst>
        <pc:picChg chg="mod ord">
          <ac:chgData name="Shinsuke Yoshida" userId="5de168ef8b7f1e78" providerId="LiveId" clId="{8D4B358D-030C-4726-8815-AEF040F5F184}" dt="2018-10-22T05:08:04.391" v="581" actId="1076"/>
          <ac:picMkLst>
            <pc:docMk/>
            <pc:sldMk cId="2925042510" sldId="486"/>
            <ac:picMk id="3" creationId="{AAC60411-CC11-4647-91C2-AB9FED252497}"/>
          </ac:picMkLst>
        </pc:picChg>
        <pc:picChg chg="del mod">
          <ac:chgData name="Shinsuke Yoshida" userId="5de168ef8b7f1e78" providerId="LiveId" clId="{8D4B358D-030C-4726-8815-AEF040F5F184}" dt="2018-10-22T05:08:00.820" v="580" actId="478"/>
          <ac:picMkLst>
            <pc:docMk/>
            <pc:sldMk cId="2925042510" sldId="486"/>
            <ac:picMk id="8" creationId="{4D91E305-EBA7-4FB2-907D-4457C88EBF2A}"/>
          </ac:picMkLst>
        </pc:picChg>
      </pc:sldChg>
      <pc:sldChg chg="addSp delSp modSp add">
        <pc:chgData name="Shinsuke Yoshida" userId="5de168ef8b7f1e78" providerId="LiveId" clId="{8D4B358D-030C-4726-8815-AEF040F5F184}" dt="2018-10-22T06:07:31.695" v="616" actId="167"/>
        <pc:sldMkLst>
          <pc:docMk/>
          <pc:sldMk cId="501250845" sldId="487"/>
        </pc:sldMkLst>
        <pc:spChg chg="add mod ord">
          <ac:chgData name="Shinsuke Yoshida" userId="5de168ef8b7f1e78" providerId="LiveId" clId="{8D4B358D-030C-4726-8815-AEF040F5F184}" dt="2018-10-22T06:07:31.695" v="616" actId="167"/>
          <ac:spMkLst>
            <pc:docMk/>
            <pc:sldMk cId="501250845" sldId="487"/>
            <ac:spMk id="9" creationId="{5D7CA919-00ED-4152-B5B5-1857F6354880}"/>
          </ac:spMkLst>
        </pc:spChg>
        <pc:picChg chg="add del mod">
          <ac:chgData name="Shinsuke Yoshida" userId="5de168ef8b7f1e78" providerId="LiveId" clId="{8D4B358D-030C-4726-8815-AEF040F5F184}" dt="2018-10-22T05:24:21.817" v="596" actId="478"/>
          <ac:picMkLst>
            <pc:docMk/>
            <pc:sldMk cId="501250845" sldId="487"/>
            <ac:picMk id="2" creationId="{DAB52085-F25F-499A-9C3E-86D31ED276C4}"/>
          </ac:picMkLst>
        </pc:picChg>
        <pc:picChg chg="mod ord">
          <ac:chgData name="Shinsuke Yoshida" userId="5de168ef8b7f1e78" providerId="LiveId" clId="{8D4B358D-030C-4726-8815-AEF040F5F184}" dt="2018-10-22T05:24:28.507" v="598" actId="1076"/>
          <ac:picMkLst>
            <pc:docMk/>
            <pc:sldMk cId="501250845" sldId="487"/>
            <ac:picMk id="4" creationId="{B8EFE24A-FBEF-4917-8B7E-C41F1334093B}"/>
          </ac:picMkLst>
        </pc:picChg>
        <pc:picChg chg="add del">
          <ac:chgData name="Shinsuke Yoshida" userId="5de168ef8b7f1e78" providerId="LiveId" clId="{8D4B358D-030C-4726-8815-AEF040F5F184}" dt="2018-10-22T06:06:14.125" v="609"/>
          <ac:picMkLst>
            <pc:docMk/>
            <pc:sldMk cId="501250845" sldId="487"/>
            <ac:picMk id="5" creationId="{C4903510-CC38-4B9C-8EB3-D3627A142F88}"/>
          </ac:picMkLst>
        </pc:picChg>
        <pc:picChg chg="mod">
          <ac:chgData name="Shinsuke Yoshida" userId="5de168ef8b7f1e78" providerId="LiveId" clId="{8D4B358D-030C-4726-8815-AEF040F5F184}" dt="2018-10-22T06:06:11.365" v="608" actId="1076"/>
          <ac:picMkLst>
            <pc:docMk/>
            <pc:sldMk cId="501250845" sldId="487"/>
            <ac:picMk id="7" creationId="{F2412B8E-2B11-42CA-A22C-BB3EF824703C}"/>
          </ac:picMkLst>
        </pc:picChg>
        <pc:picChg chg="add mod">
          <ac:chgData name="Shinsuke Yoshida" userId="5de168ef8b7f1e78" providerId="LiveId" clId="{8D4B358D-030C-4726-8815-AEF040F5F184}" dt="2018-10-22T06:07:01.665" v="612" actId="1076"/>
          <ac:picMkLst>
            <pc:docMk/>
            <pc:sldMk cId="501250845" sldId="487"/>
            <ac:picMk id="8" creationId="{4717E293-EFB1-4E9A-A565-7E6E11C8B7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5617-39E6-478C-8B29-80E4D34EA3E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14623-E8F1-4AD8-BBAA-5754F8C8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8F88F-7B00-4CBB-8CB0-A3B71B41524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19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BDAC-658E-4647-8D4A-93564092CD2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50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1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3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62BF-B16B-4AB8-AF24-4355456C44F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15.png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4.emf"/><Relationship Id="rId2" Type="http://schemas.openxmlformats.org/officeDocument/2006/relationships/tags" Target="../tags/tag112.xml"/><Relationship Id="rId16" Type="http://schemas.openxmlformats.org/officeDocument/2006/relationships/image" Target="../media/image118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113.emf"/><Relationship Id="rId5" Type="http://schemas.openxmlformats.org/officeDocument/2006/relationships/tags" Target="../tags/tag115.xml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tags" Target="../tags/tag114.xml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23.png"/><Relationship Id="rId3" Type="http://schemas.openxmlformats.org/officeDocument/2006/relationships/tags" Target="../tags/tag119.xml"/><Relationship Id="rId21" Type="http://schemas.openxmlformats.org/officeDocument/2006/relationships/image" Target="../media/image126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2" Type="http://schemas.openxmlformats.org/officeDocument/2006/relationships/tags" Target="../tags/tag118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129.png"/><Relationship Id="rId5" Type="http://schemas.openxmlformats.org/officeDocument/2006/relationships/tags" Target="../tags/tag121.xml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10" Type="http://schemas.openxmlformats.org/officeDocument/2006/relationships/tags" Target="../tags/tag126.xml"/><Relationship Id="rId19" Type="http://schemas.openxmlformats.org/officeDocument/2006/relationships/image" Target="../media/image124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tags" Target="../tags/tag131.xml"/><Relationship Id="rId21" Type="http://schemas.openxmlformats.org/officeDocument/2006/relationships/image" Target="../media/image139.emf"/><Relationship Id="rId7" Type="http://schemas.openxmlformats.org/officeDocument/2006/relationships/tags" Target="../tags/tag135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tags" Target="../tags/tag130.xml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142.png"/><Relationship Id="rId5" Type="http://schemas.openxmlformats.org/officeDocument/2006/relationships/tags" Target="../tags/tag133.xml"/><Relationship Id="rId15" Type="http://schemas.openxmlformats.org/officeDocument/2006/relationships/image" Target="../media/image133.png"/><Relationship Id="rId23" Type="http://schemas.openxmlformats.org/officeDocument/2006/relationships/image" Target="../media/image141.emf"/><Relationship Id="rId10" Type="http://schemas.openxmlformats.org/officeDocument/2006/relationships/tags" Target="../tags/tag138.xml"/><Relationship Id="rId19" Type="http://schemas.openxmlformats.org/officeDocument/2006/relationships/image" Target="../media/image137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image" Target="../media/image132.png"/><Relationship Id="rId22" Type="http://schemas.openxmlformats.org/officeDocument/2006/relationships/image" Target="../media/image1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47.emf"/><Relationship Id="rId18" Type="http://schemas.openxmlformats.org/officeDocument/2006/relationships/image" Target="../media/image152.png"/><Relationship Id="rId3" Type="http://schemas.openxmlformats.org/officeDocument/2006/relationships/tags" Target="../tags/tag142.xml"/><Relationship Id="rId21" Type="http://schemas.openxmlformats.org/officeDocument/2006/relationships/image" Target="../media/image155.png"/><Relationship Id="rId7" Type="http://schemas.openxmlformats.org/officeDocument/2006/relationships/tags" Target="../tags/tag146.xml"/><Relationship Id="rId12" Type="http://schemas.openxmlformats.org/officeDocument/2006/relationships/image" Target="../media/image146.emf"/><Relationship Id="rId17" Type="http://schemas.openxmlformats.org/officeDocument/2006/relationships/image" Target="../media/image151.png"/><Relationship Id="rId2" Type="http://schemas.openxmlformats.org/officeDocument/2006/relationships/tags" Target="../tags/tag141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145.png"/><Relationship Id="rId5" Type="http://schemas.openxmlformats.org/officeDocument/2006/relationships/tags" Target="../tags/tag144.xml"/><Relationship Id="rId15" Type="http://schemas.openxmlformats.org/officeDocument/2006/relationships/image" Target="../media/image149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53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159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tags" Target="../tags/tag150.xml"/><Relationship Id="rId16" Type="http://schemas.openxmlformats.org/officeDocument/2006/relationships/image" Target="../media/image162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157.png"/><Relationship Id="rId5" Type="http://schemas.openxmlformats.org/officeDocument/2006/relationships/tags" Target="../tags/tag153.xml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4" Type="http://schemas.openxmlformats.org/officeDocument/2006/relationships/tags" Target="../tags/tag15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67.png"/><Relationship Id="rId39" Type="http://schemas.openxmlformats.org/officeDocument/2006/relationships/image" Target="../media/image79.png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34" Type="http://schemas.openxmlformats.org/officeDocument/2006/relationships/image" Target="../media/image75.png"/><Relationship Id="rId42" Type="http://schemas.openxmlformats.org/officeDocument/2006/relationships/image" Target="../media/image166.png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80.pn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image" Target="../media/image70.png"/><Relationship Id="rId41" Type="http://schemas.openxmlformats.org/officeDocument/2006/relationships/image" Target="../media/image165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image" Target="../media/image110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image" Target="../media/image72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171.png"/><Relationship Id="rId39" Type="http://schemas.openxmlformats.org/officeDocument/2006/relationships/image" Target="../media/image184.png"/><Relationship Id="rId3" Type="http://schemas.openxmlformats.org/officeDocument/2006/relationships/tags" Target="../tags/tag181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179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170.png"/><Relationship Id="rId33" Type="http://schemas.openxmlformats.org/officeDocument/2006/relationships/image" Target="../media/image178.png"/><Relationship Id="rId38" Type="http://schemas.openxmlformats.org/officeDocument/2006/relationships/image" Target="../media/image183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174.png"/><Relationship Id="rId41" Type="http://schemas.openxmlformats.org/officeDocument/2006/relationships/image" Target="../media/image186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169.png"/><Relationship Id="rId32" Type="http://schemas.openxmlformats.org/officeDocument/2006/relationships/image" Target="../media/image177.png"/><Relationship Id="rId37" Type="http://schemas.openxmlformats.org/officeDocument/2006/relationships/image" Target="../media/image182.png"/><Relationship Id="rId40" Type="http://schemas.openxmlformats.org/officeDocument/2006/relationships/image" Target="../media/image185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168.png"/><Relationship Id="rId28" Type="http://schemas.openxmlformats.org/officeDocument/2006/relationships/image" Target="../media/image173.png"/><Relationship Id="rId36" Type="http://schemas.openxmlformats.org/officeDocument/2006/relationships/image" Target="../media/image181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176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Relationship Id="rId35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wmf"/><Relationship Id="rId18" Type="http://schemas.openxmlformats.org/officeDocument/2006/relationships/image" Target="../media/image12.png"/><Relationship Id="rId3" Type="http://schemas.openxmlformats.org/officeDocument/2006/relationships/tags" Target="../tags/tag3.xml"/><Relationship Id="rId21" Type="http://schemas.openxmlformats.org/officeDocument/2006/relationships/image" Target="../media/image15.png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11.xml"/><Relationship Id="rId16" Type="http://schemas.openxmlformats.org/officeDocument/2006/relationships/image" Target="../media/image24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9.png"/><Relationship Id="rId5" Type="http://schemas.openxmlformats.org/officeDocument/2006/relationships/tags" Target="../tags/tag14.xml"/><Relationship Id="rId15" Type="http://schemas.openxmlformats.org/officeDocument/2006/relationships/image" Target="../media/image23.emf"/><Relationship Id="rId10" Type="http://schemas.openxmlformats.org/officeDocument/2006/relationships/image" Target="../media/image18.png"/><Relationship Id="rId4" Type="http://schemas.openxmlformats.org/officeDocument/2006/relationships/tags" Target="../tags/tag13.xml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33.png"/><Relationship Id="rId3" Type="http://schemas.openxmlformats.org/officeDocument/2006/relationships/tags" Target="../tags/tag19.xml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tags" Target="../tags/tag26.xml"/><Relationship Id="rId19" Type="http://schemas.openxmlformats.org/officeDocument/2006/relationships/notesSlide" Target="../notesSlides/notesSlide2.xml"/><Relationship Id="rId31" Type="http://schemas.openxmlformats.org/officeDocument/2006/relationships/image" Target="../media/image38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image" Target="../media/image43.png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slideLayout" Target="../slideLayouts/slideLayout7.xml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tags" Target="../tags/tag41.xml"/><Relationship Id="rId51" Type="http://schemas.openxmlformats.org/officeDocument/2006/relationships/image" Target="../media/image55.png"/><Relationship Id="rId3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tags" Target="../tags/tag72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76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71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73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90.png"/><Relationship Id="rId3" Type="http://schemas.openxmlformats.org/officeDocument/2006/relationships/tags" Target="../tags/tag92.xml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83.emf"/><Relationship Id="rId11" Type="http://schemas.openxmlformats.org/officeDocument/2006/relationships/image" Target="../media/image88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7.emf"/><Relationship Id="rId4" Type="http://schemas.openxmlformats.org/officeDocument/2006/relationships/tags" Target="../tags/tag93.xml"/><Relationship Id="rId9" Type="http://schemas.openxmlformats.org/officeDocument/2006/relationships/image" Target="../media/image86.emf"/><Relationship Id="rId1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tags" Target="../tags/tag96.xml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6.emf"/><Relationship Id="rId5" Type="http://schemas.openxmlformats.org/officeDocument/2006/relationships/tags" Target="../tags/tag98.xml"/><Relationship Id="rId10" Type="http://schemas.openxmlformats.org/officeDocument/2006/relationships/image" Target="../media/image95.emf"/><Relationship Id="rId4" Type="http://schemas.openxmlformats.org/officeDocument/2006/relationships/tags" Target="../tags/tag97.xml"/><Relationship Id="rId9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3.png"/><Relationship Id="rId3" Type="http://schemas.openxmlformats.org/officeDocument/2006/relationships/tags" Target="../tags/tag101.xml"/><Relationship Id="rId21" Type="http://schemas.openxmlformats.org/officeDocument/2006/relationships/image" Target="../media/image106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2" Type="http://schemas.openxmlformats.org/officeDocument/2006/relationships/tags" Target="../tags/tag100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109.png"/><Relationship Id="rId5" Type="http://schemas.openxmlformats.org/officeDocument/2006/relationships/tags" Target="../tags/tag103.xml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10" Type="http://schemas.openxmlformats.org/officeDocument/2006/relationships/tags" Target="../tags/tag108.xml"/><Relationship Id="rId19" Type="http://schemas.openxmlformats.org/officeDocument/2006/relationships/image" Target="../media/image104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1AAC7E-D8E1-4873-8970-F5DD4A3B1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31" y="3262711"/>
            <a:ext cx="1702819" cy="1825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4DABB5-D357-4E28-8CEB-4A61D968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43" y="1827506"/>
            <a:ext cx="1433565" cy="386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DA38D-972C-46C9-8AF2-80E30CDAE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226" y="2545629"/>
            <a:ext cx="2396030" cy="439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D775E-406B-4AE0-B472-480AA1D6C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47" y="996907"/>
            <a:ext cx="8480705" cy="426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426D60-B9C8-4AAB-ADC5-FD55867D0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225" y="6268128"/>
            <a:ext cx="4011472" cy="3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05E33B7F-3F1E-4DAB-814F-71F7581F589B}"/>
              </a:ext>
            </a:extLst>
          </p:cNvPr>
          <p:cNvSpPr/>
          <p:nvPr/>
        </p:nvSpPr>
        <p:spPr>
          <a:xfrm>
            <a:off x="88106" y="885973"/>
            <a:ext cx="8984457" cy="28845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86666-7ABD-46C5-8C2D-F1DB3ED04B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2" y="164395"/>
            <a:ext cx="5172921" cy="409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8DD2E8-CE9B-484E-B9C9-E5E2F63AE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25" y="978920"/>
            <a:ext cx="5419798" cy="179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0860C4-9128-43E5-AE7D-AEB604A45D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722" y="1231670"/>
            <a:ext cx="2231356" cy="1933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9B3BE3-8515-483A-A64C-D36AFB298D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7784" y="1624648"/>
            <a:ext cx="3553977" cy="433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8B7F97-C46F-4B27-A6BB-DF8E4D5288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66" y="2326457"/>
            <a:ext cx="3097905" cy="1813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88FF7F-74E3-4661-821F-CD095C792D50}"/>
              </a:ext>
            </a:extLst>
          </p:cNvPr>
          <p:cNvSpPr/>
          <p:nvPr/>
        </p:nvSpPr>
        <p:spPr>
          <a:xfrm>
            <a:off x="4351283" y="1546980"/>
            <a:ext cx="522514" cy="581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6354F7-3868-444A-9304-37D7FE17837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77954"/>
            <a:ext cx="3622833" cy="190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C66AF8-F8C7-4C43-B8C4-509394CEC4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3165232"/>
            <a:ext cx="4927891" cy="18004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806F92-FD71-4313-AAF1-9A543E60DA71}"/>
              </a:ext>
            </a:extLst>
          </p:cNvPr>
          <p:cNvCxnSpPr/>
          <p:nvPr/>
        </p:nvCxnSpPr>
        <p:spPr>
          <a:xfrm>
            <a:off x="3186112" y="3255252"/>
            <a:ext cx="60007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EA23BD1-5148-4B2A-BB04-31F55A1FB0E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0" y="4197850"/>
            <a:ext cx="7992380" cy="2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C243D6-8E60-407E-B3CD-42E2CF1DFE1A}"/>
              </a:ext>
            </a:extLst>
          </p:cNvPr>
          <p:cNvSpPr/>
          <p:nvPr/>
        </p:nvSpPr>
        <p:spPr>
          <a:xfrm>
            <a:off x="1001028" y="1984462"/>
            <a:ext cx="7156382" cy="1595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1AF3F4-B448-4C5D-9225-099E71CAE9ED}"/>
              </a:ext>
            </a:extLst>
          </p:cNvPr>
          <p:cNvSpPr/>
          <p:nvPr/>
        </p:nvSpPr>
        <p:spPr>
          <a:xfrm>
            <a:off x="2594657" y="2409762"/>
            <a:ext cx="3529264" cy="567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705388" cy="4705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E235D9-164D-4F98-BF8F-A3CF22DEC1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2" y="1006215"/>
            <a:ext cx="7064384" cy="528762"/>
          </a:xfrm>
          <a:prstGeom prst="rect">
            <a:avLst/>
          </a:prstGeom>
        </p:spPr>
      </p:pic>
      <p:pic>
        <p:nvPicPr>
          <p:cNvPr id="8" name="図 7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40" y="2541060"/>
            <a:ext cx="3326898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30503D-51EA-440C-8839-BDC35A12B76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6" y="4000553"/>
            <a:ext cx="4144763" cy="2300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EDA106-58B9-41DE-A9EB-8DD5691D6F0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0" y="4691073"/>
            <a:ext cx="1941334" cy="184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92589A-0242-4E4D-894C-DC067ED0FA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75" y="2096974"/>
            <a:ext cx="2265905" cy="179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0039E-3214-403B-B8FB-C3384184A45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" y="3095379"/>
            <a:ext cx="3467160" cy="201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D701E9-BD19-44D6-BA7D-287913BCA3D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83" y="3108456"/>
            <a:ext cx="3055734" cy="20026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353D8D-E554-43F7-BC01-CE1C55B585B5}"/>
              </a:ext>
            </a:extLst>
          </p:cNvPr>
          <p:cNvCxnSpPr/>
          <p:nvPr/>
        </p:nvCxnSpPr>
        <p:spPr>
          <a:xfrm>
            <a:off x="3258152" y="2919406"/>
            <a:ext cx="967339" cy="0"/>
          </a:xfrm>
          <a:prstGeom prst="line">
            <a:avLst/>
          </a:prstGeom>
          <a:ln w="25400">
            <a:solidFill>
              <a:srgbClr val="12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849F0A-3632-4455-A0FD-B8E3841B487F}"/>
              </a:ext>
            </a:extLst>
          </p:cNvPr>
          <p:cNvCxnSpPr>
            <a:cxnSpLocks/>
          </p:cNvCxnSpPr>
          <p:nvPr/>
        </p:nvCxnSpPr>
        <p:spPr>
          <a:xfrm>
            <a:off x="4538090" y="2919406"/>
            <a:ext cx="14846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F0CFB01-9119-4D0C-8515-AADC2EC6885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98" y="4540335"/>
            <a:ext cx="2198911" cy="5280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B455E4-334D-46DD-AE26-FA0460E5D75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33" y="4529484"/>
            <a:ext cx="3012648" cy="5154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3CB93D-FDC1-47F3-9789-32D76E8CC47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0" y="5956589"/>
            <a:ext cx="2314668" cy="1782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559737E-47AE-450E-B2B3-9F3045A3A39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2" y="5851785"/>
            <a:ext cx="2917242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C8C07C6-0248-4F4F-BC93-817506D6C349}"/>
              </a:ext>
            </a:extLst>
          </p:cNvPr>
          <p:cNvSpPr/>
          <p:nvPr/>
        </p:nvSpPr>
        <p:spPr>
          <a:xfrm>
            <a:off x="90488" y="537343"/>
            <a:ext cx="8967787" cy="625398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C999FC-F769-4709-9EA0-001DE43D651A}"/>
              </a:ext>
            </a:extLst>
          </p:cNvPr>
          <p:cNvSpPr/>
          <p:nvPr/>
        </p:nvSpPr>
        <p:spPr>
          <a:xfrm>
            <a:off x="211288" y="3933481"/>
            <a:ext cx="8737450" cy="27848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61E0BF-D378-4048-A5C2-CB1E98807E1F}"/>
              </a:ext>
            </a:extLst>
          </p:cNvPr>
          <p:cNvSpPr/>
          <p:nvPr/>
        </p:nvSpPr>
        <p:spPr>
          <a:xfrm>
            <a:off x="217832" y="645690"/>
            <a:ext cx="8737450" cy="30790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698182-DB6A-4DD5-B87F-0A97F86607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6" y="1172910"/>
            <a:ext cx="6934703" cy="179137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8CA4B9-7EEF-4979-A5A7-1EE144F92D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2" y="164395"/>
            <a:ext cx="5982145" cy="336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0897C2-0F10-4CB7-A9E0-92BF2DC2BA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8" y="3469820"/>
            <a:ext cx="2068118" cy="17111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3F9A27-FA36-48C2-BF7A-D55B391362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22" y="3484115"/>
            <a:ext cx="2484028" cy="166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CD4E7-F499-47C7-AAC5-177DB74B73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1" y="797573"/>
            <a:ext cx="2680132" cy="2271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913F32-EEF5-41BE-9B5A-95342269372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57" y="3028267"/>
            <a:ext cx="4449265" cy="168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5970F1-C507-4580-B865-AF8EC07D50C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1" y="4045014"/>
            <a:ext cx="2775620" cy="227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D1277-0751-43EC-86DC-1E2AD401B6F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18" y="4415680"/>
            <a:ext cx="3835462" cy="1709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8D547A-8F26-41B3-B673-77BEF6400C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7018" y="4719372"/>
            <a:ext cx="5661771" cy="7909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430326-8EF1-4B3C-AA04-318634DA2A3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02489" y="5127579"/>
            <a:ext cx="2124150" cy="3821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909F64-11C9-44F5-8B54-51BC8C584D1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7018" y="5542380"/>
            <a:ext cx="6379897" cy="463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CD4354-EEE6-4DD3-9C46-B305197A6A3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1" y="6119535"/>
            <a:ext cx="894864" cy="2153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32864C-A43A-4C49-A5EE-7499BE2AF5C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6037" y="5222042"/>
            <a:ext cx="130179" cy="13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1ADE3-FA78-4DE2-BD3E-2E476F4DB5A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1" y="6530896"/>
            <a:ext cx="1609166" cy="1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9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E40E4FC-A757-4964-90C2-3E4385D775F6}"/>
              </a:ext>
            </a:extLst>
          </p:cNvPr>
          <p:cNvSpPr/>
          <p:nvPr/>
        </p:nvSpPr>
        <p:spPr>
          <a:xfrm>
            <a:off x="1835696" y="1124744"/>
            <a:ext cx="3816424" cy="7176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4D4979-F20F-4A8C-9271-936C00E2CD73}"/>
              </a:ext>
            </a:extLst>
          </p:cNvPr>
          <p:cNvSpPr/>
          <p:nvPr/>
        </p:nvSpPr>
        <p:spPr>
          <a:xfrm>
            <a:off x="1907704" y="1196752"/>
            <a:ext cx="36724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7BE5C-831B-46AF-8AA5-50F678B467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5910"/>
            <a:ext cx="4565815" cy="312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A3C390-0AC5-4760-988A-37006EF12B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592" y="2636912"/>
            <a:ext cx="3707280" cy="3823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9444F-FC54-4D0E-8172-23E8C8AEBC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0032" y="2636912"/>
            <a:ext cx="3447360" cy="15629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06159C-C7BC-4B05-83F8-C08A9953EBE6}"/>
              </a:ext>
            </a:extLst>
          </p:cNvPr>
          <p:cNvSpPr/>
          <p:nvPr/>
        </p:nvSpPr>
        <p:spPr>
          <a:xfrm>
            <a:off x="755576" y="2420888"/>
            <a:ext cx="3888432" cy="43204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78B23-EBC2-4347-9F0C-C25AD26B160A}"/>
              </a:ext>
            </a:extLst>
          </p:cNvPr>
          <p:cNvSpPr/>
          <p:nvPr/>
        </p:nvSpPr>
        <p:spPr>
          <a:xfrm>
            <a:off x="4644008" y="2428545"/>
            <a:ext cx="3888432" cy="21686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C42389-766F-462C-93CF-588ED3027D5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48587"/>
            <a:ext cx="1921524" cy="214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EEA729-D41B-4B76-B1F7-0F7744E923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39595"/>
            <a:ext cx="1423238" cy="2148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630412-067F-4BF2-80EC-029BD3886FB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3" y="725321"/>
            <a:ext cx="1490286" cy="254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6F365B-389C-45EF-AED0-76917B46190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260172"/>
            <a:ext cx="3519931" cy="4933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841158-7DC9-4177-BED0-0B2B6ACFA8A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63" y="1950665"/>
            <a:ext cx="4876818" cy="197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06C92-A277-4F28-91D2-5107A16425F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44" y="4979905"/>
            <a:ext cx="3239658" cy="389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A843C0-F633-4C98-9E2D-24DA983084A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1" y="5752214"/>
            <a:ext cx="4031949" cy="4158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A53007-C004-43E0-998E-7001B2BF6C5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04" y="697919"/>
            <a:ext cx="5725141" cy="1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91EF04-08CC-42E5-B2F4-F229B0FF0B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1639622" cy="411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2354B-3B14-44C6-8E60-048FB19D43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9" y="1371027"/>
            <a:ext cx="7751625" cy="533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EE27A-12B5-4D7D-84F2-60EE3E9536D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9" y="2452040"/>
            <a:ext cx="6876958" cy="533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515134-6EC9-45AC-8C0A-1AB58011A88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9" y="3605960"/>
            <a:ext cx="3494098" cy="2270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0B18DB-8071-4981-8777-134DFC1BDAC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44" y="4134356"/>
            <a:ext cx="2334863" cy="2153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8A90F5-7EA7-41D3-B0AF-3A02EA34F2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84" y="4651038"/>
            <a:ext cx="2329523" cy="307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550297-AE2E-40F2-81B8-A6459A1F396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43" y="5260261"/>
            <a:ext cx="3480937" cy="2651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CAA700-B2AC-46FC-9E5D-2DF2F6B0664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44" y="5869484"/>
            <a:ext cx="2354437" cy="21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1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B78C8-200D-4B99-B095-DC2D5AB235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34" y="2671322"/>
            <a:ext cx="2935697" cy="8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B10E9A4-E777-44C0-9F18-2D91054743AF}"/>
              </a:ext>
            </a:extLst>
          </p:cNvPr>
          <p:cNvSpPr/>
          <p:nvPr/>
        </p:nvSpPr>
        <p:spPr>
          <a:xfrm>
            <a:off x="277145" y="4795519"/>
            <a:ext cx="8731020" cy="20078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E602B1-B99B-4222-AEEA-9BD7A436A0C1}"/>
              </a:ext>
            </a:extLst>
          </p:cNvPr>
          <p:cNvSpPr/>
          <p:nvPr/>
        </p:nvSpPr>
        <p:spPr>
          <a:xfrm>
            <a:off x="323528" y="1386509"/>
            <a:ext cx="8731020" cy="3229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00BCC6-99CF-4FE2-91DD-CE91980D52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797000" cy="3363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824D10-5C83-4EFD-8272-D3661737B5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94" y="1238509"/>
            <a:ext cx="1528342" cy="3280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88DE98-6C73-4153-9C9A-4B70F3AAD8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88" y="4696744"/>
            <a:ext cx="1553948" cy="35344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9F6B838-F62B-4241-AB63-6242BCA40CE9}"/>
              </a:ext>
            </a:extLst>
          </p:cNvPr>
          <p:cNvGrpSpPr/>
          <p:nvPr/>
        </p:nvGrpSpPr>
        <p:grpSpPr>
          <a:xfrm>
            <a:off x="468896" y="1770731"/>
            <a:ext cx="8347518" cy="1013720"/>
            <a:chOff x="427663" y="1764033"/>
            <a:chExt cx="8347518" cy="101372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00C508-014D-40D7-8B1F-007C32F6B8B3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63" y="1764033"/>
              <a:ext cx="5113905" cy="277333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256" y="2216014"/>
              <a:ext cx="1696230" cy="21661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018" y="2216014"/>
              <a:ext cx="3274092" cy="21661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642" y="2216013"/>
              <a:ext cx="1775539" cy="216615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256" y="2544041"/>
              <a:ext cx="3767499" cy="23371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863B37-FD7C-457E-96DB-8E01784F7E98}"/>
              </a:ext>
            </a:extLst>
          </p:cNvPr>
          <p:cNvGrpSpPr/>
          <p:nvPr/>
        </p:nvGrpSpPr>
        <p:grpSpPr>
          <a:xfrm>
            <a:off x="420674" y="2973844"/>
            <a:ext cx="5852952" cy="644987"/>
            <a:chOff x="467544" y="2617723"/>
            <a:chExt cx="5852952" cy="64498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9384DC4-00E7-436E-80BD-6317B5852C0D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617723"/>
              <a:ext cx="5852952" cy="251429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3028155"/>
              <a:ext cx="2199445" cy="2345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733524-E27A-4070-BE50-9C510189DC38}"/>
              </a:ext>
            </a:extLst>
          </p:cNvPr>
          <p:cNvGrpSpPr/>
          <p:nvPr/>
        </p:nvGrpSpPr>
        <p:grpSpPr>
          <a:xfrm>
            <a:off x="420674" y="3780602"/>
            <a:ext cx="5388192" cy="675645"/>
            <a:chOff x="467544" y="3429345"/>
            <a:chExt cx="5388192" cy="67564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EF66DE-3B98-444F-A231-B7BD09177C1B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429345"/>
              <a:ext cx="5388192" cy="251429"/>
            </a:xfrm>
            <a:prstGeom prst="rect">
              <a:avLst/>
            </a:prstGeom>
          </p:spPr>
        </p:pic>
        <p:pic>
          <p:nvPicPr>
            <p:cNvPr id="23" name="図 22 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3878272"/>
              <a:ext cx="1940116" cy="22671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80D4CE-5026-4BB6-A5B8-85C9DAC2F303}"/>
              </a:ext>
            </a:extLst>
          </p:cNvPr>
          <p:cNvGrpSpPr/>
          <p:nvPr/>
        </p:nvGrpSpPr>
        <p:grpSpPr>
          <a:xfrm>
            <a:off x="455282" y="5201324"/>
            <a:ext cx="8451584" cy="649293"/>
            <a:chOff x="474532" y="4935228"/>
            <a:chExt cx="8451584" cy="64929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DEDDE5-7B43-4E35-B84B-8A8BBA656C50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32" y="4935228"/>
              <a:ext cx="5852951" cy="251429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5353292"/>
              <a:ext cx="2107112" cy="224709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5346772"/>
              <a:ext cx="2294606" cy="231229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802" y="5353292"/>
              <a:ext cx="2547314" cy="2312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58BD2FA-C79C-4750-B31C-EE11F961ED8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1" y="831555"/>
            <a:ext cx="7568762" cy="2316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70FD22-735F-4709-8DDF-604C59F1BC1E}"/>
              </a:ext>
            </a:extLst>
          </p:cNvPr>
          <p:cNvSpPr/>
          <p:nvPr/>
        </p:nvSpPr>
        <p:spPr>
          <a:xfrm>
            <a:off x="3772594" y="1193533"/>
            <a:ext cx="1528342" cy="3744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A248D1-42F3-4FBF-8A7A-B59259DD74BC}"/>
              </a:ext>
            </a:extLst>
          </p:cNvPr>
          <p:cNvSpPr/>
          <p:nvPr/>
        </p:nvSpPr>
        <p:spPr>
          <a:xfrm>
            <a:off x="3746988" y="4686264"/>
            <a:ext cx="1553948" cy="3639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A57FDF-32FF-42CF-A902-B4A23315847E}"/>
              </a:ext>
            </a:extLst>
          </p:cNvPr>
          <p:cNvGrpSpPr/>
          <p:nvPr/>
        </p:nvGrpSpPr>
        <p:grpSpPr>
          <a:xfrm>
            <a:off x="455282" y="6063858"/>
            <a:ext cx="5077517" cy="605502"/>
            <a:chOff x="455282" y="6063858"/>
            <a:chExt cx="5077517" cy="6055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FB7E61-910A-4E63-8068-22326AA5C26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9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82" y="6063858"/>
              <a:ext cx="3923809" cy="2666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3C71A7-E140-454B-A6C8-323E878D577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0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040" y="6468894"/>
              <a:ext cx="3898759" cy="20046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C2C89B-1903-4754-A0C6-8C34DD38F2C8}"/>
              </a:ext>
            </a:extLst>
          </p:cNvPr>
          <p:cNvGrpSpPr/>
          <p:nvPr/>
        </p:nvGrpSpPr>
        <p:grpSpPr>
          <a:xfrm>
            <a:off x="382877" y="2837793"/>
            <a:ext cx="8523989" cy="781038"/>
            <a:chOff x="382877" y="2837793"/>
            <a:chExt cx="8523989" cy="7810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4A549B-BC58-4F30-9DE9-833B7FFAFD25}"/>
                </a:ext>
              </a:extLst>
            </p:cNvPr>
            <p:cNvCxnSpPr/>
            <p:nvPr/>
          </p:nvCxnSpPr>
          <p:spPr>
            <a:xfrm>
              <a:off x="382877" y="2837793"/>
              <a:ext cx="8523989" cy="7810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9928D9-50DC-4F90-824B-A00849184FDE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1" y="3110584"/>
              <a:ext cx="803522" cy="25408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360D82-7C9A-4C35-B39D-8F11CAA2F83D}"/>
              </a:ext>
            </a:extLst>
          </p:cNvPr>
          <p:cNvGrpSpPr/>
          <p:nvPr/>
        </p:nvGrpSpPr>
        <p:grpSpPr>
          <a:xfrm>
            <a:off x="382877" y="1173685"/>
            <a:ext cx="8625288" cy="3345944"/>
            <a:chOff x="382877" y="1173685"/>
            <a:chExt cx="8625288" cy="334594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D32841-9CB6-4D6A-87C0-C7BC94968F39}"/>
                </a:ext>
              </a:extLst>
            </p:cNvPr>
            <p:cNvSpPr/>
            <p:nvPr/>
          </p:nvSpPr>
          <p:spPr>
            <a:xfrm>
              <a:off x="382877" y="1643063"/>
              <a:ext cx="8625288" cy="1247760"/>
            </a:xfrm>
            <a:prstGeom prst="rect">
              <a:avLst/>
            </a:prstGeom>
            <a:noFill/>
            <a:ln w="25400">
              <a:solidFill>
                <a:srgbClr val="120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531645D-37F8-42F9-BAF7-0133CE85E04E}"/>
                </a:ext>
              </a:extLst>
            </p:cNvPr>
            <p:cNvSpPr/>
            <p:nvPr/>
          </p:nvSpPr>
          <p:spPr>
            <a:xfrm>
              <a:off x="382877" y="3714692"/>
              <a:ext cx="8625288" cy="804937"/>
            </a:xfrm>
            <a:prstGeom prst="rect">
              <a:avLst/>
            </a:prstGeom>
            <a:noFill/>
            <a:ln w="25400">
              <a:solidFill>
                <a:srgbClr val="11F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011BB24-3C34-41D5-B1BC-3AEE1777478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005" y="1173685"/>
              <a:ext cx="2865082" cy="295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98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18DF0-4EE2-4C94-8836-A2BA47565A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188640"/>
            <a:ext cx="4869461" cy="33639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217A56A-EA95-486D-BA80-A54108F7F1E6}"/>
              </a:ext>
            </a:extLst>
          </p:cNvPr>
          <p:cNvGrpSpPr/>
          <p:nvPr/>
        </p:nvGrpSpPr>
        <p:grpSpPr>
          <a:xfrm>
            <a:off x="1803251" y="1499344"/>
            <a:ext cx="4928759" cy="2171555"/>
            <a:chOff x="1003635" y="1348833"/>
            <a:chExt cx="4928759" cy="2171555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BA808949-3B5E-404C-8A7B-2A8718D6B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198" y="1543207"/>
              <a:ext cx="3839654" cy="1873072"/>
              <a:chOff x="930" y="890"/>
              <a:chExt cx="3778" cy="1905"/>
            </a:xfrm>
          </p:grpSpPr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8C00F438-6FB9-4375-ABF0-BFF824E04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0" y="890"/>
                <a:ext cx="0" cy="18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74D8D9E6-5584-4B18-8EC0-B74C55167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4" y="2732"/>
                <a:ext cx="37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9A3889BA-C5FF-476D-B1E8-0ED3F5E8D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1033"/>
                <a:ext cx="3778" cy="1621"/>
              </a:xfrm>
              <a:custGeom>
                <a:avLst/>
                <a:gdLst>
                  <a:gd name="T0" fmla="*/ 0 w 3719"/>
                  <a:gd name="T1" fmla="*/ 1717 h 1717"/>
                  <a:gd name="T2" fmla="*/ 90 w 3719"/>
                  <a:gd name="T3" fmla="*/ 1263 h 1717"/>
                  <a:gd name="T4" fmla="*/ 226 w 3719"/>
                  <a:gd name="T5" fmla="*/ 764 h 1717"/>
                  <a:gd name="T6" fmla="*/ 453 w 3719"/>
                  <a:gd name="T7" fmla="*/ 265 h 1717"/>
                  <a:gd name="T8" fmla="*/ 680 w 3719"/>
                  <a:gd name="T9" fmla="*/ 38 h 1717"/>
                  <a:gd name="T10" fmla="*/ 861 w 3719"/>
                  <a:gd name="T11" fmla="*/ 38 h 1717"/>
                  <a:gd name="T12" fmla="*/ 1088 w 3719"/>
                  <a:gd name="T13" fmla="*/ 265 h 1717"/>
                  <a:gd name="T14" fmla="*/ 1451 w 3719"/>
                  <a:gd name="T15" fmla="*/ 628 h 1717"/>
                  <a:gd name="T16" fmla="*/ 2131 w 3719"/>
                  <a:gd name="T17" fmla="*/ 1036 h 1717"/>
                  <a:gd name="T18" fmla="*/ 3039 w 3719"/>
                  <a:gd name="T19" fmla="*/ 1308 h 1717"/>
                  <a:gd name="T20" fmla="*/ 3719 w 3719"/>
                  <a:gd name="T21" fmla="*/ 1490 h 17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19"/>
                  <a:gd name="T34" fmla="*/ 0 h 1717"/>
                  <a:gd name="T35" fmla="*/ 3719 w 3719"/>
                  <a:gd name="T36" fmla="*/ 1717 h 17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19" h="1717">
                    <a:moveTo>
                      <a:pt x="0" y="1717"/>
                    </a:moveTo>
                    <a:cubicBezTo>
                      <a:pt x="26" y="1569"/>
                      <a:pt x="52" y="1422"/>
                      <a:pt x="90" y="1263"/>
                    </a:cubicBezTo>
                    <a:cubicBezTo>
                      <a:pt x="128" y="1104"/>
                      <a:pt x="166" y="930"/>
                      <a:pt x="226" y="764"/>
                    </a:cubicBezTo>
                    <a:cubicBezTo>
                      <a:pt x="286" y="598"/>
                      <a:pt x="377" y="386"/>
                      <a:pt x="453" y="265"/>
                    </a:cubicBezTo>
                    <a:cubicBezTo>
                      <a:pt x="529" y="144"/>
                      <a:pt x="612" y="76"/>
                      <a:pt x="680" y="38"/>
                    </a:cubicBezTo>
                    <a:cubicBezTo>
                      <a:pt x="748" y="0"/>
                      <a:pt x="793" y="0"/>
                      <a:pt x="861" y="38"/>
                    </a:cubicBezTo>
                    <a:cubicBezTo>
                      <a:pt x="929" y="76"/>
                      <a:pt x="990" y="167"/>
                      <a:pt x="1088" y="265"/>
                    </a:cubicBezTo>
                    <a:cubicBezTo>
                      <a:pt x="1186" y="363"/>
                      <a:pt x="1277" y="499"/>
                      <a:pt x="1451" y="628"/>
                    </a:cubicBezTo>
                    <a:cubicBezTo>
                      <a:pt x="1625" y="757"/>
                      <a:pt x="1866" y="923"/>
                      <a:pt x="2131" y="1036"/>
                    </a:cubicBezTo>
                    <a:cubicBezTo>
                      <a:pt x="2396" y="1149"/>
                      <a:pt x="2774" y="1232"/>
                      <a:pt x="3039" y="1308"/>
                    </a:cubicBezTo>
                    <a:cubicBezTo>
                      <a:pt x="3304" y="1384"/>
                      <a:pt x="3606" y="1460"/>
                      <a:pt x="3719" y="1490"/>
                    </a:cubicBezTo>
                  </a:path>
                </a:pathLst>
              </a:cu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EACE7E1B-A27F-45FC-9646-3B440D46A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70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" name="Line 17">
              <a:extLst>
                <a:ext uri="{FF2B5EF4-FFF2-40B4-BE49-F238E27FC236}">
                  <a16:creationId xmlns:a16="http://schemas.microsoft.com/office/drawing/2014/main" id="{2841E274-7EF9-46D6-B062-2F7357726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0280" y="1825936"/>
              <a:ext cx="2713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18">
              <a:extLst>
                <a:ext uri="{FF2B5EF4-FFF2-40B4-BE49-F238E27FC236}">
                  <a16:creationId xmlns:a16="http://schemas.microsoft.com/office/drawing/2014/main" id="{429D2939-037E-4A3A-A7BD-45EF0AC49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2293" y="2621107"/>
              <a:ext cx="1695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8" name="Picture 21 1" descr="txp_fig">
              <a:extLst>
                <a:ext uri="{FF2B5EF4-FFF2-40B4-BE49-F238E27FC236}">
                  <a16:creationId xmlns:a16="http://schemas.microsoft.com/office/drawing/2014/main" id="{A798051C-E165-4E61-B9CD-AC378B9B0A4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928044" y="1509634"/>
              <a:ext cx="756159" cy="18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24296D-E51C-490A-9BED-E303BA5DBBF7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584" y="3336762"/>
              <a:ext cx="256810" cy="18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 1" descr="txp_fig">
              <a:extLst>
                <a:ext uri="{FF2B5EF4-FFF2-40B4-BE49-F238E27FC236}">
                  <a16:creationId xmlns:a16="http://schemas.microsoft.com/office/drawing/2014/main" id="{B202A9B3-FDE7-4A32-8FFF-F695E2558DC5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003635" y="1348833"/>
              <a:ext cx="422203" cy="18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図 23" descr="txp_fig.bmp">
              <a:extLst>
                <a:ext uri="{FF2B5EF4-FFF2-40B4-BE49-F238E27FC236}">
                  <a16:creationId xmlns:a16="http://schemas.microsoft.com/office/drawing/2014/main" id="{385F94FD-3D4B-470B-BD66-B39B29C29623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lum/>
            </a:blip>
            <a:stretch>
              <a:fillRect/>
            </a:stretch>
          </p:blipFill>
          <p:spPr>
            <a:xfrm>
              <a:off x="1938025" y="2700625"/>
              <a:ext cx="535075" cy="18168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C744E1-8184-40A4-B575-551400324B08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804" y="1469883"/>
              <a:ext cx="1546218" cy="222602"/>
            </a:xfrm>
            <a:prstGeom prst="rect">
              <a:avLst/>
            </a:prstGeom>
          </p:spPr>
        </p:pic>
        <p:pic>
          <p:nvPicPr>
            <p:cNvPr id="22" name="Picture 21 2">
              <a:extLst>
                <a:ext uri="{FF2B5EF4-FFF2-40B4-BE49-F238E27FC236}">
                  <a16:creationId xmlns:a16="http://schemas.microsoft.com/office/drawing/2014/main" id="{56434A2C-2DEA-48E9-8FD1-7250EC7C8AA9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174" y="2223494"/>
              <a:ext cx="783192" cy="1988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DC9195-476E-47C8-9A47-CD8C29F3C5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83" y="1128852"/>
            <a:ext cx="4326596" cy="167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215CE0-9909-4C9E-A71B-E4FAA2B5EA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37" y="1415574"/>
            <a:ext cx="1039764" cy="1675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19FAF29-2761-4CF1-A6E2-1CBF1A6F07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5" y="781269"/>
            <a:ext cx="6113871" cy="1751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F48666-FDA1-4C94-90EC-591B14B59EC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10" y="4224520"/>
            <a:ext cx="3028503" cy="4168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F72BF5-F7FE-4CEF-8AD6-DA87EF4D597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78" y="3971240"/>
            <a:ext cx="1038442" cy="1801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56EC6A-426F-4B1A-BC7B-E57F8CA2821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23" y="3975834"/>
            <a:ext cx="1802281" cy="17199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A6F326-F60D-451E-9AB4-54CD06120A91}"/>
              </a:ext>
            </a:extLst>
          </p:cNvPr>
          <p:cNvGrpSpPr/>
          <p:nvPr/>
        </p:nvGrpSpPr>
        <p:grpSpPr>
          <a:xfrm>
            <a:off x="556897" y="4828753"/>
            <a:ext cx="2269014" cy="1205843"/>
            <a:chOff x="556897" y="4828753"/>
            <a:chExt cx="2269014" cy="1205843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BA64D1A-5E0E-4193-8999-06D784E97624}"/>
                </a:ext>
              </a:extLst>
            </p:cNvPr>
            <p:cNvCxnSpPr/>
            <p:nvPr/>
          </p:nvCxnSpPr>
          <p:spPr>
            <a:xfrm flipV="1">
              <a:off x="2112579" y="4828753"/>
              <a:ext cx="576568" cy="7747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48106EE-A437-499B-AC6F-178EC2F3F98A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7" y="5860500"/>
              <a:ext cx="2269014" cy="17409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A32156-6D36-46B7-A448-8BAEFBE66B26}"/>
              </a:ext>
            </a:extLst>
          </p:cNvPr>
          <p:cNvGrpSpPr/>
          <p:nvPr/>
        </p:nvGrpSpPr>
        <p:grpSpPr>
          <a:xfrm>
            <a:off x="4430208" y="4815536"/>
            <a:ext cx="4572531" cy="731133"/>
            <a:chOff x="4430208" y="4815536"/>
            <a:chExt cx="4572531" cy="73113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43A366A-CA2D-423E-BE6B-011AA19E41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1157" y="4815536"/>
              <a:ext cx="457547" cy="7311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AEEBF1C-90BE-4914-828E-37BB21F190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0208" y="4847803"/>
              <a:ext cx="12228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6F98360-775C-492A-8702-A1AD6A684090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430" y="4989510"/>
              <a:ext cx="2796309" cy="16753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DF9F4F9-291B-4A6C-A5B2-680FAEFBB3B1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92" y="5310875"/>
              <a:ext cx="1620217" cy="13155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B1C38B-7B95-4F76-846B-6C00D89E4FAB}"/>
              </a:ext>
            </a:extLst>
          </p:cNvPr>
          <p:cNvGrpSpPr/>
          <p:nvPr/>
        </p:nvGrpSpPr>
        <p:grpSpPr>
          <a:xfrm>
            <a:off x="3567113" y="5774765"/>
            <a:ext cx="5257093" cy="905330"/>
            <a:chOff x="3567113" y="5774765"/>
            <a:chExt cx="5257093" cy="905330"/>
          </a:xfrm>
        </p:grpSpPr>
        <p:pic>
          <p:nvPicPr>
            <p:cNvPr id="25" name="Picture 24 2">
              <a:extLst>
                <a:ext uri="{FF2B5EF4-FFF2-40B4-BE49-F238E27FC236}">
                  <a16:creationId xmlns:a16="http://schemas.microsoft.com/office/drawing/2014/main" id="{6B3C3248-14A1-4652-AB7F-0D291A8647A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113" y="5774765"/>
              <a:ext cx="5257093" cy="21575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5F09F22-1E87-46CA-93AC-A83996FA0D8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161" y="6174512"/>
              <a:ext cx="4452329" cy="16971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C2A9C85-3014-4284-8A44-7B8533691EC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204" y="6510975"/>
              <a:ext cx="3533286" cy="16912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78EEEE-5EFB-4341-A382-8EA3E8ED3906}"/>
              </a:ext>
            </a:extLst>
          </p:cNvPr>
          <p:cNvGrpSpPr/>
          <p:nvPr/>
        </p:nvGrpSpPr>
        <p:grpSpPr>
          <a:xfrm>
            <a:off x="556897" y="6291995"/>
            <a:ext cx="2586353" cy="265968"/>
            <a:chOff x="556897" y="6291995"/>
            <a:chExt cx="2586353" cy="26596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0844692-74E2-4637-A1A9-47244ED91DD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0" y="6291995"/>
              <a:ext cx="2351238" cy="184381"/>
            </a:xfrm>
            <a:prstGeom prst="rect">
              <a:avLst/>
            </a:prstGeom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549FA31-8A9D-44D4-A3E0-6A92DA83A228}"/>
                </a:ext>
              </a:extLst>
            </p:cNvPr>
            <p:cNvCxnSpPr/>
            <p:nvPr/>
          </p:nvCxnSpPr>
          <p:spPr>
            <a:xfrm>
              <a:off x="556897" y="6557963"/>
              <a:ext cx="258635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9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 descr="kinemaP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642938"/>
            <a:ext cx="33940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 bwMode="auto">
          <a:xfrm rot="10800000">
            <a:off x="357188" y="1096963"/>
            <a:ext cx="500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 bwMode="auto">
          <a:xfrm rot="5400000">
            <a:off x="-130175" y="1584326"/>
            <a:ext cx="974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 bwMode="auto">
          <a:xfrm>
            <a:off x="357188" y="2071688"/>
            <a:ext cx="5072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 bwMode="auto">
          <a:xfrm rot="16200000" flipV="1">
            <a:off x="4941887" y="1584326"/>
            <a:ext cx="974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 bwMode="auto">
          <a:xfrm flipH="1" flipV="1">
            <a:off x="4644008" y="1096963"/>
            <a:ext cx="783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83" name="Picture 2" descr="E704_x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6" y="3357563"/>
            <a:ext cx="33623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3"/>
          <p:cNvSpPr txBox="1">
            <a:spLocks noChangeArrowheads="1"/>
          </p:cNvSpPr>
          <p:nvPr/>
        </p:nvSpPr>
        <p:spPr bwMode="auto">
          <a:xfrm>
            <a:off x="826496" y="2571750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Calibri" pitchFamily="34" charset="0"/>
              </a:rPr>
              <a:t>FNAL-E704</a:t>
            </a:r>
          </a:p>
        </p:txBody>
      </p:sp>
      <p:sp>
        <p:nvSpPr>
          <p:cNvPr id="3085" name="Text Box 4"/>
          <p:cNvSpPr txBox="1">
            <a:spLocks noChangeArrowheads="1"/>
          </p:cNvSpPr>
          <p:nvPr/>
        </p:nvSpPr>
        <p:spPr bwMode="auto">
          <a:xfrm>
            <a:off x="3546477" y="28670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>
                <a:latin typeface="Calibri" pitchFamily="34" charset="0"/>
              </a:rPr>
              <a:t>P.L. B264 (’91) 462</a:t>
            </a:r>
          </a:p>
          <a:p>
            <a:pPr eaLnBrk="1" hangingPunct="1"/>
            <a:r>
              <a:rPr lang="en-US" altLang="ja-JP" sz="1200" dirty="0">
                <a:latin typeface="Calibri" pitchFamily="34" charset="0"/>
              </a:rPr>
              <a:t>P.L. B261 (’91) 201</a:t>
            </a:r>
          </a:p>
        </p:txBody>
      </p:sp>
      <p:pic>
        <p:nvPicPr>
          <p:cNvPr id="3086" name="Picture 7 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59" y="3003550"/>
            <a:ext cx="17684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図 26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09" y="2598738"/>
            <a:ext cx="13557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9" y="4494261"/>
            <a:ext cx="922971" cy="327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24" y="6098721"/>
            <a:ext cx="1352006" cy="49063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3" y="119013"/>
            <a:ext cx="6350802" cy="604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28B4E3-6A5C-4176-B262-12A31BBD985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9" y="973940"/>
            <a:ext cx="3410128" cy="26123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56" y="4407626"/>
            <a:ext cx="4834973" cy="27060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30" y="1440457"/>
            <a:ext cx="1581817" cy="513161"/>
          </a:xfrm>
          <a:prstGeom prst="rect">
            <a:avLst/>
          </a:prstGeom>
        </p:spPr>
      </p:pic>
      <p:pic>
        <p:nvPicPr>
          <p:cNvPr id="8" name="Picture 7 2">
            <a:extLst>
              <a:ext uri="{FF2B5EF4-FFF2-40B4-BE49-F238E27FC236}">
                <a16:creationId xmlns:a16="http://schemas.microsoft.com/office/drawing/2014/main" id="{FF8CF320-F15E-4EE4-96EB-489A477C38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56" y="4923715"/>
            <a:ext cx="4763962" cy="2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8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0A446B-9C3B-4D0E-BB41-71DD91A1AA14}"/>
              </a:ext>
            </a:extLst>
          </p:cNvPr>
          <p:cNvSpPr/>
          <p:nvPr/>
        </p:nvSpPr>
        <p:spPr>
          <a:xfrm>
            <a:off x="246526" y="1196921"/>
            <a:ext cx="8731020" cy="5588890"/>
          </a:xfrm>
          <a:prstGeom prst="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80731C-C2D4-4428-8211-DFE9D4344953}"/>
              </a:ext>
            </a:extLst>
          </p:cNvPr>
          <p:cNvSpPr/>
          <p:nvPr/>
        </p:nvSpPr>
        <p:spPr>
          <a:xfrm>
            <a:off x="3994485" y="4708540"/>
            <a:ext cx="4508717" cy="1814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84" y="3882227"/>
            <a:ext cx="3253792" cy="28644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75927" cy="470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7A34A-0246-4492-ADE4-BAD8CF1202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96" y="832123"/>
            <a:ext cx="5019763" cy="2333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3439"/>
            <a:ext cx="1193294" cy="3291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4" y="3891488"/>
            <a:ext cx="1219202" cy="3291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1753" y="1282149"/>
            <a:ext cx="3528392" cy="31634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663" y="1672011"/>
            <a:ext cx="4156346" cy="217008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63414"/>
            <a:ext cx="2942151" cy="3210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82" y="5263062"/>
            <a:ext cx="1731245" cy="26054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740260"/>
            <a:ext cx="3168406" cy="5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F25F3F0-9DF5-40A0-84F2-0BB849DF6F81}"/>
              </a:ext>
            </a:extLst>
          </p:cNvPr>
          <p:cNvSpPr/>
          <p:nvPr/>
        </p:nvSpPr>
        <p:spPr>
          <a:xfrm>
            <a:off x="118360" y="3592336"/>
            <a:ext cx="8897266" cy="2933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829CD9-F933-4A02-B8F7-2FDE7794904B}"/>
              </a:ext>
            </a:extLst>
          </p:cNvPr>
          <p:cNvSpPr/>
          <p:nvPr/>
        </p:nvSpPr>
        <p:spPr>
          <a:xfrm>
            <a:off x="611560" y="5422124"/>
            <a:ext cx="7128792" cy="691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5C2540-04E5-4D02-94C1-DCBF34FDF2AA}"/>
              </a:ext>
            </a:extLst>
          </p:cNvPr>
          <p:cNvSpPr/>
          <p:nvPr/>
        </p:nvSpPr>
        <p:spPr>
          <a:xfrm>
            <a:off x="118360" y="921056"/>
            <a:ext cx="8897266" cy="23793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9FFC82-A59F-4E68-9339-A8BD77158E69}"/>
              </a:ext>
            </a:extLst>
          </p:cNvPr>
          <p:cNvSpPr/>
          <p:nvPr/>
        </p:nvSpPr>
        <p:spPr>
          <a:xfrm>
            <a:off x="755576" y="2364189"/>
            <a:ext cx="7149662" cy="691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1" y="191021"/>
            <a:ext cx="5240925" cy="60483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2" y="1435876"/>
            <a:ext cx="5022459" cy="24644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0" y="4182292"/>
            <a:ext cx="4477606" cy="24644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3" y="1025781"/>
            <a:ext cx="6096010" cy="30480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3" y="3727453"/>
            <a:ext cx="2412496" cy="25298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5" y="1905947"/>
            <a:ext cx="8215421" cy="2400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0" y="4625944"/>
            <a:ext cx="7620019" cy="252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79AAB-F836-424A-8ABA-99BC18E4BC2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62" y="2430307"/>
            <a:ext cx="1150476" cy="227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232946-17C3-47ED-86EB-3D348F037AD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1" y="2762093"/>
            <a:ext cx="1462857" cy="2270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A8A4FA-98D9-49C1-992F-932251C188D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57123"/>
            <a:ext cx="1150476" cy="2270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61C626-452F-4C2F-92FE-9A2B82374FD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3" y="5788909"/>
            <a:ext cx="1462857" cy="2270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DCD90D-B5A9-4637-B17D-B7528BE94DB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06" y="2492308"/>
            <a:ext cx="4582953" cy="1821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19A7EE-BF44-49FF-8D51-2CF9F5A4FA6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05" y="2806989"/>
            <a:ext cx="2426269" cy="178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0E615D-EA42-40B5-829E-FC2F840DD533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5816700"/>
            <a:ext cx="5026190" cy="1821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C36356-4387-4DCB-BE90-870567C78693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5481392"/>
            <a:ext cx="4176145" cy="184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D81D3-D61A-408F-89C8-1197BBB6413C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56" y="2799658"/>
            <a:ext cx="1087541" cy="190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2AFB4-5928-4D0B-9734-02F7288C6BC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13" y="1482593"/>
            <a:ext cx="2815459" cy="2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6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5D90C7-3244-44A9-9A12-0A2A455F73E2}"/>
              </a:ext>
            </a:extLst>
          </p:cNvPr>
          <p:cNvGrpSpPr/>
          <p:nvPr/>
        </p:nvGrpSpPr>
        <p:grpSpPr>
          <a:xfrm>
            <a:off x="442081" y="3812240"/>
            <a:ext cx="7543912" cy="1300176"/>
            <a:chOff x="442081" y="3812240"/>
            <a:chExt cx="7543912" cy="1300176"/>
          </a:xfrm>
        </p:grpSpPr>
        <p:pic>
          <p:nvPicPr>
            <p:cNvPr id="24" name="図 21">
              <a:extLst>
                <a:ext uri="{FF2B5EF4-FFF2-40B4-BE49-F238E27FC236}">
                  <a16:creationId xmlns:a16="http://schemas.microsoft.com/office/drawing/2014/main" id="{0E10CE3E-7092-442B-90F3-7B7CE6557D51}"/>
                </a:ext>
              </a:extLst>
            </p:cNvPr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81" y="3812240"/>
              <a:ext cx="3437746" cy="2419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B920DBE-33E2-4D1F-A95D-406CA0C0D938}"/>
                </a:ext>
              </a:extLst>
            </p:cNvPr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9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974" y="4206502"/>
              <a:ext cx="6021525" cy="9059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F32B00-F177-4B64-B1F9-80CC81C031E5}"/>
                </a:ext>
              </a:extLst>
            </p:cNvPr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0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108" y="3813447"/>
              <a:ext cx="2075885" cy="1896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D6DEBF9-1983-4A4C-910F-4442D4992725}"/>
                </a:ext>
              </a:extLst>
            </p:cNvPr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521" y="3851375"/>
              <a:ext cx="784820" cy="13322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6F76C-B755-416D-B483-54F97D0BA6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4420598" cy="39560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524C77B-C214-4834-ABBB-CDE490D788A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20" y="5267005"/>
            <a:ext cx="1853188" cy="278892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D2CC246-AF07-4227-8230-93AF906D9EB8}"/>
              </a:ext>
            </a:extLst>
          </p:cNvPr>
          <p:cNvSpPr/>
          <p:nvPr/>
        </p:nvSpPr>
        <p:spPr>
          <a:xfrm>
            <a:off x="4100241" y="4725664"/>
            <a:ext cx="504056" cy="4072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2C1B08F-75AE-4603-ACE5-BE5EB19B65D9}"/>
              </a:ext>
            </a:extLst>
          </p:cNvPr>
          <p:cNvSpPr/>
          <p:nvPr/>
        </p:nvSpPr>
        <p:spPr>
          <a:xfrm>
            <a:off x="3755824" y="4728396"/>
            <a:ext cx="344417" cy="4072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C6D60FB-520B-4EF7-B1CD-8E6E7D49C3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05" y="5689439"/>
            <a:ext cx="4245788" cy="189635"/>
          </a:xfrm>
          <a:prstGeom prst="rect">
            <a:avLst/>
          </a:prstGeom>
        </p:spPr>
      </p:pic>
      <p:sp>
        <p:nvSpPr>
          <p:cNvPr id="31" name="正方形/長方形 3">
            <a:extLst>
              <a:ext uri="{FF2B5EF4-FFF2-40B4-BE49-F238E27FC236}">
                <a16:creationId xmlns:a16="http://schemas.microsoft.com/office/drawing/2014/main" id="{2394AA1A-EA40-42BA-B47F-F1F0F8F4BCEC}"/>
              </a:ext>
            </a:extLst>
          </p:cNvPr>
          <p:cNvSpPr/>
          <p:nvPr/>
        </p:nvSpPr>
        <p:spPr>
          <a:xfrm>
            <a:off x="1814953" y="4616196"/>
            <a:ext cx="432048" cy="3760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F4E94ED-3BD1-4167-9A47-18032D440A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0" y="5406451"/>
            <a:ext cx="2430360" cy="18363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E38954E-8A0E-4683-A1C9-B1D187BD4015}"/>
              </a:ext>
            </a:extLst>
          </p:cNvPr>
          <p:cNvGrpSpPr/>
          <p:nvPr/>
        </p:nvGrpSpPr>
        <p:grpSpPr>
          <a:xfrm>
            <a:off x="4182006" y="1298842"/>
            <a:ext cx="3935289" cy="1656496"/>
            <a:chOff x="4159602" y="3647365"/>
            <a:chExt cx="3935289" cy="165649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B85E45-D615-407B-AC72-9F5ECD446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5228629" y="3738339"/>
              <a:ext cx="2777881" cy="156552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7C47F3-C841-4C5F-AEB3-0CC3B5F921E9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287" y="3940362"/>
              <a:ext cx="134095" cy="160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1F0CCD1-6E1E-40E3-B57F-1AE1DCE26610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287" y="4971895"/>
              <a:ext cx="134095" cy="160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19559E3-36E3-4B43-9ED0-CE2E60D6298D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087" y="3883981"/>
              <a:ext cx="138666" cy="11276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F921324-CC5E-4042-A8F4-057388FA44EA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501" y="3649196"/>
              <a:ext cx="176762" cy="17828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1B8C4AD-D1CC-4C98-A2D1-5E3BD5EE8B2F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501" y="4735046"/>
              <a:ext cx="173714" cy="17066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3D5018-30D7-48D7-8049-4C6903CAC239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876" y="3851219"/>
              <a:ext cx="176762" cy="17828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D16A233-2CD7-4C1C-995E-052FEA682BE7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48" y="3851219"/>
              <a:ext cx="176762" cy="17828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7FA432-CF20-4552-B6B4-96C8B7ABA974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129" y="3647365"/>
              <a:ext cx="176762" cy="17828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D20913E-6F09-4981-B8E7-0C89B6519CFB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450" y="4735046"/>
              <a:ext cx="176762" cy="17828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B439E6-7068-476F-A6E2-106620D3AF26}"/>
                </a:ext>
              </a:extLst>
            </p:cNvPr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543" y="4649712"/>
              <a:ext cx="176762" cy="178286"/>
            </a:xfrm>
            <a:prstGeom prst="rect">
              <a:avLst/>
            </a:prstGeom>
          </p:spPr>
        </p:pic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4B184A08-EEFD-4F8A-862A-31544A5CC1A8}"/>
                </a:ext>
              </a:extLst>
            </p:cNvPr>
            <p:cNvSpPr/>
            <p:nvPr/>
          </p:nvSpPr>
          <p:spPr>
            <a:xfrm>
              <a:off x="4159602" y="4427407"/>
              <a:ext cx="792779" cy="27200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5AB0D29F-0804-45A4-9E33-CC73398798B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11" y="3302995"/>
            <a:ext cx="3914881" cy="1896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6A9CFE5-B343-4D8A-8721-D6675BD23925}"/>
              </a:ext>
            </a:extLst>
          </p:cNvPr>
          <p:cNvGrpSpPr/>
          <p:nvPr/>
        </p:nvGrpSpPr>
        <p:grpSpPr>
          <a:xfrm>
            <a:off x="1100697" y="1306693"/>
            <a:ext cx="2866262" cy="1656496"/>
            <a:chOff x="1182587" y="3647178"/>
            <a:chExt cx="2866262" cy="1656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DE97627-8974-4282-A29F-D75F1D83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182587" y="3738152"/>
              <a:ext cx="2777881" cy="15655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D3C07-A73B-4397-855B-E419292EEB40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245" y="3940175"/>
              <a:ext cx="134095" cy="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B8BCAA-BA3D-4564-A265-B462388C0EEE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245" y="4971708"/>
              <a:ext cx="134095" cy="16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22CBD7-DA2D-43DB-BDE9-CA53D30E26FA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045" y="3883794"/>
              <a:ext cx="138666" cy="112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2E8794-B498-414F-BA1D-E65341C4E8DA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459" y="3649009"/>
              <a:ext cx="176762" cy="1782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56ADBF-E9CC-4D11-A761-A4E39888FB92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459" y="4734859"/>
              <a:ext cx="173714" cy="1706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B04A52-E6AC-49EF-9254-7A7AFBDA2F38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834" y="3851032"/>
              <a:ext cx="176762" cy="17828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D14B48-1C12-486C-B366-E79DEBEAEBC7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206" y="3851032"/>
              <a:ext cx="176762" cy="17828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DE6E76-5D13-4E57-89CD-1A8C203B9D47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087" y="3647178"/>
              <a:ext cx="176762" cy="17828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EC6F02-583C-4E65-B49E-E79A39A8A7F1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8" y="4734859"/>
              <a:ext cx="176762" cy="17828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17843B-EDAC-4D52-B4FA-4B07F5394ED2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01" y="4649525"/>
              <a:ext cx="173714" cy="170667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4A987B5-56B0-469E-A99F-20A1DB06F2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1" y="763048"/>
            <a:ext cx="4529360" cy="3821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DE603A-CA94-4D9D-85AA-4B261913464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05" y="3052332"/>
            <a:ext cx="1513793" cy="55482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EF4355C-95F3-4D07-9525-6DB069D09F2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21" y="3024292"/>
            <a:ext cx="873342" cy="61090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5CD939E-C80C-4518-AB69-F8E177791BFA}"/>
              </a:ext>
            </a:extLst>
          </p:cNvPr>
          <p:cNvGrpSpPr/>
          <p:nvPr/>
        </p:nvGrpSpPr>
        <p:grpSpPr>
          <a:xfrm>
            <a:off x="2077026" y="6093616"/>
            <a:ext cx="5894990" cy="417325"/>
            <a:chOff x="3035571" y="3011675"/>
            <a:chExt cx="5894990" cy="41732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BD0B181-99AC-4B85-AD85-2E6C61167C31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571" y="3011675"/>
              <a:ext cx="3767843" cy="15682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C0C0A24-72AD-4EF2-8610-24CFDA925D0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60" y="3274257"/>
              <a:ext cx="2497702" cy="15474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6FEA494-EBD7-4316-9D6E-208F5B8292E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079" y="3278441"/>
              <a:ext cx="1491506" cy="14932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E71D843-B7BA-428F-A9B7-55E6C85A8EF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696" y="3011675"/>
              <a:ext cx="2024865" cy="153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8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B10E9A4-E777-44C0-9F18-2D91054743AF}"/>
              </a:ext>
            </a:extLst>
          </p:cNvPr>
          <p:cNvSpPr/>
          <p:nvPr/>
        </p:nvSpPr>
        <p:spPr>
          <a:xfrm>
            <a:off x="277145" y="4795519"/>
            <a:ext cx="8731020" cy="20078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E602B1-B99B-4222-AEEA-9BD7A436A0C1}"/>
              </a:ext>
            </a:extLst>
          </p:cNvPr>
          <p:cNvSpPr/>
          <p:nvPr/>
        </p:nvSpPr>
        <p:spPr>
          <a:xfrm>
            <a:off x="323528" y="1386509"/>
            <a:ext cx="8731020" cy="3229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20430F2-0943-4551-B9BD-23B6D6C715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172228" cy="4116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824D10-5C83-4EFD-8272-D3661737B5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94" y="1238509"/>
            <a:ext cx="1528342" cy="3280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88DE98-6C73-4153-9C9A-4B70F3AAD8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88" y="4696744"/>
            <a:ext cx="1553948" cy="35344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9F6B838-F62B-4241-AB63-6242BCA40CE9}"/>
              </a:ext>
            </a:extLst>
          </p:cNvPr>
          <p:cNvGrpSpPr/>
          <p:nvPr/>
        </p:nvGrpSpPr>
        <p:grpSpPr>
          <a:xfrm>
            <a:off x="427663" y="1764033"/>
            <a:ext cx="8347518" cy="1013720"/>
            <a:chOff x="427663" y="1764033"/>
            <a:chExt cx="8347518" cy="101372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00C508-014D-40D7-8B1F-007C32F6B8B3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63" y="1764033"/>
              <a:ext cx="5113905" cy="277333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256" y="2216014"/>
              <a:ext cx="1696230" cy="21661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018" y="2216014"/>
              <a:ext cx="3274092" cy="21661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642" y="2216013"/>
              <a:ext cx="1775539" cy="216615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256" y="2544041"/>
              <a:ext cx="3767499" cy="23371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863B37-FD7C-457E-96DB-8E01784F7E98}"/>
              </a:ext>
            </a:extLst>
          </p:cNvPr>
          <p:cNvGrpSpPr/>
          <p:nvPr/>
        </p:nvGrpSpPr>
        <p:grpSpPr>
          <a:xfrm>
            <a:off x="420674" y="2973844"/>
            <a:ext cx="5852952" cy="644987"/>
            <a:chOff x="467544" y="2617723"/>
            <a:chExt cx="5852952" cy="64498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9384DC4-00E7-436E-80BD-6317B5852C0D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617723"/>
              <a:ext cx="5852952" cy="251429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3028155"/>
              <a:ext cx="2199445" cy="2345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733524-E27A-4070-BE50-9C510189DC38}"/>
              </a:ext>
            </a:extLst>
          </p:cNvPr>
          <p:cNvGrpSpPr/>
          <p:nvPr/>
        </p:nvGrpSpPr>
        <p:grpSpPr>
          <a:xfrm>
            <a:off x="420674" y="3780602"/>
            <a:ext cx="5388192" cy="675645"/>
            <a:chOff x="467544" y="3429345"/>
            <a:chExt cx="5388192" cy="67564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EF66DE-3B98-444F-A231-B7BD09177C1B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429345"/>
              <a:ext cx="5388192" cy="251429"/>
            </a:xfrm>
            <a:prstGeom prst="rect">
              <a:avLst/>
            </a:prstGeom>
          </p:spPr>
        </p:pic>
        <p:pic>
          <p:nvPicPr>
            <p:cNvPr id="23" name="図 22 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3878272"/>
              <a:ext cx="1940116" cy="22671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80D4CE-5026-4BB6-A5B8-85C9DAC2F303}"/>
              </a:ext>
            </a:extLst>
          </p:cNvPr>
          <p:cNvGrpSpPr/>
          <p:nvPr/>
        </p:nvGrpSpPr>
        <p:grpSpPr>
          <a:xfrm>
            <a:off x="455282" y="5201324"/>
            <a:ext cx="8451584" cy="649293"/>
            <a:chOff x="474532" y="4935228"/>
            <a:chExt cx="8451584" cy="64929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DEDDE5-7B43-4E35-B84B-8A8BBA656C5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32" y="4935228"/>
              <a:ext cx="5852951" cy="251429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5353292"/>
              <a:ext cx="2107112" cy="224709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5346772"/>
              <a:ext cx="2294606" cy="231229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802" y="5353292"/>
              <a:ext cx="2547314" cy="23122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7FB7E61-910A-4E63-8068-22326AA5C26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2" y="6063858"/>
            <a:ext cx="3923809" cy="26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8BD2FA-C79C-4750-B31C-EE11F961ED8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1" y="831555"/>
            <a:ext cx="7568762" cy="2316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3F2410-32D3-49B9-8ACE-2E26FFC358CF}"/>
              </a:ext>
            </a:extLst>
          </p:cNvPr>
          <p:cNvCxnSpPr/>
          <p:nvPr/>
        </p:nvCxnSpPr>
        <p:spPr>
          <a:xfrm flipV="1">
            <a:off x="622758" y="1097323"/>
            <a:ext cx="76775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70FD22-735F-4709-8DDF-604C59F1BC1E}"/>
              </a:ext>
            </a:extLst>
          </p:cNvPr>
          <p:cNvSpPr/>
          <p:nvPr/>
        </p:nvSpPr>
        <p:spPr>
          <a:xfrm>
            <a:off x="3772594" y="1193533"/>
            <a:ext cx="1528342" cy="3744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A248D1-42F3-4FBF-8A7A-B59259DD74BC}"/>
              </a:ext>
            </a:extLst>
          </p:cNvPr>
          <p:cNvSpPr/>
          <p:nvPr/>
        </p:nvSpPr>
        <p:spPr>
          <a:xfrm>
            <a:off x="3746988" y="4686264"/>
            <a:ext cx="1553948" cy="3639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A79470-157E-46F8-A772-73F7E6839D7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98" y="6468894"/>
            <a:ext cx="3898759" cy="200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5250F-C135-4DFD-AA04-64B713D76B8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96" y="6468894"/>
            <a:ext cx="3362968" cy="1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DE92BE-1E92-4721-A2F5-DD6053C102ED}"/>
              </a:ext>
            </a:extLst>
          </p:cNvPr>
          <p:cNvSpPr/>
          <p:nvPr/>
        </p:nvSpPr>
        <p:spPr>
          <a:xfrm>
            <a:off x="51168" y="1000128"/>
            <a:ext cx="8930908" cy="4781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68AC0-EEA1-46DE-9ECF-484F4CE1F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86" y="1233529"/>
            <a:ext cx="2966170" cy="2001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89E28-D057-46F6-9777-14D32B51B9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1" y="188640"/>
            <a:ext cx="5377579" cy="336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243F1-30BB-4869-94E5-3D3368F21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832" y="1233529"/>
            <a:ext cx="2573589" cy="200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0CCBC-1C5D-433C-85BE-873C1138F3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8698" y="1271128"/>
            <a:ext cx="2606046" cy="1964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55375-0FE8-48F9-A1BB-50D288E72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31" y="3536829"/>
            <a:ext cx="2601944" cy="2001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3D892-239B-437A-9681-713080779D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6832" y="3536829"/>
            <a:ext cx="2630365" cy="2001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C565D-A491-4DDC-99FC-2D9AA47C4F5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09" y="724768"/>
            <a:ext cx="5377579" cy="239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E59748-67B9-4C7D-A0CB-5C3D40CB640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5" y="6456459"/>
            <a:ext cx="7025717" cy="2129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C31D01-09FC-4BCF-94B3-2BE2FC3402BA}"/>
              </a:ext>
            </a:extLst>
          </p:cNvPr>
          <p:cNvCxnSpPr>
            <a:cxnSpLocks/>
          </p:cNvCxnSpPr>
          <p:nvPr/>
        </p:nvCxnSpPr>
        <p:spPr>
          <a:xfrm>
            <a:off x="989685" y="6708233"/>
            <a:ext cx="706745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1D6C4AA-169A-4833-B6AE-9BF75FB39A3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8" y="5987354"/>
            <a:ext cx="6559171" cy="2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5AE28-69A2-4DB5-B2DF-8E96716F7EC1}"/>
              </a:ext>
            </a:extLst>
          </p:cNvPr>
          <p:cNvSpPr/>
          <p:nvPr/>
        </p:nvSpPr>
        <p:spPr>
          <a:xfrm>
            <a:off x="265970" y="947224"/>
            <a:ext cx="8731020" cy="3902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879895-981F-4EE7-BEE9-25D3E252E4FD}"/>
              </a:ext>
            </a:extLst>
          </p:cNvPr>
          <p:cNvGrpSpPr/>
          <p:nvPr/>
        </p:nvGrpSpPr>
        <p:grpSpPr>
          <a:xfrm>
            <a:off x="3475156" y="5920471"/>
            <a:ext cx="5397567" cy="692788"/>
            <a:chOff x="3889042" y="5883539"/>
            <a:chExt cx="5397567" cy="6927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6E7DAC-58BB-4FC1-B322-3E7F70FE665E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042" y="5883539"/>
              <a:ext cx="5397567" cy="3801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FBD1DD-876A-4AA4-8ED8-28CC45BD72A2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257" y="6382863"/>
              <a:ext cx="3714499" cy="19346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68089B5-0E6D-4447-A530-3935EB3276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188640"/>
            <a:ext cx="5551657" cy="33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0E802A-27FA-4825-9565-7CC8CFE865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3070" y="629164"/>
            <a:ext cx="6073920" cy="318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D9932A-F6C2-4EB4-9226-9BC772204B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800" y="1076878"/>
            <a:ext cx="7592400" cy="3669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DE36C5-4F20-42EE-AB10-CFCBD1A9F7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1" y="5041782"/>
            <a:ext cx="6943999" cy="254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B59666-E18F-4A85-B539-C2BC8EBA7E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0" y="5423876"/>
            <a:ext cx="7180190" cy="2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CB7662-6077-41DA-A1AF-B6DB2E300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5" y="932880"/>
            <a:ext cx="3730375" cy="177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ECE2E-9F81-4905-94A7-CDCB1BE6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67" y="1356393"/>
            <a:ext cx="1075318" cy="239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800A3C-0A59-43BE-A732-F4EF7080DB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83" y="1421583"/>
            <a:ext cx="1406824" cy="1727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5EC4BD-6345-47A2-96F4-21C444D0E50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67" y="1840397"/>
            <a:ext cx="1313206" cy="2362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E032D76-946C-4795-8598-4B65A542D27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84" y="1905586"/>
            <a:ext cx="1218777" cy="17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09BB94-679A-4246-A812-79C4967637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9" y="2378913"/>
            <a:ext cx="2556191" cy="1974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236021-8305-47A0-BEFB-C47C5A0F87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5" y="3037264"/>
            <a:ext cx="1886342" cy="203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AA07EE-B753-468E-9C74-C2897A45739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4" y="3566927"/>
            <a:ext cx="4756403" cy="1751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3B8510-D924-4C31-A5C5-384EDD3C740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85" y="4047716"/>
            <a:ext cx="4048673" cy="1789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53C2AE-A0F5-46C4-A69E-C86B81255A1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78" y="4435843"/>
            <a:ext cx="1784279" cy="1789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9968F66-D530-465D-9473-7476551CE83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86" y="4866683"/>
            <a:ext cx="2883795" cy="178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46AEB1-98A8-433B-A8FB-EB6284699D6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797000" cy="3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96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$\sqrt{s}=20$ GeV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2"/>
  <p:tag name="BOXHEIGHT" val="373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5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arge single spin asymmetrie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2.0002"/>
  <p:tag name="PICTUREFILESIZE" val="5526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1.6873"/>
  <p:tag name="LATEXADDIN" val="\documentclass{article}&#10;\usepackage{color}&#10;\pagestyle{empty}&#10;\begin{document}&#10;&#10;\begin{eqnarray}&#10;pp\to \gamma X&#10;\nonumber&#10;\end{eqnarray}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897.6378"/>
  <p:tag name="LATEXADDIN" val="\documentclass{article}&#10;\usepackage{amsmath}&#10;\pagestyle{empty}&#10;\begin{document}&#10;&#10;photoproduction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12.6734"/>
  <p:tag name="LATEXADDIN" val="\documentclass{article}&#10;\usepackage{color}&#10;\pagestyle{empty}&#10;\begin{document}&#10;&#10;\begin{eqnarray}&#10;pp\to {\rm jet}\  X&#10;\nonumber&#10;\end{eqnarray}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77.6528"/>
  <p:tag name="LATEXADDIN" val="\documentclass{article}&#10;\usepackage{amsmath}&#10;\pagestyle{empty}&#10;\begin{document}&#10;&#10;jet production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46.569"/>
  <p:tag name="LATEXADDIN" val="\documentclass{article}&#10;\usepackage{amsmath}&#10;\pagestyle{empty}&#10;\begin{document}&#10;&#10;&#10;Data in large-$x_F$ is needed 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203.599"/>
  <p:tag name="LATEXADDIN" val="\documentclass{article}&#10;\usepackage{amsmath}&#10;\pagestyle{empty}&#10;\begin{document}&#10;&#10;$\circ$ SSA in $p^{\uparrow}A$ collision&#10;\end{document}"/>
  <p:tag name="IGUANATEXSIZE" val="20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034.871"/>
  <p:tag name="LATEXADDIN" val="\documentclass{article}&#10;\usepackage{amsmath}&#10;\pagestyle{empty}&#10;\begin{document}&#10;&#10;Nuclear dependence could distinguish two contributions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33.146"/>
  <p:tag name="LATEXADDIN" val="\documentclass{article}&#10;\usepackage{amsmath}&#10;\pagestyle{empty}&#10;\begin{document}&#10;&#10;Hatta, Xiao, Yoshida, Yuan, Phys. Rev. D94 (2016)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48.594"/>
  <p:tag name="LATEXADDIN" val="\documentclass{article}&#10;\usepackage{amsmath}&#10;\pagestyle{empty}&#10;\begin{document}&#10;&#10;Phys. Rev. D95 (2017)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17.998"/>
  <p:tag name="LATEXADDIN" val="\documentclass{article}&#10;\usepackage{amsmath}&#10;\pagestyle{empty}&#10;\begin{document}&#10;&#10;Benic, Hatta, Phys. Rev. D99 (2019)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435.695"/>
  <p:tag name="LATEXADDIN" val="\documentclass{article}\pagestyle{empty}&#10;\usepackage{color}&#10;\begin{document}&#10;40 years mystery in high-enegy QCD physics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891.6385"/>
  <p:tag name="LATEXADDIN" val="\documentclass{article}\pagestyle{empty}&#10;\usepackage{color}&#10;\begin{document}&#10;\underline{Sivers vs Collins} &#10;\end{document}&#10;"/>
  <p:tag name="IGUANATEXSIZE" val="20"/>
  <p:tag name="IGUANATEXCURSOR" val="9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649.044"/>
  <p:tag name="LATEXADDIN" val="\documentclass{article}\pagestyle{empty}&#10;\usepackage{color}&#10;\begin{document}&#10;\underline{New possiblity in higher order} &#10;\end{document}&#10;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780.278"/>
  <p:tag name="LATEXADDIN" val="\documentclass{article}&#10;\usepackage{amsmath}&#10;\pagestyle{empty}&#10;\begin{document}&#10;&#10;&#10;S. Benic, Y. Hatta, H. n. Li and D. J. Yang, Phys. Rev. D100 (2019)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524.559"/>
  <p:tag name="LATEXADDIN" val="\documentclass{article}&#10;\usepackage{amsmath}&#10;\pagestyle{empty}&#10;\begin{document}&#10;&#10;intrinsic twist-3 distribution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128.984"/>
  <p:tag name="LATEXADDIN" val="\documentclass{article}&#10;\usepackage{amsmath}&#10;\pagestyle{empty}&#10;\begin{document}&#10;&#10;suppressed by the coupling constant $\alpha_s$&#10;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099.363"/>
  <p:tag name="LATEXADDIN" val="\documentclass{article}&#10;\usepackage{amsmath}&#10;\pagestyle{empty}&#10;\begin{document}&#10;&#10;Convergence of the perturbative series should be checked&#10;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33.258"/>
  <p:tag name="LATEXADDIN" val="\documentclass{article}&#10;\usepackage{amsmath}&#10;\pagestyle{empty}&#10;\begin{document}&#10;&#10;The higher order calculation is the next direction of the twist-3 research&#10;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QCD factorization theorem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0002"/>
  <p:tag name="PICTUREFILESIZE" val="50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3476.565"/>
  <p:tag name="LATEXADDIN" val="\documentclass{article}\pagestyle{empty}&#10;\usepackage{color}&#10;\begin{document}&#10;Factorized cross section formula ensures the predictive power of &#10;&#10;the perturbative calculation&#10;\end{document}&#10;"/>
  <p:tag name="IGUANATEXSIZE" val="20"/>
  <p:tag name="IGUANATEXCURSOR" val="14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\sigma=f(x,\mu_F)\otimes d\hat{\sigma}(x,Q^2,\mu_F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55262"/>
  <p:tag name="TEXPOINTSCALING" val="2.000000608766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^{\uparrow}p\to \pi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6.98008"/>
  <p:tag name="PICTUREFILESIZE" val="2166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039.745"/>
  <p:tag name="LATEXADDIN" val="\documentclass{article}\pagestyle{empty}&#10;\usepackage{color}&#10;\begin{document}&#10;&#10;Two types of higher order corrections&#10;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955.3806"/>
  <p:tag name="LATEXADDIN" val="\documentclass{article}\pagestyle{empty}&#10;\usepackage{color}&#10;\begin{document}&#10;1. Scale evolution&#10;\end{document}&#10;"/>
  <p:tag name="IGUANATEXSIZE" val="20"/>
  <p:tag name="IGUANATEXCURSOR" val="7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115.111"/>
  <p:tag name="LATEXADDIN" val="\documentclass{article}&#10;\usepackage{color}&#10;\pagestyle{empty}&#10;\begin{document}&#10;&#10;$\circ$ Factorized formula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908.511"/>
  <p:tag name="LATEXADDIN" val="\documentclass{article}&#10;\usepackage{color}&#10;\pagestyle{empty}&#10;\begin{document}&#10;&#10;\textcolor{blue}{Universal nonperturbative function}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682.04"/>
  <p:tag name="LATEXADDIN" val="\documentclass{article}&#10;\usepackage{color}&#10;\pagestyle{empty}&#10;\begin{document}&#10;&#10;\textcolor{red}{perturbative hard cross section}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177.353"/>
  <p:tag name="LATEXADDIN" val="\documentclass{article}\pagestyle{empty}&#10;\usepackage{color}&#10;\begin{document}&#10;\begin{eqnarray}&#10;{d\over d\mu_F}f(x,\mu_F)=P\otimes f&#10;\nonumber&#10;\end{eqnarray}&#10;\end{document}&#10;"/>
  <p:tag name="IGUANATEXSIZE" val="20"/>
  <p:tag name="IGUANATEXCURSOR" val="9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613.048"/>
  <p:tag name="LATEXADDIN" val="\documentclass{article}\pagestyle{empty}&#10;\usepackage{color}&#10;\begin{document}&#10;\begin{eqnarray}&#10;P={\alpha_s\over 2\pi}P^{(0)}&#10;+{\alpha_s^2\over 16\pi^2}P^{(1)}+\cdots&#10;\nonumber&#10;\end{eqnarray}&#10;\end{document}&#10;"/>
  <p:tag name="IGUANATEXSIZE" val="20"/>
  <p:tag name="IGUANATEXCURSOR" val="16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9.108"/>
  <p:tag name="LATEXADDIN" val="\documentclass{article}\pagestyle{empty}&#10;\usepackage{color}&#10;\begin{document}&#10;2. Hard cross section&#10;\end{document}&#10;"/>
  <p:tag name="IGUANATEXSIZE" val="20"/>
  <p:tag name="IGUANATEXCURSOR" val="9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1326.584"/>
  <p:tag name="LATEXADDIN" val="\documentclass{article}\pagestyle{empty}&#10;\usepackage{color}&#10;\begin{document}&#10;\begin{eqnarray}&#10;d\hat{\sigma}=\hat{\sigma}^{(0)}+{\alpha_s\over 2\pi}&#10;\hat{\sigma}^{(1)}+\cdots&#10;\nonumber&#10;\end{eqnarray}&#10;\end{document}&#10;"/>
  <p:tag name="IGUANATEXSIZE" val="20"/>
  <p:tag name="IGUANATEXCURSOR" val="16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8.088"/>
  <p:tag name="ORIGINALWIDTH" val="5025.122"/>
  <p:tag name="LATEXADDIN" val="\documentclass{article}&#10;\usepackage{amsmath}&#10;\pagestyle{empty}&#10;\begin{document}&#10;&#10;\begin{eqnarray}&#10;&amp;&amp;{\partial\over \partial \ln\mu^2}F_{FT}(x_B,x_B,\mu^2)&#10;\nonumber\\&#10;&amp;=&amp;&#10;{\alpha_s(\mu)\over 2\pi}\Bigl\{\int^1_{x_B}{dx\over x}&#10;\Bigl[&#10;P_{qq}(\hat{x})F_{FT}(x,x,\mu^2)&#10;+{N\over 2}\Bigl(&#10;{(1+\hat{x})F_{FT}(x_B,x,\mu^2)-(1+\hat{x}^2)&#10;F_{FT}(x,x,\mu^2)\over (1-\hat{x})_+}&#10;\nonumber\\&#10;&amp;&amp;+\tilde{F}_{FT}(x_B,x,\mu^2)\Bigr)&#10;\Bigr]-NF_{FT}(x_B,x_B,\mu^2)&#10;\nonumber\\&#10;&amp;&amp;+{1\over 2N}\int^1_{x_B}{dx\over x}\Bigl((1-2\hat{x})&#10;F_{FT}(x_B,x_B-x,\mu^2)+\tilde{F}_{FT}(x_B,x_B-x,\mu^2)&#10;\Bigr)&#10;\Bigr\}&#10;\nonumber&#10;\end{eqnarray}&#10;&#10;\end{document}"/>
  <p:tag name="IGUANATEXSIZE" val="20"/>
  <p:tag name="IGUANATEXCURSOR" val="5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p\to \Lambda^{\uparrow}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00008"/>
  <p:tag name="PICTUREFILESIZE" val="216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907.012"/>
  <p:tag name="LATEXADDIN" val="\documentclass{article}\pagestyle{empty}&#10;\usepackage{color}&#10;\begin{document}&#10;\underline{Scale evolution of twist-3 functions} &#10;\end{document}&#10;"/>
  <p:tag name="IGUANATEXSIZE" val="20"/>
  <p:tag name="IGUANATEXCURSOR" val="12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68.579"/>
  <p:tag name="LATEXADDIN" val="\documentclass{article}&#10;\usepackage{amsmath}&#10;\pagestyle{empty}&#10;\begin{document}&#10;&#10;Calculation code is ready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643.794"/>
  <p:tag name="LATEXADDIN" val="\documentclass{article}&#10;\usepackage{amsmath}&#10;\pagestyle{empty}&#10;\begin{document}&#10;&#10;B. M. Pirnay, arXiv:1307.1272&#10;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557.555"/>
  <p:tag name="LATEXADDIN" val="\documentclass{article}&#10;\usepackage{amsmath}&#10;\pagestyle{empty}&#10;\begin{document}&#10;&#10;\underline{evolution equation for Sivers}&#10;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07.087"/>
  <p:tag name="LATEXADDIN" val="\documentclass{article}&#10;\usepackage{amsmath}&#10;\pagestyle{empty}&#10;\begin{document}&#10;&#10;V. M. Braun, A. N. Manashov and B. Pirnay, PRD80 (2009)&#10;&#10;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613.048"/>
  <p:tag name="LATEXADDIN" val="\documentclass{article}&#10;\usepackage{amsmath}&#10;\pagestyle{empty}&#10;\begin{document}&#10;&#10;\underline{evolution equation for Collins}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09.899"/>
  <p:tag name="LATEXADDIN" val="\documentclass{article}&#10;\usepackage{amsmath}&#10;\pagestyle{empty}&#10;\begin{document}&#10;&#10;J. P. Ma and G. P. Zhang, Phys. Lett. B772 (2017)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0.4349"/>
  <p:tag name="LATEXADDIN" val="\documentclass{article}&#10;\usepackage{amsmath}&#10;\pagestyle{empty}&#10;\begin{document}&#10;&#10;$+$(7 lines)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pagestyle{empty}&#10;\begin{document}&#10;&#10;$+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064.867"/>
  <p:tag name="LATEXADDIN" val="\documentclass{article}&#10;\usepackage{amsmath}&#10;\pagestyle{empty}&#10;\begin{document}&#10;&#10;No calculation code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SSA estimated by pQCD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9.9802"/>
  <p:tag name="PICTUREFILESIZE" val="464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575.553"/>
  <p:tag name="LATEXADDIN" val="\documentclass{article}&#10;\usepackage{color}&#10;\pagestyle{empty}&#10;\begin{document}&#10;&#10;\underline{NLO calculation for the SSA}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945.6318"/>
  <p:tag name="LATEXADDIN" val="\documentclass{article}&#10;\usepackage{color}&#10;\pagestyle{empty}&#10;\begin{document}&#10;&#10;\underline{virtual correction}&#10;&#10;\end{document}"/>
  <p:tag name="IGUANATEXSIZE" val="20"/>
  <p:tag name="IGUANATEXCURSOR" val="10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700.4124"/>
  <p:tag name="LATEXADDIN" val="\documentclass{article}&#10;\usepackage{color}&#10;\pagestyle{empty}&#10;\begin{document}&#10;&#10;\underline{real emission}&#10;&#10;\end{document}"/>
  <p:tag name="IGUANATEXSIZE" val="20"/>
  <p:tag name="IGUANATEXCURSOR" val="10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3.4083"/>
  <p:tag name="LATEXADDIN" val="\documentclass{article}&#10;\usepackage{color}&#10;\pagestyle{empty}&#10;\begin{document}&#10;&#10;\underline{$e^+e^-\to \Lambda^{\uparrow}X$}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2152"/>
  <p:tag name="ORIGINALWIDTH" val="1985.002"/>
  <p:tag name="LATEXADDIN" val="\documentclass{article}&#10;\usepackage{color}&#10;\pagestyle{empty}&#10;\begin{document}&#10;\begin{eqnarray}&#10;E_{\Lambda}{d\Delta\sigma\over d^3P_{\Lambda}}&#10;=D^q_{T}(z,\mu_F)\otimes \hat{\sigma}(z,Q^2,\mu_F)&#10;\nonumber&#10;\end{eqnarray}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60.367"/>
  <p:tag name="LATEXADDIN" val="\documentclass{article}&#10;\usepackage{color}&#10;\pagestyle{empty}&#10;\begin{document}&#10;&#10;$D_T(z,\mu_F)$: quark-gluon intrinsic fragmentation function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.4695"/>
  <p:tag name="ORIGINALWIDTH" val="2032.996"/>
  <p:tag name="LATEXADDIN" val="\documentclass{article}&#10;\usepackage{color}&#10;\pagestyle{empty}&#10;\begin{document}&#10;&#10;The evolution equation for $D_T(z,\mu_F)$ &#10;&#10;is still unokown 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2530.184"/>
  <p:tag name="LATEXADDIN" val="\documentclass{article}&#10;\usepackage{color}&#10;\pagestyle{empty}&#10;\begin{document}&#10;&#10;One-loop factorization has not been shown yet&#10;&#10;for $P_T$-dependent SSA&#10;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69.291"/>
  <p:tag name="LATEXADDIN" val="\documentclass{article}&#10;\usepackage{amsmath}&#10;\pagestyle{empty}&#10;\begin{document}&#10;&#10;Gamberg, Kang, Pitonyak, Schlegel and Yoshida, JHEP1901 (2019)&#10;&#10;&#10;\end{document}"/>
  <p:tag name="IGUANATEXSIZE" val="20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522.6846"/>
  <p:tag name="LATEXADDIN" val="\documentclass{article}\pagestyle{empty}&#10;\usepackage{color}&#10;\begin{document}&#10;\underline{Summary} &#10;\end{document}&#10;"/>
  <p:tag name="IGUANATEXSIZE" val="20"/>
  <p:tag name="IGUANATEXCURSOR" val="9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e {\it et al.} ('7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96016"/>
  <p:tag name="PICTUREFILESIZE" val="2787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3814.773"/>
  <p:tag name="LATEXADDIN" val="\documentclass{article}\pagestyle{empty}&#10;\usepackage{color}&#10;\begin{document}&#10;- Twist-3 framework has been developed at leading-order&#10;with respect &#10;&#10;\ \ to the QCD coupling constant&#10;\end{document}&#10;"/>
  <p:tag name="IGUANATEXSIZE" val="20"/>
  <p:tag name="IGUANATEXCURSOR" val="15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3384.327"/>
  <p:tag name="LATEXADDIN" val="\documentclass{article}\pagestyle{empty}&#10;\usepackage{color}&#10;\begin{document}&#10;- Numerical calculations based on LO cross section show&#10;good &#10;&#10;\ \ agreement with the RHIC data&#10;\end{document}&#10;"/>
  <p:tag name="IGUANATEXSIZE" val="20"/>
  <p:tag name="IGUANATEXCURSOR" val="14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19.535"/>
  <p:tag name="LATEXADDIN" val="\documentclass{article}\pagestyle{empty}&#10;\usepackage{color}&#10;\begin{document}&#10;- There are still many problems&#10;\end{document}&#10;"/>
  <p:tag name="IGUANATEXSIZE" val="20"/>
  <p:tag name="IGUANATEXCURSOR" val="10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983.877"/>
  <p:tag name="LATEXADDIN" val="\documentclass{article}\pagestyle{empty}&#10;\usepackage{color}&#10;\begin{document}&#10;$\circ$ Sivers vs Collins&#10;\end{document}&#10;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981.6273"/>
  <p:tag name="LATEXADDIN" val="\documentclass{article}\pagestyle{empty}&#10;\usepackage{color}&#10;\begin{document}&#10;$\circ$ The SSA in $p^{\uparrow}A$&#10;\end{document}&#10;"/>
  <p:tag name="IGUANATEXSIZE" val="20"/>
  <p:tag name="IGUANATEXCURSOR" val="10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66.817"/>
  <p:tag name="LATEXADDIN" val="\documentclass{article}\pagestyle{empty}&#10;\usepackage{color}&#10;\begin{document}&#10;$\circ$ Scale evolution equations&#10;\end{document}&#10;"/>
  <p:tag name="IGUANATEXSIZE" val="20"/>
  <p:tag name="IGUANATEXCURSOR" val="1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992.126"/>
  <p:tag name="LATEXADDIN" val="\documentclass{article}\pagestyle{empty}&#10;\usepackage{color}&#10;\begin{document}&#10;$\circ$ NLO calculation&#10;\end{document}&#10;"/>
  <p:tag name="IGUANATEXSIZE" val="20"/>
  <p:tag name="IGUANATEXCURSOR" val="10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98.9502"/>
  <p:tag name="LATEXADDIN" val="\documentclass{article}&#10;\usepackage{color}&#10;\pagestyle{empty}&#10;\begin{document}&#10;&#10;Backup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891.6385"/>
  <p:tag name="LATEXADDIN" val="\documentclass{article}\pagestyle{empty}&#10;\usepackage{color}&#10;\begin{document}&#10;\underline{Sivers vs Collins} &#10;\end{document}&#10;"/>
  <p:tag name="IGUANATEXSIZE" val="20"/>
  <p:tag name="IGUANATEXCURSOR" val="9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62.4297"/>
  <p:tag name="LATEXADDIN" val="\documentclass{article}\pagestyle{empty}&#10;\usepackage{color}&#10;\begin{document}&#10;$p^{\uparrow}p\to \pi X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displaystyle A_N \sim \alpha_s{m_q \over P_T}\sim {\rm negligible !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0002"/>
  <p:tag name="PICTUREFILESIZE" val="8126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73.6783"/>
  <p:tag name="LATEXADDIN" val="\documentclass{article}\pagestyle{empty}&#10;\usepackage{color}&#10;\begin{document}&#10;$pp\to \Lambda^{\uparrow} X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3724.784"/>
  <p:tag name="LATEXADDIN" val="\documentclass{article}&#10;\usepackage{color}&#10;\pagestyle{empty}&#10;\begin{document}&#10;&#10;Collinear twist-3 is a possible framework to reproduce the large SSA&#10;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80.3899"/>
  <p:tag name="LATEXADDIN" val="\documentclass{article}&#10;\usepackage{color}&#10;\usepackage{amsmath}&#10;\pagestyle{empty}&#10;\begin{document}&#10;&#10;\textcolor{blue}{Sivers} vs \textcolor{green}{Collins}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77.4653"/>
  <p:tag name="LATEXADDIN" val="\documentclass{article}&#10;\usepackage{color}&#10;\usepackage{amsmath}&#10;\pagestyle{empty}&#10;\begin{document}&#10;&#10;\textcolor{red}{small}&#10;&#10;&#10;\end{document}"/>
  <p:tag name="IGUANATEXSIZE" val="20"/>
  <p:tag name="IGUANATEXCURSOR" val="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931.009"/>
  <p:tag name="LATEXADDIN" val="\documentclass{article}\pagestyle{empty}&#10;\usepackage{color}&#10;\begin{document}&#10;$\cdot$ Twist-3 fragmentation effect of $\Lambda^{\uparrow}$&#10;\end{document}&#10;"/>
  <p:tag name="IGUANATEXSIZE" val="20"/>
  <p:tag name="IGUANATEXCURSOR" val="10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406.449"/>
  <p:tag name="LATEXADDIN" val="\documentclass{article}\pagestyle{empty}&#10;\usepackage{color}&#10;\begin{document}&#10;Koike, Metz, Pitonyak, Yabe, Yoshida(2017)&#10;\end{document}&#10;"/>
  <p:tag name="IGUANATEXSIZE" val="20"/>
  <p:tag name="IGUANATEXCURSOR" val="11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80.39"/>
  <p:tag name="LATEXADDIN" val="\documentclass{article}\pagestyle{empty}&#10;\usepackage{color}&#10;\begin{document}&#10;$\cdot$ Twist-3 distribution effect of $p$ (Boer-Mulder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1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hou, Yuan, Liang(200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8.9602"/>
  <p:tag name="PICTUREFILESIZE" val="4178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Yabe, Yoshida(2015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461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New pQCD frameworks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3.9802"/>
  <p:tag name="PICTUREFILESIZE" val="4406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651.669"/>
  <p:tag name="LATEXADDIN" val="\documentclass{article}\pagestyle{empty}&#10;\usepackage{color}&#10;\begin{document}&#10;$\cdot$ Twist-3 fragmentation effect of $\pi$ (Collin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etz, Pitonyak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3.96016"/>
  <p:tag name="PICTUREFILESIZE" val="3593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80.39"/>
  <p:tag name="LATEXADDIN" val="\documentclass{article}\pagestyle{empty}&#10;\usepackage{color}&#10;\begin{document}&#10;$\cdot$ Twist-3 distribution effect of $p$ (Boer-Mulder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0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516.685"/>
  <p:tag name="LATEXADDIN" val="\documentclass{article}\pagestyle{empty}&#10;\usepackage{color}&#10;\begin{document}&#10;\ $\cdot$ Twist-3 distribution effect of $p^{\uparrow}$ (Sivers type)&#10;\end{document}&#10;"/>
  <p:tag name="IGUANATEXSIZE" val="20"/>
  <p:tag name="IGUANATEXCURSOR" val="7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Qiu, Sterman(199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5.98016"/>
  <p:tag name="PICTUREFILESIZE" val="3300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uvaris, Qiu, Vogelsang, Yuan(200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5.9603"/>
  <p:tag name="PICTUREFILESIZE" val="6374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Tomita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0.00016"/>
  <p:tag name="PICTUREFILESIZE" val="3446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eppu, Kanazawa, Koike, Yoshida(2014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6813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52.306"/>
  <p:tag name="LATEXADDIN" val="\documentclass{article}\pagestyle{empty}&#10;\usepackage{color}&#10;\begin{document}&#10;\underline{Unfavorable result for Sivers} &#10;\end{document}&#10;"/>
  <p:tag name="IGUANATEXSIZE" val="20"/>
  <p:tag name="IGUANATEXCURSOR" val="10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dot$ Applicable in small $P_T(Q\gg P_T \geq \Lambda_{QCD})$ reg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2.9804"/>
  <p:tag name="PICTUREFILESIZE" val="7044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195.351"/>
  <p:tag name="LATEXADDIN" val="\documentclass{article}&#10;\usepackage{color}&#10;\pagestyle{empty}&#10;\begin{document}&#10;&#10;X. Ji, J.-W. Qiu, W.Vogelsang and F. Yuan, PRD73(2006)&#10;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67.904"/>
  <p:tag name="LATEXADDIN" val="\documentclass{article}&#10;\usepackage{color}&#10;\pagestyle{empty}&#10;\begin{document}&#10;&#10;PLB638(2006)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901.012"/>
  <p:tag name="LATEXADDIN" val="\documentclass{article}&#10;\usepackage{amsmath}&#10;\pagestyle{empty}&#10;\begin{document}&#10;&#10;TMD and the collinear twist-3 are equivalent in intermediate $P_T$ region&#10;&#10;&#10;\end{document}"/>
  <p:tag name="IGUANATEXSIZE" val="20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209.599"/>
  <p:tag name="LATEXADDIN" val="\documentclass{article}&#10;\usepackage{color}&#10;\pagestyle{empty}&#10;\begin{document}&#10;&#10;\begin{eqnarray}&#10;\pi F_{FT}(x,x)=f_{1T}^{\perp(1)}(x)&#10;\nonumber&#10;\end{eqnarray}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44.1694"/>
  <p:tag name="LATEXADDIN" val="\documentclass{article}&#10;\usepackage{amsmath}&#10;\pagestyle{empty}&#10;\begin{document}&#10;&#10;QS-function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15.86"/>
  <p:tag name="LATEXADDIN" val="\documentclass{article}&#10;\usepackage{amsmath}&#10;\pagestyle{empty}&#10;\begin{document}&#10;&#10;$k_T$-moment of Sivers&#10;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157.105"/>
  <p:tag name="LATEXADDIN" val="\documentclass{article}&#10;\usepackage{amsmath}&#10;\pagestyle{empty}&#10;\begin{document}&#10;&#10;Is Collins dominant ?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795.65"/>
  <p:tag name="LATEXADDIN" val="\documentclass{article}&#10;\usepackage{color}&#10;\usepackage{amsmath}&#10;\pagestyle{empty}&#10;\begin{document}&#10;&#10;\textcolor{red}{The sign of SSA is different between the two ways !}&#10;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85.339"/>
  <p:tag name="LATEXADDIN" val="\documentclass{article}&#10;\usepackage{amsmath}&#10;\pagestyle{empty}&#10;\begin{document}&#10;&#10;Kang, Qiu, Vogelsang, Yuan, Phys. Rev. D83 (2011) 094001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16.423"/>
  <p:tag name="LATEXADDIN" val="\documentclass{article}&#10;\usepackage{amsmath}&#10;\pagestyle{empty}&#10;\begin{document}&#10;&#10;Kang, Prokudin, Phys. Rev. D85 (2012) 074008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dot$ Applicable in large $P_T(P_T \gg \Lambda_{QCD})$ reg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0.9604"/>
  <p:tag name="PICTUREFILESIZE" val="6314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65.017"/>
  <p:tag name="LATEXADDIN" val="\documentclass{article}&#10;\usepackage{amsmath}&#10;\pagestyle{empty}&#10;\begin{document}&#10;&#10;Determine Sivers function from $ep$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080.615"/>
  <p:tag name="LATEXADDIN" val="\documentclass{article}&#10;\usepackage{amsmath}&#10;\pagestyle{empty}&#10;\begin{document}&#10;&#10;and use the relation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75.815"/>
  <p:tag name="LATEXADDIN" val="\documentclass{article}&#10;\usepackage{amsmath}&#10;\pagestyle{empty}&#10;\begin{document}&#10;&#10;Directly determine from $pp$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Twist-3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mono"/>
  <p:tag name="ORIGWIDTH" val="34"/>
  <p:tag name="PICTUREFILESIZE" val="143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4.7319"/>
  <p:tag name="LATEXADDIN" val="\documentclass{article}\pagestyle{empty}&#10;\usepackage{color}&#10;\def\la{\langle}&#10;\def\ra{\rangle}&#10;\def\beq{\begin{eqnarray}}&#10;\def\eeq{\end{eqnarray}}&#10;\begin{document}&#10;$P_T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SS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8"/>
  <p:tag name="BOXHEIGHT" val="311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118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def\la{\langle}&#10;\def\ra{\rangle}&#10;\def\beq{\begin{eqnarray}}&#10;\def\eeq{\end{eqnarray}}&#10;\begin{document}&#10;TMD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24.00008"/>
  <p:tag name="PICTUREFILESIZE" val="697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69.8912"/>
  <p:tag name="LATEXADDIN" val="\documentclass{article}\pagestyle{empty}&#10;\usepackage{color}&#10;\def\la{\langle}&#10;\def\ra{\rangle}&#10;\def\beq{\begin{eqnarray}}&#10;\def\eeq{\end{eqnarray}}&#10;\begin{document}&#10;$\Lambda_{QCD}\ll P_T,\ Q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40.1949"/>
  <p:tag name="LATEXADDIN" val="\documentclass{article}\pagestyle{empty}&#10;\usepackage{color}&#10;\def\la{\langle}&#10;\def\ra{\rangle}&#10;\def\beq{\begin{eqnarray}}&#10;\def\eeq{\end{eqnarray}}&#10;\begin{document}&#10;$P_T\ll Q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($p^\uparrow p\to \pi X$)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111.0002"/>
  <p:tag name="PICTUREFILESIZE" val="928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Transverse Momentum Dependent(TMD) factoriz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0.0005"/>
  <p:tag name="PICTUREFILESIZE" val="1000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collinear factoriz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4.98016"/>
  <p:tag name="PICTUREFILESIZE" val="332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dot$ Nonperturbative functions depend on the transverse momentum of part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7.9806"/>
  <p:tag name="PICTUREFILESIZE" val="966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twist-3 multiparton correlation inside hadrons causes the large SS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0.0006"/>
  <p:tag name="PICTUREFILESIZE" val="1043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66.1792"/>
  <p:tag name="LATEXADDIN" val="\documentclass{article}&#10;\usepackage{color}&#10;\pagestyle{empty}&#10;\begin{document}&#10;&#10;advantage: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19.91"/>
  <p:tag name="LATEXADDIN" val="\documentclass{article}&#10;\usepackage{color}&#10;\pagestyle{empty}&#10;\begin{document}&#10;&#10;disadvantage: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66.1792"/>
  <p:tag name="LATEXADDIN" val="\documentclass{article}&#10;\usepackage{color}&#10;\pagestyle{empty}&#10;\begin{document}&#10;&#10;advantage: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19.91"/>
  <p:tag name="LATEXADDIN" val="\documentclass{article}&#10;\usepackage{color}&#10;\pagestyle{empty}&#10;\begin{document}&#10;&#10;disadvantage: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830.146"/>
  <p:tag name="LATEXADDIN" val="\documentclass{article}&#10;\usepackage{color}&#10;\pagestyle{empty}&#10;\begin{document}&#10;&#10;TMD functions have definite physical interpretation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498.313"/>
  <p:tag name="LATEXADDIN" val="\documentclass{article}&#10;\usepackage{color}&#10;\pagestyle{empty}&#10;\begin{document}&#10;&#10;limited applicable processes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A_N(\%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.96008"/>
  <p:tag name="PICTUREFILESIZE" val="1250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103.862"/>
  <p:tag name="LATEXADDIN" val="\documentclass{article}&#10;\usepackage{color}&#10;\pagestyle{empty}&#10;\begin{document}&#10;&#10;Physical interpretation of the twist-3 functions is unclear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2578.927"/>
  <p:tag name="LATEXADDIN" val="\documentclass{article}&#10;\usepackage{color}&#10;\pagestyle{empty}&#10;\begin{document}&#10;&#10;Applicable to many processes such as $pp\to \pi X$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620.9224"/>
  <p:tag name="LATEXADDIN" val="\documentclass{article}&#10;\usepackage{amsmath}&#10;\pagestyle{empty}&#10;\begin{document}&#10;&#10;$\times\ pp\to\pi X$ 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556.055"/>
  <p:tag name="LATEXADDIN" val="\documentclass{article}\pagestyle{empty}&#10;\usepackage{color}&#10;\begin{document}&#10;cf. Sivers function$\ f_{1T}^{\perp}(x,$\textcolor{red}{$k_{\perp}$}$)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491.563"/>
  <p:tag name="LATEXADDIN" val="\documentclass{article}\pagestyle{empty}&#10;\begin{document}&#10;\underline{How to solve the large SSA}&#10;\end{document}&#10;"/>
  <p:tag name="IGUANATEXSIZE" val="20"/>
  <p:tag name="IGUANATEXCURSOR" val="9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$=\sum_r u_r(p)\bar{u}_r(p)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72.96016"/>
  <p:tag name="PICTUREFILESIZE" val="2236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501.687"/>
  <p:tag name="LATEXADDIN" val="\documentclass{article}\pagestyle{empty}&#10;\usepackage{color}&#10;\begin{document}&#10;\textcolor{red}{twist-3 effect induces a spin-mismatch process}&#10;\end{document}&#10;"/>
  <p:tag name="IGUANATEXSIZE" val="20"/>
  <p:tag name="IGUANATEXCURSOR" val="13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78.815"/>
  <p:tag name="LATEXADDIN" val="\documentclass{article}\pagestyle{empty}&#10;\usepackage{color}&#10;\begin{document}&#10;\textcolor{red}{nonperturvative QCD scale}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306.712"/>
  <p:tag name="LATEXADDIN" val="\documentclass{article}\pagestyle{empty}&#10;\usepackage{color}&#10;\begin{document}&#10;\textcolor{red}{possible to generate the large asymmetries}&#10;\end{document}&#10;"/>
  <p:tag name="IGUANATEXSIZE" val="20"/>
  <p:tag name="IGUANATEXCURSOR" val="13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3093.363"/>
  <p:tag name="LATEXADDIN" val="\documentclass{article}&#10;\usepackage{amsmath}&#10;\pagestyle{empty}&#10;\begin{document}&#10;&#10;Spin polarizations between a parent hadron&#10;&#10;and an internal parton are the same in the parton model&#10;&#10;&#10;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F(={2p_l\over \sqrt{s}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3.98008"/>
  <p:tag name="PICTUREFILESIZE" val="245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662.9172"/>
  <p:tag name="LATEXADDIN" val="\documentclass{article}\pagestyle{empty}&#10;\usepackage{color}&#10;\begin{document}&#10;$\displaystyle A_N \sim \alpha_s{m_q \over P_T}$&#10;\end{document}&#10;"/>
  <p:tag name="IGUANATEXSIZE" val="20"/>
  <p:tag name="IGUANATEXCURSOR" val="12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382.4522"/>
  <p:tag name="LATEXADDIN" val="\documentclass{article}\pagestyle{empty}&#10;\usepackage{color}&#10;\begin{document}&#10;$\displaystyle \to {M_N \over P_T}$&#10;\end{document}&#10;"/>
  <p:tag name="IGUANATEXSIZE" val="20"/>
  <p:tag name="IGUANATEXCURSOR" val="9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720.66"/>
  <p:tag name="LATEXADDIN" val="\documentclass{article}&#10;\usepackage{amsmath}&#10;\pagestyle{empty}&#10;\begin{document}&#10;&#10;cf. linear-polarized gluon on the Higgs production&#10;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03.525"/>
  <p:tag name="LATEXADDIN" val="\documentclass{article}&#10;\usepackage{amsmath}&#10;\pagestyle{empty}&#10;\begin{document}&#10;&#10;photon on the heavy ion collision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0.844"/>
  <p:tag name="LATEXADDIN" val="\documentclass{article}&#10;\usepackage{amsmath}&#10;\pagestyle{empty}&#10;\begin{document}&#10;&#10;(Phys. Lett. B795 576)&#10;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52.043"/>
  <p:tag name="LATEXADDIN" val="\documentclass{article}&#10;\usepackage{amsmath}&#10;\pagestyle{empty}&#10;\begin{document}&#10;&#10;(Phys. Rev. Lett. 111 032002)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68.24149"/>
  <p:tag name="LATEXADDIN" val="\documentclass{article}&#10;\usepackage{amsmath}&#10;\pagestyle{empty}&#10;\begin{document}&#10;&#10;&#10;$\pi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Large single spin asymmetr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6.0002"/>
  <p:tag name="PICTUREFILESIZE" val="528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usepackage{amsmath}&#10;\pagestyle{empty}&#10;\begin{document}&#10;&#10;&#10;$p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68.24149"/>
  <p:tag name="LATEXADDIN" val="\documentclass{article}&#10;\usepackage{amsmath}&#10;\pagestyle{empty}&#10;\begin{document}&#10;&#10;&#10;$\pi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34.796"/>
  <p:tag name="LATEXADDIN" val="\documentclass{article}\pagestyle{empty}&#10;\begin{document}&#10;Single Spin Asymmetry (SSA)&#10;\end{document}&#10;"/>
  <p:tag name="IGUANATEXSIZE" val="20"/>
  <p:tag name="IGUANATEXCURSOR" val="6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color}&#10;\usepackage{amsmath}&#10;\pagestyle{empty}&#10;\begin{document}&#10;&#10;\textcolor{red}{$U$}&#10;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$\circ$ twist-3 function (F-type function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6.0003"/>
  <p:tag name="PICTUREFILESIZE" val="600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1.9272"/>
  <p:tag name="ORIGINALWIDTH" val="3868.016"/>
  <p:tag name="LATEXADDIN" val="\documentclass{article}\pagestyle{empty}&#10;\usepackage{color}&#10;\makeatletter&#10;\def\slash#1{{\mathpalette\c@ncel{#1}}}&#10;\makeatother&#10;\begin{document}&#10;\begin{eqnarray}&#10;&amp;&amp;\int{d\lambda\over 2\pi}\int{d\mu\over 2\pi}&#10;e^{i\lambda x_1}e^{i\mu(x_2-x_1) }&#10;\langle pS|\bar{\psi}_j(0)F^{\alpha+}(\mu n)\psi_i(\lambda n)|pS\rangle&#10;\nonumber\\&#10;&amp;=&amp;-{M_N\over 2}F_{FT}(x_1,x_2)\epsilon^{\alpha\beta-+}&#10;S_{\perp\beta}(\slash{p})_{ij}&#10;-{M_N\over 2}\tilde{F}_{FT}(x_1,x_2)S^{\alpha}_{\perp}&#10;(\gamma_5\slash{p})_{ij}&#10;+\cdots \nonumber&#10;\end{eqnarray}&#10;\end{document}&#10;"/>
  <p:tag name="IGUANATEXSIZE" val="20"/>
  <p:tag name="IGUANATEXCURSOR" val="41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387.327"/>
  <p:tag name="LATEXADDIN" val="\documentclass{article}\pagestyle{empty}&#10;\usepackage{color}&#10;\begin{document}&#10;$p\cdot n=1$, $n^2=0$, $\vec{n}\propto -\vec{p}$&#10;\end{document}&#10;"/>
  <p:tag name="IGUANATEXSIZE" val="20"/>
  <p:tag name="IGUANATEXCURSOR" val="1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25.6843"/>
  <p:tag name="LATEXADDIN" val="\documentclass{article}&#10;\usepackage{amsmath}&#10;\pagestyle{empty}&#10;\begin{document}&#10;&#10;$n$ satisfies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noindent&#10;\textcolor{blue}{&#10;left-right asymmetry of pion distribu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16m"/>
  <p:tag name="DEBUGINTERACTIVE" val="True"/>
  <p:tag name="ORIGWIDTH" val="177.9604"/>
  <p:tag name="PICTUREFILESIZE" val="147745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605.174"/>
  <p:tag name="LATEXADDIN" val="\documentclass{article}\pagestyle{empty}&#10;\usepackage{color}&#10;\begin{document}&#10;\underline{Leading order calculations in twist-3 framework} &#10;\end{document}&#10;"/>
  <p:tag name="IGUANATEXSIZE" val="20"/>
  <p:tag name="IGUANATEXCURSOR" val="13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62.4297"/>
  <p:tag name="LATEXADDIN" val="\documentclass{article}\pagestyle{empty}&#10;\usepackage{color}&#10;\begin{document}&#10;$p^{\uparrow}p\to \pi X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73.6783"/>
  <p:tag name="LATEXADDIN" val="\documentclass{article}\pagestyle{empty}&#10;\usepackage{color}&#10;\begin{document}&#10;$pp\to \Lambda^{\uparrow} X$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931.009"/>
  <p:tag name="LATEXADDIN" val="\documentclass{article}\pagestyle{empty}&#10;\usepackage{color}&#10;\begin{document}&#10;$\cdot$ Twist-3 fragmentation effect of $\Lambda^{\uparrow}$&#10;\end{document}&#10;"/>
  <p:tag name="IGUANATEXSIZE" val="20"/>
  <p:tag name="IGUANATEXCURSOR" val="10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3724.784"/>
  <p:tag name="LATEXADDIN" val="\documentclass{article}&#10;\usepackage{color}&#10;\pagestyle{empty}&#10;\begin{document}&#10;&#10;Collinear twist-3 is a possible framework to reproduce the large SSA&#10;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406.449"/>
  <p:tag name="LATEXADDIN" val="\documentclass{article}\pagestyle{empty}&#10;\usepackage{color}&#10;\begin{document}&#10;Koike, Metz, Pitonyak, Yabe, Yoshida(2017)&#10;\end{document}&#10;"/>
  <p:tag name="IGUANATEXSIZE" val="20"/>
  <p:tag name="IGUANATEXCURSOR" val="11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075.74"/>
  <p:tag name="LATEXADDIN" val="\documentclass{article}\pagestyle{empty}&#10;\usepackage{color}&#10;\begin{document}&#10;Koike, Yabe, Yoshida, to be published&#10;\end{document}&#10;"/>
  <p:tag name="IGUANATEXSIZE" val="20"/>
  <p:tag name="IGUANATEXCURSOR" val="10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80.39"/>
  <p:tag name="LATEXADDIN" val="\documentclass{article}\pagestyle{empty}&#10;\usepackage{color}&#10;\begin{document}&#10;$\cdot$ Twist-3 distribution effect of $p$ (Boer-Mulder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1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hou, Yuan, Liang(200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8.9602"/>
  <p:tag name="PICTUREFILESIZE" val="417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begin{eqnarray}&#10;A_N={d\sigma^\uparrow -d\sigma^\downarrow \over&#10;d\sigma^\uparrow +d\sigma^\downarrow}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False"/>
  <p:tag name="ORIGWIDTH" val="73.98016"/>
  <p:tag name="PICTUREFILESIZE" val="624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Yabe, Yoshida(2015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461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651.669"/>
  <p:tag name="LATEXADDIN" val="\documentclass{article}\pagestyle{empty}&#10;\usepackage{color}&#10;\begin{document}&#10;$\cdot$ Twist-3 fragmentation effect of $\pi$ (Collin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etz, Pitonyak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3.96016"/>
  <p:tag name="PICTUREFILESIZE" val="359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80.39"/>
  <p:tag name="LATEXADDIN" val="\documentclass{article}\pagestyle{empty}&#10;\usepackage{color}&#10;\begin{document}&#10;$\cdot$ Twist-3 distribution effect of $p$ (Boer-Mulder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0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516.685"/>
  <p:tag name="LATEXADDIN" val="\documentclass{article}\pagestyle{empty}&#10;\usepackage{color}&#10;\begin{document}&#10;\ $\cdot$ Twist-3 distribution effect of $p^{\uparrow}$ (Sivers type)&#10;\end{document}&#10;"/>
  <p:tag name="IGUANATEXSIZE" val="20"/>
  <p:tag name="IGUANATEXCURSOR" val="7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Qiu, Sterman(199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5.98016"/>
  <p:tag name="PICTUREFILESIZE" val="3300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uvaris, Qiu, Vogelsang, Yuan(200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5.9603"/>
  <p:tag name="PICTUREFILESIZE" val="6374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Tomita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0.00016"/>
  <p:tag name="PICTUREFILESIZE" val="3446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eppu, Kanazawa, Koike, Yoshida(2014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681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675.666"/>
  <p:tag name="LATEXADDIN" val="\documentclass{article}&#10;\usepackage{amsmath}&#10;\usepackage{color}&#10;\pagestyle{empty}&#10;\begin{document}&#10;&#10;\textcolor{blue}{Large asymmetries were first observed in late 70s}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714.286"/>
  <p:tag name="LATEXADDIN" val="\documentclass{article}\pagestyle{empty}&#10;\usepackage{color}&#10;\begin{document}&#10;\underline{Numerical simulation for Sivers} &#10;\end{document}&#10;"/>
  <p:tag name="IGUANATEXSIZE" val="20"/>
  <p:tag name="IGUANATEXCURSOR" val="11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15.148"/>
  <p:tag name="LATEXADDIN" val="\documentclass{article}&#10;\usepackage{amsmath}&#10;\pagestyle{empty}&#10;\begin{document}&#10;&#10;K. Kanazawa and Y. Koike, Phys. Rev. D83 (2011) &#10;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786.277"/>
  <p:tag name="LATEXADDIN" val="\documentclass{article}&#10;\usepackage{color}&#10;\pagestyle{empty}&#10;\begin{document}&#10;&#10;The SSA could be dominated by the twist-3 distribution&#10;contribution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742.782"/>
  <p:tag name="LATEXADDIN" val="\documentclass{article}&#10;\usepackage{amsmath}&#10;\pagestyle{empty}&#10;\begin{document}&#10;&#10;The derivative term ${d\over dx}F_{FT}(x,x)$ gives large contribution in large $x_F$&#10;&#10;&#10;\end{document}"/>
  <p:tag name="IGUANATEXSIZE" val="20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769.779"/>
  <p:tag name="LATEXADDIN" val="\documentclass{article}\pagestyle{empty}&#10;\usepackage{color}&#10;\begin{document}&#10;\underline{Numerical simulation for Collins} &#10;\end{document}&#10;"/>
  <p:tag name="IGUANATEXSIZE" val="20"/>
  <p:tag name="IGUANATEXCURSOR" val="12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17.323"/>
  <p:tag name="LATEXADDIN" val="\documentclass{article}&#10;\usepackage{color}&#10;\pagestyle{empty}&#10;\begin{document}&#10;&#10;Twist-3 distribution function $F_{FT}(x,x)$ gives tiny contribution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3533.558"/>
  <p:tag name="LATEXADDIN" val="\documentclass{article}&#10;\usepackage{color}&#10;\pagestyle{empty}&#10;\begin{document}&#10;&#10;The SSA is dominated by the twist-3 fragmentation contribution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3375.328"/>
  <p:tag name="LATEXADDIN" val="\documentclass{article}\pagestyle{empty}&#10;\usepackage{color}&#10;\begin{document}&#10;\noindent&#10;\textcolor{red}{Latest numerical simulation &#10;also suggests fragmentation effect\\ is dominant source}&#10;\end{document}&#10;"/>
  <p:tag name="IGUANATEXSIZE" val="20"/>
  <p:tag name="IGUANATEXCURSOR" val="13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75.703"/>
  <p:tag name="LATEXADDIN" val="\documentclass{article}\pagestyle{empty}&#10;\usepackage{color}&#10;\begin{document}&#10;\textcolor{red}{Gamberg, Kang, Pitonyak, Prokudin (2017)}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380.203"/>
  <p:tag name="LATEXADDIN" val="\documentclass{article}&#10;\usepackage{amsmath}&#10;\pagestyle{empty}&#10;\begin{document}&#10;&#10;$\circ$ Processes insensitive to the fragmentation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4983</TotalTime>
  <Words>22</Words>
  <Application>Microsoft Office PowerPoint</Application>
  <PresentationFormat>On-screen Show (4:3)</PresentationFormat>
  <Paragraphs>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Shinsuke Yoshida</dc:creator>
  <cp:lastModifiedBy>Shinsuke Yoshida</cp:lastModifiedBy>
  <cp:revision>185</cp:revision>
  <dcterms:created xsi:type="dcterms:W3CDTF">2018-05-19T20:51:18Z</dcterms:created>
  <dcterms:modified xsi:type="dcterms:W3CDTF">2021-02-23T11:25:25Z</dcterms:modified>
</cp:coreProperties>
</file>