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790" r:id="rId2"/>
    <p:sldId id="800" r:id="rId3"/>
    <p:sldId id="801" r:id="rId4"/>
    <p:sldId id="752" r:id="rId5"/>
    <p:sldId id="754" r:id="rId6"/>
    <p:sldId id="755" r:id="rId7"/>
    <p:sldId id="784" r:id="rId8"/>
    <p:sldId id="753" r:id="rId9"/>
    <p:sldId id="777" r:id="rId10"/>
    <p:sldId id="749" r:id="rId11"/>
    <p:sldId id="750" r:id="rId12"/>
    <p:sldId id="751" r:id="rId13"/>
    <p:sldId id="782" r:id="rId14"/>
    <p:sldId id="774" r:id="rId15"/>
    <p:sldId id="776" r:id="rId16"/>
    <p:sldId id="775" r:id="rId17"/>
    <p:sldId id="717" r:id="rId18"/>
    <p:sldId id="783" r:id="rId19"/>
    <p:sldId id="778" r:id="rId20"/>
    <p:sldId id="781" r:id="rId21"/>
    <p:sldId id="773" r:id="rId22"/>
    <p:sldId id="779" r:id="rId23"/>
    <p:sldId id="770" r:id="rId24"/>
    <p:sldId id="772" r:id="rId25"/>
    <p:sldId id="788" r:id="rId26"/>
    <p:sldId id="789" r:id="rId27"/>
    <p:sldId id="256" r:id="rId28"/>
    <p:sldId id="785" r:id="rId29"/>
    <p:sldId id="786" r:id="rId30"/>
    <p:sldId id="257" r:id="rId31"/>
    <p:sldId id="787" r:id="rId32"/>
    <p:sldId id="258" r:id="rId33"/>
    <p:sldId id="259" r:id="rId34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B3"/>
    <a:srgbClr val="CC9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D72EB-657B-CC42-BD3B-436C9EDEA11D}" v="8" dt="2021-03-18T02:09:40.899"/>
    <p1510:client id="{CDBFD897-DFEB-9C4D-AEE3-D60004EE8DFF}" v="2" dt="2021-03-18T02:24:29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208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近藤　丈仁" userId="e8d5a081-ac33-4b16-bd43-bb18f8e0648b" providerId="ADAL" clId="{CDBFD897-DFEB-9C4D-AEE3-D60004EE8DFF}"/>
    <pc:docChg chg="custSel addSld delSld modSld sldOrd">
      <pc:chgData name="近藤　丈仁" userId="e8d5a081-ac33-4b16-bd43-bb18f8e0648b" providerId="ADAL" clId="{CDBFD897-DFEB-9C4D-AEE3-D60004EE8DFF}" dt="2021-03-18T02:24:30.448" v="33" actId="27636"/>
      <pc:docMkLst>
        <pc:docMk/>
      </pc:docMkLst>
      <pc:sldChg chg="ord">
        <pc:chgData name="近藤　丈仁" userId="e8d5a081-ac33-4b16-bd43-bb18f8e0648b" providerId="ADAL" clId="{CDBFD897-DFEB-9C4D-AEE3-D60004EE8DFF}" dt="2021-03-18T02:24:02.002" v="28" actId="20578"/>
        <pc:sldMkLst>
          <pc:docMk/>
          <pc:sldMk cId="1971933370" sldId="752"/>
        </pc:sldMkLst>
      </pc:sldChg>
      <pc:sldChg chg="ord">
        <pc:chgData name="近藤　丈仁" userId="e8d5a081-ac33-4b16-bd43-bb18f8e0648b" providerId="ADAL" clId="{CDBFD897-DFEB-9C4D-AEE3-D60004EE8DFF}" dt="2021-03-18T02:14:58.920" v="19" actId="20578"/>
        <pc:sldMkLst>
          <pc:docMk/>
          <pc:sldMk cId="2002760880" sldId="753"/>
        </pc:sldMkLst>
      </pc:sldChg>
      <pc:sldChg chg="ord">
        <pc:chgData name="近藤　丈仁" userId="e8d5a081-ac33-4b16-bd43-bb18f8e0648b" providerId="ADAL" clId="{CDBFD897-DFEB-9C4D-AEE3-D60004EE8DFF}" dt="2021-03-18T02:16:49.675" v="26" actId="20578"/>
        <pc:sldMkLst>
          <pc:docMk/>
          <pc:sldMk cId="2524813864" sldId="774"/>
        </pc:sldMkLst>
      </pc:sldChg>
      <pc:sldChg chg="ord">
        <pc:chgData name="近藤　丈仁" userId="e8d5a081-ac33-4b16-bd43-bb18f8e0648b" providerId="ADAL" clId="{CDBFD897-DFEB-9C4D-AEE3-D60004EE8DFF}" dt="2021-03-18T02:14:39.835" v="13" actId="20578"/>
        <pc:sldMkLst>
          <pc:docMk/>
          <pc:sldMk cId="3889025685" sldId="777"/>
        </pc:sldMkLst>
      </pc:sldChg>
      <pc:sldChg chg="del">
        <pc:chgData name="近藤　丈仁" userId="e8d5a081-ac33-4b16-bd43-bb18f8e0648b" providerId="ADAL" clId="{CDBFD897-DFEB-9C4D-AEE3-D60004EE8DFF}" dt="2021-03-18T02:14:26.343" v="0" actId="2696"/>
        <pc:sldMkLst>
          <pc:docMk/>
          <pc:sldMk cId="1187481689" sldId="780"/>
        </pc:sldMkLst>
      </pc:sldChg>
      <pc:sldChg chg="ord">
        <pc:chgData name="近藤　丈仁" userId="e8d5a081-ac33-4b16-bd43-bb18f8e0648b" providerId="ADAL" clId="{CDBFD897-DFEB-9C4D-AEE3-D60004EE8DFF}" dt="2021-03-18T02:16:40.527" v="22" actId="20578"/>
        <pc:sldMkLst>
          <pc:docMk/>
          <pc:sldMk cId="2074887404" sldId="782"/>
        </pc:sldMkLst>
      </pc:sldChg>
      <pc:sldChg chg="ord">
        <pc:chgData name="近藤　丈仁" userId="e8d5a081-ac33-4b16-bd43-bb18f8e0648b" providerId="ADAL" clId="{CDBFD897-DFEB-9C4D-AEE3-D60004EE8DFF}" dt="2021-03-18T02:14:43.443" v="15" actId="20578"/>
        <pc:sldMkLst>
          <pc:docMk/>
          <pc:sldMk cId="2797557253" sldId="784"/>
        </pc:sldMkLst>
      </pc:sldChg>
      <pc:sldChg chg="addSp modSp new ord">
        <pc:chgData name="近藤　丈仁" userId="e8d5a081-ac33-4b16-bd43-bb18f8e0648b" providerId="ADAL" clId="{CDBFD897-DFEB-9C4D-AEE3-D60004EE8DFF}" dt="2021-03-18T02:24:06.458" v="31"/>
        <pc:sldMkLst>
          <pc:docMk/>
          <pc:sldMk cId="3686492111" sldId="790"/>
        </pc:sldMkLst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" creationId="{D4DDC698-FFC5-7346-95DE-F7D876F693F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" creationId="{F156E4B7-D62F-714E-93CD-D071D4D1A193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" creationId="{E478183A-261F-F749-BB89-E95E36EB0EDB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6" creationId="{A8552838-236D-7F41-BF6F-3B9497123D1B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7" creationId="{2604D704-B396-4C45-BDBA-B5E1198C424B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8" creationId="{3C13AD59-886B-534D-8944-B27D5E876F9A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9" creationId="{2C01068E-5F12-FD46-B551-E1D52A1EEA7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0" creationId="{A0C627B3-542D-4A44-8857-8FD98B80AEDD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1" creationId="{CC46478A-A3D4-6449-AB6E-F567310B22F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2" creationId="{5A0F08FC-B6F6-D74B-8EC9-9876EB2E940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3" creationId="{BE916DCE-646D-3841-B1B0-8E39B91A9DEA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4" creationId="{845F1458-2293-7840-A2B0-10800A71EBDC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5" creationId="{B4D4ADD1-BE9D-824B-BCC0-ED8FF25795B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6" creationId="{18EC6687-8661-A544-AD8F-7EB2945A0E96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7" creationId="{B1F1BADA-E4A5-6046-AFB2-382DB2AC3B4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8" creationId="{2C154DA2-53E4-B540-B5B9-1A29EB3AD83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29" creationId="{1C10D942-0B1C-B04A-AE82-9532405B708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0" creationId="{2048B1F0-47CF-C440-A3AB-C1DCB97AD23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1" creationId="{8672076A-AF62-534A-8AF7-A7D0F0F8B812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2" creationId="{69384897-8D73-3449-8419-586DC58BEC36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3" creationId="{256EFD4B-C510-8343-A944-0DA0443F730F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4" creationId="{0E061B3F-CBD8-AB4E-86B2-0F47F0196A7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5" creationId="{3C1CBF65-9CF9-B44F-BFDA-D5A22FE3BAE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6" creationId="{AB7E9D0A-18F7-CB49-B746-65165E0954F2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7" creationId="{12B49163-471B-324C-8C50-5EC33D22326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8" creationId="{0D215D58-E3D5-9C41-9979-B85D1831809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39" creationId="{A15126B1-076B-2D4E-B8D0-CA3514187072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0" creationId="{B515594F-1D93-9C4F-9FB8-E64CA04D73F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1" creationId="{BDD74C07-E219-F546-B690-057981B59B7B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2" creationId="{4615BAC2-E1F9-264D-BD93-AFCA10505033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3" creationId="{AB0951AB-881D-E444-9C1E-F32BD7C8A76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4" creationId="{4E2F195B-A6C7-8C4F-AC6F-ABD8A3A04CEA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5" creationId="{D4C02327-F47D-CB4A-B405-893EBA1B141D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6" creationId="{CD1E5FFB-6A4E-B24F-A932-5B9E505225F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7" creationId="{B6F3B199-7FC2-5F41-A6F9-858A3441E4B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8" creationId="{425FCCB0-EEFA-1040-96D9-44B060D13D1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49" creationId="{9DAADE6C-9D75-0742-9D09-65EA5224E99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0" creationId="{4D645BE9-EEB1-D64A-9150-1726CE43D38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1" creationId="{E82E23A0-07E0-BE4C-9BAE-A78113EF607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2" creationId="{D098E19A-0D13-6C45-855C-26CB415A031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3" creationId="{4F1391E9-893E-D345-914E-2E8246CC2E0C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4" creationId="{B8530571-3EB4-9746-B8A4-5BB6C26F088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5" creationId="{C51D4F01-FABB-804A-A39F-DB6A1EA68A4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6" creationId="{B5C6BEDE-1A4B-EA4E-9811-A573CC32A4D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7" creationId="{8A757ED6-D082-4041-936C-97904FDB51D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8" creationId="{E2C7BA51-AB45-B844-8AA4-DA539C1CE59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59" creationId="{7AA973C5-6CBC-2A42-81B8-A9835ABAE81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0" creationId="{F0143015-E481-1C45-B5F7-8B4CAE734EBF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1" creationId="{CC23AAFF-B37A-6C47-9D38-C153C2D111D9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2" creationId="{B16D48A2-5CB1-7246-A3E9-63F6E965391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3" creationId="{56A6B724-2D42-D740-8486-CDBE59E6155A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4" creationId="{1420B220-973A-364B-B64D-F95C04A562A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5" creationId="{F1DB2942-0629-3243-9BD5-98309F688063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6" creationId="{931C4216-F43D-BE42-94E4-79D5452C6182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7" creationId="{7D108DDB-8A81-C842-B55B-7857E4E2D63D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8" creationId="{199E09E7-5683-D04C-8217-BA892D6B51E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69" creationId="{DF221784-555C-5644-ABAC-0946E09FFA8B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0" creationId="{8F33D827-3FC9-8A44-B8E3-7F81DDF1F5C3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1" creationId="{D6C97C26-E29D-7744-9A2B-994B7892A423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2" creationId="{78B03A1D-6FDD-E543-ACCF-44AD31A2C282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3" creationId="{223C7F04-E4DE-BA47-8C00-6B4F7F89B77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4" creationId="{19E13C08-97AC-B747-B296-AABB69CCE2FC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5" creationId="{0B8444D8-C8D5-294A-AAD3-4ACAD27F02DD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6" creationId="{160E1A71-6E51-F748-A5FA-D75EE5DADE5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7" creationId="{1EE8241F-3BAE-FD48-A56B-F96A4541406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8" creationId="{71C842A7-A289-4141-8A0B-BEBBA34E239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79" creationId="{75C778E7-BB87-F64E-A7E7-FDF11E676F0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0" creationId="{23FB361B-EADC-CA46-B416-F41AF544B2C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1" creationId="{29F5596C-DF4D-E04A-BDD2-FCBFF6F546D8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2" creationId="{65EF72CF-269B-9046-97EE-DAF6724386F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3" creationId="{73B4F0D8-9756-6849-8171-23B7793F791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4" creationId="{9A490007-F3F0-A644-A9F9-1F4ECD671798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5" creationId="{8DC591E9-2B13-DF42-9469-8C7BF1EB318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6" creationId="{DC63B5C5-5117-7D4A-83A2-92063DAF3DF8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7" creationId="{4378C183-1E1D-D946-9C51-9F14F9B61A3B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8" creationId="{08E2CA00-7D44-9C4F-9437-E97FF7F9228A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89" creationId="{F401D02F-AE31-B045-9EA4-D2CD8A5C16B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0" creationId="{61AC5694-1D3B-904D-8FA1-7D4326612179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1" creationId="{7B92569C-BEF5-CF41-91A5-1ED601083248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2" creationId="{CF803675-A5A5-6F43-82EF-4026D230D28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3" creationId="{FA66D330-8CA3-F940-B6F9-D9116524D1E3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4" creationId="{8CBBC772-961D-EC45-BD5F-49B03088A02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5" creationId="{54FA8E80-C94E-4F45-BF08-B08EDA6EA36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6" creationId="{DBF2808A-6807-7C47-A547-6419F9C3FF1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7" creationId="{F490E3BE-7B7B-594D-8359-E177546CFA5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8" creationId="{8F97FA74-D667-584C-9757-DEBA4701EC56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99" creationId="{F69E764F-B4B5-6D40-8BD7-586E761B33A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0" creationId="{F524300B-3F5A-294C-8B41-E6497F5513B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1" creationId="{BC42DC8D-4EB9-3849-8FBB-CFDA371E438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2" creationId="{4181C5E8-49DB-6545-9618-C78BB5BD71CF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3" creationId="{0EF7A01E-44CA-414A-B71C-FF4E514C372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4" creationId="{E7625268-B85E-1648-B017-029C8F49F76F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5" creationId="{6AF1908F-2ED8-BF40-A04D-FA25B6B4E62F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6" creationId="{9B94A4FE-4C85-2442-A001-F63D558CCBD1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7" creationId="{F5920888-AEAA-0247-90E8-DE2C9F68ECE2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8" creationId="{3CB733F6-4A88-8244-B349-9D0F96779F9A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09" creationId="{C57059C9-C166-1D4B-A5BD-F2E81A6264CC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0" creationId="{1ED89308-9946-304C-9293-3E9F6A46720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1" creationId="{F289F295-FA3A-474C-9513-DB2C4D11FD14}"/>
          </ac:spMkLst>
        </pc:spChg>
        <pc:spChg chg="add 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2" creationId="{533F5C0A-D34B-E847-BCCC-CFD510EF5A07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4" creationId="{21783513-4933-D64A-8B8F-129EEE067539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5" creationId="{484C90D6-167B-1443-AD1B-19A4B118DA12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6" creationId="{427779E4-EC6E-6B46-8030-1035765230D6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7" creationId="{4715979C-9AA0-794E-ADBB-CC085AC03DB0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8" creationId="{E249A3A7-C722-7340-94E2-0C81EEC405C8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19" creationId="{6FDDB461-0C46-BC46-A607-6BB014DE52A4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21" creationId="{F77DCAE4-EB9B-4E4A-926D-DBF8E827AFD5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22" creationId="{211C5CE4-CCA9-7D46-AAA5-502A532EB4BE}"/>
          </ac:spMkLst>
        </pc:spChg>
        <pc:spChg chg="mod">
          <ac:chgData name="近藤　丈仁" userId="e8d5a081-ac33-4b16-bd43-bb18f8e0648b" providerId="ADAL" clId="{CDBFD897-DFEB-9C4D-AEE3-D60004EE8DFF}" dt="2021-03-18T02:24:06.458" v="31"/>
          <ac:spMkLst>
            <pc:docMk/>
            <pc:sldMk cId="3686492111" sldId="790"/>
            <ac:spMk id="124" creationId="{2FA8236E-2237-9846-869D-E3B112CB8575}"/>
          </ac:spMkLst>
        </pc:spChg>
        <pc:grpChg chg="add 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2" creationId="{4A91AFE2-9964-D249-9235-D503C285D08F}"/>
          </ac:grpSpMkLst>
        </pc:grpChg>
        <pc:grpChg chg="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3" creationId="{44DC944F-42EE-2842-8A7D-D092CD73A84E}"/>
          </ac:grpSpMkLst>
        </pc:grpChg>
        <pc:grpChg chg="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5" creationId="{261C20EF-855A-2A4F-99D5-66B2B28183A7}"/>
          </ac:grpSpMkLst>
        </pc:grpChg>
        <pc:grpChg chg="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6" creationId="{BEE8CD10-B0CE-614D-9300-50F3E794E464}"/>
          </ac:grpSpMkLst>
        </pc:grpChg>
        <pc:grpChg chg="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13" creationId="{D59724C8-8B0E-0846-B99A-2FA6B9FEC834}"/>
          </ac:grpSpMkLst>
        </pc:grpChg>
        <pc:grpChg chg="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14" creationId="{F8B705B1-27FF-914E-937A-71803F6154E6}"/>
          </ac:grpSpMkLst>
        </pc:grpChg>
        <pc:grpChg chg="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15" creationId="{56E3E290-F92C-554D-ABE8-5DB4AE28C406}"/>
          </ac:grpSpMkLst>
        </pc:grpChg>
        <pc:grpChg chg="add 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113" creationId="{9D1B04FA-87E3-E74D-B60F-651B2B759141}"/>
          </ac:grpSpMkLst>
        </pc:grpChg>
        <pc:grpChg chg="add mod">
          <ac:chgData name="近藤　丈仁" userId="e8d5a081-ac33-4b16-bd43-bb18f8e0648b" providerId="ADAL" clId="{CDBFD897-DFEB-9C4D-AEE3-D60004EE8DFF}" dt="2021-03-18T02:24:06.458" v="31"/>
          <ac:grpSpMkLst>
            <pc:docMk/>
            <pc:sldMk cId="3686492111" sldId="790"/>
            <ac:grpSpMk id="120" creationId="{0D234E56-D9BB-7446-A8D2-521A1A2434A0}"/>
          </ac:grpSpMkLst>
        </pc:grpChg>
        <pc:cxnChg chg="mod">
          <ac:chgData name="近藤　丈仁" userId="e8d5a081-ac33-4b16-bd43-bb18f8e0648b" providerId="ADAL" clId="{CDBFD897-DFEB-9C4D-AEE3-D60004EE8DFF}" dt="2021-03-18T02:24:06.458" v="31"/>
          <ac:cxnSpMkLst>
            <pc:docMk/>
            <pc:sldMk cId="3686492111" sldId="790"/>
            <ac:cxnSpMk id="4" creationId="{FCB111C4-EB14-294F-AEC8-1520B97E02F6}"/>
          </ac:cxnSpMkLst>
        </pc:cxnChg>
        <pc:cxnChg chg="mod">
          <ac:chgData name="近藤　丈仁" userId="e8d5a081-ac33-4b16-bd43-bb18f8e0648b" providerId="ADAL" clId="{CDBFD897-DFEB-9C4D-AEE3-D60004EE8DFF}" dt="2021-03-18T02:24:06.458" v="31"/>
          <ac:cxnSpMkLst>
            <pc:docMk/>
            <pc:sldMk cId="3686492111" sldId="790"/>
            <ac:cxnSpMk id="10" creationId="{39250242-B27D-CD44-AD00-53A74ADB1053}"/>
          </ac:cxnSpMkLst>
        </pc:cxnChg>
        <pc:cxnChg chg="mod">
          <ac:chgData name="近藤　丈仁" userId="e8d5a081-ac33-4b16-bd43-bb18f8e0648b" providerId="ADAL" clId="{CDBFD897-DFEB-9C4D-AEE3-D60004EE8DFF}" dt="2021-03-18T02:24:06.458" v="31"/>
          <ac:cxnSpMkLst>
            <pc:docMk/>
            <pc:sldMk cId="3686492111" sldId="790"/>
            <ac:cxnSpMk id="11" creationId="{61C31977-3A5B-784B-AE61-C5B1754A61DF}"/>
          </ac:cxnSpMkLst>
        </pc:cxnChg>
        <pc:cxnChg chg="mod">
          <ac:chgData name="近藤　丈仁" userId="e8d5a081-ac33-4b16-bd43-bb18f8e0648b" providerId="ADAL" clId="{CDBFD897-DFEB-9C4D-AEE3-D60004EE8DFF}" dt="2021-03-18T02:24:06.458" v="31"/>
          <ac:cxnSpMkLst>
            <pc:docMk/>
            <pc:sldMk cId="3686492111" sldId="790"/>
            <ac:cxnSpMk id="12" creationId="{14EC386E-5FCC-1B44-AFD3-DE25C353D43D}"/>
          </ac:cxnSpMkLst>
        </pc:cxnChg>
        <pc:cxnChg chg="mod">
          <ac:chgData name="近藤　丈仁" userId="e8d5a081-ac33-4b16-bd43-bb18f8e0648b" providerId="ADAL" clId="{CDBFD897-DFEB-9C4D-AEE3-D60004EE8DFF}" dt="2021-03-18T02:24:06.458" v="31"/>
          <ac:cxnSpMkLst>
            <pc:docMk/>
            <pc:sldMk cId="3686492111" sldId="790"/>
            <ac:cxnSpMk id="123" creationId="{09D1AB06-F2C0-294C-96E4-83B08CD510B6}"/>
          </ac:cxnSpMkLst>
        </pc:cxnChg>
      </pc:sldChg>
      <pc:sldChg chg="modSp add mod">
        <pc:chgData name="近藤　丈仁" userId="e8d5a081-ac33-4b16-bd43-bb18f8e0648b" providerId="ADAL" clId="{CDBFD897-DFEB-9C4D-AEE3-D60004EE8DFF}" dt="2021-03-18T02:24:30.448" v="33" actId="27636"/>
        <pc:sldMkLst>
          <pc:docMk/>
          <pc:sldMk cId="1690204735" sldId="800"/>
        </pc:sldMkLst>
        <pc:spChg chg="mod">
          <ac:chgData name="近藤　丈仁" userId="e8d5a081-ac33-4b16-bd43-bb18f8e0648b" providerId="ADAL" clId="{CDBFD897-DFEB-9C4D-AEE3-D60004EE8DFF}" dt="2021-03-18T02:24:30.448" v="33" actId="27636"/>
          <ac:spMkLst>
            <pc:docMk/>
            <pc:sldMk cId="1690204735" sldId="800"/>
            <ac:spMk id="5" creationId="{BDC8F8C2-8644-CE48-8AF6-0F363A299BAD}"/>
          </ac:spMkLst>
        </pc:spChg>
      </pc:sldChg>
      <pc:sldChg chg="add">
        <pc:chgData name="近藤　丈仁" userId="e8d5a081-ac33-4b16-bd43-bb18f8e0648b" providerId="ADAL" clId="{CDBFD897-DFEB-9C4D-AEE3-D60004EE8DFF}" dt="2021-03-18T02:24:29.395" v="32"/>
        <pc:sldMkLst>
          <pc:docMk/>
          <pc:sldMk cId="3525595139" sldId="8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4A63B-BE60-354D-B44D-7BD1D5D4A637}" type="doc">
      <dgm:prSet loTypeId="urn:microsoft.com/office/officeart/2005/8/layout/hierarchy3" loCatId="" qsTypeId="urn:microsoft.com/office/officeart/2005/8/quickstyle/simple2" qsCatId="simple" csTypeId="urn:microsoft.com/office/officeart/2005/8/colors/accent5_2" csCatId="accent5" phldr="1"/>
      <dgm:spPr/>
    </dgm:pt>
    <dgm:pt modelId="{598E5B26-924D-C14A-A5AA-CAF0FDAE1D1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200" b="1" i="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放電伝播</a:t>
          </a:r>
          <a:br>
            <a:rPr lang="en-US" altLang="ja-JP" sz="2200" b="1" i="0" dirty="0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2200" b="1" i="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確率</a:t>
          </a:r>
          <a:endParaRPr lang="en-US" sz="2200" b="1" i="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2EAF0EF3-BE66-C145-AD7E-F82B546887F8}" type="parTrans" cxnId="{E9D120DB-1C94-F341-AF90-D226835C2B6A}">
      <dgm:prSet/>
      <dgm:spPr/>
      <dgm:t>
        <a:bodyPr/>
        <a:lstStyle/>
        <a:p>
          <a:endParaRPr lang="en-US"/>
        </a:p>
      </dgm:t>
    </dgm:pt>
    <dgm:pt modelId="{E91EC6AA-ABDF-7F40-861C-D88C7930634E}" type="sibTrans" cxnId="{E9D120DB-1C94-F341-AF90-D226835C2B6A}">
      <dgm:prSet/>
      <dgm:spPr/>
      <dgm:t>
        <a:bodyPr/>
        <a:lstStyle/>
        <a:p>
          <a:endParaRPr lang="en-US"/>
        </a:p>
      </dgm:t>
    </dgm:pt>
    <dgm:pt modelId="{24300A29-3770-4044-8FD4-4445B94520B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200" b="1" i="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GEMの</a:t>
          </a:r>
          <a:br>
            <a:rPr lang="en-US" sz="2200" b="1" i="0" dirty="0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2200" b="1" i="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損傷確率</a:t>
          </a:r>
          <a:endParaRPr lang="en-US" sz="2200" b="1" i="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010561B3-E175-E147-8DDE-1BDC7D065659}" type="parTrans" cxnId="{ED5D141D-EE0A-A34D-8E0A-FB8307ADDAFB}">
      <dgm:prSet/>
      <dgm:spPr/>
      <dgm:t>
        <a:bodyPr/>
        <a:lstStyle/>
        <a:p>
          <a:endParaRPr lang="en-US"/>
        </a:p>
      </dgm:t>
    </dgm:pt>
    <dgm:pt modelId="{B7C02EA7-8964-F84C-A21F-1ACFB3ADE2BF}" type="sibTrans" cxnId="{ED5D141D-EE0A-A34D-8E0A-FB8307ADDAFB}">
      <dgm:prSet/>
      <dgm:spPr/>
      <dgm:t>
        <a:bodyPr/>
        <a:lstStyle/>
        <a:p>
          <a:endParaRPr lang="en-US"/>
        </a:p>
      </dgm:t>
    </dgm:pt>
    <dgm:pt modelId="{88916416-34FB-C243-830F-17314BFB5C77}">
      <dgm:prSet/>
      <dgm:spPr/>
      <dgm:t>
        <a:bodyPr/>
        <a:lstStyle/>
        <a:p>
          <a:pPr algn="ctr"/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放電のエネルギー低減</a:t>
          </a:r>
          <a:b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（✓</a:t>
          </a:r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GEM容量</a:t>
          </a: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, …）</a:t>
          </a:r>
        </a:p>
      </dgm:t>
    </dgm:pt>
    <dgm:pt modelId="{B5D26CBF-39F2-CA4B-8EB4-8C1EAF35C6BA}" type="parTrans" cxnId="{97C05C44-E37B-2744-A8B3-824EB17D3AED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b="1" i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F31A30B1-83B3-B54E-A1C3-89906B211F43}" type="sibTrans" cxnId="{97C05C44-E37B-2744-A8B3-824EB17D3AED}">
      <dgm:prSet/>
      <dgm:spPr/>
      <dgm:t>
        <a:bodyPr/>
        <a:lstStyle/>
        <a:p>
          <a:endParaRPr lang="en-US"/>
        </a:p>
      </dgm:t>
    </dgm:pt>
    <dgm:pt modelId="{F0840D6F-99BB-3746-927A-0D53F273350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200" b="1" i="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放電rate</a:t>
          </a:r>
          <a:endParaRPr lang="en-US" sz="2200" b="1" i="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82EF7BC4-B92B-D545-9F52-4B9FAA8C1BC4}" type="parTrans" cxnId="{29EF99C1-9180-2248-8125-0864B4C9744A}">
      <dgm:prSet/>
      <dgm:spPr/>
      <dgm:t>
        <a:bodyPr/>
        <a:lstStyle/>
        <a:p>
          <a:endParaRPr lang="en-US"/>
        </a:p>
      </dgm:t>
    </dgm:pt>
    <dgm:pt modelId="{8A9E621E-D813-9C48-A7EC-8AE075CE3B03}" type="sibTrans" cxnId="{29EF99C1-9180-2248-8125-0864B4C9744A}">
      <dgm:prSet/>
      <dgm:spPr/>
      <dgm:t>
        <a:bodyPr/>
        <a:lstStyle/>
        <a:p>
          <a:endParaRPr lang="en-US"/>
        </a:p>
      </dgm:t>
    </dgm:pt>
    <dgm:pt modelId="{18D632D6-540E-7447-BB88-625C6DBAE835}">
      <dgm:prSet/>
      <dgm:spPr/>
      <dgm:t>
        <a:bodyPr/>
        <a:lstStyle/>
        <a:p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電圧・ゲインの最適化</a:t>
          </a:r>
          <a:endParaRPr lang="en-US" b="1" i="0" dirty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82C9ADBB-FEE2-9040-93B3-6DF47DD6D555}" type="parTrans" cxnId="{6F0D54F3-BA88-E942-ABAE-5300AFD74E52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b="1" i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20721CDE-FB31-8B41-AAB0-2E79C9ADCE35}" type="sibTrans" cxnId="{6F0D54F3-BA88-E942-ABAE-5300AFD74E52}">
      <dgm:prSet/>
      <dgm:spPr/>
      <dgm:t>
        <a:bodyPr/>
        <a:lstStyle/>
        <a:p>
          <a:endParaRPr lang="en-US"/>
        </a:p>
      </dgm:t>
    </dgm:pt>
    <dgm:pt modelId="{2B9CDDF3-D8CE-AC48-A690-006A5628AE8A}">
      <dgm:prSet/>
      <dgm:spPr/>
      <dgm:t>
        <a:bodyPr/>
        <a:lstStyle/>
        <a:p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バックグラウンド放射線の抑制</a:t>
          </a: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 (</a:t>
          </a:r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ビーム調整</a:t>
          </a: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)</a:t>
          </a:r>
        </a:p>
      </dgm:t>
    </dgm:pt>
    <dgm:pt modelId="{A5A818E8-BC18-D94A-9351-DAB64DEA0FD9}" type="parTrans" cxnId="{3037227D-02D5-1143-92F7-5287F0095C60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b="1" i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F9529297-B11A-E742-AAD8-E625236AE81B}" type="sibTrans" cxnId="{3037227D-02D5-1143-92F7-5287F0095C60}">
      <dgm:prSet/>
      <dgm:spPr/>
      <dgm:t>
        <a:bodyPr/>
        <a:lstStyle/>
        <a:p>
          <a:endParaRPr lang="en-US"/>
        </a:p>
      </dgm:t>
    </dgm:pt>
    <dgm:pt modelId="{ECD7F67D-93CB-7B40-A0D1-3086A055BB35}">
      <dgm:prSet phldrT="[Text]"/>
      <dgm:spPr/>
      <dgm:t>
        <a:bodyPr/>
        <a:lstStyle/>
        <a:p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高電圧供給回路</a:t>
          </a:r>
          <a:b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の最適化</a:t>
          </a:r>
          <a:endParaRPr lang="en-US" b="1" i="0" dirty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D76EB403-B653-AB46-B2E3-BCC454993E85}" type="parTrans" cxnId="{ABDF5A25-38DE-6F41-AA3A-45A441BE37AA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b="1" i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4F463FAE-77FB-914D-86E9-F053937A0D26}" type="sibTrans" cxnId="{ABDF5A25-38DE-6F41-AA3A-45A441BE37AA}">
      <dgm:prSet/>
      <dgm:spPr/>
      <dgm:t>
        <a:bodyPr/>
        <a:lstStyle/>
        <a:p>
          <a:endParaRPr lang="en-US"/>
        </a:p>
      </dgm:t>
    </dgm:pt>
    <dgm:pt modelId="{AB7D851F-F008-CD4E-90FD-688FDF65166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200" b="1" i="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読出回路の</a:t>
          </a:r>
          <a:br>
            <a:rPr lang="en-US" sz="2200" b="1" i="0" dirty="0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2200" b="1" i="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損傷確率</a:t>
          </a:r>
          <a:endParaRPr lang="en-US" sz="2200" b="1" i="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EBAB714E-F89E-874C-8E63-BF9D316F25A1}" type="parTrans" cxnId="{5BDC5128-ACDA-4842-B5F0-4C44B103EC2E}">
      <dgm:prSet/>
      <dgm:spPr/>
      <dgm:t>
        <a:bodyPr/>
        <a:lstStyle/>
        <a:p>
          <a:endParaRPr lang="en-US"/>
        </a:p>
      </dgm:t>
    </dgm:pt>
    <dgm:pt modelId="{14EB5DF2-6FFB-7C43-B9EA-A3A64F94966C}" type="sibTrans" cxnId="{5BDC5128-ACDA-4842-B5F0-4C44B103EC2E}">
      <dgm:prSet/>
      <dgm:spPr/>
      <dgm:t>
        <a:bodyPr/>
        <a:lstStyle/>
        <a:p>
          <a:endParaRPr lang="en-US"/>
        </a:p>
      </dgm:t>
    </dgm:pt>
    <dgm:pt modelId="{F1159DB4-902D-DB45-863E-89F881D8F177}">
      <dgm:prSet/>
      <dgm:spPr/>
      <dgm:t>
        <a:bodyPr/>
        <a:lstStyle/>
        <a:p>
          <a:pPr algn="ctr"/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放電のエネルギー低減</a:t>
          </a:r>
          <a:b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(✓</a:t>
          </a:r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GEM容量</a:t>
          </a: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, …)</a:t>
          </a:r>
        </a:p>
      </dgm:t>
    </dgm:pt>
    <dgm:pt modelId="{F8E78D9F-02BD-DE4F-A265-9E2CD13BD441}" type="parTrans" cxnId="{411E99FD-0A3A-6F48-ABFD-BF91FE5F4AB1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b="1" i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9247B045-A9AE-6A4A-8A95-8155F0482A06}" type="sibTrans" cxnId="{411E99FD-0A3A-6F48-ABFD-BF91FE5F4AB1}">
      <dgm:prSet/>
      <dgm:spPr/>
      <dgm:t>
        <a:bodyPr/>
        <a:lstStyle/>
        <a:p>
          <a:endParaRPr lang="en-US"/>
        </a:p>
      </dgm:t>
    </dgm:pt>
    <dgm:pt modelId="{ACC28155-C571-5B4D-AB56-05B9AADB43C9}">
      <dgm:prSet/>
      <dgm:spPr>
        <a:noFill/>
      </dgm:spPr>
      <dgm:t>
        <a:bodyPr/>
        <a:lstStyle/>
        <a:p>
          <a:pPr algn="ctr"/>
          <a:r>
            <a:rPr lang="en-US" b="1" i="0" dirty="0" err="1">
              <a:solidFill>
                <a:schemeClr val="bg1"/>
              </a:solidFill>
              <a:latin typeface="Hiragino Sans W6" panose="020B0400000000000000" pitchFamily="34" charset="-128"/>
              <a:ea typeface="Hiragino Sans W6" panose="020B0400000000000000" pitchFamily="34" charset="-128"/>
            </a:rPr>
            <a:t>読出回路の</a:t>
          </a:r>
          <a:br>
            <a:rPr lang="en-US" b="1" i="0" dirty="0">
              <a:solidFill>
                <a:schemeClr val="bg1"/>
              </a:solidFill>
              <a:latin typeface="Hiragino Sans W6" panose="020B0400000000000000" pitchFamily="34" charset="-128"/>
              <a:ea typeface="Hiragino Sans W6" panose="020B0400000000000000" pitchFamily="34" charset="-128"/>
            </a:rPr>
          </a:br>
          <a:r>
            <a:rPr lang="en-US" b="1" i="0" dirty="0" err="1">
              <a:solidFill>
                <a:schemeClr val="bg1"/>
              </a:solidFill>
              <a:latin typeface="Hiragino Sans W6" panose="020B0400000000000000" pitchFamily="34" charset="-128"/>
              <a:ea typeface="Hiragino Sans W6" panose="020B0400000000000000" pitchFamily="34" charset="-128"/>
            </a:rPr>
            <a:t>放電耐性強化</a:t>
          </a:r>
          <a:endParaRPr lang="en-US" b="1" i="0" dirty="0">
            <a:solidFill>
              <a:schemeClr val="bg1"/>
            </a:solidFill>
            <a:latin typeface="Hiragino Sans W6" panose="020B0400000000000000" pitchFamily="34" charset="-128"/>
            <a:ea typeface="Hiragino Sans W6" panose="020B0400000000000000" pitchFamily="34" charset="-128"/>
          </a:endParaRPr>
        </a:p>
      </dgm:t>
    </dgm:pt>
    <dgm:pt modelId="{3592F331-22BA-E248-9E5B-1EEB8CB05652}" type="parTrans" cxnId="{1C0E6D16-A1BE-A04B-BDA3-A28ABF17CDC1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b="1" i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B58A00BC-61EF-F64D-A680-A6CC5934F46D}" type="sibTrans" cxnId="{1C0E6D16-A1BE-A04B-BDA3-A28ABF17CDC1}">
      <dgm:prSet/>
      <dgm:spPr/>
      <dgm:t>
        <a:bodyPr/>
        <a:lstStyle/>
        <a:p>
          <a:endParaRPr lang="en-US"/>
        </a:p>
      </dgm:t>
    </dgm:pt>
    <dgm:pt modelId="{9211BB7D-87AA-4549-9E1E-D099CA08B83D}">
      <dgm:prSet/>
      <dgm:spPr/>
      <dgm:t>
        <a:bodyPr/>
        <a:lstStyle/>
        <a:p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放電のエネルギー低減</a:t>
          </a:r>
          <a:b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（✓</a:t>
          </a:r>
          <a:r>
            <a:rPr lang="en-US" b="1" i="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GEM容量</a:t>
          </a:r>
          <a:r>
            <a:rPr lang="en-US" b="1" i="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, …）</a:t>
          </a:r>
        </a:p>
      </dgm:t>
    </dgm:pt>
    <dgm:pt modelId="{608CE344-2D45-AE40-B5E3-77A909A9DA0C}" type="parTrans" cxnId="{4E99361F-77FA-0F4A-B532-2846A89119C2}">
      <dgm:prSet/>
      <dgm:spPr>
        <a:ln w="254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b="1" i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gm:t>
    </dgm:pt>
    <dgm:pt modelId="{89D36184-DCFC-0C4B-9E94-AAE84D610666}" type="sibTrans" cxnId="{4E99361F-77FA-0F4A-B532-2846A89119C2}">
      <dgm:prSet/>
      <dgm:spPr/>
      <dgm:t>
        <a:bodyPr/>
        <a:lstStyle/>
        <a:p>
          <a:endParaRPr lang="en-US"/>
        </a:p>
      </dgm:t>
    </dgm:pt>
    <dgm:pt modelId="{EC6BAAEA-9644-DE4B-BECB-E2434A0D7091}" type="pres">
      <dgm:prSet presAssocID="{AA74A63B-BE60-354D-B44D-7BD1D5D4A6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F12DBA-1FDB-1148-ADE3-5B1B555A4FCE}" type="pres">
      <dgm:prSet presAssocID="{F0840D6F-99BB-3746-927A-0D53F2733505}" presName="root" presStyleCnt="0"/>
      <dgm:spPr/>
    </dgm:pt>
    <dgm:pt modelId="{9ADBAD34-37F3-8144-A1B7-8B2538E1C2AD}" type="pres">
      <dgm:prSet presAssocID="{F0840D6F-99BB-3746-927A-0D53F2733505}" presName="rootComposite" presStyleCnt="0"/>
      <dgm:spPr/>
    </dgm:pt>
    <dgm:pt modelId="{8CFDECFD-62B6-6F42-B7B0-D2F8426851C7}" type="pres">
      <dgm:prSet presAssocID="{F0840D6F-99BB-3746-927A-0D53F2733505}" presName="rootText" presStyleLbl="node1" presStyleIdx="0" presStyleCnt="4" custScaleY="85516"/>
      <dgm:spPr/>
    </dgm:pt>
    <dgm:pt modelId="{068CEB3E-70D7-E348-8306-452613C34133}" type="pres">
      <dgm:prSet presAssocID="{F0840D6F-99BB-3746-927A-0D53F2733505}" presName="rootConnector" presStyleLbl="node1" presStyleIdx="0" presStyleCnt="4"/>
      <dgm:spPr/>
    </dgm:pt>
    <dgm:pt modelId="{151D6AF7-CDB6-8C40-813F-C645ABCE7ED8}" type="pres">
      <dgm:prSet presAssocID="{F0840D6F-99BB-3746-927A-0D53F2733505}" presName="childShape" presStyleCnt="0"/>
      <dgm:spPr/>
    </dgm:pt>
    <dgm:pt modelId="{AD8054EF-8EC9-0644-AEB3-7F725F73F5D6}" type="pres">
      <dgm:prSet presAssocID="{82C9ADBB-FEE2-9040-93B3-6DF47DD6D555}" presName="Name13" presStyleLbl="parChTrans1D2" presStyleIdx="0" presStyleCnt="7"/>
      <dgm:spPr/>
    </dgm:pt>
    <dgm:pt modelId="{5E15B19E-BB3F-694F-8878-24A8A3B9D925}" type="pres">
      <dgm:prSet presAssocID="{18D632D6-540E-7447-BB88-625C6DBAE835}" presName="childText" presStyleLbl="bgAcc1" presStyleIdx="0" presStyleCnt="7" custScaleX="129038" custScaleY="70154">
        <dgm:presLayoutVars>
          <dgm:bulletEnabled val="1"/>
        </dgm:presLayoutVars>
      </dgm:prSet>
      <dgm:spPr/>
    </dgm:pt>
    <dgm:pt modelId="{D5702CF6-2568-844D-9994-D27AFE08500C}" type="pres">
      <dgm:prSet presAssocID="{A5A818E8-BC18-D94A-9351-DAB64DEA0FD9}" presName="Name13" presStyleLbl="parChTrans1D2" presStyleIdx="1" presStyleCnt="7"/>
      <dgm:spPr/>
    </dgm:pt>
    <dgm:pt modelId="{EE77A6F3-9963-684B-8B9A-F13F0C309D78}" type="pres">
      <dgm:prSet presAssocID="{2B9CDDF3-D8CE-AC48-A690-006A5628AE8A}" presName="childText" presStyleLbl="bgAcc1" presStyleIdx="1" presStyleCnt="7" custScaleX="129038" custScaleY="70154">
        <dgm:presLayoutVars>
          <dgm:bulletEnabled val="1"/>
        </dgm:presLayoutVars>
      </dgm:prSet>
      <dgm:spPr/>
    </dgm:pt>
    <dgm:pt modelId="{9DA380A4-C846-1240-8A2F-492FE8EAF838}" type="pres">
      <dgm:prSet presAssocID="{598E5B26-924D-C14A-A5AA-CAF0FDAE1D17}" presName="root" presStyleCnt="0"/>
      <dgm:spPr/>
    </dgm:pt>
    <dgm:pt modelId="{19FDDF20-54F8-544C-A55A-3119E1C931C2}" type="pres">
      <dgm:prSet presAssocID="{598E5B26-924D-C14A-A5AA-CAF0FDAE1D17}" presName="rootComposite" presStyleCnt="0"/>
      <dgm:spPr/>
    </dgm:pt>
    <dgm:pt modelId="{BFC0D77F-C40E-F049-AFB3-276206B4F2B4}" type="pres">
      <dgm:prSet presAssocID="{598E5B26-924D-C14A-A5AA-CAF0FDAE1D17}" presName="rootText" presStyleLbl="node1" presStyleIdx="1" presStyleCnt="4" custScaleY="85516" custLinFactNeighborX="7622"/>
      <dgm:spPr/>
    </dgm:pt>
    <dgm:pt modelId="{BBFD16BA-8F2E-2840-80E0-3E4122C43CA1}" type="pres">
      <dgm:prSet presAssocID="{598E5B26-924D-C14A-A5AA-CAF0FDAE1D17}" presName="rootConnector" presStyleLbl="node1" presStyleIdx="1" presStyleCnt="4"/>
      <dgm:spPr/>
    </dgm:pt>
    <dgm:pt modelId="{2FC1E191-95FF-4143-9E2E-159D108AB344}" type="pres">
      <dgm:prSet presAssocID="{598E5B26-924D-C14A-A5AA-CAF0FDAE1D17}" presName="childShape" presStyleCnt="0"/>
      <dgm:spPr/>
    </dgm:pt>
    <dgm:pt modelId="{8FA6D7D0-82CA-9343-8780-E2B7AAA1BBA9}" type="pres">
      <dgm:prSet presAssocID="{608CE344-2D45-AE40-B5E3-77A909A9DA0C}" presName="Name13" presStyleLbl="parChTrans1D2" presStyleIdx="2" presStyleCnt="7"/>
      <dgm:spPr/>
    </dgm:pt>
    <dgm:pt modelId="{842049EE-3DF9-674F-8468-7FE45954B983}" type="pres">
      <dgm:prSet presAssocID="{9211BB7D-87AA-4549-9E1E-D099CA08B83D}" presName="childText" presStyleLbl="bgAcc1" presStyleIdx="2" presStyleCnt="7" custScaleX="129038" custScaleY="70157" custLinFactNeighborX="9457">
        <dgm:presLayoutVars>
          <dgm:bulletEnabled val="1"/>
        </dgm:presLayoutVars>
      </dgm:prSet>
      <dgm:spPr/>
    </dgm:pt>
    <dgm:pt modelId="{8A162F88-3D3A-8A48-AC0A-F6974F031710}" type="pres">
      <dgm:prSet presAssocID="{D76EB403-B653-AB46-B2E3-BCC454993E85}" presName="Name13" presStyleLbl="parChTrans1D2" presStyleIdx="3" presStyleCnt="7"/>
      <dgm:spPr/>
    </dgm:pt>
    <dgm:pt modelId="{AA33EF10-2C75-1449-9FF8-A9B7E4CA7F90}" type="pres">
      <dgm:prSet presAssocID="{ECD7F67D-93CB-7B40-A0D1-3086A055BB35}" presName="childText" presStyleLbl="bgAcc1" presStyleIdx="3" presStyleCnt="7" custScaleX="129038" custScaleY="70154" custLinFactNeighborX="9526">
        <dgm:presLayoutVars>
          <dgm:bulletEnabled val="1"/>
        </dgm:presLayoutVars>
      </dgm:prSet>
      <dgm:spPr/>
    </dgm:pt>
    <dgm:pt modelId="{D735B702-A69C-3442-9479-1CB77E11864B}" type="pres">
      <dgm:prSet presAssocID="{24300A29-3770-4044-8FD4-4445B94520B1}" presName="root" presStyleCnt="0"/>
      <dgm:spPr/>
    </dgm:pt>
    <dgm:pt modelId="{AB29B057-ED21-DE41-8811-9B2C63CEF23D}" type="pres">
      <dgm:prSet presAssocID="{24300A29-3770-4044-8FD4-4445B94520B1}" presName="rootComposite" presStyleCnt="0"/>
      <dgm:spPr/>
    </dgm:pt>
    <dgm:pt modelId="{72D8B9B2-E1B7-4B43-9A90-9B6C2011D839}" type="pres">
      <dgm:prSet presAssocID="{24300A29-3770-4044-8FD4-4445B94520B1}" presName="rootText" presStyleLbl="node1" presStyleIdx="2" presStyleCnt="4" custScaleX="112243" custScaleY="85516" custLinFactY="-15116" custLinFactNeighborX="43438" custLinFactNeighborY="-100000"/>
      <dgm:spPr/>
    </dgm:pt>
    <dgm:pt modelId="{D78D3615-4122-154B-9B4D-0B1F77F6CCB7}" type="pres">
      <dgm:prSet presAssocID="{24300A29-3770-4044-8FD4-4445B94520B1}" presName="rootConnector" presStyleLbl="node1" presStyleIdx="2" presStyleCnt="4"/>
      <dgm:spPr/>
    </dgm:pt>
    <dgm:pt modelId="{38401CAA-E60B-3249-8676-CC2D4CD49C62}" type="pres">
      <dgm:prSet presAssocID="{24300A29-3770-4044-8FD4-4445B94520B1}" presName="childShape" presStyleCnt="0"/>
      <dgm:spPr/>
    </dgm:pt>
    <dgm:pt modelId="{EF78769A-A9D2-AB4C-8792-D01CF53EDB2D}" type="pres">
      <dgm:prSet presAssocID="{B5D26CBF-39F2-CA4B-8EB4-8C1EAF35C6BA}" presName="Name13" presStyleLbl="parChTrans1D2" presStyleIdx="4" presStyleCnt="7"/>
      <dgm:spPr/>
    </dgm:pt>
    <dgm:pt modelId="{EC313FCE-C4AC-E647-80A5-8F3987510FE8}" type="pres">
      <dgm:prSet presAssocID="{88916416-34FB-C243-830F-17314BFB5C77}" presName="childText" presStyleLbl="bgAcc1" presStyleIdx="4" presStyleCnt="7" custScaleX="129038" custScaleY="70154" custLinFactY="-15116" custLinFactNeighborX="54823" custLinFactNeighborY="-100000">
        <dgm:presLayoutVars>
          <dgm:bulletEnabled val="1"/>
        </dgm:presLayoutVars>
      </dgm:prSet>
      <dgm:spPr/>
    </dgm:pt>
    <dgm:pt modelId="{CD50AB33-81E7-E341-9A57-E28E93669D14}" type="pres">
      <dgm:prSet presAssocID="{AB7D851F-F008-CD4E-90FD-688FDF651665}" presName="root" presStyleCnt="0"/>
      <dgm:spPr/>
    </dgm:pt>
    <dgm:pt modelId="{F1BB6690-1689-094E-B067-FB734E13EB29}" type="pres">
      <dgm:prSet presAssocID="{AB7D851F-F008-CD4E-90FD-688FDF651665}" presName="rootComposite" presStyleCnt="0"/>
      <dgm:spPr/>
    </dgm:pt>
    <dgm:pt modelId="{531EFA68-2A5F-024D-BF9F-7F65D4FF8719}" type="pres">
      <dgm:prSet presAssocID="{AB7D851F-F008-CD4E-90FD-688FDF651665}" presName="rootText" presStyleLbl="node1" presStyleIdx="3" presStyleCnt="4" custScaleX="112243" custScaleY="85516" custLinFactY="2169" custLinFactNeighborX="-93805" custLinFactNeighborY="100000"/>
      <dgm:spPr/>
    </dgm:pt>
    <dgm:pt modelId="{972EA626-26F7-1149-9E2E-88027794D26A}" type="pres">
      <dgm:prSet presAssocID="{AB7D851F-F008-CD4E-90FD-688FDF651665}" presName="rootConnector" presStyleLbl="node1" presStyleIdx="3" presStyleCnt="4"/>
      <dgm:spPr/>
    </dgm:pt>
    <dgm:pt modelId="{324E375F-13C2-B24A-898E-EBCBBB8106D1}" type="pres">
      <dgm:prSet presAssocID="{AB7D851F-F008-CD4E-90FD-688FDF651665}" presName="childShape" presStyleCnt="0"/>
      <dgm:spPr/>
    </dgm:pt>
    <dgm:pt modelId="{EBF05BA3-41E7-EC41-945D-611B70C8732D}" type="pres">
      <dgm:prSet presAssocID="{F8E78D9F-02BD-DE4F-A265-9E2CD13BD441}" presName="Name13" presStyleLbl="parChTrans1D2" presStyleIdx="5" presStyleCnt="7"/>
      <dgm:spPr/>
    </dgm:pt>
    <dgm:pt modelId="{3457A5B6-F738-5A45-90B0-D6ABDF32383E}" type="pres">
      <dgm:prSet presAssocID="{F1159DB4-902D-DB45-863E-89F881D8F177}" presName="childText" presStyleLbl="bgAcc1" presStyleIdx="5" presStyleCnt="7" custScaleX="129038" custScaleY="70154" custLinFactX="-16730" custLinFactY="2169" custLinFactNeighborX="-100000" custLinFactNeighborY="100000">
        <dgm:presLayoutVars>
          <dgm:bulletEnabled val="1"/>
        </dgm:presLayoutVars>
      </dgm:prSet>
      <dgm:spPr/>
    </dgm:pt>
    <dgm:pt modelId="{879FA87F-1A55-544B-AE3D-91E3EDDCA8E0}" type="pres">
      <dgm:prSet presAssocID="{3592F331-22BA-E248-9E5B-1EEB8CB05652}" presName="Name13" presStyleLbl="parChTrans1D2" presStyleIdx="6" presStyleCnt="7"/>
      <dgm:spPr/>
    </dgm:pt>
    <dgm:pt modelId="{D3AF977A-955E-4049-B70E-A6769ECE10B1}" type="pres">
      <dgm:prSet presAssocID="{ACC28155-C571-5B4D-AB56-05B9AADB43C9}" presName="childText" presStyleLbl="bgAcc1" presStyleIdx="6" presStyleCnt="7" custScaleX="129038" custScaleY="84184" custLinFactX="-16730" custLinFactY="2169" custLinFactNeighborX="-100000" custLinFactNeighborY="100000">
        <dgm:presLayoutVars>
          <dgm:bulletEnabled val="1"/>
        </dgm:presLayoutVars>
      </dgm:prSet>
      <dgm:spPr/>
    </dgm:pt>
  </dgm:ptLst>
  <dgm:cxnLst>
    <dgm:cxn modelId="{BEDF7011-5742-D24A-B771-550BA1D9263C}" type="presOf" srcId="{F8E78D9F-02BD-DE4F-A265-9E2CD13BD441}" destId="{EBF05BA3-41E7-EC41-945D-611B70C8732D}" srcOrd="0" destOrd="0" presId="urn:microsoft.com/office/officeart/2005/8/layout/hierarchy3"/>
    <dgm:cxn modelId="{1C0E6D16-A1BE-A04B-BDA3-A28ABF17CDC1}" srcId="{AB7D851F-F008-CD4E-90FD-688FDF651665}" destId="{ACC28155-C571-5B4D-AB56-05B9AADB43C9}" srcOrd="1" destOrd="0" parTransId="{3592F331-22BA-E248-9E5B-1EEB8CB05652}" sibTransId="{B58A00BC-61EF-F64D-A680-A6CC5934F46D}"/>
    <dgm:cxn modelId="{0A494618-14AC-204C-978F-2CD4F921E787}" type="presOf" srcId="{608CE344-2D45-AE40-B5E3-77A909A9DA0C}" destId="{8FA6D7D0-82CA-9343-8780-E2B7AAA1BBA9}" srcOrd="0" destOrd="0" presId="urn:microsoft.com/office/officeart/2005/8/layout/hierarchy3"/>
    <dgm:cxn modelId="{8DA9011A-104B-5D42-A3F2-D28165056578}" type="presOf" srcId="{B5D26CBF-39F2-CA4B-8EB4-8C1EAF35C6BA}" destId="{EF78769A-A9D2-AB4C-8792-D01CF53EDB2D}" srcOrd="0" destOrd="0" presId="urn:microsoft.com/office/officeart/2005/8/layout/hierarchy3"/>
    <dgm:cxn modelId="{ED5D141D-EE0A-A34D-8E0A-FB8307ADDAFB}" srcId="{AA74A63B-BE60-354D-B44D-7BD1D5D4A637}" destId="{24300A29-3770-4044-8FD4-4445B94520B1}" srcOrd="2" destOrd="0" parTransId="{010561B3-E175-E147-8DDE-1BDC7D065659}" sibTransId="{B7C02EA7-8964-F84C-A21F-1ACFB3ADE2BF}"/>
    <dgm:cxn modelId="{4E99361F-77FA-0F4A-B532-2846A89119C2}" srcId="{598E5B26-924D-C14A-A5AA-CAF0FDAE1D17}" destId="{9211BB7D-87AA-4549-9E1E-D099CA08B83D}" srcOrd="0" destOrd="0" parTransId="{608CE344-2D45-AE40-B5E3-77A909A9DA0C}" sibTransId="{89D36184-DCFC-0C4B-9E94-AAE84D610666}"/>
    <dgm:cxn modelId="{ABDF5A25-38DE-6F41-AA3A-45A441BE37AA}" srcId="{598E5B26-924D-C14A-A5AA-CAF0FDAE1D17}" destId="{ECD7F67D-93CB-7B40-A0D1-3086A055BB35}" srcOrd="1" destOrd="0" parTransId="{D76EB403-B653-AB46-B2E3-BCC454993E85}" sibTransId="{4F463FAE-77FB-914D-86E9-F053937A0D26}"/>
    <dgm:cxn modelId="{5BDC5128-ACDA-4842-B5F0-4C44B103EC2E}" srcId="{AA74A63B-BE60-354D-B44D-7BD1D5D4A637}" destId="{AB7D851F-F008-CD4E-90FD-688FDF651665}" srcOrd="3" destOrd="0" parTransId="{EBAB714E-F89E-874C-8E63-BF9D316F25A1}" sibTransId="{14EB5DF2-6FFB-7C43-B9EA-A3A64F94966C}"/>
    <dgm:cxn modelId="{80DCCE35-CB57-0E48-AC93-1AC539FF6B73}" type="presOf" srcId="{2B9CDDF3-D8CE-AC48-A690-006A5628AE8A}" destId="{EE77A6F3-9963-684B-8B9A-F13F0C309D78}" srcOrd="0" destOrd="0" presId="urn:microsoft.com/office/officeart/2005/8/layout/hierarchy3"/>
    <dgm:cxn modelId="{1BC9B636-709C-EF4C-951D-D2D606786B55}" type="presOf" srcId="{F1159DB4-902D-DB45-863E-89F881D8F177}" destId="{3457A5B6-F738-5A45-90B0-D6ABDF32383E}" srcOrd="0" destOrd="0" presId="urn:microsoft.com/office/officeart/2005/8/layout/hierarchy3"/>
    <dgm:cxn modelId="{0AC06B39-CF13-A144-B9ED-82FF984C71DD}" type="presOf" srcId="{D76EB403-B653-AB46-B2E3-BCC454993E85}" destId="{8A162F88-3D3A-8A48-AC0A-F6974F031710}" srcOrd="0" destOrd="0" presId="urn:microsoft.com/office/officeart/2005/8/layout/hierarchy3"/>
    <dgm:cxn modelId="{15CBCD3B-D6D6-B04C-AE41-B63E6B60ABAC}" type="presOf" srcId="{F0840D6F-99BB-3746-927A-0D53F2733505}" destId="{068CEB3E-70D7-E348-8306-452613C34133}" srcOrd="1" destOrd="0" presId="urn:microsoft.com/office/officeart/2005/8/layout/hierarchy3"/>
    <dgm:cxn modelId="{CE523440-8B98-F344-A3B5-0258A91A98AE}" type="presOf" srcId="{ACC28155-C571-5B4D-AB56-05B9AADB43C9}" destId="{D3AF977A-955E-4049-B70E-A6769ECE10B1}" srcOrd="0" destOrd="0" presId="urn:microsoft.com/office/officeart/2005/8/layout/hierarchy3"/>
    <dgm:cxn modelId="{FA62AD42-7658-5841-ACA1-16BE3981C129}" type="presOf" srcId="{A5A818E8-BC18-D94A-9351-DAB64DEA0FD9}" destId="{D5702CF6-2568-844D-9994-D27AFE08500C}" srcOrd="0" destOrd="0" presId="urn:microsoft.com/office/officeart/2005/8/layout/hierarchy3"/>
    <dgm:cxn modelId="{97C05C44-E37B-2744-A8B3-824EB17D3AED}" srcId="{24300A29-3770-4044-8FD4-4445B94520B1}" destId="{88916416-34FB-C243-830F-17314BFB5C77}" srcOrd="0" destOrd="0" parTransId="{B5D26CBF-39F2-CA4B-8EB4-8C1EAF35C6BA}" sibTransId="{F31A30B1-83B3-B54E-A1C3-89906B211F43}"/>
    <dgm:cxn modelId="{98F6C84A-8468-BD41-B487-D3B64C876E12}" type="presOf" srcId="{24300A29-3770-4044-8FD4-4445B94520B1}" destId="{D78D3615-4122-154B-9B4D-0B1F77F6CCB7}" srcOrd="1" destOrd="0" presId="urn:microsoft.com/office/officeart/2005/8/layout/hierarchy3"/>
    <dgm:cxn modelId="{B6E7954D-9269-C648-B3BB-7D83548CCE59}" type="presOf" srcId="{24300A29-3770-4044-8FD4-4445B94520B1}" destId="{72D8B9B2-E1B7-4B43-9A90-9B6C2011D839}" srcOrd="0" destOrd="0" presId="urn:microsoft.com/office/officeart/2005/8/layout/hierarchy3"/>
    <dgm:cxn modelId="{B09C3653-39F7-C543-9729-FBCC222F2F85}" type="presOf" srcId="{18D632D6-540E-7447-BB88-625C6DBAE835}" destId="{5E15B19E-BB3F-694F-8878-24A8A3B9D925}" srcOrd="0" destOrd="0" presId="urn:microsoft.com/office/officeart/2005/8/layout/hierarchy3"/>
    <dgm:cxn modelId="{9A311758-8B8C-594B-B50D-D7B6770E9811}" type="presOf" srcId="{F0840D6F-99BB-3746-927A-0D53F2733505}" destId="{8CFDECFD-62B6-6F42-B7B0-D2F8426851C7}" srcOrd="0" destOrd="0" presId="urn:microsoft.com/office/officeart/2005/8/layout/hierarchy3"/>
    <dgm:cxn modelId="{B65B9D5E-0C39-D242-A2B7-55934117FFC2}" type="presOf" srcId="{88916416-34FB-C243-830F-17314BFB5C77}" destId="{EC313FCE-C4AC-E647-80A5-8F3987510FE8}" srcOrd="0" destOrd="0" presId="urn:microsoft.com/office/officeart/2005/8/layout/hierarchy3"/>
    <dgm:cxn modelId="{473BE86E-7517-E543-8ACC-45F5980683B6}" type="presOf" srcId="{AB7D851F-F008-CD4E-90FD-688FDF651665}" destId="{972EA626-26F7-1149-9E2E-88027794D26A}" srcOrd="1" destOrd="0" presId="urn:microsoft.com/office/officeart/2005/8/layout/hierarchy3"/>
    <dgm:cxn modelId="{AE76FC73-B987-7B43-89FA-7F186952DFF3}" type="presOf" srcId="{AB7D851F-F008-CD4E-90FD-688FDF651665}" destId="{531EFA68-2A5F-024D-BF9F-7F65D4FF8719}" srcOrd="0" destOrd="0" presId="urn:microsoft.com/office/officeart/2005/8/layout/hierarchy3"/>
    <dgm:cxn modelId="{796BE678-EC3D-364E-B65B-0C69B17F1A88}" type="presOf" srcId="{598E5B26-924D-C14A-A5AA-CAF0FDAE1D17}" destId="{BFC0D77F-C40E-F049-AFB3-276206B4F2B4}" srcOrd="0" destOrd="0" presId="urn:microsoft.com/office/officeart/2005/8/layout/hierarchy3"/>
    <dgm:cxn modelId="{3037227D-02D5-1143-92F7-5287F0095C60}" srcId="{F0840D6F-99BB-3746-927A-0D53F2733505}" destId="{2B9CDDF3-D8CE-AC48-A690-006A5628AE8A}" srcOrd="1" destOrd="0" parTransId="{A5A818E8-BC18-D94A-9351-DAB64DEA0FD9}" sibTransId="{F9529297-B11A-E742-AAD8-E625236AE81B}"/>
    <dgm:cxn modelId="{3D1271A4-BAAF-094B-A7D7-4E5BD1D8AE9C}" type="presOf" srcId="{ECD7F67D-93CB-7B40-A0D1-3086A055BB35}" destId="{AA33EF10-2C75-1449-9FF8-A9B7E4CA7F90}" srcOrd="0" destOrd="0" presId="urn:microsoft.com/office/officeart/2005/8/layout/hierarchy3"/>
    <dgm:cxn modelId="{CBA073BE-DBDC-2F4C-AA3C-F40E5762F5CA}" type="presOf" srcId="{598E5B26-924D-C14A-A5AA-CAF0FDAE1D17}" destId="{BBFD16BA-8F2E-2840-80E0-3E4122C43CA1}" srcOrd="1" destOrd="0" presId="urn:microsoft.com/office/officeart/2005/8/layout/hierarchy3"/>
    <dgm:cxn modelId="{29EF99C1-9180-2248-8125-0864B4C9744A}" srcId="{AA74A63B-BE60-354D-B44D-7BD1D5D4A637}" destId="{F0840D6F-99BB-3746-927A-0D53F2733505}" srcOrd="0" destOrd="0" parTransId="{82EF7BC4-B92B-D545-9F52-4B9FAA8C1BC4}" sibTransId="{8A9E621E-D813-9C48-A7EC-8AE075CE3B03}"/>
    <dgm:cxn modelId="{082BD9CA-EBC7-1249-B63D-C952FD3611D7}" type="presOf" srcId="{9211BB7D-87AA-4549-9E1E-D099CA08B83D}" destId="{842049EE-3DF9-674F-8468-7FE45954B983}" srcOrd="0" destOrd="0" presId="urn:microsoft.com/office/officeart/2005/8/layout/hierarchy3"/>
    <dgm:cxn modelId="{49FAB8D0-FA34-7A4B-8C28-DEC6988B63C6}" type="presOf" srcId="{3592F331-22BA-E248-9E5B-1EEB8CB05652}" destId="{879FA87F-1A55-544B-AE3D-91E3EDDCA8E0}" srcOrd="0" destOrd="0" presId="urn:microsoft.com/office/officeart/2005/8/layout/hierarchy3"/>
    <dgm:cxn modelId="{E9D120DB-1C94-F341-AF90-D226835C2B6A}" srcId="{AA74A63B-BE60-354D-B44D-7BD1D5D4A637}" destId="{598E5B26-924D-C14A-A5AA-CAF0FDAE1D17}" srcOrd="1" destOrd="0" parTransId="{2EAF0EF3-BE66-C145-AD7E-F82B546887F8}" sibTransId="{E91EC6AA-ABDF-7F40-861C-D88C7930634E}"/>
    <dgm:cxn modelId="{B070B0E2-24CA-9F4A-814F-C58598D1C0D9}" type="presOf" srcId="{AA74A63B-BE60-354D-B44D-7BD1D5D4A637}" destId="{EC6BAAEA-9644-DE4B-BECB-E2434A0D7091}" srcOrd="0" destOrd="0" presId="urn:microsoft.com/office/officeart/2005/8/layout/hierarchy3"/>
    <dgm:cxn modelId="{F75D50F1-072B-B540-9808-74F15147698F}" type="presOf" srcId="{82C9ADBB-FEE2-9040-93B3-6DF47DD6D555}" destId="{AD8054EF-8EC9-0644-AEB3-7F725F73F5D6}" srcOrd="0" destOrd="0" presId="urn:microsoft.com/office/officeart/2005/8/layout/hierarchy3"/>
    <dgm:cxn modelId="{6F0D54F3-BA88-E942-ABAE-5300AFD74E52}" srcId="{F0840D6F-99BB-3746-927A-0D53F2733505}" destId="{18D632D6-540E-7447-BB88-625C6DBAE835}" srcOrd="0" destOrd="0" parTransId="{82C9ADBB-FEE2-9040-93B3-6DF47DD6D555}" sibTransId="{20721CDE-FB31-8B41-AAB0-2E79C9ADCE35}"/>
    <dgm:cxn modelId="{411E99FD-0A3A-6F48-ABFD-BF91FE5F4AB1}" srcId="{AB7D851F-F008-CD4E-90FD-688FDF651665}" destId="{F1159DB4-902D-DB45-863E-89F881D8F177}" srcOrd="0" destOrd="0" parTransId="{F8E78D9F-02BD-DE4F-A265-9E2CD13BD441}" sibTransId="{9247B045-A9AE-6A4A-8A95-8155F0482A06}"/>
    <dgm:cxn modelId="{532FCFDB-F89D-454A-A5B6-88B629863DD6}" type="presParOf" srcId="{EC6BAAEA-9644-DE4B-BECB-E2434A0D7091}" destId="{47F12DBA-1FDB-1148-ADE3-5B1B555A4FCE}" srcOrd="0" destOrd="0" presId="urn:microsoft.com/office/officeart/2005/8/layout/hierarchy3"/>
    <dgm:cxn modelId="{E996E7E0-C38E-1340-8A2E-A046F0305697}" type="presParOf" srcId="{47F12DBA-1FDB-1148-ADE3-5B1B555A4FCE}" destId="{9ADBAD34-37F3-8144-A1B7-8B2538E1C2AD}" srcOrd="0" destOrd="0" presId="urn:microsoft.com/office/officeart/2005/8/layout/hierarchy3"/>
    <dgm:cxn modelId="{0A470C36-968F-3940-8C5E-8E60E424AEEC}" type="presParOf" srcId="{9ADBAD34-37F3-8144-A1B7-8B2538E1C2AD}" destId="{8CFDECFD-62B6-6F42-B7B0-D2F8426851C7}" srcOrd="0" destOrd="0" presId="urn:microsoft.com/office/officeart/2005/8/layout/hierarchy3"/>
    <dgm:cxn modelId="{31DE57DA-07A3-9742-A250-A4EC45209FC5}" type="presParOf" srcId="{9ADBAD34-37F3-8144-A1B7-8B2538E1C2AD}" destId="{068CEB3E-70D7-E348-8306-452613C34133}" srcOrd="1" destOrd="0" presId="urn:microsoft.com/office/officeart/2005/8/layout/hierarchy3"/>
    <dgm:cxn modelId="{BF8E313B-D819-044A-BCE8-3BDBBDD45E8E}" type="presParOf" srcId="{47F12DBA-1FDB-1148-ADE3-5B1B555A4FCE}" destId="{151D6AF7-CDB6-8C40-813F-C645ABCE7ED8}" srcOrd="1" destOrd="0" presId="urn:microsoft.com/office/officeart/2005/8/layout/hierarchy3"/>
    <dgm:cxn modelId="{8E78184F-A29C-4D44-B0BF-29BA2C6D6B2D}" type="presParOf" srcId="{151D6AF7-CDB6-8C40-813F-C645ABCE7ED8}" destId="{AD8054EF-8EC9-0644-AEB3-7F725F73F5D6}" srcOrd="0" destOrd="0" presId="urn:microsoft.com/office/officeart/2005/8/layout/hierarchy3"/>
    <dgm:cxn modelId="{79770E15-410C-484C-9864-B71DF70FBC2B}" type="presParOf" srcId="{151D6AF7-CDB6-8C40-813F-C645ABCE7ED8}" destId="{5E15B19E-BB3F-694F-8878-24A8A3B9D925}" srcOrd="1" destOrd="0" presId="urn:microsoft.com/office/officeart/2005/8/layout/hierarchy3"/>
    <dgm:cxn modelId="{30EFA154-1537-1B4F-B6DA-72DE56776CF2}" type="presParOf" srcId="{151D6AF7-CDB6-8C40-813F-C645ABCE7ED8}" destId="{D5702CF6-2568-844D-9994-D27AFE08500C}" srcOrd="2" destOrd="0" presId="urn:microsoft.com/office/officeart/2005/8/layout/hierarchy3"/>
    <dgm:cxn modelId="{760F95AB-EDA7-F44D-89D6-FA2E4A5801D7}" type="presParOf" srcId="{151D6AF7-CDB6-8C40-813F-C645ABCE7ED8}" destId="{EE77A6F3-9963-684B-8B9A-F13F0C309D78}" srcOrd="3" destOrd="0" presId="urn:microsoft.com/office/officeart/2005/8/layout/hierarchy3"/>
    <dgm:cxn modelId="{2F97DFAC-D3E3-964B-8C4E-EC663E734913}" type="presParOf" srcId="{EC6BAAEA-9644-DE4B-BECB-E2434A0D7091}" destId="{9DA380A4-C846-1240-8A2F-492FE8EAF838}" srcOrd="1" destOrd="0" presId="urn:microsoft.com/office/officeart/2005/8/layout/hierarchy3"/>
    <dgm:cxn modelId="{8AC3A8B4-9999-8845-A8BC-A56C16888765}" type="presParOf" srcId="{9DA380A4-C846-1240-8A2F-492FE8EAF838}" destId="{19FDDF20-54F8-544C-A55A-3119E1C931C2}" srcOrd="0" destOrd="0" presId="urn:microsoft.com/office/officeart/2005/8/layout/hierarchy3"/>
    <dgm:cxn modelId="{452C6425-07B4-134C-A4BE-5821231E1FE3}" type="presParOf" srcId="{19FDDF20-54F8-544C-A55A-3119E1C931C2}" destId="{BFC0D77F-C40E-F049-AFB3-276206B4F2B4}" srcOrd="0" destOrd="0" presId="urn:microsoft.com/office/officeart/2005/8/layout/hierarchy3"/>
    <dgm:cxn modelId="{DF974ED2-580D-AA49-825D-F66B4F105B47}" type="presParOf" srcId="{19FDDF20-54F8-544C-A55A-3119E1C931C2}" destId="{BBFD16BA-8F2E-2840-80E0-3E4122C43CA1}" srcOrd="1" destOrd="0" presId="urn:microsoft.com/office/officeart/2005/8/layout/hierarchy3"/>
    <dgm:cxn modelId="{4BEB87CF-D94B-8D4C-A65A-98FE838807A0}" type="presParOf" srcId="{9DA380A4-C846-1240-8A2F-492FE8EAF838}" destId="{2FC1E191-95FF-4143-9E2E-159D108AB344}" srcOrd="1" destOrd="0" presId="urn:microsoft.com/office/officeart/2005/8/layout/hierarchy3"/>
    <dgm:cxn modelId="{1FCF99B6-B8A3-DB42-8203-A5C7A5C24BDE}" type="presParOf" srcId="{2FC1E191-95FF-4143-9E2E-159D108AB344}" destId="{8FA6D7D0-82CA-9343-8780-E2B7AAA1BBA9}" srcOrd="0" destOrd="0" presId="urn:microsoft.com/office/officeart/2005/8/layout/hierarchy3"/>
    <dgm:cxn modelId="{0FE0C32F-B8FA-1544-8DDC-ED09AADD7860}" type="presParOf" srcId="{2FC1E191-95FF-4143-9E2E-159D108AB344}" destId="{842049EE-3DF9-674F-8468-7FE45954B983}" srcOrd="1" destOrd="0" presId="urn:microsoft.com/office/officeart/2005/8/layout/hierarchy3"/>
    <dgm:cxn modelId="{C7233335-EB1D-C84C-BDCD-C7B6A14F4C98}" type="presParOf" srcId="{2FC1E191-95FF-4143-9E2E-159D108AB344}" destId="{8A162F88-3D3A-8A48-AC0A-F6974F031710}" srcOrd="2" destOrd="0" presId="urn:microsoft.com/office/officeart/2005/8/layout/hierarchy3"/>
    <dgm:cxn modelId="{5C5F9C32-60AF-2242-9521-00839E0434F8}" type="presParOf" srcId="{2FC1E191-95FF-4143-9E2E-159D108AB344}" destId="{AA33EF10-2C75-1449-9FF8-A9B7E4CA7F90}" srcOrd="3" destOrd="0" presId="urn:microsoft.com/office/officeart/2005/8/layout/hierarchy3"/>
    <dgm:cxn modelId="{4C82E4DF-8682-9048-9F41-BE2ABB0DBACA}" type="presParOf" srcId="{EC6BAAEA-9644-DE4B-BECB-E2434A0D7091}" destId="{D735B702-A69C-3442-9479-1CB77E11864B}" srcOrd="2" destOrd="0" presId="urn:microsoft.com/office/officeart/2005/8/layout/hierarchy3"/>
    <dgm:cxn modelId="{15F4AC74-EBCB-0946-9149-2FB0774272D5}" type="presParOf" srcId="{D735B702-A69C-3442-9479-1CB77E11864B}" destId="{AB29B057-ED21-DE41-8811-9B2C63CEF23D}" srcOrd="0" destOrd="0" presId="urn:microsoft.com/office/officeart/2005/8/layout/hierarchy3"/>
    <dgm:cxn modelId="{BF9CF67C-EB9B-9D4F-BAF7-0DF28FAB772D}" type="presParOf" srcId="{AB29B057-ED21-DE41-8811-9B2C63CEF23D}" destId="{72D8B9B2-E1B7-4B43-9A90-9B6C2011D839}" srcOrd="0" destOrd="0" presId="urn:microsoft.com/office/officeart/2005/8/layout/hierarchy3"/>
    <dgm:cxn modelId="{E1F48183-9A50-F140-B8C1-13AC3E8E92EB}" type="presParOf" srcId="{AB29B057-ED21-DE41-8811-9B2C63CEF23D}" destId="{D78D3615-4122-154B-9B4D-0B1F77F6CCB7}" srcOrd="1" destOrd="0" presId="urn:microsoft.com/office/officeart/2005/8/layout/hierarchy3"/>
    <dgm:cxn modelId="{397E6932-3912-9246-B669-C50F44307371}" type="presParOf" srcId="{D735B702-A69C-3442-9479-1CB77E11864B}" destId="{38401CAA-E60B-3249-8676-CC2D4CD49C62}" srcOrd="1" destOrd="0" presId="urn:microsoft.com/office/officeart/2005/8/layout/hierarchy3"/>
    <dgm:cxn modelId="{03D7A775-1A86-2A42-9718-CC6D29DE7504}" type="presParOf" srcId="{38401CAA-E60B-3249-8676-CC2D4CD49C62}" destId="{EF78769A-A9D2-AB4C-8792-D01CF53EDB2D}" srcOrd="0" destOrd="0" presId="urn:microsoft.com/office/officeart/2005/8/layout/hierarchy3"/>
    <dgm:cxn modelId="{A305B190-AF5C-C842-9B0E-21C91D7F74B2}" type="presParOf" srcId="{38401CAA-E60B-3249-8676-CC2D4CD49C62}" destId="{EC313FCE-C4AC-E647-80A5-8F3987510FE8}" srcOrd="1" destOrd="0" presId="urn:microsoft.com/office/officeart/2005/8/layout/hierarchy3"/>
    <dgm:cxn modelId="{5A072F0D-5709-BE49-A6A4-2187CDCEBBD0}" type="presParOf" srcId="{EC6BAAEA-9644-DE4B-BECB-E2434A0D7091}" destId="{CD50AB33-81E7-E341-9A57-E28E93669D14}" srcOrd="3" destOrd="0" presId="urn:microsoft.com/office/officeart/2005/8/layout/hierarchy3"/>
    <dgm:cxn modelId="{2341009B-34AA-AD40-8D36-FB59266F2D5E}" type="presParOf" srcId="{CD50AB33-81E7-E341-9A57-E28E93669D14}" destId="{F1BB6690-1689-094E-B067-FB734E13EB29}" srcOrd="0" destOrd="0" presId="urn:microsoft.com/office/officeart/2005/8/layout/hierarchy3"/>
    <dgm:cxn modelId="{05C46473-12C1-0443-8745-C486B424AA12}" type="presParOf" srcId="{F1BB6690-1689-094E-B067-FB734E13EB29}" destId="{531EFA68-2A5F-024D-BF9F-7F65D4FF8719}" srcOrd="0" destOrd="0" presId="urn:microsoft.com/office/officeart/2005/8/layout/hierarchy3"/>
    <dgm:cxn modelId="{0111BA6F-00C6-D440-982D-944CAA773563}" type="presParOf" srcId="{F1BB6690-1689-094E-B067-FB734E13EB29}" destId="{972EA626-26F7-1149-9E2E-88027794D26A}" srcOrd="1" destOrd="0" presId="urn:microsoft.com/office/officeart/2005/8/layout/hierarchy3"/>
    <dgm:cxn modelId="{BB18C0DE-0E10-BA45-9927-105C40845758}" type="presParOf" srcId="{CD50AB33-81E7-E341-9A57-E28E93669D14}" destId="{324E375F-13C2-B24A-898E-EBCBBB8106D1}" srcOrd="1" destOrd="0" presId="urn:microsoft.com/office/officeart/2005/8/layout/hierarchy3"/>
    <dgm:cxn modelId="{A225977A-4B82-E64A-9C39-E38525473163}" type="presParOf" srcId="{324E375F-13C2-B24A-898E-EBCBBB8106D1}" destId="{EBF05BA3-41E7-EC41-945D-611B70C8732D}" srcOrd="0" destOrd="0" presId="urn:microsoft.com/office/officeart/2005/8/layout/hierarchy3"/>
    <dgm:cxn modelId="{1996CDF7-CE2B-2841-967B-9C0FF391C5A9}" type="presParOf" srcId="{324E375F-13C2-B24A-898E-EBCBBB8106D1}" destId="{3457A5B6-F738-5A45-90B0-D6ABDF32383E}" srcOrd="1" destOrd="0" presId="urn:microsoft.com/office/officeart/2005/8/layout/hierarchy3"/>
    <dgm:cxn modelId="{C60CA68F-7DEC-C24B-938B-00861C46A0F1}" type="presParOf" srcId="{324E375F-13C2-B24A-898E-EBCBBB8106D1}" destId="{879FA87F-1A55-544B-AE3D-91E3EDDCA8E0}" srcOrd="2" destOrd="0" presId="urn:microsoft.com/office/officeart/2005/8/layout/hierarchy3"/>
    <dgm:cxn modelId="{E8C9B62E-7933-0A42-95A8-A54B3EC42543}" type="presParOf" srcId="{324E375F-13C2-B24A-898E-EBCBBB8106D1}" destId="{D3AF977A-955E-4049-B70E-A6769ECE10B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4A63B-BE60-354D-B44D-7BD1D5D4A637}" type="doc">
      <dgm:prSet loTypeId="urn:microsoft.com/office/officeart/2005/8/layout/hierarchy3" loCatId="" qsTypeId="urn:microsoft.com/office/officeart/2005/8/quickstyle/simple2" qsCatId="simple" csTypeId="urn:microsoft.com/office/officeart/2005/8/colors/accent1_1" csCatId="accent1" phldr="1"/>
      <dgm:spPr/>
    </dgm:pt>
    <dgm:pt modelId="{598E5B26-924D-C14A-A5AA-CAF0FDAE1D17}">
      <dgm:prSet phldrT="[Text]"/>
      <dgm:spPr/>
      <dgm:t>
        <a:bodyPr/>
        <a:lstStyle/>
        <a:p>
          <a:r>
            <a:rPr lang="en-US" dirty="0" err="1"/>
            <a:t>放電伝播</a:t>
          </a:r>
          <a:br>
            <a:rPr lang="en-US" altLang="ja-JP" dirty="0"/>
          </a:br>
          <a:r>
            <a:rPr lang="en-US" dirty="0" err="1"/>
            <a:t>確率</a:t>
          </a:r>
          <a:endParaRPr lang="en-US" dirty="0"/>
        </a:p>
      </dgm:t>
    </dgm:pt>
    <dgm:pt modelId="{2EAF0EF3-BE66-C145-AD7E-F82B546887F8}" type="parTrans" cxnId="{E9D120DB-1C94-F341-AF90-D226835C2B6A}">
      <dgm:prSet/>
      <dgm:spPr/>
      <dgm:t>
        <a:bodyPr/>
        <a:lstStyle/>
        <a:p>
          <a:endParaRPr lang="en-US"/>
        </a:p>
      </dgm:t>
    </dgm:pt>
    <dgm:pt modelId="{E91EC6AA-ABDF-7F40-861C-D88C7930634E}" type="sibTrans" cxnId="{E9D120DB-1C94-F341-AF90-D226835C2B6A}">
      <dgm:prSet/>
      <dgm:spPr/>
      <dgm:t>
        <a:bodyPr/>
        <a:lstStyle/>
        <a:p>
          <a:endParaRPr lang="en-US"/>
        </a:p>
      </dgm:t>
    </dgm:pt>
    <dgm:pt modelId="{24300A29-3770-4044-8FD4-4445B94520B1}">
      <dgm:prSet phldrT="[Text]"/>
      <dgm:spPr/>
      <dgm:t>
        <a:bodyPr/>
        <a:lstStyle/>
        <a:p>
          <a:pPr algn="ctr"/>
          <a:r>
            <a:rPr lang="en-US" dirty="0" err="1"/>
            <a:t>GEMの</a:t>
          </a:r>
          <a:br>
            <a:rPr lang="en-US" dirty="0"/>
          </a:br>
          <a:r>
            <a:rPr lang="en-US" dirty="0" err="1"/>
            <a:t>損傷確率</a:t>
          </a:r>
          <a:endParaRPr lang="en-US" dirty="0"/>
        </a:p>
      </dgm:t>
    </dgm:pt>
    <dgm:pt modelId="{010561B3-E175-E147-8DDE-1BDC7D065659}" type="parTrans" cxnId="{ED5D141D-EE0A-A34D-8E0A-FB8307ADDAFB}">
      <dgm:prSet/>
      <dgm:spPr/>
      <dgm:t>
        <a:bodyPr/>
        <a:lstStyle/>
        <a:p>
          <a:endParaRPr lang="en-US"/>
        </a:p>
      </dgm:t>
    </dgm:pt>
    <dgm:pt modelId="{B7C02EA7-8964-F84C-A21F-1ACFB3ADE2BF}" type="sibTrans" cxnId="{ED5D141D-EE0A-A34D-8E0A-FB8307ADDAFB}">
      <dgm:prSet/>
      <dgm:spPr/>
      <dgm:t>
        <a:bodyPr/>
        <a:lstStyle/>
        <a:p>
          <a:endParaRPr lang="en-US"/>
        </a:p>
      </dgm:t>
    </dgm:pt>
    <dgm:pt modelId="{88916416-34FB-C243-830F-17314BFB5C77}">
      <dgm:prSet/>
      <dgm:spPr/>
      <dgm:t>
        <a:bodyPr/>
        <a:lstStyle/>
        <a:p>
          <a:pPr algn="ctr"/>
          <a:r>
            <a:rPr lang="en-US"/>
            <a:t>容量</a:t>
          </a:r>
          <a:endParaRPr lang="en-US" dirty="0"/>
        </a:p>
      </dgm:t>
    </dgm:pt>
    <dgm:pt modelId="{B5D26CBF-39F2-CA4B-8EB4-8C1EAF35C6BA}" type="parTrans" cxnId="{97C05C44-E37B-2744-A8B3-824EB17D3AED}">
      <dgm:prSet/>
      <dgm:spPr/>
      <dgm:t>
        <a:bodyPr/>
        <a:lstStyle/>
        <a:p>
          <a:endParaRPr lang="en-US"/>
        </a:p>
      </dgm:t>
    </dgm:pt>
    <dgm:pt modelId="{F31A30B1-83B3-B54E-A1C3-89906B211F43}" type="sibTrans" cxnId="{97C05C44-E37B-2744-A8B3-824EB17D3AED}">
      <dgm:prSet/>
      <dgm:spPr/>
      <dgm:t>
        <a:bodyPr/>
        <a:lstStyle/>
        <a:p>
          <a:endParaRPr lang="en-US"/>
        </a:p>
      </dgm:t>
    </dgm:pt>
    <dgm:pt modelId="{F0840D6F-99BB-3746-927A-0D53F2733505}">
      <dgm:prSet/>
      <dgm:spPr/>
      <dgm:t>
        <a:bodyPr/>
        <a:lstStyle/>
        <a:p>
          <a:r>
            <a:rPr lang="en-US" dirty="0" err="1"/>
            <a:t>放電rate</a:t>
          </a:r>
          <a:endParaRPr lang="en-US" dirty="0"/>
        </a:p>
      </dgm:t>
    </dgm:pt>
    <dgm:pt modelId="{82EF7BC4-B92B-D545-9F52-4B9FAA8C1BC4}" type="parTrans" cxnId="{29EF99C1-9180-2248-8125-0864B4C9744A}">
      <dgm:prSet/>
      <dgm:spPr/>
      <dgm:t>
        <a:bodyPr/>
        <a:lstStyle/>
        <a:p>
          <a:endParaRPr lang="en-US"/>
        </a:p>
      </dgm:t>
    </dgm:pt>
    <dgm:pt modelId="{8A9E621E-D813-9C48-A7EC-8AE075CE3B03}" type="sibTrans" cxnId="{29EF99C1-9180-2248-8125-0864B4C9744A}">
      <dgm:prSet/>
      <dgm:spPr/>
      <dgm:t>
        <a:bodyPr/>
        <a:lstStyle/>
        <a:p>
          <a:endParaRPr lang="en-US"/>
        </a:p>
      </dgm:t>
    </dgm:pt>
    <dgm:pt modelId="{18D632D6-540E-7447-BB88-625C6DBAE835}">
      <dgm:prSet/>
      <dgm:spPr/>
      <dgm:t>
        <a:bodyPr/>
        <a:lstStyle/>
        <a:p>
          <a:r>
            <a:rPr lang="en-US" dirty="0" err="1"/>
            <a:t>電圧</a:t>
          </a:r>
          <a:endParaRPr lang="en-US" dirty="0"/>
        </a:p>
      </dgm:t>
    </dgm:pt>
    <dgm:pt modelId="{82C9ADBB-FEE2-9040-93B3-6DF47DD6D555}" type="parTrans" cxnId="{6F0D54F3-BA88-E942-ABAE-5300AFD74E52}">
      <dgm:prSet/>
      <dgm:spPr/>
      <dgm:t>
        <a:bodyPr/>
        <a:lstStyle/>
        <a:p>
          <a:endParaRPr lang="en-US"/>
        </a:p>
      </dgm:t>
    </dgm:pt>
    <dgm:pt modelId="{20721CDE-FB31-8B41-AAB0-2E79C9ADCE35}" type="sibTrans" cxnId="{6F0D54F3-BA88-E942-ABAE-5300AFD74E52}">
      <dgm:prSet/>
      <dgm:spPr/>
      <dgm:t>
        <a:bodyPr/>
        <a:lstStyle/>
        <a:p>
          <a:endParaRPr lang="en-US"/>
        </a:p>
      </dgm:t>
    </dgm:pt>
    <dgm:pt modelId="{2B9CDDF3-D8CE-AC48-A690-006A5628AE8A}">
      <dgm:prSet/>
      <dgm:spPr/>
      <dgm:t>
        <a:bodyPr/>
        <a:lstStyle/>
        <a:p>
          <a:r>
            <a:rPr lang="en-US" dirty="0" err="1"/>
            <a:t>放射線</a:t>
          </a:r>
          <a:endParaRPr lang="en-US" dirty="0"/>
        </a:p>
      </dgm:t>
    </dgm:pt>
    <dgm:pt modelId="{A5A818E8-BC18-D94A-9351-DAB64DEA0FD9}" type="parTrans" cxnId="{3037227D-02D5-1143-92F7-5287F0095C60}">
      <dgm:prSet/>
      <dgm:spPr/>
      <dgm:t>
        <a:bodyPr/>
        <a:lstStyle/>
        <a:p>
          <a:endParaRPr lang="en-US"/>
        </a:p>
      </dgm:t>
    </dgm:pt>
    <dgm:pt modelId="{F9529297-B11A-E742-AAD8-E625236AE81B}" type="sibTrans" cxnId="{3037227D-02D5-1143-92F7-5287F0095C60}">
      <dgm:prSet/>
      <dgm:spPr/>
      <dgm:t>
        <a:bodyPr/>
        <a:lstStyle/>
        <a:p>
          <a:endParaRPr lang="en-US"/>
        </a:p>
      </dgm:t>
    </dgm:pt>
    <dgm:pt modelId="{ECD7F67D-93CB-7B40-A0D1-3086A055BB35}">
      <dgm:prSet phldrT="[Text]"/>
      <dgm:spPr/>
      <dgm:t>
        <a:bodyPr/>
        <a:lstStyle/>
        <a:p>
          <a:r>
            <a:rPr lang="en-US" dirty="0" err="1"/>
            <a:t>容量</a:t>
          </a:r>
          <a:endParaRPr lang="en-US" dirty="0"/>
        </a:p>
      </dgm:t>
    </dgm:pt>
    <dgm:pt modelId="{D76EB403-B653-AB46-B2E3-BCC454993E85}" type="parTrans" cxnId="{ABDF5A25-38DE-6F41-AA3A-45A441BE37AA}">
      <dgm:prSet/>
      <dgm:spPr/>
      <dgm:t>
        <a:bodyPr/>
        <a:lstStyle/>
        <a:p>
          <a:endParaRPr lang="en-US"/>
        </a:p>
      </dgm:t>
    </dgm:pt>
    <dgm:pt modelId="{4F463FAE-77FB-914D-86E9-F053937A0D26}" type="sibTrans" cxnId="{ABDF5A25-38DE-6F41-AA3A-45A441BE37AA}">
      <dgm:prSet/>
      <dgm:spPr/>
      <dgm:t>
        <a:bodyPr/>
        <a:lstStyle/>
        <a:p>
          <a:endParaRPr lang="en-US"/>
        </a:p>
      </dgm:t>
    </dgm:pt>
    <dgm:pt modelId="{AB7D851F-F008-CD4E-90FD-688FDF651665}">
      <dgm:prSet/>
      <dgm:spPr/>
      <dgm:t>
        <a:bodyPr/>
        <a:lstStyle/>
        <a:p>
          <a:pPr algn="ctr"/>
          <a:r>
            <a:rPr lang="en-US" dirty="0" err="1"/>
            <a:t>回路の</a:t>
          </a:r>
          <a:br>
            <a:rPr lang="en-US" dirty="0"/>
          </a:br>
          <a:r>
            <a:rPr lang="en-US" dirty="0" err="1"/>
            <a:t>損傷確率</a:t>
          </a:r>
          <a:endParaRPr lang="en-US" dirty="0"/>
        </a:p>
      </dgm:t>
    </dgm:pt>
    <dgm:pt modelId="{EBAB714E-F89E-874C-8E63-BF9D316F25A1}" type="parTrans" cxnId="{5BDC5128-ACDA-4842-B5F0-4C44B103EC2E}">
      <dgm:prSet/>
      <dgm:spPr/>
      <dgm:t>
        <a:bodyPr/>
        <a:lstStyle/>
        <a:p>
          <a:endParaRPr lang="en-US"/>
        </a:p>
      </dgm:t>
    </dgm:pt>
    <dgm:pt modelId="{14EB5DF2-6FFB-7C43-B9EA-A3A64F94966C}" type="sibTrans" cxnId="{5BDC5128-ACDA-4842-B5F0-4C44B103EC2E}">
      <dgm:prSet/>
      <dgm:spPr/>
      <dgm:t>
        <a:bodyPr/>
        <a:lstStyle/>
        <a:p>
          <a:endParaRPr lang="en-US"/>
        </a:p>
      </dgm:t>
    </dgm:pt>
    <dgm:pt modelId="{F1159DB4-902D-DB45-863E-89F881D8F177}">
      <dgm:prSet/>
      <dgm:spPr/>
      <dgm:t>
        <a:bodyPr/>
        <a:lstStyle/>
        <a:p>
          <a:pPr algn="ctr"/>
          <a:r>
            <a:rPr lang="en-US" dirty="0" err="1"/>
            <a:t>容量</a:t>
          </a:r>
          <a:endParaRPr lang="en-US" dirty="0"/>
        </a:p>
      </dgm:t>
    </dgm:pt>
    <dgm:pt modelId="{F8E78D9F-02BD-DE4F-A265-9E2CD13BD441}" type="parTrans" cxnId="{411E99FD-0A3A-6F48-ABFD-BF91FE5F4AB1}">
      <dgm:prSet/>
      <dgm:spPr/>
      <dgm:t>
        <a:bodyPr/>
        <a:lstStyle/>
        <a:p>
          <a:endParaRPr lang="en-US"/>
        </a:p>
      </dgm:t>
    </dgm:pt>
    <dgm:pt modelId="{9247B045-A9AE-6A4A-8A95-8155F0482A06}" type="sibTrans" cxnId="{411E99FD-0A3A-6F48-ABFD-BF91FE5F4AB1}">
      <dgm:prSet/>
      <dgm:spPr/>
      <dgm:t>
        <a:bodyPr/>
        <a:lstStyle/>
        <a:p>
          <a:endParaRPr lang="en-US"/>
        </a:p>
      </dgm:t>
    </dgm:pt>
    <dgm:pt modelId="{ACC28155-C571-5B4D-AB56-05B9AADB43C9}">
      <dgm:prSet/>
      <dgm:spPr/>
      <dgm:t>
        <a:bodyPr/>
        <a:lstStyle/>
        <a:p>
          <a:pPr algn="ctr"/>
          <a:r>
            <a:rPr lang="en-US" dirty="0" err="1"/>
            <a:t>回路の放電保護能力</a:t>
          </a:r>
          <a:endParaRPr lang="en-US" dirty="0"/>
        </a:p>
      </dgm:t>
    </dgm:pt>
    <dgm:pt modelId="{3592F331-22BA-E248-9E5B-1EEB8CB05652}" type="parTrans" cxnId="{1C0E6D16-A1BE-A04B-BDA3-A28ABF17CDC1}">
      <dgm:prSet/>
      <dgm:spPr/>
      <dgm:t>
        <a:bodyPr/>
        <a:lstStyle/>
        <a:p>
          <a:endParaRPr lang="en-US"/>
        </a:p>
      </dgm:t>
    </dgm:pt>
    <dgm:pt modelId="{B58A00BC-61EF-F64D-A680-A6CC5934F46D}" type="sibTrans" cxnId="{1C0E6D16-A1BE-A04B-BDA3-A28ABF17CDC1}">
      <dgm:prSet/>
      <dgm:spPr/>
      <dgm:t>
        <a:bodyPr/>
        <a:lstStyle/>
        <a:p>
          <a:endParaRPr lang="en-US"/>
        </a:p>
      </dgm:t>
    </dgm:pt>
    <dgm:pt modelId="{EC6BAAEA-9644-DE4B-BECB-E2434A0D7091}" type="pres">
      <dgm:prSet presAssocID="{AA74A63B-BE60-354D-B44D-7BD1D5D4A6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F12DBA-1FDB-1148-ADE3-5B1B555A4FCE}" type="pres">
      <dgm:prSet presAssocID="{F0840D6F-99BB-3746-927A-0D53F2733505}" presName="root" presStyleCnt="0"/>
      <dgm:spPr/>
    </dgm:pt>
    <dgm:pt modelId="{9ADBAD34-37F3-8144-A1B7-8B2538E1C2AD}" type="pres">
      <dgm:prSet presAssocID="{F0840D6F-99BB-3746-927A-0D53F2733505}" presName="rootComposite" presStyleCnt="0"/>
      <dgm:spPr/>
    </dgm:pt>
    <dgm:pt modelId="{8CFDECFD-62B6-6F42-B7B0-D2F8426851C7}" type="pres">
      <dgm:prSet presAssocID="{F0840D6F-99BB-3746-927A-0D53F2733505}" presName="rootText" presStyleLbl="node1" presStyleIdx="0" presStyleCnt="4"/>
      <dgm:spPr/>
    </dgm:pt>
    <dgm:pt modelId="{068CEB3E-70D7-E348-8306-452613C34133}" type="pres">
      <dgm:prSet presAssocID="{F0840D6F-99BB-3746-927A-0D53F2733505}" presName="rootConnector" presStyleLbl="node1" presStyleIdx="0" presStyleCnt="4"/>
      <dgm:spPr/>
    </dgm:pt>
    <dgm:pt modelId="{151D6AF7-CDB6-8C40-813F-C645ABCE7ED8}" type="pres">
      <dgm:prSet presAssocID="{F0840D6F-99BB-3746-927A-0D53F2733505}" presName="childShape" presStyleCnt="0"/>
      <dgm:spPr/>
    </dgm:pt>
    <dgm:pt modelId="{AD8054EF-8EC9-0644-AEB3-7F725F73F5D6}" type="pres">
      <dgm:prSet presAssocID="{82C9ADBB-FEE2-9040-93B3-6DF47DD6D555}" presName="Name13" presStyleLbl="parChTrans1D2" presStyleIdx="0" presStyleCnt="6"/>
      <dgm:spPr/>
    </dgm:pt>
    <dgm:pt modelId="{5E15B19E-BB3F-694F-8878-24A8A3B9D925}" type="pres">
      <dgm:prSet presAssocID="{18D632D6-540E-7447-BB88-625C6DBAE835}" presName="childText" presStyleLbl="bgAcc1" presStyleIdx="0" presStyleCnt="6" custScaleY="84184">
        <dgm:presLayoutVars>
          <dgm:bulletEnabled val="1"/>
        </dgm:presLayoutVars>
      </dgm:prSet>
      <dgm:spPr/>
    </dgm:pt>
    <dgm:pt modelId="{D5702CF6-2568-844D-9994-D27AFE08500C}" type="pres">
      <dgm:prSet presAssocID="{A5A818E8-BC18-D94A-9351-DAB64DEA0FD9}" presName="Name13" presStyleLbl="parChTrans1D2" presStyleIdx="1" presStyleCnt="6"/>
      <dgm:spPr/>
    </dgm:pt>
    <dgm:pt modelId="{EE77A6F3-9963-684B-8B9A-F13F0C309D78}" type="pres">
      <dgm:prSet presAssocID="{2B9CDDF3-D8CE-AC48-A690-006A5628AE8A}" presName="childText" presStyleLbl="bgAcc1" presStyleIdx="1" presStyleCnt="6" custScaleY="84184">
        <dgm:presLayoutVars>
          <dgm:bulletEnabled val="1"/>
        </dgm:presLayoutVars>
      </dgm:prSet>
      <dgm:spPr/>
    </dgm:pt>
    <dgm:pt modelId="{9DA380A4-C846-1240-8A2F-492FE8EAF838}" type="pres">
      <dgm:prSet presAssocID="{598E5B26-924D-C14A-A5AA-CAF0FDAE1D17}" presName="root" presStyleCnt="0"/>
      <dgm:spPr/>
    </dgm:pt>
    <dgm:pt modelId="{19FDDF20-54F8-544C-A55A-3119E1C931C2}" type="pres">
      <dgm:prSet presAssocID="{598E5B26-924D-C14A-A5AA-CAF0FDAE1D17}" presName="rootComposite" presStyleCnt="0"/>
      <dgm:spPr/>
    </dgm:pt>
    <dgm:pt modelId="{BFC0D77F-C40E-F049-AFB3-276206B4F2B4}" type="pres">
      <dgm:prSet presAssocID="{598E5B26-924D-C14A-A5AA-CAF0FDAE1D17}" presName="rootText" presStyleLbl="node1" presStyleIdx="1" presStyleCnt="4"/>
      <dgm:spPr/>
    </dgm:pt>
    <dgm:pt modelId="{BBFD16BA-8F2E-2840-80E0-3E4122C43CA1}" type="pres">
      <dgm:prSet presAssocID="{598E5B26-924D-C14A-A5AA-CAF0FDAE1D17}" presName="rootConnector" presStyleLbl="node1" presStyleIdx="1" presStyleCnt="4"/>
      <dgm:spPr/>
    </dgm:pt>
    <dgm:pt modelId="{2FC1E191-95FF-4143-9E2E-159D108AB344}" type="pres">
      <dgm:prSet presAssocID="{598E5B26-924D-C14A-A5AA-CAF0FDAE1D17}" presName="childShape" presStyleCnt="0"/>
      <dgm:spPr/>
    </dgm:pt>
    <dgm:pt modelId="{8A162F88-3D3A-8A48-AC0A-F6974F031710}" type="pres">
      <dgm:prSet presAssocID="{D76EB403-B653-AB46-B2E3-BCC454993E85}" presName="Name13" presStyleLbl="parChTrans1D2" presStyleIdx="2" presStyleCnt="6"/>
      <dgm:spPr/>
    </dgm:pt>
    <dgm:pt modelId="{AA33EF10-2C75-1449-9FF8-A9B7E4CA7F90}" type="pres">
      <dgm:prSet presAssocID="{ECD7F67D-93CB-7B40-A0D1-3086A055BB35}" presName="childText" presStyleLbl="bgAcc1" presStyleIdx="2" presStyleCnt="6" custScaleY="84184">
        <dgm:presLayoutVars>
          <dgm:bulletEnabled val="1"/>
        </dgm:presLayoutVars>
      </dgm:prSet>
      <dgm:spPr/>
    </dgm:pt>
    <dgm:pt modelId="{D735B702-A69C-3442-9479-1CB77E11864B}" type="pres">
      <dgm:prSet presAssocID="{24300A29-3770-4044-8FD4-4445B94520B1}" presName="root" presStyleCnt="0"/>
      <dgm:spPr/>
    </dgm:pt>
    <dgm:pt modelId="{AB29B057-ED21-DE41-8811-9B2C63CEF23D}" type="pres">
      <dgm:prSet presAssocID="{24300A29-3770-4044-8FD4-4445B94520B1}" presName="rootComposite" presStyleCnt="0"/>
      <dgm:spPr/>
    </dgm:pt>
    <dgm:pt modelId="{72D8B9B2-E1B7-4B43-9A90-9B6C2011D839}" type="pres">
      <dgm:prSet presAssocID="{24300A29-3770-4044-8FD4-4445B94520B1}" presName="rootText" presStyleLbl="node1" presStyleIdx="2" presStyleCnt="4"/>
      <dgm:spPr/>
    </dgm:pt>
    <dgm:pt modelId="{D78D3615-4122-154B-9B4D-0B1F77F6CCB7}" type="pres">
      <dgm:prSet presAssocID="{24300A29-3770-4044-8FD4-4445B94520B1}" presName="rootConnector" presStyleLbl="node1" presStyleIdx="2" presStyleCnt="4"/>
      <dgm:spPr/>
    </dgm:pt>
    <dgm:pt modelId="{38401CAA-E60B-3249-8676-CC2D4CD49C62}" type="pres">
      <dgm:prSet presAssocID="{24300A29-3770-4044-8FD4-4445B94520B1}" presName="childShape" presStyleCnt="0"/>
      <dgm:spPr/>
    </dgm:pt>
    <dgm:pt modelId="{EF78769A-A9D2-AB4C-8792-D01CF53EDB2D}" type="pres">
      <dgm:prSet presAssocID="{B5D26CBF-39F2-CA4B-8EB4-8C1EAF35C6BA}" presName="Name13" presStyleLbl="parChTrans1D2" presStyleIdx="3" presStyleCnt="6"/>
      <dgm:spPr/>
    </dgm:pt>
    <dgm:pt modelId="{EC313FCE-C4AC-E647-80A5-8F3987510FE8}" type="pres">
      <dgm:prSet presAssocID="{88916416-34FB-C243-830F-17314BFB5C77}" presName="childText" presStyleLbl="bgAcc1" presStyleIdx="3" presStyleCnt="6" custScaleY="84184">
        <dgm:presLayoutVars>
          <dgm:bulletEnabled val="1"/>
        </dgm:presLayoutVars>
      </dgm:prSet>
      <dgm:spPr/>
    </dgm:pt>
    <dgm:pt modelId="{CD50AB33-81E7-E341-9A57-E28E93669D14}" type="pres">
      <dgm:prSet presAssocID="{AB7D851F-F008-CD4E-90FD-688FDF651665}" presName="root" presStyleCnt="0"/>
      <dgm:spPr/>
    </dgm:pt>
    <dgm:pt modelId="{F1BB6690-1689-094E-B067-FB734E13EB29}" type="pres">
      <dgm:prSet presAssocID="{AB7D851F-F008-CD4E-90FD-688FDF651665}" presName="rootComposite" presStyleCnt="0"/>
      <dgm:spPr/>
    </dgm:pt>
    <dgm:pt modelId="{531EFA68-2A5F-024D-BF9F-7F65D4FF8719}" type="pres">
      <dgm:prSet presAssocID="{AB7D851F-F008-CD4E-90FD-688FDF651665}" presName="rootText" presStyleLbl="node1" presStyleIdx="3" presStyleCnt="4"/>
      <dgm:spPr/>
    </dgm:pt>
    <dgm:pt modelId="{972EA626-26F7-1149-9E2E-88027794D26A}" type="pres">
      <dgm:prSet presAssocID="{AB7D851F-F008-CD4E-90FD-688FDF651665}" presName="rootConnector" presStyleLbl="node1" presStyleIdx="3" presStyleCnt="4"/>
      <dgm:spPr/>
    </dgm:pt>
    <dgm:pt modelId="{324E375F-13C2-B24A-898E-EBCBBB8106D1}" type="pres">
      <dgm:prSet presAssocID="{AB7D851F-F008-CD4E-90FD-688FDF651665}" presName="childShape" presStyleCnt="0"/>
      <dgm:spPr/>
    </dgm:pt>
    <dgm:pt modelId="{EBF05BA3-41E7-EC41-945D-611B70C8732D}" type="pres">
      <dgm:prSet presAssocID="{F8E78D9F-02BD-DE4F-A265-9E2CD13BD441}" presName="Name13" presStyleLbl="parChTrans1D2" presStyleIdx="4" presStyleCnt="6"/>
      <dgm:spPr/>
    </dgm:pt>
    <dgm:pt modelId="{3457A5B6-F738-5A45-90B0-D6ABDF32383E}" type="pres">
      <dgm:prSet presAssocID="{F1159DB4-902D-DB45-863E-89F881D8F177}" presName="childText" presStyleLbl="bgAcc1" presStyleIdx="4" presStyleCnt="6" custScaleY="84184">
        <dgm:presLayoutVars>
          <dgm:bulletEnabled val="1"/>
        </dgm:presLayoutVars>
      </dgm:prSet>
      <dgm:spPr/>
    </dgm:pt>
    <dgm:pt modelId="{879FA87F-1A55-544B-AE3D-91E3EDDCA8E0}" type="pres">
      <dgm:prSet presAssocID="{3592F331-22BA-E248-9E5B-1EEB8CB05652}" presName="Name13" presStyleLbl="parChTrans1D2" presStyleIdx="5" presStyleCnt="6"/>
      <dgm:spPr/>
    </dgm:pt>
    <dgm:pt modelId="{D3AF977A-955E-4049-B70E-A6769ECE10B1}" type="pres">
      <dgm:prSet presAssocID="{ACC28155-C571-5B4D-AB56-05B9AADB43C9}" presName="childText" presStyleLbl="bgAcc1" presStyleIdx="5" presStyleCnt="6" custScaleY="84184">
        <dgm:presLayoutVars>
          <dgm:bulletEnabled val="1"/>
        </dgm:presLayoutVars>
      </dgm:prSet>
      <dgm:spPr/>
    </dgm:pt>
  </dgm:ptLst>
  <dgm:cxnLst>
    <dgm:cxn modelId="{3AF84A09-42F6-FB45-B4F1-2FD8376EEEA2}" type="presOf" srcId="{F0840D6F-99BB-3746-927A-0D53F2733505}" destId="{068CEB3E-70D7-E348-8306-452613C34133}" srcOrd="1" destOrd="0" presId="urn:microsoft.com/office/officeart/2005/8/layout/hierarchy3"/>
    <dgm:cxn modelId="{1C0E6D16-A1BE-A04B-BDA3-A28ABF17CDC1}" srcId="{AB7D851F-F008-CD4E-90FD-688FDF651665}" destId="{ACC28155-C571-5B4D-AB56-05B9AADB43C9}" srcOrd="1" destOrd="0" parTransId="{3592F331-22BA-E248-9E5B-1EEB8CB05652}" sibTransId="{B58A00BC-61EF-F64D-A680-A6CC5934F46D}"/>
    <dgm:cxn modelId="{ED5D141D-EE0A-A34D-8E0A-FB8307ADDAFB}" srcId="{AA74A63B-BE60-354D-B44D-7BD1D5D4A637}" destId="{24300A29-3770-4044-8FD4-4445B94520B1}" srcOrd="2" destOrd="0" parTransId="{010561B3-E175-E147-8DDE-1BDC7D065659}" sibTransId="{B7C02EA7-8964-F84C-A21F-1ACFB3ADE2BF}"/>
    <dgm:cxn modelId="{14B28F1E-A8AE-7848-9195-06FC82CE5531}" type="presOf" srcId="{B5D26CBF-39F2-CA4B-8EB4-8C1EAF35C6BA}" destId="{EF78769A-A9D2-AB4C-8792-D01CF53EDB2D}" srcOrd="0" destOrd="0" presId="urn:microsoft.com/office/officeart/2005/8/layout/hierarchy3"/>
    <dgm:cxn modelId="{6A72F821-0F01-1B4D-B4BB-C8C0C34798D4}" type="presOf" srcId="{24300A29-3770-4044-8FD4-4445B94520B1}" destId="{D78D3615-4122-154B-9B4D-0B1F77F6CCB7}" srcOrd="1" destOrd="0" presId="urn:microsoft.com/office/officeart/2005/8/layout/hierarchy3"/>
    <dgm:cxn modelId="{ABDF5A25-38DE-6F41-AA3A-45A441BE37AA}" srcId="{598E5B26-924D-C14A-A5AA-CAF0FDAE1D17}" destId="{ECD7F67D-93CB-7B40-A0D1-3086A055BB35}" srcOrd="0" destOrd="0" parTransId="{D76EB403-B653-AB46-B2E3-BCC454993E85}" sibTransId="{4F463FAE-77FB-914D-86E9-F053937A0D26}"/>
    <dgm:cxn modelId="{5BDC5128-ACDA-4842-B5F0-4C44B103EC2E}" srcId="{AA74A63B-BE60-354D-B44D-7BD1D5D4A637}" destId="{AB7D851F-F008-CD4E-90FD-688FDF651665}" srcOrd="3" destOrd="0" parTransId="{EBAB714E-F89E-874C-8E63-BF9D316F25A1}" sibTransId="{14EB5DF2-6FFB-7C43-B9EA-A3A64F94966C}"/>
    <dgm:cxn modelId="{30212A33-B06F-C14E-A9DC-55B8E4D92384}" type="presOf" srcId="{82C9ADBB-FEE2-9040-93B3-6DF47DD6D555}" destId="{AD8054EF-8EC9-0644-AEB3-7F725F73F5D6}" srcOrd="0" destOrd="0" presId="urn:microsoft.com/office/officeart/2005/8/layout/hierarchy3"/>
    <dgm:cxn modelId="{B71EF237-18D1-514F-BB3F-53C6D0CC86DC}" type="presOf" srcId="{598E5B26-924D-C14A-A5AA-CAF0FDAE1D17}" destId="{BBFD16BA-8F2E-2840-80E0-3E4122C43CA1}" srcOrd="1" destOrd="0" presId="urn:microsoft.com/office/officeart/2005/8/layout/hierarchy3"/>
    <dgm:cxn modelId="{97C05C44-E37B-2744-A8B3-824EB17D3AED}" srcId="{24300A29-3770-4044-8FD4-4445B94520B1}" destId="{88916416-34FB-C243-830F-17314BFB5C77}" srcOrd="0" destOrd="0" parTransId="{B5D26CBF-39F2-CA4B-8EB4-8C1EAF35C6BA}" sibTransId="{F31A30B1-83B3-B54E-A1C3-89906B211F43}"/>
    <dgm:cxn modelId="{635F684D-5D34-8741-98DA-2BCA7AC7C96E}" type="presOf" srcId="{F0840D6F-99BB-3746-927A-0D53F2733505}" destId="{8CFDECFD-62B6-6F42-B7B0-D2F8426851C7}" srcOrd="0" destOrd="0" presId="urn:microsoft.com/office/officeart/2005/8/layout/hierarchy3"/>
    <dgm:cxn modelId="{BBF3FB56-CBB4-CD4C-9A3E-BA0067806975}" type="presOf" srcId="{2B9CDDF3-D8CE-AC48-A690-006A5628AE8A}" destId="{EE77A6F3-9963-684B-8B9A-F13F0C309D78}" srcOrd="0" destOrd="0" presId="urn:microsoft.com/office/officeart/2005/8/layout/hierarchy3"/>
    <dgm:cxn modelId="{FDA6196E-5F4E-A048-B00B-D8F21B5A4D22}" type="presOf" srcId="{A5A818E8-BC18-D94A-9351-DAB64DEA0FD9}" destId="{D5702CF6-2568-844D-9994-D27AFE08500C}" srcOrd="0" destOrd="0" presId="urn:microsoft.com/office/officeart/2005/8/layout/hierarchy3"/>
    <dgm:cxn modelId="{6B7A727A-4CDC-AB40-A494-F9B57EEB5387}" type="presOf" srcId="{ECD7F67D-93CB-7B40-A0D1-3086A055BB35}" destId="{AA33EF10-2C75-1449-9FF8-A9B7E4CA7F90}" srcOrd="0" destOrd="0" presId="urn:microsoft.com/office/officeart/2005/8/layout/hierarchy3"/>
    <dgm:cxn modelId="{3037227D-02D5-1143-92F7-5287F0095C60}" srcId="{F0840D6F-99BB-3746-927A-0D53F2733505}" destId="{2B9CDDF3-D8CE-AC48-A690-006A5628AE8A}" srcOrd="1" destOrd="0" parTransId="{A5A818E8-BC18-D94A-9351-DAB64DEA0FD9}" sibTransId="{F9529297-B11A-E742-AAD8-E625236AE81B}"/>
    <dgm:cxn modelId="{9BAF2383-B04D-694F-9304-4DD285D0CA98}" type="presOf" srcId="{ACC28155-C571-5B4D-AB56-05B9AADB43C9}" destId="{D3AF977A-955E-4049-B70E-A6769ECE10B1}" srcOrd="0" destOrd="0" presId="urn:microsoft.com/office/officeart/2005/8/layout/hierarchy3"/>
    <dgm:cxn modelId="{D080229A-C1CC-F547-B4DE-A731710205A0}" type="presOf" srcId="{88916416-34FB-C243-830F-17314BFB5C77}" destId="{EC313FCE-C4AC-E647-80A5-8F3987510FE8}" srcOrd="0" destOrd="0" presId="urn:microsoft.com/office/officeart/2005/8/layout/hierarchy3"/>
    <dgm:cxn modelId="{512DE4A5-8DB4-A64B-8B7E-A619AE953619}" type="presOf" srcId="{24300A29-3770-4044-8FD4-4445B94520B1}" destId="{72D8B9B2-E1B7-4B43-9A90-9B6C2011D839}" srcOrd="0" destOrd="0" presId="urn:microsoft.com/office/officeart/2005/8/layout/hierarchy3"/>
    <dgm:cxn modelId="{2FD3DCBC-361D-8444-BC6E-E1774FB4C114}" type="presOf" srcId="{D76EB403-B653-AB46-B2E3-BCC454993E85}" destId="{8A162F88-3D3A-8A48-AC0A-F6974F031710}" srcOrd="0" destOrd="0" presId="urn:microsoft.com/office/officeart/2005/8/layout/hierarchy3"/>
    <dgm:cxn modelId="{CB5EE0BC-0D60-1E42-9FF7-7EA2F13E8025}" type="presOf" srcId="{AB7D851F-F008-CD4E-90FD-688FDF651665}" destId="{972EA626-26F7-1149-9E2E-88027794D26A}" srcOrd="1" destOrd="0" presId="urn:microsoft.com/office/officeart/2005/8/layout/hierarchy3"/>
    <dgm:cxn modelId="{29EF99C1-9180-2248-8125-0864B4C9744A}" srcId="{AA74A63B-BE60-354D-B44D-7BD1D5D4A637}" destId="{F0840D6F-99BB-3746-927A-0D53F2733505}" srcOrd="0" destOrd="0" parTransId="{82EF7BC4-B92B-D545-9F52-4B9FAA8C1BC4}" sibTransId="{8A9E621E-D813-9C48-A7EC-8AE075CE3B03}"/>
    <dgm:cxn modelId="{0AFB27CC-3A50-6F4F-8F4E-20F69C38544C}" type="presOf" srcId="{598E5B26-924D-C14A-A5AA-CAF0FDAE1D17}" destId="{BFC0D77F-C40E-F049-AFB3-276206B4F2B4}" srcOrd="0" destOrd="0" presId="urn:microsoft.com/office/officeart/2005/8/layout/hierarchy3"/>
    <dgm:cxn modelId="{E9D120DB-1C94-F341-AF90-D226835C2B6A}" srcId="{AA74A63B-BE60-354D-B44D-7BD1D5D4A637}" destId="{598E5B26-924D-C14A-A5AA-CAF0FDAE1D17}" srcOrd="1" destOrd="0" parTransId="{2EAF0EF3-BE66-C145-AD7E-F82B546887F8}" sibTransId="{E91EC6AA-ABDF-7F40-861C-D88C7930634E}"/>
    <dgm:cxn modelId="{D9B670E1-DA64-634C-8274-FF7E1A06D882}" type="presOf" srcId="{3592F331-22BA-E248-9E5B-1EEB8CB05652}" destId="{879FA87F-1A55-544B-AE3D-91E3EDDCA8E0}" srcOrd="0" destOrd="0" presId="urn:microsoft.com/office/officeart/2005/8/layout/hierarchy3"/>
    <dgm:cxn modelId="{B070B0E2-24CA-9F4A-814F-C58598D1C0D9}" type="presOf" srcId="{AA74A63B-BE60-354D-B44D-7BD1D5D4A637}" destId="{EC6BAAEA-9644-DE4B-BECB-E2434A0D7091}" srcOrd="0" destOrd="0" presId="urn:microsoft.com/office/officeart/2005/8/layout/hierarchy3"/>
    <dgm:cxn modelId="{BD8461E8-DF3C-844D-B0C0-21D11943CDBC}" type="presOf" srcId="{F8E78D9F-02BD-DE4F-A265-9E2CD13BD441}" destId="{EBF05BA3-41E7-EC41-945D-611B70C8732D}" srcOrd="0" destOrd="0" presId="urn:microsoft.com/office/officeart/2005/8/layout/hierarchy3"/>
    <dgm:cxn modelId="{6F0D54F3-BA88-E942-ABAE-5300AFD74E52}" srcId="{F0840D6F-99BB-3746-927A-0D53F2733505}" destId="{18D632D6-540E-7447-BB88-625C6DBAE835}" srcOrd="0" destOrd="0" parTransId="{82C9ADBB-FEE2-9040-93B3-6DF47DD6D555}" sibTransId="{20721CDE-FB31-8B41-AAB0-2E79C9ADCE35}"/>
    <dgm:cxn modelId="{BB7C66F6-EF58-DC4F-B7B2-B5B196212C0A}" type="presOf" srcId="{F1159DB4-902D-DB45-863E-89F881D8F177}" destId="{3457A5B6-F738-5A45-90B0-D6ABDF32383E}" srcOrd="0" destOrd="0" presId="urn:microsoft.com/office/officeart/2005/8/layout/hierarchy3"/>
    <dgm:cxn modelId="{411E99FD-0A3A-6F48-ABFD-BF91FE5F4AB1}" srcId="{AB7D851F-F008-CD4E-90FD-688FDF651665}" destId="{F1159DB4-902D-DB45-863E-89F881D8F177}" srcOrd="0" destOrd="0" parTransId="{F8E78D9F-02BD-DE4F-A265-9E2CD13BD441}" sibTransId="{9247B045-A9AE-6A4A-8A95-8155F0482A06}"/>
    <dgm:cxn modelId="{6CFFB8FF-4731-E44D-A928-EEBC051F350B}" type="presOf" srcId="{AB7D851F-F008-CD4E-90FD-688FDF651665}" destId="{531EFA68-2A5F-024D-BF9F-7F65D4FF8719}" srcOrd="0" destOrd="0" presId="urn:microsoft.com/office/officeart/2005/8/layout/hierarchy3"/>
    <dgm:cxn modelId="{7AFCCEFF-CFF9-BF49-A19F-40073A2812C6}" type="presOf" srcId="{18D632D6-540E-7447-BB88-625C6DBAE835}" destId="{5E15B19E-BB3F-694F-8878-24A8A3B9D925}" srcOrd="0" destOrd="0" presId="urn:microsoft.com/office/officeart/2005/8/layout/hierarchy3"/>
    <dgm:cxn modelId="{B72B59CF-D504-D04C-AA3D-6450E553E344}" type="presParOf" srcId="{EC6BAAEA-9644-DE4B-BECB-E2434A0D7091}" destId="{47F12DBA-1FDB-1148-ADE3-5B1B555A4FCE}" srcOrd="0" destOrd="0" presId="urn:microsoft.com/office/officeart/2005/8/layout/hierarchy3"/>
    <dgm:cxn modelId="{7A40CFDD-5994-2E4E-9273-438C76F525F4}" type="presParOf" srcId="{47F12DBA-1FDB-1148-ADE3-5B1B555A4FCE}" destId="{9ADBAD34-37F3-8144-A1B7-8B2538E1C2AD}" srcOrd="0" destOrd="0" presId="urn:microsoft.com/office/officeart/2005/8/layout/hierarchy3"/>
    <dgm:cxn modelId="{37684A76-C485-B442-A662-4928480871A7}" type="presParOf" srcId="{9ADBAD34-37F3-8144-A1B7-8B2538E1C2AD}" destId="{8CFDECFD-62B6-6F42-B7B0-D2F8426851C7}" srcOrd="0" destOrd="0" presId="urn:microsoft.com/office/officeart/2005/8/layout/hierarchy3"/>
    <dgm:cxn modelId="{509E8695-172B-9F4A-82BD-B2C1870FE870}" type="presParOf" srcId="{9ADBAD34-37F3-8144-A1B7-8B2538E1C2AD}" destId="{068CEB3E-70D7-E348-8306-452613C34133}" srcOrd="1" destOrd="0" presId="urn:microsoft.com/office/officeart/2005/8/layout/hierarchy3"/>
    <dgm:cxn modelId="{0DAE452E-BB98-5A45-B91E-CB853BB35155}" type="presParOf" srcId="{47F12DBA-1FDB-1148-ADE3-5B1B555A4FCE}" destId="{151D6AF7-CDB6-8C40-813F-C645ABCE7ED8}" srcOrd="1" destOrd="0" presId="urn:microsoft.com/office/officeart/2005/8/layout/hierarchy3"/>
    <dgm:cxn modelId="{CB08EC59-256E-264C-8904-B2DB1DBE5695}" type="presParOf" srcId="{151D6AF7-CDB6-8C40-813F-C645ABCE7ED8}" destId="{AD8054EF-8EC9-0644-AEB3-7F725F73F5D6}" srcOrd="0" destOrd="0" presId="urn:microsoft.com/office/officeart/2005/8/layout/hierarchy3"/>
    <dgm:cxn modelId="{82C8CB0D-C90E-4045-A746-2449977C8F05}" type="presParOf" srcId="{151D6AF7-CDB6-8C40-813F-C645ABCE7ED8}" destId="{5E15B19E-BB3F-694F-8878-24A8A3B9D925}" srcOrd="1" destOrd="0" presId="urn:microsoft.com/office/officeart/2005/8/layout/hierarchy3"/>
    <dgm:cxn modelId="{57570A09-5063-3340-A89D-D4D678F21375}" type="presParOf" srcId="{151D6AF7-CDB6-8C40-813F-C645ABCE7ED8}" destId="{D5702CF6-2568-844D-9994-D27AFE08500C}" srcOrd="2" destOrd="0" presId="urn:microsoft.com/office/officeart/2005/8/layout/hierarchy3"/>
    <dgm:cxn modelId="{6ECBA78C-FC39-1644-9A51-5442F5DE987F}" type="presParOf" srcId="{151D6AF7-CDB6-8C40-813F-C645ABCE7ED8}" destId="{EE77A6F3-9963-684B-8B9A-F13F0C309D78}" srcOrd="3" destOrd="0" presId="urn:microsoft.com/office/officeart/2005/8/layout/hierarchy3"/>
    <dgm:cxn modelId="{FDDC18C1-09D9-944B-A5DC-E9AF59684AC3}" type="presParOf" srcId="{EC6BAAEA-9644-DE4B-BECB-E2434A0D7091}" destId="{9DA380A4-C846-1240-8A2F-492FE8EAF838}" srcOrd="1" destOrd="0" presId="urn:microsoft.com/office/officeart/2005/8/layout/hierarchy3"/>
    <dgm:cxn modelId="{3AB5731C-653D-C347-B277-7CFB9E461E57}" type="presParOf" srcId="{9DA380A4-C846-1240-8A2F-492FE8EAF838}" destId="{19FDDF20-54F8-544C-A55A-3119E1C931C2}" srcOrd="0" destOrd="0" presId="urn:microsoft.com/office/officeart/2005/8/layout/hierarchy3"/>
    <dgm:cxn modelId="{4BAD5B8C-BEDB-4C45-854E-421B944AE96E}" type="presParOf" srcId="{19FDDF20-54F8-544C-A55A-3119E1C931C2}" destId="{BFC0D77F-C40E-F049-AFB3-276206B4F2B4}" srcOrd="0" destOrd="0" presId="urn:microsoft.com/office/officeart/2005/8/layout/hierarchy3"/>
    <dgm:cxn modelId="{0AD53C50-9460-3E4A-BC98-D92CFA3F4B2D}" type="presParOf" srcId="{19FDDF20-54F8-544C-A55A-3119E1C931C2}" destId="{BBFD16BA-8F2E-2840-80E0-3E4122C43CA1}" srcOrd="1" destOrd="0" presId="urn:microsoft.com/office/officeart/2005/8/layout/hierarchy3"/>
    <dgm:cxn modelId="{AE15862E-1417-C143-9864-D11035C26B23}" type="presParOf" srcId="{9DA380A4-C846-1240-8A2F-492FE8EAF838}" destId="{2FC1E191-95FF-4143-9E2E-159D108AB344}" srcOrd="1" destOrd="0" presId="urn:microsoft.com/office/officeart/2005/8/layout/hierarchy3"/>
    <dgm:cxn modelId="{3306DCAF-CE7E-D84F-A3AB-4724FA9F6AD2}" type="presParOf" srcId="{2FC1E191-95FF-4143-9E2E-159D108AB344}" destId="{8A162F88-3D3A-8A48-AC0A-F6974F031710}" srcOrd="0" destOrd="0" presId="urn:microsoft.com/office/officeart/2005/8/layout/hierarchy3"/>
    <dgm:cxn modelId="{E307F2CD-04C1-F843-A993-DF10F14671A9}" type="presParOf" srcId="{2FC1E191-95FF-4143-9E2E-159D108AB344}" destId="{AA33EF10-2C75-1449-9FF8-A9B7E4CA7F90}" srcOrd="1" destOrd="0" presId="urn:microsoft.com/office/officeart/2005/8/layout/hierarchy3"/>
    <dgm:cxn modelId="{A1613FD6-9082-D645-9F9B-3DC7713F11F8}" type="presParOf" srcId="{EC6BAAEA-9644-DE4B-BECB-E2434A0D7091}" destId="{D735B702-A69C-3442-9479-1CB77E11864B}" srcOrd="2" destOrd="0" presId="urn:microsoft.com/office/officeart/2005/8/layout/hierarchy3"/>
    <dgm:cxn modelId="{E0CC78F6-D947-1148-8132-2867CC2D5236}" type="presParOf" srcId="{D735B702-A69C-3442-9479-1CB77E11864B}" destId="{AB29B057-ED21-DE41-8811-9B2C63CEF23D}" srcOrd="0" destOrd="0" presId="urn:microsoft.com/office/officeart/2005/8/layout/hierarchy3"/>
    <dgm:cxn modelId="{06BB1C70-1167-FE48-9F3E-CBF82CBDBC82}" type="presParOf" srcId="{AB29B057-ED21-DE41-8811-9B2C63CEF23D}" destId="{72D8B9B2-E1B7-4B43-9A90-9B6C2011D839}" srcOrd="0" destOrd="0" presId="urn:microsoft.com/office/officeart/2005/8/layout/hierarchy3"/>
    <dgm:cxn modelId="{6C278A9A-6402-CB4E-93BB-29A2F59B3438}" type="presParOf" srcId="{AB29B057-ED21-DE41-8811-9B2C63CEF23D}" destId="{D78D3615-4122-154B-9B4D-0B1F77F6CCB7}" srcOrd="1" destOrd="0" presId="urn:microsoft.com/office/officeart/2005/8/layout/hierarchy3"/>
    <dgm:cxn modelId="{83660D69-27F1-8044-8848-E86077FA2912}" type="presParOf" srcId="{D735B702-A69C-3442-9479-1CB77E11864B}" destId="{38401CAA-E60B-3249-8676-CC2D4CD49C62}" srcOrd="1" destOrd="0" presId="urn:microsoft.com/office/officeart/2005/8/layout/hierarchy3"/>
    <dgm:cxn modelId="{0D99E6F6-1F4F-B749-B203-AAA5155466BE}" type="presParOf" srcId="{38401CAA-E60B-3249-8676-CC2D4CD49C62}" destId="{EF78769A-A9D2-AB4C-8792-D01CF53EDB2D}" srcOrd="0" destOrd="0" presId="urn:microsoft.com/office/officeart/2005/8/layout/hierarchy3"/>
    <dgm:cxn modelId="{1BCB5681-B080-EE42-B665-47477FB2C838}" type="presParOf" srcId="{38401CAA-E60B-3249-8676-CC2D4CD49C62}" destId="{EC313FCE-C4AC-E647-80A5-8F3987510FE8}" srcOrd="1" destOrd="0" presId="urn:microsoft.com/office/officeart/2005/8/layout/hierarchy3"/>
    <dgm:cxn modelId="{619FC469-975F-DD4E-89EC-687C5C2DF3D1}" type="presParOf" srcId="{EC6BAAEA-9644-DE4B-BECB-E2434A0D7091}" destId="{CD50AB33-81E7-E341-9A57-E28E93669D14}" srcOrd="3" destOrd="0" presId="urn:microsoft.com/office/officeart/2005/8/layout/hierarchy3"/>
    <dgm:cxn modelId="{A704CC52-F988-3A49-8EFB-CA7740B54722}" type="presParOf" srcId="{CD50AB33-81E7-E341-9A57-E28E93669D14}" destId="{F1BB6690-1689-094E-B067-FB734E13EB29}" srcOrd="0" destOrd="0" presId="urn:microsoft.com/office/officeart/2005/8/layout/hierarchy3"/>
    <dgm:cxn modelId="{6EEFB993-6B38-8344-938E-E67A96659907}" type="presParOf" srcId="{F1BB6690-1689-094E-B067-FB734E13EB29}" destId="{531EFA68-2A5F-024D-BF9F-7F65D4FF8719}" srcOrd="0" destOrd="0" presId="urn:microsoft.com/office/officeart/2005/8/layout/hierarchy3"/>
    <dgm:cxn modelId="{C1127594-E3A1-BB4B-9D66-E8F7F17EA96A}" type="presParOf" srcId="{F1BB6690-1689-094E-B067-FB734E13EB29}" destId="{972EA626-26F7-1149-9E2E-88027794D26A}" srcOrd="1" destOrd="0" presId="urn:microsoft.com/office/officeart/2005/8/layout/hierarchy3"/>
    <dgm:cxn modelId="{C7208C62-EF64-A54C-8A9D-12E1F1542C0D}" type="presParOf" srcId="{CD50AB33-81E7-E341-9A57-E28E93669D14}" destId="{324E375F-13C2-B24A-898E-EBCBBB8106D1}" srcOrd="1" destOrd="0" presId="urn:microsoft.com/office/officeart/2005/8/layout/hierarchy3"/>
    <dgm:cxn modelId="{8CCA9A9B-3257-814A-BDED-176925189F44}" type="presParOf" srcId="{324E375F-13C2-B24A-898E-EBCBBB8106D1}" destId="{EBF05BA3-41E7-EC41-945D-611B70C8732D}" srcOrd="0" destOrd="0" presId="urn:microsoft.com/office/officeart/2005/8/layout/hierarchy3"/>
    <dgm:cxn modelId="{21107CF8-8CF1-F242-9AE3-20F1905CAEA5}" type="presParOf" srcId="{324E375F-13C2-B24A-898E-EBCBBB8106D1}" destId="{3457A5B6-F738-5A45-90B0-D6ABDF32383E}" srcOrd="1" destOrd="0" presId="urn:microsoft.com/office/officeart/2005/8/layout/hierarchy3"/>
    <dgm:cxn modelId="{B6CC011A-C1ED-934D-B96E-5B1B988EB2BE}" type="presParOf" srcId="{324E375F-13C2-B24A-898E-EBCBBB8106D1}" destId="{879FA87F-1A55-544B-AE3D-91E3EDDCA8E0}" srcOrd="2" destOrd="0" presId="urn:microsoft.com/office/officeart/2005/8/layout/hierarchy3"/>
    <dgm:cxn modelId="{357084F9-6A8E-5943-9584-2DD19A5E0BEE}" type="presParOf" srcId="{324E375F-13C2-B24A-898E-EBCBBB8106D1}" destId="{D3AF977A-955E-4049-B70E-A6769ECE10B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DECFD-62B6-6F42-B7B0-D2F8426851C7}">
      <dsp:nvSpPr>
        <dsp:cNvPr id="0" name=""/>
        <dsp:cNvSpPr/>
      </dsp:nvSpPr>
      <dsp:spPr>
        <a:xfrm>
          <a:off x="2873" y="1766018"/>
          <a:ext cx="2419500" cy="10345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放電rate</a:t>
          </a:r>
          <a:endParaRPr lang="en-US" sz="2200" b="1" i="0" kern="120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sp:txBody>
      <dsp:txXfrm>
        <a:off x="33173" y="1796318"/>
        <a:ext cx="2358900" cy="973929"/>
      </dsp:txXfrm>
    </dsp:sp>
    <dsp:sp modelId="{AD8054EF-8EC9-0644-AEB3-7F725F73F5D6}">
      <dsp:nvSpPr>
        <dsp:cNvPr id="0" name=""/>
        <dsp:cNvSpPr/>
      </dsp:nvSpPr>
      <dsp:spPr>
        <a:xfrm>
          <a:off x="244823" y="2800548"/>
          <a:ext cx="241950" cy="72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781"/>
              </a:lnTo>
              <a:lnTo>
                <a:pt x="241950" y="726781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5B19E-BB3F-694F-8878-24A8A3B9D925}">
      <dsp:nvSpPr>
        <dsp:cNvPr id="0" name=""/>
        <dsp:cNvSpPr/>
      </dsp:nvSpPr>
      <dsp:spPr>
        <a:xfrm>
          <a:off x="486773" y="3102985"/>
          <a:ext cx="2497659" cy="84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電圧・ゲインの最適化</a:t>
          </a:r>
          <a:endParaRPr lang="en-US" sz="1800" b="1" i="0" kern="1200" dirty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sp:txBody>
      <dsp:txXfrm>
        <a:off x="511630" y="3127842"/>
        <a:ext cx="2447945" cy="798974"/>
      </dsp:txXfrm>
    </dsp:sp>
    <dsp:sp modelId="{D5702CF6-2568-844D-9994-D27AFE08500C}">
      <dsp:nvSpPr>
        <dsp:cNvPr id="0" name=""/>
        <dsp:cNvSpPr/>
      </dsp:nvSpPr>
      <dsp:spPr>
        <a:xfrm>
          <a:off x="244823" y="2800548"/>
          <a:ext cx="241950" cy="187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907"/>
              </a:lnTo>
              <a:lnTo>
                <a:pt x="241950" y="1877907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7A6F3-9963-684B-8B9A-F13F0C309D78}">
      <dsp:nvSpPr>
        <dsp:cNvPr id="0" name=""/>
        <dsp:cNvSpPr/>
      </dsp:nvSpPr>
      <dsp:spPr>
        <a:xfrm>
          <a:off x="486773" y="4254111"/>
          <a:ext cx="2497659" cy="84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バックグラウンド放射線の抑制</a:t>
          </a: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 (</a:t>
          </a: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ビーム調整</a:t>
          </a: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)</a:t>
          </a:r>
        </a:p>
      </dsp:txBody>
      <dsp:txXfrm>
        <a:off x="511630" y="4278968"/>
        <a:ext cx="2447945" cy="798974"/>
      </dsp:txXfrm>
    </dsp:sp>
    <dsp:sp modelId="{BFC0D77F-C40E-F049-AFB3-276206B4F2B4}">
      <dsp:nvSpPr>
        <dsp:cNvPr id="0" name=""/>
        <dsp:cNvSpPr/>
      </dsp:nvSpPr>
      <dsp:spPr>
        <a:xfrm>
          <a:off x="3289822" y="1766018"/>
          <a:ext cx="2419500" cy="10345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放電伝播</a:t>
          </a:r>
          <a:br>
            <a:rPr lang="en-US" altLang="ja-JP" sz="2200" b="1" i="0" kern="1200" dirty="0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2200" b="1" i="0" kern="120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確率</a:t>
          </a:r>
          <a:endParaRPr lang="en-US" sz="2200" b="1" i="0" kern="120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sp:txBody>
      <dsp:txXfrm>
        <a:off x="3320122" y="1796318"/>
        <a:ext cx="2358900" cy="973929"/>
      </dsp:txXfrm>
    </dsp:sp>
    <dsp:sp modelId="{8FA6D7D0-82CA-9343-8780-E2B7AAA1BBA9}">
      <dsp:nvSpPr>
        <dsp:cNvPr id="0" name=""/>
        <dsp:cNvSpPr/>
      </dsp:nvSpPr>
      <dsp:spPr>
        <a:xfrm>
          <a:off x="3531772" y="2800548"/>
          <a:ext cx="240585" cy="726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799"/>
              </a:lnTo>
              <a:lnTo>
                <a:pt x="240585" y="726799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049EE-3DF9-674F-8468-7FE45954B983}">
      <dsp:nvSpPr>
        <dsp:cNvPr id="0" name=""/>
        <dsp:cNvSpPr/>
      </dsp:nvSpPr>
      <dsp:spPr>
        <a:xfrm>
          <a:off x="3772357" y="3102985"/>
          <a:ext cx="2497659" cy="84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放電のエネルギー低減</a:t>
          </a:r>
          <a:b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（✓</a:t>
          </a: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GEM容量</a:t>
          </a: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, …）</a:t>
          </a:r>
        </a:p>
      </dsp:txBody>
      <dsp:txXfrm>
        <a:off x="3797215" y="3127843"/>
        <a:ext cx="2447943" cy="799008"/>
      </dsp:txXfrm>
    </dsp:sp>
    <dsp:sp modelId="{8A162F88-3D3A-8A48-AC0A-F6974F031710}">
      <dsp:nvSpPr>
        <dsp:cNvPr id="0" name=""/>
        <dsp:cNvSpPr/>
      </dsp:nvSpPr>
      <dsp:spPr>
        <a:xfrm>
          <a:off x="3531772" y="2800548"/>
          <a:ext cx="241920" cy="1877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943"/>
              </a:lnTo>
              <a:lnTo>
                <a:pt x="241920" y="1877943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3EF10-2C75-1449-9FF8-A9B7E4CA7F90}">
      <dsp:nvSpPr>
        <dsp:cNvPr id="0" name=""/>
        <dsp:cNvSpPr/>
      </dsp:nvSpPr>
      <dsp:spPr>
        <a:xfrm>
          <a:off x="3773693" y="4254147"/>
          <a:ext cx="2497659" cy="84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高電圧供給回路</a:t>
          </a:r>
          <a:b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の最適化</a:t>
          </a:r>
          <a:endParaRPr lang="en-US" sz="1800" b="1" i="0" kern="1200" dirty="0"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sp:txBody>
      <dsp:txXfrm>
        <a:off x="3798550" y="4279004"/>
        <a:ext cx="2447945" cy="798974"/>
      </dsp:txXfrm>
    </dsp:sp>
    <dsp:sp modelId="{72D8B9B2-E1B7-4B43-9A90-9B6C2011D839}">
      <dsp:nvSpPr>
        <dsp:cNvPr id="0" name=""/>
        <dsp:cNvSpPr/>
      </dsp:nvSpPr>
      <dsp:spPr>
        <a:xfrm>
          <a:off x="7199681" y="373402"/>
          <a:ext cx="2715719" cy="10345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GEMの</a:t>
          </a:r>
          <a:br>
            <a:rPr lang="en-US" sz="2200" b="1" i="0" kern="1200" dirty="0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2200" b="1" i="0" kern="120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損傷確率</a:t>
          </a:r>
          <a:endParaRPr lang="en-US" sz="2200" b="1" i="0" kern="120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sp:txBody>
      <dsp:txXfrm>
        <a:off x="7229981" y="403702"/>
        <a:ext cx="2655119" cy="973929"/>
      </dsp:txXfrm>
    </dsp:sp>
    <dsp:sp modelId="{EF78769A-A9D2-AB4C-8792-D01CF53EDB2D}">
      <dsp:nvSpPr>
        <dsp:cNvPr id="0" name=""/>
        <dsp:cNvSpPr/>
      </dsp:nvSpPr>
      <dsp:spPr>
        <a:xfrm>
          <a:off x="7471253" y="1407932"/>
          <a:ext cx="281743" cy="72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781"/>
              </a:lnTo>
              <a:lnTo>
                <a:pt x="281743" y="726781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13FCE-C4AC-E647-80A5-8F3987510FE8}">
      <dsp:nvSpPr>
        <dsp:cNvPr id="0" name=""/>
        <dsp:cNvSpPr/>
      </dsp:nvSpPr>
      <dsp:spPr>
        <a:xfrm>
          <a:off x="7752997" y="1710369"/>
          <a:ext cx="2497659" cy="84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放電のエネルギー低減</a:t>
          </a:r>
          <a:b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（✓</a:t>
          </a: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GEM容量</a:t>
          </a: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, …）</a:t>
          </a:r>
        </a:p>
      </dsp:txBody>
      <dsp:txXfrm>
        <a:off x="7777854" y="1735226"/>
        <a:ext cx="2447945" cy="798974"/>
      </dsp:txXfrm>
    </dsp:sp>
    <dsp:sp modelId="{531EFA68-2A5F-024D-BF9F-7F65D4FF8719}">
      <dsp:nvSpPr>
        <dsp:cNvPr id="0" name=""/>
        <dsp:cNvSpPr/>
      </dsp:nvSpPr>
      <dsp:spPr>
        <a:xfrm>
          <a:off x="7199681" y="3002008"/>
          <a:ext cx="2715719" cy="10345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読出回路の</a:t>
          </a:r>
          <a:br>
            <a:rPr lang="en-US" sz="2200" b="1" i="0" kern="1200" dirty="0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2200" b="1" i="0" kern="1200" dirty="0" err="1">
              <a:solidFill>
                <a:schemeClr val="tx1"/>
              </a:solidFill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損傷確率</a:t>
          </a:r>
          <a:endParaRPr lang="en-US" sz="2200" b="1" i="0" kern="1200" dirty="0">
            <a:solidFill>
              <a:schemeClr val="tx1"/>
            </a:solidFill>
            <a:latin typeface="Hiragino Mincho Pro W6" panose="02020300000000000000" pitchFamily="18" charset="-128"/>
            <a:ea typeface="Hiragino Mincho Pro W6" panose="02020300000000000000" pitchFamily="18" charset="-128"/>
          </a:endParaRPr>
        </a:p>
      </dsp:txBody>
      <dsp:txXfrm>
        <a:off x="7229981" y="3032308"/>
        <a:ext cx="2655119" cy="973929"/>
      </dsp:txXfrm>
    </dsp:sp>
    <dsp:sp modelId="{EBF05BA3-41E7-EC41-945D-611B70C8732D}">
      <dsp:nvSpPr>
        <dsp:cNvPr id="0" name=""/>
        <dsp:cNvSpPr/>
      </dsp:nvSpPr>
      <dsp:spPr>
        <a:xfrm>
          <a:off x="7471253" y="4036537"/>
          <a:ext cx="281758" cy="72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781"/>
              </a:lnTo>
              <a:lnTo>
                <a:pt x="281758" y="726781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7A5B6-F738-5A45-90B0-D6ABDF32383E}">
      <dsp:nvSpPr>
        <dsp:cNvPr id="0" name=""/>
        <dsp:cNvSpPr/>
      </dsp:nvSpPr>
      <dsp:spPr>
        <a:xfrm>
          <a:off x="7753011" y="4338975"/>
          <a:ext cx="2497659" cy="848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放電のエネルギー低減</a:t>
          </a:r>
          <a:b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</a:b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(✓</a:t>
          </a:r>
          <a:r>
            <a:rPr lang="en-US" sz="1800" b="1" i="0" kern="1200" dirty="0" err="1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GEM容量</a:t>
          </a:r>
          <a:r>
            <a:rPr lang="en-US" sz="1800" b="1" i="0" kern="1200" dirty="0">
              <a:latin typeface="Hiragino Mincho Pro W6" panose="02020300000000000000" pitchFamily="18" charset="-128"/>
              <a:ea typeface="Hiragino Mincho Pro W6" panose="02020300000000000000" pitchFamily="18" charset="-128"/>
            </a:rPr>
            <a:t>, …)</a:t>
          </a:r>
        </a:p>
      </dsp:txBody>
      <dsp:txXfrm>
        <a:off x="7777868" y="4363832"/>
        <a:ext cx="2447945" cy="798974"/>
      </dsp:txXfrm>
    </dsp:sp>
    <dsp:sp modelId="{879FA87F-1A55-544B-AE3D-91E3EDDCA8E0}">
      <dsp:nvSpPr>
        <dsp:cNvPr id="0" name=""/>
        <dsp:cNvSpPr/>
      </dsp:nvSpPr>
      <dsp:spPr>
        <a:xfrm>
          <a:off x="7471253" y="4036537"/>
          <a:ext cx="281758" cy="196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771"/>
              </a:lnTo>
              <a:lnTo>
                <a:pt x="281758" y="1962771"/>
              </a:lnTo>
            </a:path>
          </a:pathLst>
        </a:custGeom>
        <a:noFill/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F977A-955E-4049-B70E-A6769ECE10B1}">
      <dsp:nvSpPr>
        <dsp:cNvPr id="0" name=""/>
        <dsp:cNvSpPr/>
      </dsp:nvSpPr>
      <dsp:spPr>
        <a:xfrm>
          <a:off x="7753011" y="5490101"/>
          <a:ext cx="2497659" cy="101841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bg1"/>
              </a:solidFill>
              <a:latin typeface="Hiragino Sans W6" panose="020B0400000000000000" pitchFamily="34" charset="-128"/>
              <a:ea typeface="Hiragino Sans W6" panose="020B0400000000000000" pitchFamily="34" charset="-128"/>
            </a:rPr>
            <a:t>読出回路の</a:t>
          </a:r>
          <a:br>
            <a:rPr lang="en-US" sz="1800" b="1" i="0" kern="1200" dirty="0">
              <a:solidFill>
                <a:schemeClr val="bg1"/>
              </a:solidFill>
              <a:latin typeface="Hiragino Sans W6" panose="020B0400000000000000" pitchFamily="34" charset="-128"/>
              <a:ea typeface="Hiragino Sans W6" panose="020B0400000000000000" pitchFamily="34" charset="-128"/>
            </a:rPr>
          </a:br>
          <a:r>
            <a:rPr lang="en-US" sz="1800" b="1" i="0" kern="1200" dirty="0" err="1">
              <a:solidFill>
                <a:schemeClr val="bg1"/>
              </a:solidFill>
              <a:latin typeface="Hiragino Sans W6" panose="020B0400000000000000" pitchFamily="34" charset="-128"/>
              <a:ea typeface="Hiragino Sans W6" panose="020B0400000000000000" pitchFamily="34" charset="-128"/>
            </a:rPr>
            <a:t>放電耐性強化</a:t>
          </a:r>
          <a:endParaRPr lang="en-US" sz="1800" b="1" i="0" kern="1200" dirty="0">
            <a:solidFill>
              <a:schemeClr val="bg1"/>
            </a:solidFill>
            <a:latin typeface="Hiragino Sans W6" panose="020B0400000000000000" pitchFamily="34" charset="-128"/>
            <a:ea typeface="Hiragino Sans W6" panose="020B0400000000000000" pitchFamily="34" charset="-128"/>
          </a:endParaRPr>
        </a:p>
      </dsp:txBody>
      <dsp:txXfrm>
        <a:off x="7782839" y="5519929"/>
        <a:ext cx="2438003" cy="958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DECFD-62B6-6F42-B7B0-D2F8426851C7}">
      <dsp:nvSpPr>
        <dsp:cNvPr id="0" name=""/>
        <dsp:cNvSpPr/>
      </dsp:nvSpPr>
      <dsp:spPr>
        <a:xfrm>
          <a:off x="2291" y="1423341"/>
          <a:ext cx="2633344" cy="131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放電rate</a:t>
          </a:r>
          <a:endParaRPr lang="en-US" sz="3800" kern="1200" dirty="0"/>
        </a:p>
      </dsp:txBody>
      <dsp:txXfrm>
        <a:off x="40855" y="1461905"/>
        <a:ext cx="2556216" cy="1239544"/>
      </dsp:txXfrm>
    </dsp:sp>
    <dsp:sp modelId="{AD8054EF-8EC9-0644-AEB3-7F725F73F5D6}">
      <dsp:nvSpPr>
        <dsp:cNvPr id="0" name=""/>
        <dsp:cNvSpPr/>
      </dsp:nvSpPr>
      <dsp:spPr>
        <a:xfrm>
          <a:off x="265625" y="2740013"/>
          <a:ext cx="263334" cy="88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1"/>
              </a:lnTo>
              <a:lnTo>
                <a:pt x="263334" y="883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5B19E-BB3F-694F-8878-24A8A3B9D925}">
      <dsp:nvSpPr>
        <dsp:cNvPr id="0" name=""/>
        <dsp:cNvSpPr/>
      </dsp:nvSpPr>
      <dsp:spPr>
        <a:xfrm>
          <a:off x="528960" y="3069181"/>
          <a:ext cx="2106675" cy="1108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電圧</a:t>
          </a:r>
          <a:endParaRPr lang="en-US" sz="3000" kern="1200" dirty="0"/>
        </a:p>
      </dsp:txBody>
      <dsp:txXfrm>
        <a:off x="561425" y="3101646"/>
        <a:ext cx="2041745" cy="1043497"/>
      </dsp:txXfrm>
    </dsp:sp>
    <dsp:sp modelId="{D5702CF6-2568-844D-9994-D27AFE08500C}">
      <dsp:nvSpPr>
        <dsp:cNvPr id="0" name=""/>
        <dsp:cNvSpPr/>
      </dsp:nvSpPr>
      <dsp:spPr>
        <a:xfrm>
          <a:off x="265625" y="2740013"/>
          <a:ext cx="263334" cy="232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977"/>
              </a:lnTo>
              <a:lnTo>
                <a:pt x="263334" y="2320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7A6F3-9963-684B-8B9A-F13F0C309D78}">
      <dsp:nvSpPr>
        <dsp:cNvPr id="0" name=""/>
        <dsp:cNvSpPr/>
      </dsp:nvSpPr>
      <dsp:spPr>
        <a:xfrm>
          <a:off x="528960" y="4506777"/>
          <a:ext cx="2106675" cy="1108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放射線</a:t>
          </a:r>
          <a:endParaRPr lang="en-US" sz="3000" kern="1200" dirty="0"/>
        </a:p>
      </dsp:txBody>
      <dsp:txXfrm>
        <a:off x="561425" y="4539242"/>
        <a:ext cx="2041745" cy="1043497"/>
      </dsp:txXfrm>
    </dsp:sp>
    <dsp:sp modelId="{BFC0D77F-C40E-F049-AFB3-276206B4F2B4}">
      <dsp:nvSpPr>
        <dsp:cNvPr id="0" name=""/>
        <dsp:cNvSpPr/>
      </dsp:nvSpPr>
      <dsp:spPr>
        <a:xfrm>
          <a:off x="3293972" y="1423341"/>
          <a:ext cx="2633344" cy="131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放電伝播</a:t>
          </a:r>
          <a:br>
            <a:rPr lang="en-US" altLang="ja-JP" sz="3800" kern="1200" dirty="0"/>
          </a:br>
          <a:r>
            <a:rPr lang="en-US" sz="3800" kern="1200" dirty="0" err="1"/>
            <a:t>確率</a:t>
          </a:r>
          <a:endParaRPr lang="en-US" sz="3800" kern="1200" dirty="0"/>
        </a:p>
      </dsp:txBody>
      <dsp:txXfrm>
        <a:off x="3332536" y="1461905"/>
        <a:ext cx="2556216" cy="1239544"/>
      </dsp:txXfrm>
    </dsp:sp>
    <dsp:sp modelId="{8A162F88-3D3A-8A48-AC0A-F6974F031710}">
      <dsp:nvSpPr>
        <dsp:cNvPr id="0" name=""/>
        <dsp:cNvSpPr/>
      </dsp:nvSpPr>
      <dsp:spPr>
        <a:xfrm>
          <a:off x="3557306" y="2740013"/>
          <a:ext cx="263334" cy="88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1"/>
              </a:lnTo>
              <a:lnTo>
                <a:pt x="263334" y="883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3EF10-2C75-1449-9FF8-A9B7E4CA7F90}">
      <dsp:nvSpPr>
        <dsp:cNvPr id="0" name=""/>
        <dsp:cNvSpPr/>
      </dsp:nvSpPr>
      <dsp:spPr>
        <a:xfrm>
          <a:off x="3820641" y="3069181"/>
          <a:ext cx="2106675" cy="1108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容量</a:t>
          </a:r>
          <a:endParaRPr lang="en-US" sz="3000" kern="1200" dirty="0"/>
        </a:p>
      </dsp:txBody>
      <dsp:txXfrm>
        <a:off x="3853106" y="3101646"/>
        <a:ext cx="2041745" cy="1043497"/>
      </dsp:txXfrm>
    </dsp:sp>
    <dsp:sp modelId="{72D8B9B2-E1B7-4B43-9A90-9B6C2011D839}">
      <dsp:nvSpPr>
        <dsp:cNvPr id="0" name=""/>
        <dsp:cNvSpPr/>
      </dsp:nvSpPr>
      <dsp:spPr>
        <a:xfrm>
          <a:off x="6585653" y="1423341"/>
          <a:ext cx="2633344" cy="131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GEMの</a:t>
          </a:r>
          <a:br>
            <a:rPr lang="en-US" sz="3800" kern="1200" dirty="0"/>
          </a:br>
          <a:r>
            <a:rPr lang="en-US" sz="3800" kern="1200" dirty="0" err="1"/>
            <a:t>損傷確率</a:t>
          </a:r>
          <a:endParaRPr lang="en-US" sz="3800" kern="1200" dirty="0"/>
        </a:p>
      </dsp:txBody>
      <dsp:txXfrm>
        <a:off x="6624217" y="1461905"/>
        <a:ext cx="2556216" cy="1239544"/>
      </dsp:txXfrm>
    </dsp:sp>
    <dsp:sp modelId="{EF78769A-A9D2-AB4C-8792-D01CF53EDB2D}">
      <dsp:nvSpPr>
        <dsp:cNvPr id="0" name=""/>
        <dsp:cNvSpPr/>
      </dsp:nvSpPr>
      <dsp:spPr>
        <a:xfrm>
          <a:off x="6848988" y="2740013"/>
          <a:ext cx="263334" cy="88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1"/>
              </a:lnTo>
              <a:lnTo>
                <a:pt x="263334" y="883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13FCE-C4AC-E647-80A5-8F3987510FE8}">
      <dsp:nvSpPr>
        <dsp:cNvPr id="0" name=""/>
        <dsp:cNvSpPr/>
      </dsp:nvSpPr>
      <dsp:spPr>
        <a:xfrm>
          <a:off x="7112322" y="3069181"/>
          <a:ext cx="2106675" cy="1108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容量</a:t>
          </a:r>
          <a:endParaRPr lang="en-US" sz="3000" kern="1200" dirty="0"/>
        </a:p>
      </dsp:txBody>
      <dsp:txXfrm>
        <a:off x="7144787" y="3101646"/>
        <a:ext cx="2041745" cy="1043497"/>
      </dsp:txXfrm>
    </dsp:sp>
    <dsp:sp modelId="{531EFA68-2A5F-024D-BF9F-7F65D4FF8719}">
      <dsp:nvSpPr>
        <dsp:cNvPr id="0" name=""/>
        <dsp:cNvSpPr/>
      </dsp:nvSpPr>
      <dsp:spPr>
        <a:xfrm>
          <a:off x="9877334" y="1423341"/>
          <a:ext cx="2633344" cy="131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回路の</a:t>
          </a:r>
          <a:br>
            <a:rPr lang="en-US" sz="3800" kern="1200" dirty="0"/>
          </a:br>
          <a:r>
            <a:rPr lang="en-US" sz="3800" kern="1200" dirty="0" err="1"/>
            <a:t>損傷確率</a:t>
          </a:r>
          <a:endParaRPr lang="en-US" sz="3800" kern="1200" dirty="0"/>
        </a:p>
      </dsp:txBody>
      <dsp:txXfrm>
        <a:off x="9915898" y="1461905"/>
        <a:ext cx="2556216" cy="1239544"/>
      </dsp:txXfrm>
    </dsp:sp>
    <dsp:sp modelId="{EBF05BA3-41E7-EC41-945D-611B70C8732D}">
      <dsp:nvSpPr>
        <dsp:cNvPr id="0" name=""/>
        <dsp:cNvSpPr/>
      </dsp:nvSpPr>
      <dsp:spPr>
        <a:xfrm>
          <a:off x="10140669" y="2740013"/>
          <a:ext cx="263334" cy="88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381"/>
              </a:lnTo>
              <a:lnTo>
                <a:pt x="263334" y="883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7A5B6-F738-5A45-90B0-D6ABDF32383E}">
      <dsp:nvSpPr>
        <dsp:cNvPr id="0" name=""/>
        <dsp:cNvSpPr/>
      </dsp:nvSpPr>
      <dsp:spPr>
        <a:xfrm>
          <a:off x="10404003" y="3069181"/>
          <a:ext cx="2106675" cy="1108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容量</a:t>
          </a:r>
          <a:endParaRPr lang="en-US" sz="3000" kern="1200" dirty="0"/>
        </a:p>
      </dsp:txBody>
      <dsp:txXfrm>
        <a:off x="10436468" y="3101646"/>
        <a:ext cx="2041745" cy="1043497"/>
      </dsp:txXfrm>
    </dsp:sp>
    <dsp:sp modelId="{879FA87F-1A55-544B-AE3D-91E3EDDCA8E0}">
      <dsp:nvSpPr>
        <dsp:cNvPr id="0" name=""/>
        <dsp:cNvSpPr/>
      </dsp:nvSpPr>
      <dsp:spPr>
        <a:xfrm>
          <a:off x="10140669" y="2740013"/>
          <a:ext cx="263334" cy="232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977"/>
              </a:lnTo>
              <a:lnTo>
                <a:pt x="263334" y="2320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F977A-955E-4049-B70E-A6769ECE10B1}">
      <dsp:nvSpPr>
        <dsp:cNvPr id="0" name=""/>
        <dsp:cNvSpPr/>
      </dsp:nvSpPr>
      <dsp:spPr>
        <a:xfrm>
          <a:off x="10404003" y="4506777"/>
          <a:ext cx="2106675" cy="1108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回路の放電保護能力</a:t>
          </a:r>
          <a:endParaRPr lang="en-US" sz="3000" kern="1200" dirty="0"/>
        </a:p>
      </dsp:txBody>
      <dsp:txXfrm>
        <a:off x="10436468" y="4539242"/>
        <a:ext cx="2041745" cy="1043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0706-3AD4-174D-80DA-30D5349E3287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4C759-877F-9146-8F60-B607BCA50F12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8568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May 7,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3CAD-2D7D-CE48-98F3-335001DD7B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FE195-F50F-D142-A15F-479967D52F7D}" type="slidenum">
              <a:rPr lang="en-JP" smtClean="0"/>
              <a:t>22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5660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May 7,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3CAD-2D7D-CE48-98F3-335001DD7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9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May 7,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3CAD-2D7D-CE48-98F3-335001DD7B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2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FE195-F50F-D142-A15F-479967D52F7D}" type="slidenum">
              <a:rPr lang="en-JP" smtClean="0"/>
              <a:t>15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8030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FE195-F50F-D142-A15F-479967D52F7D}" type="slidenum">
              <a:rPr lang="en-JP" smtClean="0"/>
              <a:t>17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1871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FE195-F50F-D142-A15F-479967D52F7D}" type="slidenum">
              <a:rPr lang="en-JP" smtClean="0"/>
              <a:t>18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0028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FE195-F50F-D142-A15F-479967D52F7D}" type="slidenum">
              <a:rPr lang="en-JP" smtClean="0"/>
              <a:t>19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0341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FE195-F50F-D142-A15F-479967D52F7D}" type="slidenum">
              <a:rPr lang="en-JP" smtClean="0"/>
              <a:t>20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1458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FE195-F50F-D142-A15F-479967D52F7D}" type="slidenum">
              <a:rPr lang="en-JP" smtClean="0"/>
              <a:t>21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594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FE8F-FF02-5E41-9182-D418CE3EE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B9304-ACCE-EF4E-BDAC-890FDDCF0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9B71F-1217-1F4A-A6FD-DB4A2E19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82BC4-2C86-3044-A37B-E1531AC3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95AF7-32C0-1347-92D6-F2EB5F80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5946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D4A2-F468-C343-A6E9-0EB622BD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1B226-DD6D-0F4B-A33B-7D8200B0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021B-1DC4-7848-8DCB-1B5267DE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7C05D-CA32-0646-A51E-ACF24921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2E7B2-E745-CD48-9347-EA4E804D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9686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9C82E-A84A-3E47-8C24-C5C9CCC44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42310-6F38-A644-A565-FB8B324CA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11671-2233-0441-845A-6AD03880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6071-0DE5-6A4A-A5B2-50F62C2A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48E9E-4EB5-D748-96CB-EB892D03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1733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56AA-5B95-484B-8A05-004C950A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B51A-C65E-5546-98BC-4C8832BE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C6D08-5B5F-2C45-86AB-3A0E64EE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46A2-5EFA-C942-A75A-71215471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D81D7-51B8-DC4A-93AE-03E7939E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1866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79F8-360C-EA40-9F9C-79D5CC1B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BD86D-5921-544C-A67C-24ED282F2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8050-BE5D-904C-95DE-8B525C27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BD06A-F81D-D944-B674-CFB0CCAB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8E124-5C1B-8349-8061-097EFFD1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1334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F049-B548-0D47-8A7E-9DE1FB0E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E16E-744C-ED46-93A7-118B3EF1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EA199-9A87-3A41-8ABA-EE2CBCE1C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66C3F-84C0-6643-A73A-87824ED2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CB8C1-BB7B-B343-BB6A-76B703DA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638AF-783D-9843-9E03-88DE1151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3457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D416-A2B1-1340-9FD0-BE405472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04C6B-146E-F94B-9B57-3BDFCBFB4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74CB2-02D9-7641-98B4-D222DB87F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86D0B-4630-C04A-A830-6BD037428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70123-6D40-C746-A3B6-1B686A50C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E3316-6319-484D-8F06-005DDC4C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E0EC9-BB48-3448-B994-FAF1D106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DC494-2D96-ED49-BB75-1A8D9178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5957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2F12-6E49-4744-9BD1-C7CE2374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37429-AFBA-5F45-A968-1EB69489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86C65-0F08-7146-8337-CD00683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4203E-5123-3047-89EE-2705B366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718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7579A-7B81-E84A-BA10-F9FD6344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F0FD2-84D5-1D49-8206-4775CDCD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3B47A-F9A8-364B-8502-80DFDD99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8691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6E47-F4E0-134E-B63D-E4089977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4D8B2-63EF-0F42-90A7-5C7AF2C9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A8F81-DAD4-BE41-BF57-D04FEE887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CE3AA-1FDB-A745-89DD-A8D24233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4AC37-568D-C341-A17E-37C7030A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40422-C9B7-C44A-9301-1C4C01C7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7156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2847-03A1-F548-93AD-E09DFBFE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521BB-C93C-7B43-AB53-EEC8B9C52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C30FD-B0B1-7B41-9DC7-BD18EDA81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DAC24-6DF7-9840-8F18-C6EA2362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1093E-9883-5D4E-88C0-446F8F0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01FBB-E7E0-5042-9DB3-C32E119B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9854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9F419-DF26-C146-AAAA-548238E2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309-E85D-934C-9DE7-C5B8B9FCD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519F-79FB-7849-9494-16405A43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0B5D-C87F-9343-81A7-D69158824C24}" type="datetimeFigureOut">
              <a:rPr lang="en-JP" smtClean="0"/>
              <a:t>2021/03/18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B0885-4236-6643-AEE9-BE2D6EC96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38D3-349B-D244-B145-8E1EE526E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63DD-3079-7A4F-8168-76A3AA1D50A5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771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91AFE2-9964-D249-9235-D503C285D08F}"/>
              </a:ext>
            </a:extLst>
          </p:cNvPr>
          <p:cNvGrpSpPr/>
          <p:nvPr/>
        </p:nvGrpSpPr>
        <p:grpSpPr>
          <a:xfrm>
            <a:off x="3516323" y="546416"/>
            <a:ext cx="3632459" cy="4889584"/>
            <a:chOff x="3516323" y="546416"/>
            <a:chExt cx="3632459" cy="4889584"/>
          </a:xfrm>
          <a:scene3d>
            <a:camera prst="orthographicFront">
              <a:rot lat="1200000" lon="1800000" rev="0"/>
            </a:camera>
            <a:lightRig rig="threePt" dir="t"/>
          </a:scene3d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DC944F-42EE-2842-8A7D-D092CD73A84E}"/>
                </a:ext>
              </a:extLst>
            </p:cNvPr>
            <p:cNvGrpSpPr/>
            <p:nvPr/>
          </p:nvGrpSpPr>
          <p:grpSpPr>
            <a:xfrm>
              <a:off x="4448782" y="546416"/>
              <a:ext cx="2700000" cy="2700000"/>
              <a:chOff x="4448782" y="546416"/>
              <a:chExt cx="2700000" cy="27000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0E1A71-6E51-F748-A5FA-D75EE5DADE5E}"/>
                  </a:ext>
                </a:extLst>
              </p:cNvPr>
              <p:cNvSpPr/>
              <p:nvPr/>
            </p:nvSpPr>
            <p:spPr>
              <a:xfrm>
                <a:off x="4448782" y="5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EE8241F-3BAE-FD48-A56B-F96A45414061}"/>
                  </a:ext>
                </a:extLst>
              </p:cNvPr>
              <p:cNvSpPr/>
              <p:nvPr/>
            </p:nvSpPr>
            <p:spPr>
              <a:xfrm>
                <a:off x="4898782" y="5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1C842A7-A289-4141-8A0B-BEBBA34E2395}"/>
                  </a:ext>
                </a:extLst>
              </p:cNvPr>
              <p:cNvSpPr/>
              <p:nvPr/>
            </p:nvSpPr>
            <p:spPr>
              <a:xfrm>
                <a:off x="4448782" y="9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C778E7-BB87-F64E-A7E7-FDF11E676F01}"/>
                  </a:ext>
                </a:extLst>
              </p:cNvPr>
              <p:cNvSpPr/>
              <p:nvPr/>
            </p:nvSpPr>
            <p:spPr>
              <a:xfrm>
                <a:off x="4898782" y="9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3FB361B-EADC-CA46-B416-F41AF544B2C1}"/>
                  </a:ext>
                </a:extLst>
              </p:cNvPr>
              <p:cNvSpPr/>
              <p:nvPr/>
            </p:nvSpPr>
            <p:spPr>
              <a:xfrm>
                <a:off x="4448782" y="14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9F5596C-DF4D-E04A-BDD2-FCBFF6F546D8}"/>
                  </a:ext>
                </a:extLst>
              </p:cNvPr>
              <p:cNvSpPr/>
              <p:nvPr/>
            </p:nvSpPr>
            <p:spPr>
              <a:xfrm>
                <a:off x="4898782" y="14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5EF72CF-269B-9046-97EE-DAF6724386F5}"/>
                  </a:ext>
                </a:extLst>
              </p:cNvPr>
              <p:cNvSpPr/>
              <p:nvPr/>
            </p:nvSpPr>
            <p:spPr>
              <a:xfrm>
                <a:off x="4448782" y="18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3B4F0D8-9756-6849-8171-23B7793F7915}"/>
                  </a:ext>
                </a:extLst>
              </p:cNvPr>
              <p:cNvSpPr/>
              <p:nvPr/>
            </p:nvSpPr>
            <p:spPr>
              <a:xfrm>
                <a:off x="4898782" y="18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A490007-F3F0-A644-A9F9-1F4ECD671798}"/>
                  </a:ext>
                </a:extLst>
              </p:cNvPr>
              <p:cNvSpPr/>
              <p:nvPr/>
            </p:nvSpPr>
            <p:spPr>
              <a:xfrm>
                <a:off x="4448782" y="23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DC591E9-2B13-DF42-9469-8C7BF1EB3181}"/>
                  </a:ext>
                </a:extLst>
              </p:cNvPr>
              <p:cNvSpPr/>
              <p:nvPr/>
            </p:nvSpPr>
            <p:spPr>
              <a:xfrm>
                <a:off x="4448782" y="27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C63B5C5-5117-7D4A-83A2-92063DAF3DF8}"/>
                  </a:ext>
                </a:extLst>
              </p:cNvPr>
              <p:cNvSpPr/>
              <p:nvPr/>
            </p:nvSpPr>
            <p:spPr>
              <a:xfrm>
                <a:off x="4898782" y="23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378C183-1E1D-D946-9C51-9F14F9B61A3B}"/>
                  </a:ext>
                </a:extLst>
              </p:cNvPr>
              <p:cNvSpPr/>
              <p:nvPr/>
            </p:nvSpPr>
            <p:spPr>
              <a:xfrm>
                <a:off x="4898782" y="27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8E2CA00-7D44-9C4F-9437-E97FF7F9228A}"/>
                  </a:ext>
                </a:extLst>
              </p:cNvPr>
              <p:cNvSpPr/>
              <p:nvPr/>
            </p:nvSpPr>
            <p:spPr>
              <a:xfrm>
                <a:off x="5348782" y="5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401D02F-AE31-B045-9EA4-D2CD8A5C16B5}"/>
                  </a:ext>
                </a:extLst>
              </p:cNvPr>
              <p:cNvSpPr/>
              <p:nvPr/>
            </p:nvSpPr>
            <p:spPr>
              <a:xfrm>
                <a:off x="5348782" y="9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AC5694-1D3B-904D-8FA1-7D4326612179}"/>
                  </a:ext>
                </a:extLst>
              </p:cNvPr>
              <p:cNvSpPr/>
              <p:nvPr/>
            </p:nvSpPr>
            <p:spPr>
              <a:xfrm>
                <a:off x="5348782" y="14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B92569C-BEF5-CF41-91A5-1ED601083248}"/>
                  </a:ext>
                </a:extLst>
              </p:cNvPr>
              <p:cNvSpPr/>
              <p:nvPr/>
            </p:nvSpPr>
            <p:spPr>
              <a:xfrm>
                <a:off x="5348782" y="18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F803675-A5A5-6F43-82EF-4026D230D284}"/>
                  </a:ext>
                </a:extLst>
              </p:cNvPr>
              <p:cNvSpPr/>
              <p:nvPr/>
            </p:nvSpPr>
            <p:spPr>
              <a:xfrm>
                <a:off x="5348782" y="23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A66D330-8CA3-F940-B6F9-D9116524D1E3}"/>
                  </a:ext>
                </a:extLst>
              </p:cNvPr>
              <p:cNvSpPr/>
              <p:nvPr/>
            </p:nvSpPr>
            <p:spPr>
              <a:xfrm>
                <a:off x="5348782" y="27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CBBC772-961D-EC45-BD5F-49B03088A025}"/>
                  </a:ext>
                </a:extLst>
              </p:cNvPr>
              <p:cNvSpPr/>
              <p:nvPr/>
            </p:nvSpPr>
            <p:spPr>
              <a:xfrm>
                <a:off x="5798782" y="5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4FA8E80-C94E-4F45-BF08-B08EDA6EA365}"/>
                  </a:ext>
                </a:extLst>
              </p:cNvPr>
              <p:cNvSpPr/>
              <p:nvPr/>
            </p:nvSpPr>
            <p:spPr>
              <a:xfrm>
                <a:off x="5798782" y="9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75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BF2808A-6807-7C47-A547-6419F9C3FF14}"/>
                  </a:ext>
                </a:extLst>
              </p:cNvPr>
              <p:cNvSpPr/>
              <p:nvPr/>
            </p:nvSpPr>
            <p:spPr>
              <a:xfrm>
                <a:off x="5798782" y="14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490E3BE-7B7B-594D-8359-E177546CFA50}"/>
                  </a:ext>
                </a:extLst>
              </p:cNvPr>
              <p:cNvSpPr/>
              <p:nvPr/>
            </p:nvSpPr>
            <p:spPr>
              <a:xfrm>
                <a:off x="5798782" y="18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F97FA74-D667-584C-9757-DEBA4701EC56}"/>
                  </a:ext>
                </a:extLst>
              </p:cNvPr>
              <p:cNvSpPr/>
              <p:nvPr/>
            </p:nvSpPr>
            <p:spPr>
              <a:xfrm>
                <a:off x="5798782" y="23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69E764F-B4B5-6D40-8BD7-586E761B33A7}"/>
                  </a:ext>
                </a:extLst>
              </p:cNvPr>
              <p:cNvSpPr/>
              <p:nvPr/>
            </p:nvSpPr>
            <p:spPr>
              <a:xfrm>
                <a:off x="5798782" y="27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524300B-3F5A-294C-8B41-E6497F5513B7}"/>
                  </a:ext>
                </a:extLst>
              </p:cNvPr>
              <p:cNvSpPr/>
              <p:nvPr/>
            </p:nvSpPr>
            <p:spPr>
              <a:xfrm>
                <a:off x="6248782" y="5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C42DC8D-4EB9-3849-8FBB-CFDA371E4381}"/>
                  </a:ext>
                </a:extLst>
              </p:cNvPr>
              <p:cNvSpPr/>
              <p:nvPr/>
            </p:nvSpPr>
            <p:spPr>
              <a:xfrm>
                <a:off x="6248782" y="9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81C5E8-49DB-6545-9618-C78BB5BD71CF}"/>
                  </a:ext>
                </a:extLst>
              </p:cNvPr>
              <p:cNvSpPr/>
              <p:nvPr/>
            </p:nvSpPr>
            <p:spPr>
              <a:xfrm>
                <a:off x="6248782" y="14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EF7A01E-44CA-414A-B71C-FF4E514C3725}"/>
                  </a:ext>
                </a:extLst>
              </p:cNvPr>
              <p:cNvSpPr/>
              <p:nvPr/>
            </p:nvSpPr>
            <p:spPr>
              <a:xfrm>
                <a:off x="6248782" y="18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7625268-B85E-1648-B017-029C8F49F76F}"/>
                  </a:ext>
                </a:extLst>
              </p:cNvPr>
              <p:cNvSpPr/>
              <p:nvPr/>
            </p:nvSpPr>
            <p:spPr>
              <a:xfrm>
                <a:off x="6248782" y="23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AF1908F-2ED8-BF40-A04D-FA25B6B4E62F}"/>
                  </a:ext>
                </a:extLst>
              </p:cNvPr>
              <p:cNvSpPr/>
              <p:nvPr/>
            </p:nvSpPr>
            <p:spPr>
              <a:xfrm>
                <a:off x="6248782" y="27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B94A4FE-4C85-2442-A001-F63D558CCBD1}"/>
                  </a:ext>
                </a:extLst>
              </p:cNvPr>
              <p:cNvSpPr/>
              <p:nvPr/>
            </p:nvSpPr>
            <p:spPr>
              <a:xfrm>
                <a:off x="6698782" y="5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5920888-AEAA-0247-90E8-DE2C9F68ECE2}"/>
                  </a:ext>
                </a:extLst>
              </p:cNvPr>
              <p:cNvSpPr/>
              <p:nvPr/>
            </p:nvSpPr>
            <p:spPr>
              <a:xfrm>
                <a:off x="6698782" y="9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CB733F6-4A88-8244-B349-9D0F96779F9A}"/>
                  </a:ext>
                </a:extLst>
              </p:cNvPr>
              <p:cNvSpPr/>
              <p:nvPr/>
            </p:nvSpPr>
            <p:spPr>
              <a:xfrm>
                <a:off x="6698782" y="14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57059C9-C166-1D4B-A5BD-F2E81A6264CC}"/>
                  </a:ext>
                </a:extLst>
              </p:cNvPr>
              <p:cNvSpPr/>
              <p:nvPr/>
            </p:nvSpPr>
            <p:spPr>
              <a:xfrm>
                <a:off x="6698782" y="18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D89308-9946-304C-9293-3E9F6A467205}"/>
                  </a:ext>
                </a:extLst>
              </p:cNvPr>
              <p:cNvSpPr/>
              <p:nvPr/>
            </p:nvSpPr>
            <p:spPr>
              <a:xfrm>
                <a:off x="6698782" y="234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289F295-FA3A-474C-9513-DB2C4D11FD14}"/>
                  </a:ext>
                </a:extLst>
              </p:cNvPr>
              <p:cNvSpPr/>
              <p:nvPr/>
            </p:nvSpPr>
            <p:spPr>
              <a:xfrm>
                <a:off x="6698782" y="2796416"/>
                <a:ext cx="450000" cy="45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 w="19050"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B111C4-EB14-294F-AEC8-1520B97E02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001" y="3235952"/>
              <a:ext cx="927922" cy="218499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1C20EF-855A-2A4F-99D5-66B2B28183A7}"/>
                </a:ext>
              </a:extLst>
            </p:cNvPr>
            <p:cNvGrpSpPr/>
            <p:nvPr/>
          </p:nvGrpSpPr>
          <p:grpSpPr>
            <a:xfrm>
              <a:off x="4296372" y="1496803"/>
              <a:ext cx="2156400" cy="2156400"/>
              <a:chOff x="4296372" y="1496803"/>
              <a:chExt cx="2156400" cy="21564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15594F-1D93-9C4F-9FB8-E64CA04D73FE}"/>
                  </a:ext>
                </a:extLst>
              </p:cNvPr>
              <p:cNvSpPr/>
              <p:nvPr/>
            </p:nvSpPr>
            <p:spPr>
              <a:xfrm>
                <a:off x="4296372" y="14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DD74C07-E219-F546-B690-057981B59B7B}"/>
                  </a:ext>
                </a:extLst>
              </p:cNvPr>
              <p:cNvSpPr/>
              <p:nvPr/>
            </p:nvSpPr>
            <p:spPr>
              <a:xfrm>
                <a:off x="4652772" y="14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15BAC2-E1F9-264D-BD93-AFCA10505033}"/>
                  </a:ext>
                </a:extLst>
              </p:cNvPr>
              <p:cNvSpPr/>
              <p:nvPr/>
            </p:nvSpPr>
            <p:spPr>
              <a:xfrm>
                <a:off x="5009172" y="14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B0951AB-881D-E444-9C1E-F32BD7C8A76E}"/>
                  </a:ext>
                </a:extLst>
              </p:cNvPr>
              <p:cNvSpPr/>
              <p:nvPr/>
            </p:nvSpPr>
            <p:spPr>
              <a:xfrm>
                <a:off x="4296372" y="18532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E2F195B-A6C7-8C4F-AC6F-ABD8A3A04CEA}"/>
                  </a:ext>
                </a:extLst>
              </p:cNvPr>
              <p:cNvSpPr/>
              <p:nvPr/>
            </p:nvSpPr>
            <p:spPr>
              <a:xfrm>
                <a:off x="4652772" y="18532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4C02327-F47D-CB4A-B405-893EBA1B141D}"/>
                  </a:ext>
                </a:extLst>
              </p:cNvPr>
              <p:cNvSpPr/>
              <p:nvPr/>
            </p:nvSpPr>
            <p:spPr>
              <a:xfrm>
                <a:off x="5009172" y="18532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D1E5FFB-6A4E-B24F-A932-5B9E505225F0}"/>
                  </a:ext>
                </a:extLst>
              </p:cNvPr>
              <p:cNvSpPr/>
              <p:nvPr/>
            </p:nvSpPr>
            <p:spPr>
              <a:xfrm>
                <a:off x="4296372" y="22096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F3B199-7FC2-5F41-A6F9-858A3441E4B4}"/>
                  </a:ext>
                </a:extLst>
              </p:cNvPr>
              <p:cNvSpPr/>
              <p:nvPr/>
            </p:nvSpPr>
            <p:spPr>
              <a:xfrm>
                <a:off x="4652772" y="22096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25FCCB0-EEFA-1040-96D9-44B060D13D1E}"/>
                  </a:ext>
                </a:extLst>
              </p:cNvPr>
              <p:cNvSpPr/>
              <p:nvPr/>
            </p:nvSpPr>
            <p:spPr>
              <a:xfrm>
                <a:off x="5009172" y="22096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DAADE6C-9D75-0742-9D09-65EA5224E997}"/>
                  </a:ext>
                </a:extLst>
              </p:cNvPr>
              <p:cNvSpPr/>
              <p:nvPr/>
            </p:nvSpPr>
            <p:spPr>
              <a:xfrm>
                <a:off x="5383572" y="14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D645BE9-EEB1-D64A-9150-1726CE43D387}"/>
                  </a:ext>
                </a:extLst>
              </p:cNvPr>
              <p:cNvSpPr/>
              <p:nvPr/>
            </p:nvSpPr>
            <p:spPr>
              <a:xfrm>
                <a:off x="5739972" y="14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2E23A0-07E0-BE4C-9BAE-A78113EF6070}"/>
                  </a:ext>
                </a:extLst>
              </p:cNvPr>
              <p:cNvSpPr/>
              <p:nvPr/>
            </p:nvSpPr>
            <p:spPr>
              <a:xfrm>
                <a:off x="6096372" y="14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098E19A-0D13-6C45-855C-26CB415A0315}"/>
                  </a:ext>
                </a:extLst>
              </p:cNvPr>
              <p:cNvSpPr/>
              <p:nvPr/>
            </p:nvSpPr>
            <p:spPr>
              <a:xfrm>
                <a:off x="5383572" y="1853203"/>
                <a:ext cx="356400" cy="356400"/>
              </a:xfrm>
              <a:prstGeom prst="rect">
                <a:avLst/>
              </a:prstGeom>
              <a:solidFill>
                <a:schemeClr val="accent5">
                  <a:lumMod val="75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F1391E9-893E-D345-914E-2E8246CC2E0C}"/>
                  </a:ext>
                </a:extLst>
              </p:cNvPr>
              <p:cNvSpPr/>
              <p:nvPr/>
            </p:nvSpPr>
            <p:spPr>
              <a:xfrm>
                <a:off x="5739972" y="18532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8530571-3EB4-9746-B8A4-5BB6C26F0880}"/>
                  </a:ext>
                </a:extLst>
              </p:cNvPr>
              <p:cNvSpPr/>
              <p:nvPr/>
            </p:nvSpPr>
            <p:spPr>
              <a:xfrm>
                <a:off x="6096372" y="18532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1D4F01-FABB-804A-A39F-DB6A1EA68A44}"/>
                  </a:ext>
                </a:extLst>
              </p:cNvPr>
              <p:cNvSpPr/>
              <p:nvPr/>
            </p:nvSpPr>
            <p:spPr>
              <a:xfrm>
                <a:off x="5383572" y="22096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5C6BEDE-1A4B-EA4E-9811-A573CC32A4D7}"/>
                  </a:ext>
                </a:extLst>
              </p:cNvPr>
              <p:cNvSpPr/>
              <p:nvPr/>
            </p:nvSpPr>
            <p:spPr>
              <a:xfrm>
                <a:off x="5739972" y="22096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A757ED6-D082-4041-936C-97904FDB51D0}"/>
                  </a:ext>
                </a:extLst>
              </p:cNvPr>
              <p:cNvSpPr/>
              <p:nvPr/>
            </p:nvSpPr>
            <p:spPr>
              <a:xfrm>
                <a:off x="6096372" y="22096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2C7BA51-AB45-B844-8AA4-DA539C1CE595}"/>
                  </a:ext>
                </a:extLst>
              </p:cNvPr>
              <p:cNvSpPr/>
              <p:nvPr/>
            </p:nvSpPr>
            <p:spPr>
              <a:xfrm>
                <a:off x="4296372" y="25840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AA973C5-6CBC-2A42-81B8-A9835ABAE810}"/>
                  </a:ext>
                </a:extLst>
              </p:cNvPr>
              <p:cNvSpPr/>
              <p:nvPr/>
            </p:nvSpPr>
            <p:spPr>
              <a:xfrm>
                <a:off x="4652772" y="25840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0143015-E481-1C45-B5F7-8B4CAE734EBF}"/>
                  </a:ext>
                </a:extLst>
              </p:cNvPr>
              <p:cNvSpPr/>
              <p:nvPr/>
            </p:nvSpPr>
            <p:spPr>
              <a:xfrm>
                <a:off x="5009172" y="25840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C23AAFF-B37A-6C47-9D38-C153C2D111D9}"/>
                  </a:ext>
                </a:extLst>
              </p:cNvPr>
              <p:cNvSpPr/>
              <p:nvPr/>
            </p:nvSpPr>
            <p:spPr>
              <a:xfrm>
                <a:off x="4296372" y="29404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16D48A2-5CB1-7246-A3E9-63F6E9653915}"/>
                  </a:ext>
                </a:extLst>
              </p:cNvPr>
              <p:cNvSpPr/>
              <p:nvPr/>
            </p:nvSpPr>
            <p:spPr>
              <a:xfrm>
                <a:off x="4652772" y="29404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6A6B724-2D42-D740-8486-CDBE59E6155A}"/>
                  </a:ext>
                </a:extLst>
              </p:cNvPr>
              <p:cNvSpPr/>
              <p:nvPr/>
            </p:nvSpPr>
            <p:spPr>
              <a:xfrm>
                <a:off x="5009172" y="29404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420B220-973A-364B-B64D-F95C04A562A0}"/>
                  </a:ext>
                </a:extLst>
              </p:cNvPr>
              <p:cNvSpPr/>
              <p:nvPr/>
            </p:nvSpPr>
            <p:spPr>
              <a:xfrm>
                <a:off x="4296372" y="32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1DB2942-0629-3243-9BD5-98309F688063}"/>
                  </a:ext>
                </a:extLst>
              </p:cNvPr>
              <p:cNvSpPr/>
              <p:nvPr/>
            </p:nvSpPr>
            <p:spPr>
              <a:xfrm>
                <a:off x="4652772" y="32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31C4216-F43D-BE42-94E4-79D5452C6182}"/>
                  </a:ext>
                </a:extLst>
              </p:cNvPr>
              <p:cNvSpPr/>
              <p:nvPr/>
            </p:nvSpPr>
            <p:spPr>
              <a:xfrm>
                <a:off x="5009172" y="32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D108DDB-8A81-C842-B55B-7857E4E2D63D}"/>
                  </a:ext>
                </a:extLst>
              </p:cNvPr>
              <p:cNvSpPr/>
              <p:nvPr/>
            </p:nvSpPr>
            <p:spPr>
              <a:xfrm>
                <a:off x="5383572" y="25840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99E09E7-5683-D04C-8217-BA892D6B51E1}"/>
                  </a:ext>
                </a:extLst>
              </p:cNvPr>
              <p:cNvSpPr/>
              <p:nvPr/>
            </p:nvSpPr>
            <p:spPr>
              <a:xfrm>
                <a:off x="5739972" y="25840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F221784-555C-5644-ABAC-0946E09FFA8B}"/>
                  </a:ext>
                </a:extLst>
              </p:cNvPr>
              <p:cNvSpPr/>
              <p:nvPr/>
            </p:nvSpPr>
            <p:spPr>
              <a:xfrm>
                <a:off x="6096372" y="25840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F33D827-3FC9-8A44-B8E3-7F81DDF1F5C3}"/>
                  </a:ext>
                </a:extLst>
              </p:cNvPr>
              <p:cNvSpPr/>
              <p:nvPr/>
            </p:nvSpPr>
            <p:spPr>
              <a:xfrm>
                <a:off x="5383572" y="29404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6C97C26-E29D-7744-9A2B-994B7892A423}"/>
                  </a:ext>
                </a:extLst>
              </p:cNvPr>
              <p:cNvSpPr/>
              <p:nvPr/>
            </p:nvSpPr>
            <p:spPr>
              <a:xfrm>
                <a:off x="5739972" y="29404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8B03A1D-6FDD-E543-ACCF-44AD31A2C282}"/>
                  </a:ext>
                </a:extLst>
              </p:cNvPr>
              <p:cNvSpPr/>
              <p:nvPr/>
            </p:nvSpPr>
            <p:spPr>
              <a:xfrm>
                <a:off x="6096372" y="29404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23C7F04-E4DE-BA47-8C00-6B4F7F89B770}"/>
                  </a:ext>
                </a:extLst>
              </p:cNvPr>
              <p:cNvSpPr/>
              <p:nvPr/>
            </p:nvSpPr>
            <p:spPr>
              <a:xfrm>
                <a:off x="5383572" y="32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9E13C08-97AC-B747-B296-AABB69CCE2FC}"/>
                  </a:ext>
                </a:extLst>
              </p:cNvPr>
              <p:cNvSpPr/>
              <p:nvPr/>
            </p:nvSpPr>
            <p:spPr>
              <a:xfrm>
                <a:off x="5739972" y="32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B8444D8-C8D5-294A-AAD3-4ACAD27F02DD}"/>
                  </a:ext>
                </a:extLst>
              </p:cNvPr>
              <p:cNvSpPr/>
              <p:nvPr/>
            </p:nvSpPr>
            <p:spPr>
              <a:xfrm>
                <a:off x="6096372" y="3296803"/>
                <a:ext cx="356400" cy="356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E8CD10-B0CE-614D-9300-50F3E794E464}"/>
                </a:ext>
              </a:extLst>
            </p:cNvPr>
            <p:cNvGrpSpPr/>
            <p:nvPr/>
          </p:nvGrpSpPr>
          <p:grpSpPr>
            <a:xfrm>
              <a:off x="3893923" y="3469851"/>
              <a:ext cx="1080000" cy="1080000"/>
              <a:chOff x="1440000" y="3600000"/>
              <a:chExt cx="1080000" cy="864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59724C8-8B0E-0846-B99A-2FA6B9FEC834}"/>
                  </a:ext>
                </a:extLst>
              </p:cNvPr>
              <p:cNvGrpSpPr/>
              <p:nvPr/>
            </p:nvGrpSpPr>
            <p:grpSpPr>
              <a:xfrm>
                <a:off x="1440000" y="3600000"/>
                <a:ext cx="1080000" cy="288000"/>
                <a:chOff x="360000" y="5400000"/>
                <a:chExt cx="1080000" cy="28800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384897-8D73-3449-8419-586DC58BEC36}"/>
                    </a:ext>
                  </a:extLst>
                </p:cNvPr>
                <p:cNvSpPr/>
                <p:nvPr/>
              </p:nvSpPr>
              <p:spPr>
                <a:xfrm>
                  <a:off x="360000" y="5400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56EFD4B-C510-8343-A944-0DA0443F730F}"/>
                    </a:ext>
                  </a:extLst>
                </p:cNvPr>
                <p:cNvSpPr/>
                <p:nvPr/>
              </p:nvSpPr>
              <p:spPr>
                <a:xfrm>
                  <a:off x="360000" y="5436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E061B3F-CBD8-AB4E-86B2-0F47F0196A77}"/>
                    </a:ext>
                  </a:extLst>
                </p:cNvPr>
                <p:cNvSpPr/>
                <p:nvPr/>
              </p:nvSpPr>
              <p:spPr>
                <a:xfrm>
                  <a:off x="360000" y="5472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C1CBF65-9CF9-B44F-BFDA-D5A22FE3BAEE}"/>
                    </a:ext>
                  </a:extLst>
                </p:cNvPr>
                <p:cNvSpPr/>
                <p:nvPr/>
              </p:nvSpPr>
              <p:spPr>
                <a:xfrm>
                  <a:off x="360000" y="5508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B7E9D0A-18F7-CB49-B746-65165E0954F2}"/>
                    </a:ext>
                  </a:extLst>
                </p:cNvPr>
                <p:cNvSpPr/>
                <p:nvPr/>
              </p:nvSpPr>
              <p:spPr>
                <a:xfrm>
                  <a:off x="360000" y="5544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2B49163-471B-324C-8C50-5EC33D22326E}"/>
                    </a:ext>
                  </a:extLst>
                </p:cNvPr>
                <p:cNvSpPr/>
                <p:nvPr/>
              </p:nvSpPr>
              <p:spPr>
                <a:xfrm>
                  <a:off x="360000" y="5616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D215D58-E3D5-9C41-9979-B85D18318095}"/>
                    </a:ext>
                  </a:extLst>
                </p:cNvPr>
                <p:cNvSpPr/>
                <p:nvPr/>
              </p:nvSpPr>
              <p:spPr>
                <a:xfrm>
                  <a:off x="360000" y="5652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5126B1-076B-2D4E-B8D0-CA3514187072}"/>
                    </a:ext>
                  </a:extLst>
                </p:cNvPr>
                <p:cNvSpPr/>
                <p:nvPr/>
              </p:nvSpPr>
              <p:spPr>
                <a:xfrm>
                  <a:off x="360000" y="5580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70000"/>
                  </a:schemeClr>
                </a:solidFill>
                <a:ln>
                  <a:solidFill>
                    <a:schemeClr val="accent2">
                      <a:lumMod val="50000"/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8B705B1-27FF-914E-937A-71803F6154E6}"/>
                  </a:ext>
                </a:extLst>
              </p:cNvPr>
              <p:cNvGrpSpPr/>
              <p:nvPr/>
            </p:nvGrpSpPr>
            <p:grpSpPr>
              <a:xfrm>
                <a:off x="1440000" y="3888000"/>
                <a:ext cx="1080000" cy="288000"/>
                <a:chOff x="360000" y="5400000"/>
                <a:chExt cx="1080000" cy="28800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45F1458-2293-7840-A2B0-10800A71EBDC}"/>
                    </a:ext>
                  </a:extLst>
                </p:cNvPr>
                <p:cNvSpPr/>
                <p:nvPr/>
              </p:nvSpPr>
              <p:spPr>
                <a:xfrm>
                  <a:off x="360000" y="5400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4D4ADD1-BE9D-824B-BCC0-ED8FF25795BE}"/>
                    </a:ext>
                  </a:extLst>
                </p:cNvPr>
                <p:cNvSpPr/>
                <p:nvPr/>
              </p:nvSpPr>
              <p:spPr>
                <a:xfrm>
                  <a:off x="360000" y="5436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8EC6687-8661-A544-AD8F-7EB2945A0E96}"/>
                    </a:ext>
                  </a:extLst>
                </p:cNvPr>
                <p:cNvSpPr/>
                <p:nvPr/>
              </p:nvSpPr>
              <p:spPr>
                <a:xfrm>
                  <a:off x="360000" y="5472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1F1BADA-E4A5-6046-AFB2-382DB2AC3B45}"/>
                    </a:ext>
                  </a:extLst>
                </p:cNvPr>
                <p:cNvSpPr/>
                <p:nvPr/>
              </p:nvSpPr>
              <p:spPr>
                <a:xfrm>
                  <a:off x="360000" y="5508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C154DA2-53E4-B540-B5B9-1A29EB3AD837}"/>
                    </a:ext>
                  </a:extLst>
                </p:cNvPr>
                <p:cNvSpPr/>
                <p:nvPr/>
              </p:nvSpPr>
              <p:spPr>
                <a:xfrm>
                  <a:off x="360000" y="5544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C10D942-0B1C-B04A-AE82-9532405B708E}"/>
                    </a:ext>
                  </a:extLst>
                </p:cNvPr>
                <p:cNvSpPr/>
                <p:nvPr/>
              </p:nvSpPr>
              <p:spPr>
                <a:xfrm>
                  <a:off x="360000" y="5580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048B1F0-47CF-C440-A3AB-C1DCB97AD234}"/>
                    </a:ext>
                  </a:extLst>
                </p:cNvPr>
                <p:cNvSpPr/>
                <p:nvPr/>
              </p:nvSpPr>
              <p:spPr>
                <a:xfrm>
                  <a:off x="360000" y="5616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672076A-AF62-534A-8AF7-A7D0F0F8B812}"/>
                    </a:ext>
                  </a:extLst>
                </p:cNvPr>
                <p:cNvSpPr/>
                <p:nvPr/>
              </p:nvSpPr>
              <p:spPr>
                <a:xfrm>
                  <a:off x="360000" y="5652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6E3E290-F92C-554D-ABE8-5DB4AE28C406}"/>
                  </a:ext>
                </a:extLst>
              </p:cNvPr>
              <p:cNvGrpSpPr/>
              <p:nvPr/>
            </p:nvGrpSpPr>
            <p:grpSpPr>
              <a:xfrm>
                <a:off x="1440000" y="4176000"/>
                <a:ext cx="1080000" cy="288000"/>
                <a:chOff x="360000" y="5400000"/>
                <a:chExt cx="1080000" cy="28800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8552838-236D-7F41-BF6F-3B9497123D1B}"/>
                    </a:ext>
                  </a:extLst>
                </p:cNvPr>
                <p:cNvSpPr/>
                <p:nvPr/>
              </p:nvSpPr>
              <p:spPr>
                <a:xfrm>
                  <a:off x="360000" y="5400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604D704-B396-4C45-BDBA-B5E1198C424B}"/>
                    </a:ext>
                  </a:extLst>
                </p:cNvPr>
                <p:cNvSpPr/>
                <p:nvPr/>
              </p:nvSpPr>
              <p:spPr>
                <a:xfrm>
                  <a:off x="360000" y="5436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C13AD59-886B-534D-8944-B27D5E876F9A}"/>
                    </a:ext>
                  </a:extLst>
                </p:cNvPr>
                <p:cNvSpPr/>
                <p:nvPr/>
              </p:nvSpPr>
              <p:spPr>
                <a:xfrm>
                  <a:off x="360000" y="5472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C01068E-5F12-FD46-B551-E1D52A1EEA74}"/>
                    </a:ext>
                  </a:extLst>
                </p:cNvPr>
                <p:cNvSpPr/>
                <p:nvPr/>
              </p:nvSpPr>
              <p:spPr>
                <a:xfrm>
                  <a:off x="360000" y="5508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0C627B3-542D-4A44-8857-8FD98B80AEDD}"/>
                    </a:ext>
                  </a:extLst>
                </p:cNvPr>
                <p:cNvSpPr/>
                <p:nvPr/>
              </p:nvSpPr>
              <p:spPr>
                <a:xfrm>
                  <a:off x="360000" y="5544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C46478A-A3D4-6449-AB6E-F567310B22F4}"/>
                    </a:ext>
                  </a:extLst>
                </p:cNvPr>
                <p:cNvSpPr/>
                <p:nvPr/>
              </p:nvSpPr>
              <p:spPr>
                <a:xfrm>
                  <a:off x="360000" y="5580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A0F08FC-B6F6-D74B-8EC9-9876EB2E940E}"/>
                    </a:ext>
                  </a:extLst>
                </p:cNvPr>
                <p:cNvSpPr/>
                <p:nvPr/>
              </p:nvSpPr>
              <p:spPr>
                <a:xfrm>
                  <a:off x="360000" y="5616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E916DCE-646D-3841-B1B0-8E39B91A9DEA}"/>
                    </a:ext>
                  </a:extLst>
                </p:cNvPr>
                <p:cNvSpPr/>
                <p:nvPr/>
              </p:nvSpPr>
              <p:spPr>
                <a:xfrm>
                  <a:off x="360000" y="5652000"/>
                  <a:ext cx="1080000" cy="36000"/>
                </a:xfrm>
                <a:prstGeom prst="rect">
                  <a:avLst/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DDC698-FFC5-7346-95DE-F7D876F693F1}"/>
                </a:ext>
              </a:extLst>
            </p:cNvPr>
            <p:cNvSpPr/>
            <p:nvPr/>
          </p:nvSpPr>
          <p:spPr>
            <a:xfrm>
              <a:off x="3770888" y="4128667"/>
              <a:ext cx="720000" cy="720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56E4B7-D62F-714E-93CD-D071D4D1A193}"/>
                </a:ext>
              </a:extLst>
            </p:cNvPr>
            <p:cNvSpPr/>
            <p:nvPr/>
          </p:nvSpPr>
          <p:spPr>
            <a:xfrm>
              <a:off x="3646257" y="4779899"/>
              <a:ext cx="360000" cy="3600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78183A-261F-F749-BB89-E95E36EB0EDB}"/>
                </a:ext>
              </a:extLst>
            </p:cNvPr>
            <p:cNvSpPr/>
            <p:nvPr/>
          </p:nvSpPr>
          <p:spPr>
            <a:xfrm>
              <a:off x="3590888" y="5078715"/>
              <a:ext cx="180000" cy="203768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250242-B27D-CD44-AD00-53A74ADB1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6323" y="576000"/>
              <a:ext cx="939600" cy="4860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C31977-3A5B-784B-AE61-C5B1754A61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002" y="546416"/>
              <a:ext cx="3620780" cy="487452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EC386E-5FCC-1B44-AFD3-DE25C353D4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001" y="3241387"/>
              <a:ext cx="3620781" cy="218961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 111">
            <a:extLst>
              <a:ext uri="{FF2B5EF4-FFF2-40B4-BE49-F238E27FC236}">
                <a16:creationId xmlns:a16="http://schemas.microsoft.com/office/drawing/2014/main" id="{533F5C0A-D34B-E847-BCCC-CFD510EF5A07}"/>
              </a:ext>
            </a:extLst>
          </p:cNvPr>
          <p:cNvSpPr/>
          <p:nvPr/>
        </p:nvSpPr>
        <p:spPr>
          <a:xfrm>
            <a:off x="3767328" y="1390109"/>
            <a:ext cx="2213594" cy="3572035"/>
          </a:xfrm>
          <a:custGeom>
            <a:avLst/>
            <a:gdLst>
              <a:gd name="connsiteX0" fmla="*/ 0 w 2328672"/>
              <a:gd name="connsiteY0" fmla="*/ 3169920 h 3169920"/>
              <a:gd name="connsiteX1" fmla="*/ 670560 w 2328672"/>
              <a:gd name="connsiteY1" fmla="*/ 2011680 h 3169920"/>
              <a:gd name="connsiteX2" fmla="*/ 2328672 w 2328672"/>
              <a:gd name="connsiteY2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8672" h="3169920">
                <a:moveTo>
                  <a:pt x="0" y="3169920"/>
                </a:moveTo>
                <a:cubicBezTo>
                  <a:pt x="141224" y="2854960"/>
                  <a:pt x="282448" y="2540000"/>
                  <a:pt x="670560" y="2011680"/>
                </a:cubicBezTo>
                <a:cubicBezTo>
                  <a:pt x="1058672" y="1483360"/>
                  <a:pt x="1693672" y="741680"/>
                  <a:pt x="2328672" y="0"/>
                </a:cubicBezTo>
              </a:path>
            </a:pathLst>
          </a:custGeom>
          <a:noFill/>
          <a:ln w="31750">
            <a:solidFill>
              <a:schemeClr val="accent2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D1B04FA-87E3-E74D-B60F-651B2B759141}"/>
              </a:ext>
            </a:extLst>
          </p:cNvPr>
          <p:cNvGrpSpPr/>
          <p:nvPr/>
        </p:nvGrpSpPr>
        <p:grpSpPr>
          <a:xfrm>
            <a:off x="2732735" y="476214"/>
            <a:ext cx="1870507" cy="4390561"/>
            <a:chOff x="2732735" y="476214"/>
            <a:chExt cx="1870507" cy="4390561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1783513-4933-D64A-8B8F-129EEE067539}"/>
                </a:ext>
              </a:extLst>
            </p:cNvPr>
            <p:cNvSpPr txBox="1"/>
            <p:nvPr/>
          </p:nvSpPr>
          <p:spPr>
            <a:xfrm>
              <a:off x="2732735" y="2948358"/>
              <a:ext cx="1500732" cy="461665"/>
            </a:xfrm>
            <a:prstGeom prst="rect">
              <a:avLst/>
            </a:prstGeom>
            <a:noFill/>
            <a:scene3d>
              <a:camera prst="orthographicFront">
                <a:rot lat="600000" lon="180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JP" sz="2400" dirty="0">
                  <a:solidFill>
                    <a:schemeClr val="accent2"/>
                  </a:solidFill>
                  <a:latin typeface="Hiragino Sans W5" panose="020B0400000000000000" pitchFamily="34" charset="-128"/>
                  <a:ea typeface="Hiragino Sans W5" panose="020B0400000000000000" pitchFamily="34" charset="-128"/>
                </a:rPr>
                <a:t>GTR300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84C90D6-167B-1443-AD1B-19A4B118DA12}"/>
                </a:ext>
              </a:extLst>
            </p:cNvPr>
            <p:cNvSpPr txBox="1"/>
            <p:nvPr/>
          </p:nvSpPr>
          <p:spPr>
            <a:xfrm>
              <a:off x="3727659" y="1270017"/>
              <a:ext cx="760144" cy="400110"/>
            </a:xfrm>
            <a:prstGeom prst="rect">
              <a:avLst/>
            </a:prstGeom>
            <a:noFill/>
            <a:scene3d>
              <a:camera prst="orthographicFront">
                <a:rot lat="600000" lon="180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JP" sz="2000" dirty="0">
                  <a:solidFill>
                    <a:schemeClr val="accent5"/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HBD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27779E4-EC6E-6B46-8030-1035765230D6}"/>
                </a:ext>
              </a:extLst>
            </p:cNvPr>
            <p:cNvSpPr txBox="1"/>
            <p:nvPr/>
          </p:nvSpPr>
          <p:spPr>
            <a:xfrm>
              <a:off x="4070724" y="476214"/>
              <a:ext cx="532518" cy="400110"/>
            </a:xfrm>
            <a:prstGeom prst="rect">
              <a:avLst/>
            </a:prstGeom>
            <a:noFill/>
            <a:scene3d>
              <a:camera prst="orthographicFront">
                <a:rot lat="600000" lon="180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JP" sz="2000" dirty="0">
                  <a:solidFill>
                    <a:schemeClr val="accent5"/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LG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715979C-9AA0-794E-ADBB-CC085AC03DB0}"/>
                </a:ext>
              </a:extLst>
            </p:cNvPr>
            <p:cNvSpPr txBox="1"/>
            <p:nvPr/>
          </p:nvSpPr>
          <p:spPr>
            <a:xfrm>
              <a:off x="2938838" y="3620703"/>
              <a:ext cx="1133644" cy="369332"/>
            </a:xfrm>
            <a:prstGeom prst="rect">
              <a:avLst/>
            </a:prstGeom>
            <a:noFill/>
            <a:scene3d>
              <a:camera prst="orthographicFront">
                <a:rot lat="600000" lon="180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JP" dirty="0">
                  <a:solidFill>
                    <a:schemeClr val="bg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GTR200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49A3A7-C722-7340-94E2-0C81EEC405C8}"/>
                </a:ext>
              </a:extLst>
            </p:cNvPr>
            <p:cNvSpPr txBox="1"/>
            <p:nvPr/>
          </p:nvSpPr>
          <p:spPr>
            <a:xfrm>
              <a:off x="2853944" y="4188179"/>
              <a:ext cx="1133644" cy="369332"/>
            </a:xfrm>
            <a:prstGeom prst="rect">
              <a:avLst/>
            </a:prstGeom>
            <a:noFill/>
            <a:scene3d>
              <a:camera prst="orthographicFront">
                <a:rot lat="600000" lon="180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JP" dirty="0">
                  <a:solidFill>
                    <a:schemeClr val="bg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GTR100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FDDB461-0C46-BC46-A607-6BB014DE52A4}"/>
                </a:ext>
              </a:extLst>
            </p:cNvPr>
            <p:cNvSpPr txBox="1"/>
            <p:nvPr/>
          </p:nvSpPr>
          <p:spPr>
            <a:xfrm>
              <a:off x="3226367" y="4497443"/>
              <a:ext cx="667170" cy="369332"/>
            </a:xfrm>
            <a:prstGeom prst="rect">
              <a:avLst/>
            </a:prstGeom>
            <a:noFill/>
            <a:scene3d>
              <a:camera prst="orthographicFront">
                <a:rot lat="600000" lon="180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JP" dirty="0">
                  <a:solidFill>
                    <a:schemeClr val="bg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SSD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D234E56-D9BB-7446-A8D2-521A1A2434A0}"/>
              </a:ext>
            </a:extLst>
          </p:cNvPr>
          <p:cNvGrpSpPr/>
          <p:nvPr/>
        </p:nvGrpSpPr>
        <p:grpSpPr>
          <a:xfrm>
            <a:off x="3150955" y="4789656"/>
            <a:ext cx="2589017" cy="528277"/>
            <a:chOff x="3150955" y="4789656"/>
            <a:chExt cx="2589017" cy="52827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77DCAE4-EB9B-4E4A-926D-DBF8E827AFD5}"/>
                </a:ext>
              </a:extLst>
            </p:cNvPr>
            <p:cNvSpPr/>
            <p:nvPr/>
          </p:nvSpPr>
          <p:spPr>
            <a:xfrm>
              <a:off x="3510000" y="4789656"/>
              <a:ext cx="503999" cy="396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 w="6350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11C5CE4-CCA9-7D46-AAA5-502A532EB4BE}"/>
                </a:ext>
              </a:extLst>
            </p:cNvPr>
            <p:cNvSpPr txBox="1"/>
            <p:nvPr/>
          </p:nvSpPr>
          <p:spPr>
            <a:xfrm>
              <a:off x="3150955" y="5009171"/>
              <a:ext cx="646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400" dirty="0">
                  <a:solidFill>
                    <a:schemeClr val="bg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標的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9D1AB06-F2C0-294C-96E4-83B08CD510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2044" y="4984858"/>
              <a:ext cx="900728" cy="33307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  <a:alpha val="7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FA8236E-2237-9846-869D-E3B112CB8575}"/>
                </a:ext>
              </a:extLst>
            </p:cNvPr>
            <p:cNvSpPr txBox="1"/>
            <p:nvPr/>
          </p:nvSpPr>
          <p:spPr>
            <a:xfrm>
              <a:off x="4295156" y="4876025"/>
              <a:ext cx="1444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400" dirty="0">
                  <a:solidFill>
                    <a:schemeClr val="bg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陽子ビーム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49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1C2113C-1EC0-1646-80BC-2B376084994E}"/>
              </a:ext>
            </a:extLst>
          </p:cNvPr>
          <p:cNvGrpSpPr/>
          <p:nvPr/>
        </p:nvGrpSpPr>
        <p:grpSpPr>
          <a:xfrm>
            <a:off x="2237037" y="47111"/>
            <a:ext cx="5211097" cy="3240000"/>
            <a:chOff x="4463183" y="-1141"/>
            <a:chExt cx="3445288" cy="2142108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F554C617-72E6-1542-BD31-DE53174FA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45505"/>
            <a:stretch/>
          </p:blipFill>
          <p:spPr>
            <a:xfrm>
              <a:off x="4463183" y="-1141"/>
              <a:ext cx="3445288" cy="2142108"/>
            </a:xfrm>
            <a:prstGeom prst="rect">
              <a:avLst/>
            </a:prstGeom>
          </p:spPr>
        </p:pic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31A2C1A-5273-084C-BEFC-80108698935E}"/>
                </a:ext>
              </a:extLst>
            </p:cNvPr>
            <p:cNvSpPr/>
            <p:nvPr/>
          </p:nvSpPr>
          <p:spPr>
            <a:xfrm>
              <a:off x="7272000" y="1135799"/>
              <a:ext cx="144000" cy="122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0ABEFA4-B920-7549-B5DE-5EF414CFBE11}"/>
                </a:ext>
              </a:extLst>
            </p:cNvPr>
            <p:cNvSpPr/>
            <p:nvPr/>
          </p:nvSpPr>
          <p:spPr>
            <a:xfrm>
              <a:off x="7262504" y="1304207"/>
              <a:ext cx="143117" cy="122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4F109C9-1472-FB45-A494-20B2300EDC1C}"/>
                </a:ext>
              </a:extLst>
            </p:cNvPr>
            <p:cNvSpPr/>
            <p:nvPr/>
          </p:nvSpPr>
          <p:spPr>
            <a:xfrm>
              <a:off x="7247738" y="1472563"/>
              <a:ext cx="173531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2C2FF3B7-910B-B945-BE1A-8B3A1F721070}"/>
              </a:ext>
            </a:extLst>
          </p:cNvPr>
          <p:cNvCxnSpPr>
            <a:cxnSpLocks/>
          </p:cNvCxnSpPr>
          <p:nvPr/>
        </p:nvCxnSpPr>
        <p:spPr>
          <a:xfrm>
            <a:off x="6602496" y="1818976"/>
            <a:ext cx="62017" cy="174325"/>
          </a:xfrm>
          <a:prstGeom prst="straightConnector1">
            <a:avLst/>
          </a:prstGeom>
          <a:ln w="127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B7F5F212-BFC3-534C-B78D-4B1053F59A18}"/>
              </a:ext>
            </a:extLst>
          </p:cNvPr>
          <p:cNvCxnSpPr>
            <a:cxnSpLocks/>
          </p:cNvCxnSpPr>
          <p:nvPr/>
        </p:nvCxnSpPr>
        <p:spPr>
          <a:xfrm flipH="1">
            <a:off x="6538923" y="1818977"/>
            <a:ext cx="24831" cy="170663"/>
          </a:xfrm>
          <a:prstGeom prst="straightConnector1">
            <a:avLst/>
          </a:prstGeom>
          <a:ln w="127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BC77E69A-2BDA-DF42-B816-66E8B85ABD8F}"/>
              </a:ext>
            </a:extLst>
          </p:cNvPr>
          <p:cNvCxnSpPr>
            <a:cxnSpLocks/>
          </p:cNvCxnSpPr>
          <p:nvPr/>
        </p:nvCxnSpPr>
        <p:spPr>
          <a:xfrm>
            <a:off x="6664513" y="1801543"/>
            <a:ext cx="360079" cy="183855"/>
          </a:xfrm>
          <a:prstGeom prst="straightConnector1">
            <a:avLst/>
          </a:prstGeom>
          <a:ln w="127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22A54E37-56A5-9249-91B2-4E738BA7E66D}"/>
              </a:ext>
            </a:extLst>
          </p:cNvPr>
          <p:cNvCxnSpPr>
            <a:cxnSpLocks/>
          </p:cNvCxnSpPr>
          <p:nvPr/>
        </p:nvCxnSpPr>
        <p:spPr>
          <a:xfrm>
            <a:off x="6605652" y="2064588"/>
            <a:ext cx="62017" cy="174325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605D7BB-079C-8241-9F40-5A7B67E31144}"/>
              </a:ext>
            </a:extLst>
          </p:cNvPr>
          <p:cNvCxnSpPr>
            <a:cxnSpLocks/>
          </p:cNvCxnSpPr>
          <p:nvPr/>
        </p:nvCxnSpPr>
        <p:spPr>
          <a:xfrm flipH="1">
            <a:off x="6542079" y="2064589"/>
            <a:ext cx="24831" cy="170663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AF10FF94-5124-C64D-84B1-AE1645F0EC9B}"/>
              </a:ext>
            </a:extLst>
          </p:cNvPr>
          <p:cNvCxnSpPr>
            <a:cxnSpLocks/>
          </p:cNvCxnSpPr>
          <p:nvPr/>
        </p:nvCxnSpPr>
        <p:spPr>
          <a:xfrm>
            <a:off x="7032825" y="2059524"/>
            <a:ext cx="62017" cy="174325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6E0BD76F-8177-0249-AB3A-545244FC4D6C}"/>
              </a:ext>
            </a:extLst>
          </p:cNvPr>
          <p:cNvCxnSpPr>
            <a:cxnSpLocks/>
          </p:cNvCxnSpPr>
          <p:nvPr/>
        </p:nvCxnSpPr>
        <p:spPr>
          <a:xfrm flipH="1">
            <a:off x="6969253" y="2059525"/>
            <a:ext cx="24831" cy="170663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25120E3E-F9F5-D54A-B119-B60EA5B87AFD}"/>
              </a:ext>
            </a:extLst>
          </p:cNvPr>
          <p:cNvCxnSpPr>
            <a:cxnSpLocks/>
          </p:cNvCxnSpPr>
          <p:nvPr/>
        </p:nvCxnSpPr>
        <p:spPr>
          <a:xfrm>
            <a:off x="6613772" y="2324000"/>
            <a:ext cx="62017" cy="174325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400C8EC1-A7F3-B047-9084-6929F900037A}"/>
              </a:ext>
            </a:extLst>
          </p:cNvPr>
          <p:cNvCxnSpPr>
            <a:cxnSpLocks/>
          </p:cNvCxnSpPr>
          <p:nvPr/>
        </p:nvCxnSpPr>
        <p:spPr>
          <a:xfrm flipH="1">
            <a:off x="6550199" y="2324001"/>
            <a:ext cx="24831" cy="170663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D29C99F3-171A-194F-831D-9DC5CE1DCBF8}"/>
              </a:ext>
            </a:extLst>
          </p:cNvPr>
          <p:cNvCxnSpPr>
            <a:cxnSpLocks/>
          </p:cNvCxnSpPr>
          <p:nvPr/>
        </p:nvCxnSpPr>
        <p:spPr>
          <a:xfrm>
            <a:off x="7037525" y="2308636"/>
            <a:ext cx="62017" cy="174325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39A0FE3-3B42-4445-A7E5-F4DE4DB89B2F}"/>
              </a:ext>
            </a:extLst>
          </p:cNvPr>
          <p:cNvCxnSpPr>
            <a:cxnSpLocks/>
          </p:cNvCxnSpPr>
          <p:nvPr/>
        </p:nvCxnSpPr>
        <p:spPr>
          <a:xfrm flipH="1">
            <a:off x="6973953" y="2308638"/>
            <a:ext cx="24831" cy="170663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9ACA03E3-1DFD-F04F-9EE4-748657C83B77}"/>
              </a:ext>
            </a:extLst>
          </p:cNvPr>
          <p:cNvCxnSpPr>
            <a:cxnSpLocks/>
          </p:cNvCxnSpPr>
          <p:nvPr/>
        </p:nvCxnSpPr>
        <p:spPr>
          <a:xfrm>
            <a:off x="6645828" y="2307292"/>
            <a:ext cx="62017" cy="174325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E79A1D7A-9050-8449-A8C1-9038F502C13B}"/>
              </a:ext>
            </a:extLst>
          </p:cNvPr>
          <p:cNvCxnSpPr>
            <a:cxnSpLocks/>
          </p:cNvCxnSpPr>
          <p:nvPr/>
        </p:nvCxnSpPr>
        <p:spPr>
          <a:xfrm flipH="1">
            <a:off x="6582255" y="2307295"/>
            <a:ext cx="24831" cy="170663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C9792F62-9501-684E-95BF-E315C1A9F222}"/>
              </a:ext>
            </a:extLst>
          </p:cNvPr>
          <p:cNvCxnSpPr>
            <a:cxnSpLocks/>
          </p:cNvCxnSpPr>
          <p:nvPr/>
        </p:nvCxnSpPr>
        <p:spPr>
          <a:xfrm>
            <a:off x="7076382" y="2300388"/>
            <a:ext cx="62017" cy="174325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3BE58EB0-9806-F24E-BC26-F35196FF2837}"/>
              </a:ext>
            </a:extLst>
          </p:cNvPr>
          <p:cNvCxnSpPr>
            <a:cxnSpLocks/>
          </p:cNvCxnSpPr>
          <p:nvPr/>
        </p:nvCxnSpPr>
        <p:spPr>
          <a:xfrm flipH="1">
            <a:off x="7012809" y="2300389"/>
            <a:ext cx="24831" cy="170663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D8137B62-C1F9-7340-9BB7-394F73A8B0B9}"/>
              </a:ext>
            </a:extLst>
          </p:cNvPr>
          <p:cNvCxnSpPr>
            <a:cxnSpLocks/>
          </p:cNvCxnSpPr>
          <p:nvPr/>
        </p:nvCxnSpPr>
        <p:spPr>
          <a:xfrm>
            <a:off x="6629592" y="2058356"/>
            <a:ext cx="62017" cy="174325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29E66E4-9431-0A40-82D3-93472B36EB18}"/>
              </a:ext>
            </a:extLst>
          </p:cNvPr>
          <p:cNvCxnSpPr>
            <a:cxnSpLocks/>
          </p:cNvCxnSpPr>
          <p:nvPr/>
        </p:nvCxnSpPr>
        <p:spPr>
          <a:xfrm flipH="1">
            <a:off x="6566018" y="2058357"/>
            <a:ext cx="24831" cy="170663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B1E59841-7F8F-E946-B1C3-8FB27A4375B0}"/>
              </a:ext>
            </a:extLst>
          </p:cNvPr>
          <p:cNvCxnSpPr>
            <a:cxnSpLocks/>
          </p:cNvCxnSpPr>
          <p:nvPr/>
        </p:nvCxnSpPr>
        <p:spPr>
          <a:xfrm>
            <a:off x="7068533" y="2081032"/>
            <a:ext cx="62017" cy="174325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642F735D-766F-8B4B-BA70-04A1ABF5E8EA}"/>
              </a:ext>
            </a:extLst>
          </p:cNvPr>
          <p:cNvCxnSpPr>
            <a:cxnSpLocks/>
          </p:cNvCxnSpPr>
          <p:nvPr/>
        </p:nvCxnSpPr>
        <p:spPr>
          <a:xfrm flipH="1">
            <a:off x="7004961" y="2081035"/>
            <a:ext cx="24831" cy="170663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35B16994-C731-144F-BC10-44795DDC6511}"/>
              </a:ext>
            </a:extLst>
          </p:cNvPr>
          <p:cNvCxnSpPr>
            <a:cxnSpLocks/>
          </p:cNvCxnSpPr>
          <p:nvPr/>
        </p:nvCxnSpPr>
        <p:spPr>
          <a:xfrm>
            <a:off x="6620700" y="2049997"/>
            <a:ext cx="230165" cy="122303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44078FC8-3676-1D47-8E17-34244820AE49}"/>
              </a:ext>
            </a:extLst>
          </p:cNvPr>
          <p:cNvCxnSpPr>
            <a:cxnSpLocks/>
          </p:cNvCxnSpPr>
          <p:nvPr/>
        </p:nvCxnSpPr>
        <p:spPr>
          <a:xfrm>
            <a:off x="6675072" y="2305201"/>
            <a:ext cx="230165" cy="122303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102A12D6-DEB0-2945-A615-4D19D021359D}"/>
              </a:ext>
            </a:extLst>
          </p:cNvPr>
          <p:cNvCxnSpPr>
            <a:cxnSpLocks/>
          </p:cNvCxnSpPr>
          <p:nvPr/>
        </p:nvCxnSpPr>
        <p:spPr>
          <a:xfrm>
            <a:off x="7085824" y="2304802"/>
            <a:ext cx="230165" cy="122303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91881F62-C33B-6D45-8784-C90C98223FE5}"/>
              </a:ext>
            </a:extLst>
          </p:cNvPr>
          <p:cNvCxnSpPr>
            <a:cxnSpLocks/>
          </p:cNvCxnSpPr>
          <p:nvPr/>
        </p:nvCxnSpPr>
        <p:spPr>
          <a:xfrm>
            <a:off x="7078521" y="2070297"/>
            <a:ext cx="182011" cy="132987"/>
          </a:xfrm>
          <a:prstGeom prst="straightConnector1">
            <a:avLst/>
          </a:prstGeom>
          <a:ln w="22225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0A895BE-E0FD-5245-82C0-7B972B78B7E8}"/>
              </a:ext>
            </a:extLst>
          </p:cNvPr>
          <p:cNvCxnSpPr>
            <a:cxnSpLocks/>
          </p:cNvCxnSpPr>
          <p:nvPr/>
        </p:nvCxnSpPr>
        <p:spPr>
          <a:xfrm>
            <a:off x="6678912" y="2300849"/>
            <a:ext cx="166737" cy="162015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D172B05F-8C28-2647-B397-428FA15C15E3}"/>
              </a:ext>
            </a:extLst>
          </p:cNvPr>
          <p:cNvCxnSpPr>
            <a:cxnSpLocks/>
          </p:cNvCxnSpPr>
          <p:nvPr/>
        </p:nvCxnSpPr>
        <p:spPr>
          <a:xfrm>
            <a:off x="7076216" y="2314074"/>
            <a:ext cx="166737" cy="162015"/>
          </a:xfrm>
          <a:prstGeom prst="straightConnector1">
            <a:avLst/>
          </a:prstGeom>
          <a:ln w="38100">
            <a:solidFill>
              <a:srgbClr val="0083B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142">
            <a:extLst>
              <a:ext uri="{FF2B5EF4-FFF2-40B4-BE49-F238E27FC236}">
                <a16:creationId xmlns:a16="http://schemas.microsoft.com/office/drawing/2014/main" id="{711E7FF1-A086-9841-BC9C-57A0F16CDE9F}"/>
              </a:ext>
            </a:extLst>
          </p:cNvPr>
          <p:cNvSpPr/>
          <p:nvPr/>
        </p:nvSpPr>
        <p:spPr>
          <a:xfrm>
            <a:off x="2261457" y="2580305"/>
            <a:ext cx="405139" cy="659995"/>
          </a:xfrm>
          <a:custGeom>
            <a:avLst/>
            <a:gdLst>
              <a:gd name="connsiteX0" fmla="*/ 405139 w 405139"/>
              <a:gd name="connsiteY0" fmla="*/ 0 h 1280160"/>
              <a:gd name="connsiteX1" fmla="*/ 878 w 405139"/>
              <a:gd name="connsiteY1" fmla="*/ 279133 h 1280160"/>
              <a:gd name="connsiteX2" fmla="*/ 318511 w 405139"/>
              <a:gd name="connsiteY2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1280160">
                <a:moveTo>
                  <a:pt x="405139" y="0"/>
                </a:moveTo>
                <a:cubicBezTo>
                  <a:pt x="210227" y="32886"/>
                  <a:pt x="15316" y="65773"/>
                  <a:pt x="878" y="279133"/>
                </a:cubicBezTo>
                <a:cubicBezTo>
                  <a:pt x="-13560" y="492493"/>
                  <a:pt x="152475" y="886326"/>
                  <a:pt x="318511" y="1280160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A09C2-8BD7-E448-BE36-9C8D25C9351B}"/>
              </a:ext>
            </a:extLst>
          </p:cNvPr>
          <p:cNvSpPr txBox="1"/>
          <p:nvPr/>
        </p:nvSpPr>
        <p:spPr>
          <a:xfrm>
            <a:off x="930226" y="6030761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JP" dirty="0"/>
              <a:t>読出基板</a:t>
            </a:r>
          </a:p>
          <a:p>
            <a:pPr algn="r"/>
            <a:r>
              <a:rPr lang="en-US" sz="1100" dirty="0" err="1"/>
              <a:t>薄いフレキシブル基板に</a:t>
            </a:r>
            <a:endParaRPr lang="en-US" sz="1100" dirty="0"/>
          </a:p>
          <a:p>
            <a:pPr algn="r"/>
            <a:r>
              <a:rPr lang="en-US" sz="1100" dirty="0" err="1"/>
              <a:t>Printされている</a:t>
            </a:r>
            <a:endParaRPr lang="en-JP" sz="11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E943E5-C6DA-0245-98DC-42A9D0C185CF}"/>
              </a:ext>
            </a:extLst>
          </p:cNvPr>
          <p:cNvGrpSpPr>
            <a:grpSpLocks noChangeAspect="1"/>
          </p:cNvGrpSpPr>
          <p:nvPr/>
        </p:nvGrpSpPr>
        <p:grpSpPr>
          <a:xfrm>
            <a:off x="543956" y="2692413"/>
            <a:ext cx="3670305" cy="3305643"/>
            <a:chOff x="2976823" y="660518"/>
            <a:chExt cx="3668362" cy="3303893"/>
          </a:xfrm>
        </p:grpSpPr>
        <p:pic>
          <p:nvPicPr>
            <p:cNvPr id="41" name="図 4">
              <a:extLst>
                <a:ext uri="{FF2B5EF4-FFF2-40B4-BE49-F238E27FC236}">
                  <a16:creationId xmlns:a16="http://schemas.microsoft.com/office/drawing/2014/main" id="{51596015-4A10-734B-9E92-4F9E4A9D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823" y="1386570"/>
              <a:ext cx="2569248" cy="2577841"/>
            </a:xfrm>
            <a:prstGeom prst="rect">
              <a:avLst/>
            </a:prstGeom>
          </p:spPr>
        </p:pic>
        <p:sp>
          <p:nvSpPr>
            <p:cNvPr id="43" name="下矢印 103">
              <a:extLst>
                <a:ext uri="{FF2B5EF4-FFF2-40B4-BE49-F238E27FC236}">
                  <a16:creationId xmlns:a16="http://schemas.microsoft.com/office/drawing/2014/main" id="{7163305A-BF5E-684D-8896-713782807CD2}"/>
                </a:ext>
              </a:extLst>
            </p:cNvPr>
            <p:cNvSpPr/>
            <p:nvPr/>
          </p:nvSpPr>
          <p:spPr>
            <a:xfrm flipV="1">
              <a:off x="3497152" y="1177067"/>
              <a:ext cx="194833" cy="176814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右矢印 92">
              <a:extLst>
                <a:ext uri="{FF2B5EF4-FFF2-40B4-BE49-F238E27FC236}">
                  <a16:creationId xmlns:a16="http://schemas.microsoft.com/office/drawing/2014/main" id="{B03ECA10-FC2F-A24B-A2E1-760E02B3AEE9}"/>
                </a:ext>
              </a:extLst>
            </p:cNvPr>
            <p:cNvSpPr/>
            <p:nvPr/>
          </p:nvSpPr>
          <p:spPr>
            <a:xfrm>
              <a:off x="5524989" y="1866813"/>
              <a:ext cx="309284" cy="345383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右矢印 94">
              <a:extLst>
                <a:ext uri="{FF2B5EF4-FFF2-40B4-BE49-F238E27FC236}">
                  <a16:creationId xmlns:a16="http://schemas.microsoft.com/office/drawing/2014/main" id="{76A8E193-20C3-274E-A10E-613EBD77AD64}"/>
                </a:ext>
              </a:extLst>
            </p:cNvPr>
            <p:cNvSpPr/>
            <p:nvPr/>
          </p:nvSpPr>
          <p:spPr>
            <a:xfrm>
              <a:off x="5533835" y="3007169"/>
              <a:ext cx="309284" cy="345383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D938DA0-CD42-014D-85E6-46441400709F}"/>
                </a:ext>
              </a:extLst>
            </p:cNvPr>
            <p:cNvCxnSpPr/>
            <p:nvPr/>
          </p:nvCxnSpPr>
          <p:spPr>
            <a:xfrm flipV="1">
              <a:off x="3326492" y="955168"/>
              <a:ext cx="0" cy="2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ADA144-B77F-5046-960D-06B6518BE45C}"/>
                </a:ext>
              </a:extLst>
            </p:cNvPr>
            <p:cNvCxnSpPr/>
            <p:nvPr/>
          </p:nvCxnSpPr>
          <p:spPr>
            <a:xfrm flipV="1">
              <a:off x="3593856" y="955168"/>
              <a:ext cx="0" cy="2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8F5548B-871B-F944-828D-E20F9CAEC380}"/>
                </a:ext>
              </a:extLst>
            </p:cNvPr>
            <p:cNvCxnSpPr/>
            <p:nvPr/>
          </p:nvCxnSpPr>
          <p:spPr>
            <a:xfrm flipV="1">
              <a:off x="3873692" y="955168"/>
              <a:ext cx="0" cy="21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02860F6-7DCC-C841-9F0A-4D830B1F9157}"/>
                </a:ext>
              </a:extLst>
            </p:cNvPr>
            <p:cNvCxnSpPr/>
            <p:nvPr/>
          </p:nvCxnSpPr>
          <p:spPr>
            <a:xfrm>
              <a:off x="3333692" y="1030000"/>
              <a:ext cx="25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F36C844-4507-954A-B563-0CAF67083F22}"/>
                </a:ext>
              </a:extLst>
            </p:cNvPr>
            <p:cNvCxnSpPr/>
            <p:nvPr/>
          </p:nvCxnSpPr>
          <p:spPr>
            <a:xfrm>
              <a:off x="3613528" y="1030000"/>
              <a:ext cx="25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A48336-C71E-2344-A2D3-DB25217DAA35}"/>
                </a:ext>
              </a:extLst>
            </p:cNvPr>
            <p:cNvSpPr txBox="1"/>
            <p:nvPr/>
          </p:nvSpPr>
          <p:spPr>
            <a:xfrm>
              <a:off x="3094200" y="660518"/>
              <a:ext cx="1302872" cy="369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dirty="0"/>
                <a:t>350um間隔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B523F73-A11C-C14C-BF39-1F24B270DA56}"/>
                </a:ext>
              </a:extLst>
            </p:cNvPr>
            <p:cNvCxnSpPr/>
            <p:nvPr/>
          </p:nvCxnSpPr>
          <p:spPr>
            <a:xfrm>
              <a:off x="5853692" y="2035168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D52480-E58E-DC42-BEFE-AF158A3400F8}"/>
                </a:ext>
              </a:extLst>
            </p:cNvPr>
            <p:cNvCxnSpPr/>
            <p:nvPr/>
          </p:nvCxnSpPr>
          <p:spPr>
            <a:xfrm>
              <a:off x="5853692" y="3187168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FFD533D-73D5-9F45-AC37-C46DD24C1AD0}"/>
                </a:ext>
              </a:extLst>
            </p:cNvPr>
            <p:cNvCxnSpPr/>
            <p:nvPr/>
          </p:nvCxnSpPr>
          <p:spPr>
            <a:xfrm>
              <a:off x="6017042" y="2035169"/>
              <a:ext cx="0" cy="114469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2C1CB31-C9F4-1145-A479-55489A9DEBA3}"/>
                </a:ext>
              </a:extLst>
            </p:cNvPr>
            <p:cNvSpPr txBox="1"/>
            <p:nvPr/>
          </p:nvSpPr>
          <p:spPr>
            <a:xfrm>
              <a:off x="5686776" y="2313152"/>
              <a:ext cx="958409" cy="64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dirty="0"/>
                <a:t>1400um</a:t>
              </a:r>
            </a:p>
            <a:p>
              <a:r>
                <a:rPr lang="en-JP" dirty="0"/>
                <a:t>間隔</a:t>
              </a:r>
            </a:p>
          </p:txBody>
        </p:sp>
        <p:sp>
          <p:nvSpPr>
            <p:cNvPr id="42" name="下矢印 102">
              <a:extLst>
                <a:ext uri="{FF2B5EF4-FFF2-40B4-BE49-F238E27FC236}">
                  <a16:creationId xmlns:a16="http://schemas.microsoft.com/office/drawing/2014/main" id="{1850F884-14A9-5A41-9271-5807F0457B1B}"/>
                </a:ext>
              </a:extLst>
            </p:cNvPr>
            <p:cNvSpPr/>
            <p:nvPr/>
          </p:nvSpPr>
          <p:spPr>
            <a:xfrm flipV="1">
              <a:off x="3225555" y="1189480"/>
              <a:ext cx="194833" cy="176814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4" name="下矢印 104">
              <a:extLst>
                <a:ext uri="{FF2B5EF4-FFF2-40B4-BE49-F238E27FC236}">
                  <a16:creationId xmlns:a16="http://schemas.microsoft.com/office/drawing/2014/main" id="{A208A0A4-3615-4244-8F64-B4DD8F1B19D9}"/>
                </a:ext>
              </a:extLst>
            </p:cNvPr>
            <p:cNvSpPr/>
            <p:nvPr/>
          </p:nvSpPr>
          <p:spPr>
            <a:xfrm flipV="1">
              <a:off x="3771455" y="1184751"/>
              <a:ext cx="194833" cy="176814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6486D-3C64-094D-BB66-87C3F9E2BBB8}"/>
              </a:ext>
            </a:extLst>
          </p:cNvPr>
          <p:cNvGrpSpPr>
            <a:grpSpLocks noChangeAspect="1"/>
          </p:cNvGrpSpPr>
          <p:nvPr/>
        </p:nvGrpSpPr>
        <p:grpSpPr>
          <a:xfrm>
            <a:off x="7692773" y="2567805"/>
            <a:ext cx="4305531" cy="3600000"/>
            <a:chOff x="7487843" y="3807456"/>
            <a:chExt cx="2622967" cy="2193151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B4CE1365-443C-B248-8D99-DD5167613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847" y="4189165"/>
              <a:ext cx="1961963" cy="181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A20D547-DEAA-654A-AB02-AA77C664FB34}"/>
                </a:ext>
              </a:extLst>
            </p:cNvPr>
            <p:cNvSpPr txBox="1"/>
            <p:nvPr/>
          </p:nvSpPr>
          <p:spPr>
            <a:xfrm>
              <a:off x="7487843" y="5125236"/>
              <a:ext cx="635938" cy="39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dirty="0"/>
                <a:t>ΔV=380V</a:t>
              </a:r>
            </a:p>
            <a:p>
              <a:r>
                <a:rPr lang="en-JP" dirty="0"/>
                <a:t>E ~ 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E268D74-89E2-2A4B-9F49-FB4CC3A08979}"/>
                </a:ext>
              </a:extLst>
            </p:cNvPr>
            <p:cNvCxnSpPr/>
            <p:nvPr/>
          </p:nvCxnSpPr>
          <p:spPr>
            <a:xfrm>
              <a:off x="8646681" y="4099041"/>
              <a:ext cx="9306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061F58A2-2609-E149-BEC2-65559B2C9B28}"/>
                </a:ext>
              </a:extLst>
            </p:cNvPr>
            <p:cNvSpPr txBox="1"/>
            <p:nvPr/>
          </p:nvSpPr>
          <p:spPr>
            <a:xfrm>
              <a:off x="8702684" y="3807456"/>
              <a:ext cx="496290" cy="206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/>
                <a:t>140 um</a:t>
              </a: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39DBD3E1-93BF-8A45-B5CD-70DDBB08AEAB}"/>
                </a:ext>
              </a:extLst>
            </p:cNvPr>
            <p:cNvCxnSpPr>
              <a:cxnSpLocks/>
            </p:cNvCxnSpPr>
            <p:nvPr/>
          </p:nvCxnSpPr>
          <p:spPr>
            <a:xfrm>
              <a:off x="8388078" y="4572570"/>
              <a:ext cx="48720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3B1FFA7-C02E-D64D-9AE2-9618BB19EE82}"/>
                </a:ext>
              </a:extLst>
            </p:cNvPr>
            <p:cNvSpPr txBox="1"/>
            <p:nvPr/>
          </p:nvSpPr>
          <p:spPr>
            <a:xfrm>
              <a:off x="8264431" y="4285443"/>
              <a:ext cx="447461" cy="187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400" dirty="0"/>
                <a:t>~60 um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58E6B6B-684E-5040-8A20-DBD348537B3F}"/>
                </a:ext>
              </a:extLst>
            </p:cNvPr>
            <p:cNvSpPr txBox="1"/>
            <p:nvPr/>
          </p:nvSpPr>
          <p:spPr>
            <a:xfrm>
              <a:off x="8751250" y="4930675"/>
              <a:ext cx="447461" cy="187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400" dirty="0"/>
                <a:t>~25 um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E5C8513B-AE2C-AB4C-BE57-4A45A9822443}"/>
                </a:ext>
              </a:extLst>
            </p:cNvPr>
            <p:cNvCxnSpPr>
              <a:cxnSpLocks/>
            </p:cNvCxnSpPr>
            <p:nvPr/>
          </p:nvCxnSpPr>
          <p:spPr>
            <a:xfrm>
              <a:off x="8481417" y="5070823"/>
              <a:ext cx="34487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5855581E-ABE3-4140-9142-432D49DA4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2490" y="4918150"/>
              <a:ext cx="0" cy="2961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A8AE83A-9656-2345-BC78-422CDAF7CA27}"/>
                </a:ext>
              </a:extLst>
            </p:cNvPr>
            <p:cNvSpPr/>
            <p:nvPr/>
          </p:nvSpPr>
          <p:spPr>
            <a:xfrm>
              <a:off x="7582045" y="4923766"/>
              <a:ext cx="544141" cy="225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JP" dirty="0"/>
                <a:t>~50 um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710BF5-F943-2349-80ED-683774CD0D42}"/>
              </a:ext>
            </a:extLst>
          </p:cNvPr>
          <p:cNvGrpSpPr/>
          <p:nvPr/>
        </p:nvGrpSpPr>
        <p:grpSpPr>
          <a:xfrm>
            <a:off x="6538920" y="1693076"/>
            <a:ext cx="543069" cy="622369"/>
            <a:chOff x="6538917" y="1693071"/>
            <a:chExt cx="543069" cy="622369"/>
          </a:xfrm>
        </p:grpSpPr>
        <p:sp>
          <p:nvSpPr>
            <p:cNvPr id="192" name="Triangle 191">
              <a:extLst>
                <a:ext uri="{FF2B5EF4-FFF2-40B4-BE49-F238E27FC236}">
                  <a16:creationId xmlns:a16="http://schemas.microsoft.com/office/drawing/2014/main" id="{1AC85BE5-2CE4-744F-AC35-240F6E946715}"/>
                </a:ext>
              </a:extLst>
            </p:cNvPr>
            <p:cNvSpPr/>
            <p:nvPr/>
          </p:nvSpPr>
          <p:spPr>
            <a:xfrm>
              <a:off x="6538917" y="1693071"/>
              <a:ext cx="108902" cy="108902"/>
            </a:xfrm>
            <a:prstGeom prst="triangle">
              <a:avLst/>
            </a:prstGeom>
            <a:solidFill>
              <a:srgbClr val="0083B3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6" name="Triangle 195">
              <a:extLst>
                <a:ext uri="{FF2B5EF4-FFF2-40B4-BE49-F238E27FC236}">
                  <a16:creationId xmlns:a16="http://schemas.microsoft.com/office/drawing/2014/main" id="{3CB2A177-5714-5E47-B252-AFAFABD9DF8D}"/>
                </a:ext>
              </a:extLst>
            </p:cNvPr>
            <p:cNvSpPr/>
            <p:nvPr/>
          </p:nvSpPr>
          <p:spPr>
            <a:xfrm>
              <a:off x="6539899" y="1950620"/>
              <a:ext cx="108902" cy="108902"/>
            </a:xfrm>
            <a:prstGeom prst="triangle">
              <a:avLst/>
            </a:prstGeom>
            <a:solidFill>
              <a:srgbClr val="0083B3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7" name="Triangle 196">
              <a:extLst>
                <a:ext uri="{FF2B5EF4-FFF2-40B4-BE49-F238E27FC236}">
                  <a16:creationId xmlns:a16="http://schemas.microsoft.com/office/drawing/2014/main" id="{C06461A4-5F7A-8E40-AFE0-0976DBECF849}"/>
                </a:ext>
              </a:extLst>
            </p:cNvPr>
            <p:cNvSpPr/>
            <p:nvPr/>
          </p:nvSpPr>
          <p:spPr>
            <a:xfrm>
              <a:off x="6542025" y="2203525"/>
              <a:ext cx="108902" cy="108902"/>
            </a:xfrm>
            <a:prstGeom prst="triangle">
              <a:avLst/>
            </a:prstGeom>
            <a:solidFill>
              <a:srgbClr val="0083B3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6" name="Triangle 205">
              <a:extLst>
                <a:ext uri="{FF2B5EF4-FFF2-40B4-BE49-F238E27FC236}">
                  <a16:creationId xmlns:a16="http://schemas.microsoft.com/office/drawing/2014/main" id="{81D7256C-8261-5A46-A059-B987F12D7B28}"/>
                </a:ext>
              </a:extLst>
            </p:cNvPr>
            <p:cNvSpPr/>
            <p:nvPr/>
          </p:nvSpPr>
          <p:spPr>
            <a:xfrm>
              <a:off x="6967308" y="1953155"/>
              <a:ext cx="108902" cy="108902"/>
            </a:xfrm>
            <a:prstGeom prst="triangle">
              <a:avLst/>
            </a:prstGeom>
            <a:solidFill>
              <a:srgbClr val="0083B3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7" name="Triangle 206">
              <a:extLst>
                <a:ext uri="{FF2B5EF4-FFF2-40B4-BE49-F238E27FC236}">
                  <a16:creationId xmlns:a16="http://schemas.microsoft.com/office/drawing/2014/main" id="{74CD6F4E-ED58-CE4B-A544-37C3F6AEE013}"/>
                </a:ext>
              </a:extLst>
            </p:cNvPr>
            <p:cNvSpPr/>
            <p:nvPr/>
          </p:nvSpPr>
          <p:spPr>
            <a:xfrm>
              <a:off x="6973084" y="2206538"/>
              <a:ext cx="108902" cy="108902"/>
            </a:xfrm>
            <a:prstGeom prst="triangle">
              <a:avLst/>
            </a:prstGeom>
            <a:solidFill>
              <a:srgbClr val="0083B3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6D951-BA30-B945-BF03-A27C9F514D0D}"/>
              </a:ext>
            </a:extLst>
          </p:cNvPr>
          <p:cNvSpPr/>
          <p:nvPr/>
        </p:nvSpPr>
        <p:spPr>
          <a:xfrm>
            <a:off x="4842581" y="1409312"/>
            <a:ext cx="1369683" cy="216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EDE47A-FA63-B64B-BC94-530385ADC4F8}"/>
              </a:ext>
            </a:extLst>
          </p:cNvPr>
          <p:cNvSpPr txBox="1"/>
          <p:nvPr/>
        </p:nvSpPr>
        <p:spPr>
          <a:xfrm>
            <a:off x="4468723" y="136383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>
                <a:solidFill>
                  <a:srgbClr val="0083B3"/>
                </a:solidFill>
              </a:rPr>
              <a:t>イオン化で生じた電子</a:t>
            </a:r>
          </a:p>
        </p:txBody>
      </p:sp>
    </p:spTree>
    <p:extLst>
      <p:ext uri="{BB962C8B-B14F-4D97-AF65-F5344CB8AC3E}">
        <p14:creationId xmlns:p14="http://schemas.microsoft.com/office/powerpoint/2010/main" val="327928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8652F-37EF-5444-B618-E4D98F061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17"/>
          <a:stretch/>
        </p:blipFill>
        <p:spPr>
          <a:xfrm>
            <a:off x="0" y="0"/>
            <a:ext cx="12192000" cy="41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8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53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1BAA74F-185A-BD4F-89AA-7C5529F1DDFA}"/>
              </a:ext>
            </a:extLst>
          </p:cNvPr>
          <p:cNvGrpSpPr/>
          <p:nvPr/>
        </p:nvGrpSpPr>
        <p:grpSpPr>
          <a:xfrm>
            <a:off x="6008570" y="3814404"/>
            <a:ext cx="1410860" cy="849374"/>
            <a:chOff x="6111355" y="3813178"/>
            <a:chExt cx="1410860" cy="84937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EE8EBD3-69B1-E946-AEA2-8BB8640452AC}"/>
                </a:ext>
              </a:extLst>
            </p:cNvPr>
            <p:cNvGrpSpPr/>
            <p:nvPr/>
          </p:nvGrpSpPr>
          <p:grpSpPr>
            <a:xfrm>
              <a:off x="6585505" y="3818501"/>
              <a:ext cx="341951" cy="844051"/>
              <a:chOff x="5411253" y="2274198"/>
              <a:chExt cx="210655" cy="606318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7F021A40-8B40-DF4F-BDD1-4D9DC6BC8FF1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403511418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9768" y="87820"/>
                              <a:pt x="25983" y="166545"/>
                              <a:pt x="3270" y="305121"/>
                            </a:cubicBezTo>
                            <a:cubicBezTo>
                              <a:pt x="30787" y="461169"/>
                              <a:pt x="83979" y="608873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87A01381-6112-D34B-B40F-235D1D55AF3A}"/>
                  </a:ext>
                </a:extLst>
              </p:cNvPr>
              <p:cNvSpPr/>
              <p:nvPr/>
            </p:nvSpPr>
            <p:spPr>
              <a:xfrm>
                <a:off x="5492897" y="2274523"/>
                <a:ext cx="51489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080023">
                      <a:custGeom>
                        <a:avLst/>
                        <a:gdLst>
                          <a:gd name="connsiteX0" fmla="*/ 83581 w 83581"/>
                          <a:gd name="connsiteY0" fmla="*/ 0 h 781874"/>
                          <a:gd name="connsiteX1" fmla="*/ 1464 w 83581"/>
                          <a:gd name="connsiteY1" fmla="*/ 305121 h 781874"/>
                          <a:gd name="connsiteX2" fmla="*/ 38790 w 83581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3581" h="781874" extrusionOk="0">
                            <a:moveTo>
                              <a:pt x="83581" y="0"/>
                            </a:moveTo>
                            <a:cubicBezTo>
                              <a:pt x="30676" y="92913"/>
                              <a:pt x="-15152" y="182714"/>
                              <a:pt x="1464" y="305121"/>
                            </a:cubicBezTo>
                            <a:cubicBezTo>
                              <a:pt x="-8010" y="448825"/>
                              <a:pt x="45992" y="646701"/>
                              <a:pt x="3879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263B7FA3-CE1C-D249-A572-48917CA780A0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8222765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5931" y="62955"/>
                              <a:pt x="27355" y="186208"/>
                              <a:pt x="3270" y="305121"/>
                            </a:cubicBezTo>
                            <a:cubicBezTo>
                              <a:pt x="28242" y="452083"/>
                              <a:pt x="43443" y="605945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5CCCC86-36E6-BE4B-B094-DD06FE8D02DB}"/>
                  </a:ext>
                </a:extLst>
              </p:cNvPr>
              <p:cNvSpPr/>
              <p:nvPr/>
            </p:nvSpPr>
            <p:spPr>
              <a:xfrm>
                <a:off x="5412659" y="2274198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596558034">
                      <a:custGeom>
                        <a:avLst/>
                        <a:gdLst>
                          <a:gd name="connsiteX0" fmla="*/ 169734 w 239509"/>
                          <a:gd name="connsiteY0" fmla="*/ 0 h 844050"/>
                          <a:gd name="connsiteX1" fmla="*/ 230886 w 239509"/>
                          <a:gd name="connsiteY1" fmla="*/ 205003 h 844050"/>
                          <a:gd name="connsiteX2" fmla="*/ 2957 w 239509"/>
                          <a:gd name="connsiteY2" fmla="*/ 548265 h 844050"/>
                          <a:gd name="connsiteX3" fmla="*/ 103024 w 239509"/>
                          <a:gd name="connsiteY3" fmla="*/ 796175 h 844050"/>
                          <a:gd name="connsiteX4" fmla="*/ 130819 w 239509"/>
                          <a:gd name="connsiteY4" fmla="*/ 843850 h 844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9509" h="844050" extrusionOk="0">
                            <a:moveTo>
                              <a:pt x="169734" y="0"/>
                            </a:moveTo>
                            <a:cubicBezTo>
                              <a:pt x="212434" y="48700"/>
                              <a:pt x="254163" y="114807"/>
                              <a:pt x="230886" y="205003"/>
                            </a:cubicBezTo>
                            <a:cubicBezTo>
                              <a:pt x="199187" y="275044"/>
                              <a:pt x="30713" y="443744"/>
                              <a:pt x="2957" y="548265"/>
                            </a:cubicBezTo>
                            <a:cubicBezTo>
                              <a:pt x="-25176" y="649086"/>
                              <a:pt x="84521" y="752273"/>
                              <a:pt x="103024" y="796175"/>
                            </a:cubicBezTo>
                            <a:cubicBezTo>
                              <a:pt x="124484" y="845553"/>
                              <a:pt x="127463" y="844906"/>
                              <a:pt x="130819" y="843850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761032AC-1A00-B445-9BD2-FC44182E7A51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97558732">
                      <a:custGeom>
                        <a:avLst/>
                        <a:gdLst>
                          <a:gd name="connsiteX0" fmla="*/ 94540 w 94540"/>
                          <a:gd name="connsiteY0" fmla="*/ 0 h 791408"/>
                          <a:gd name="connsiteX1" fmla="*/ 30 w 94540"/>
                          <a:gd name="connsiteY1" fmla="*/ 333726 h 791408"/>
                          <a:gd name="connsiteX2" fmla="*/ 83420 w 94540"/>
                          <a:gd name="connsiteY2" fmla="*/ 519659 h 791408"/>
                          <a:gd name="connsiteX3" fmla="*/ 27827 w 94540"/>
                          <a:gd name="connsiteY3" fmla="*/ 791408 h 791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4540" h="791408" extrusionOk="0">
                            <a:moveTo>
                              <a:pt x="94540" y="0"/>
                            </a:moveTo>
                            <a:cubicBezTo>
                              <a:pt x="43203" y="122237"/>
                              <a:pt x="10413" y="241639"/>
                              <a:pt x="30" y="333726"/>
                            </a:cubicBezTo>
                            <a:cubicBezTo>
                              <a:pt x="-2010" y="414659"/>
                              <a:pt x="74111" y="441106"/>
                              <a:pt x="83420" y="519659"/>
                            </a:cubicBezTo>
                            <a:cubicBezTo>
                              <a:pt x="95395" y="591467"/>
                              <a:pt x="58836" y="697602"/>
                              <a:pt x="27827" y="79140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C001A6F7-354D-294C-80A1-B2A125488556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377726068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91525" y="71786"/>
                              <a:pt x="16692" y="165939"/>
                              <a:pt x="2585" y="305121"/>
                            </a:cubicBezTo>
                            <a:cubicBezTo>
                              <a:pt x="-43376" y="426577"/>
                              <a:pt x="46360" y="564750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3B7857C7-9566-DA4D-82A8-36D2435E2393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76997732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112967" y="81213"/>
                              <a:pt x="22628" y="196600"/>
                              <a:pt x="2585" y="305121"/>
                            </a:cubicBezTo>
                            <a:cubicBezTo>
                              <a:pt x="-11233" y="458136"/>
                              <a:pt x="64665" y="615065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41DCB1B0-B5D9-6C44-A61D-CD09C0247D7A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831338067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84198" y="105843"/>
                              <a:pt x="26245" y="191476"/>
                              <a:pt x="2585" y="305121"/>
                            </a:cubicBezTo>
                            <a:cubicBezTo>
                              <a:pt x="-4636" y="434437"/>
                              <a:pt x="46073" y="562863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4407759A-3476-2F46-ABD9-422662555505}"/>
                  </a:ext>
                </a:extLst>
              </p:cNvPr>
              <p:cNvSpPr/>
              <p:nvPr/>
            </p:nvSpPr>
            <p:spPr>
              <a:xfrm flipH="1">
                <a:off x="5434557" y="2293443"/>
                <a:ext cx="11664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339858631">
                      <a:custGeom>
                        <a:avLst/>
                        <a:gdLst>
                          <a:gd name="connsiteX0" fmla="*/ 134187 w 189350"/>
                          <a:gd name="connsiteY0" fmla="*/ 0 h 793814"/>
                          <a:gd name="connsiteX1" fmla="*/ 182533 w 189350"/>
                          <a:gd name="connsiteY1" fmla="*/ 192802 h 793814"/>
                          <a:gd name="connsiteX2" fmla="*/ 2338 w 189350"/>
                          <a:gd name="connsiteY2" fmla="*/ 515633 h 793814"/>
                          <a:gd name="connsiteX3" fmla="*/ 81448 w 189350"/>
                          <a:gd name="connsiteY3" fmla="*/ 748789 h 793814"/>
                          <a:gd name="connsiteX4" fmla="*/ 103422 w 189350"/>
                          <a:gd name="connsiteY4" fmla="*/ 793626 h 793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350" h="793814" extrusionOk="0">
                            <a:moveTo>
                              <a:pt x="134187" y="0"/>
                            </a:moveTo>
                            <a:cubicBezTo>
                              <a:pt x="168998" y="55336"/>
                              <a:pt x="213030" y="112486"/>
                              <a:pt x="182533" y="192802"/>
                            </a:cubicBezTo>
                            <a:cubicBezTo>
                              <a:pt x="156376" y="300144"/>
                              <a:pt x="22510" y="425553"/>
                              <a:pt x="2338" y="515633"/>
                            </a:cubicBezTo>
                            <a:cubicBezTo>
                              <a:pt x="-14853" y="616206"/>
                              <a:pt x="65326" y="716098"/>
                              <a:pt x="81448" y="748789"/>
                            </a:cubicBezTo>
                            <a:cubicBezTo>
                              <a:pt x="97639" y="794968"/>
                              <a:pt x="100956" y="794452"/>
                              <a:pt x="103422" y="793626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0F7813A-2A3F-F14F-BE28-0384B93ED1BC}"/>
                </a:ext>
              </a:extLst>
            </p:cNvPr>
            <p:cNvSpPr/>
            <p:nvPr/>
          </p:nvSpPr>
          <p:spPr>
            <a:xfrm flipH="1">
              <a:off x="6773871" y="3821731"/>
              <a:ext cx="558916" cy="602036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383825349">
                    <a:custGeom>
                      <a:avLst/>
                      <a:gdLst>
                        <a:gd name="connsiteX0" fmla="*/ 558916 w 558916"/>
                        <a:gd name="connsiteY0" fmla="*/ 0 h 602036"/>
                        <a:gd name="connsiteX1" fmla="*/ 110819 w 558916"/>
                        <a:gd name="connsiteY1" fmla="*/ 413445 h 602036"/>
                        <a:gd name="connsiteX2" fmla="*/ 0 w 558916"/>
                        <a:gd name="connsiteY2" fmla="*/ 602036 h 60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8916" h="602036" extrusionOk="0">
                          <a:moveTo>
                            <a:pt x="558916" y="0"/>
                          </a:moveTo>
                          <a:cubicBezTo>
                            <a:pt x="386340" y="157999"/>
                            <a:pt x="206104" y="317069"/>
                            <a:pt x="110819" y="413445"/>
                          </a:cubicBezTo>
                          <a:cubicBezTo>
                            <a:pt x="20982" y="505153"/>
                            <a:pt x="2879" y="564657"/>
                            <a:pt x="0" y="6020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41C12D86-453D-6942-9CED-898CDFA83840}"/>
                </a:ext>
              </a:extLst>
            </p:cNvPr>
            <p:cNvSpPr/>
            <p:nvPr/>
          </p:nvSpPr>
          <p:spPr>
            <a:xfrm>
              <a:off x="6759529" y="3826412"/>
              <a:ext cx="453683" cy="594360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87594519">
                    <a:custGeom>
                      <a:avLst/>
                      <a:gdLst>
                        <a:gd name="connsiteX0" fmla="*/ 0 w 453683"/>
                        <a:gd name="connsiteY0" fmla="*/ 0 h 594360"/>
                        <a:gd name="connsiteX1" fmla="*/ 235634 w 453683"/>
                        <a:gd name="connsiteY1" fmla="*/ 341142 h 594360"/>
                        <a:gd name="connsiteX2" fmla="*/ 453683 w 453683"/>
                        <a:gd name="connsiteY2" fmla="*/ 594360 h 594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3683" h="594360" extrusionOk="0">
                          <a:moveTo>
                            <a:pt x="0" y="0"/>
                          </a:moveTo>
                          <a:cubicBezTo>
                            <a:pt x="79375" y="115799"/>
                            <a:pt x="145647" y="220884"/>
                            <a:pt x="235634" y="341142"/>
                          </a:cubicBezTo>
                          <a:cubicBezTo>
                            <a:pt x="311846" y="445874"/>
                            <a:pt x="400699" y="541600"/>
                            <a:pt x="453683" y="59436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ED030EA-3431-5E43-951B-F42D39752A15}"/>
                </a:ext>
              </a:extLst>
            </p:cNvPr>
            <p:cNvSpPr/>
            <p:nvPr/>
          </p:nvSpPr>
          <p:spPr>
            <a:xfrm>
              <a:off x="6727873" y="3840483"/>
              <a:ext cx="208859" cy="724863"/>
            </a:xfrm>
            <a:custGeom>
              <a:avLst/>
              <a:gdLst>
                <a:gd name="connsiteX0" fmla="*/ 0 w 337624"/>
                <a:gd name="connsiteY0" fmla="*/ 0 h 692834"/>
                <a:gd name="connsiteX1" fmla="*/ 249701 w 337624"/>
                <a:gd name="connsiteY1" fmla="*/ 481818 h 692834"/>
                <a:gd name="connsiteX2" fmla="*/ 337624 w 337624"/>
                <a:gd name="connsiteY2" fmla="*/ 692834 h 6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24" h="692834">
                  <a:moveTo>
                    <a:pt x="0" y="0"/>
                  </a:moveTo>
                  <a:cubicBezTo>
                    <a:pt x="96715" y="183173"/>
                    <a:pt x="193430" y="366346"/>
                    <a:pt x="249701" y="481818"/>
                  </a:cubicBezTo>
                  <a:cubicBezTo>
                    <a:pt x="305972" y="597290"/>
                    <a:pt x="321798" y="645062"/>
                    <a:pt x="337624" y="6928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058189417">
                    <a:custGeom>
                      <a:avLst/>
                      <a:gdLst>
                        <a:gd name="connsiteX0" fmla="*/ 0 w 208858"/>
                        <a:gd name="connsiteY0" fmla="*/ 0 h 724862"/>
                        <a:gd name="connsiteX1" fmla="*/ 154467 w 208858"/>
                        <a:gd name="connsiteY1" fmla="*/ 504091 h 724862"/>
                        <a:gd name="connsiteX2" fmla="*/ 208858 w 208858"/>
                        <a:gd name="connsiteY2" fmla="*/ 724862 h 724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8858" h="724862" extrusionOk="0">
                          <a:moveTo>
                            <a:pt x="0" y="0"/>
                          </a:moveTo>
                          <a:cubicBezTo>
                            <a:pt x="45947" y="173822"/>
                            <a:pt x="144776" y="357164"/>
                            <a:pt x="154467" y="504091"/>
                          </a:cubicBezTo>
                          <a:cubicBezTo>
                            <a:pt x="196347" y="626739"/>
                            <a:pt x="201471" y="676042"/>
                            <a:pt x="208858" y="72486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2825277-0B8D-7740-B489-5C05AB50FD24}"/>
                </a:ext>
              </a:extLst>
            </p:cNvPr>
            <p:cNvSpPr/>
            <p:nvPr/>
          </p:nvSpPr>
          <p:spPr>
            <a:xfrm>
              <a:off x="6111355" y="3826411"/>
              <a:ext cx="623556" cy="748800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4091415909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32722" y="178770"/>
                            <a:pt x="218115" y="395346"/>
                            <a:pt x="106568" y="469352"/>
                          </a:cubicBezTo>
                          <a:cubicBezTo>
                            <a:pt x="5023" y="570246"/>
                            <a:pt x="39492" y="586815"/>
                            <a:pt x="15128" y="629527"/>
                          </a:cubicBezTo>
                          <a:cubicBezTo>
                            <a:pt x="608" y="681586"/>
                            <a:pt x="-7099" y="713087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A8A7CE7-7799-6941-A639-FC4BF46033A5}"/>
                </a:ext>
              </a:extLst>
            </p:cNvPr>
            <p:cNvSpPr/>
            <p:nvPr/>
          </p:nvSpPr>
          <p:spPr>
            <a:xfrm>
              <a:off x="6455947" y="3822700"/>
              <a:ext cx="341728" cy="74612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568301311">
                    <a:custGeom>
                      <a:avLst/>
                      <a:gdLst>
                        <a:gd name="connsiteX0" fmla="*/ 414984 w 414984"/>
                        <a:gd name="connsiteY0" fmla="*/ 0 h 746125"/>
                        <a:gd name="connsiteX1" fmla="*/ 141934 w 414984"/>
                        <a:gd name="connsiteY1" fmla="*/ 285750 h 746125"/>
                        <a:gd name="connsiteX2" fmla="*/ 5409 w 414984"/>
                        <a:gd name="connsiteY2" fmla="*/ 555625 h 746125"/>
                        <a:gd name="connsiteX3" fmla="*/ 40334 w 414984"/>
                        <a:gd name="connsiteY3" fmla="*/ 746125 h 746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46125" extrusionOk="0">
                          <a:moveTo>
                            <a:pt x="414984" y="0"/>
                          </a:moveTo>
                          <a:cubicBezTo>
                            <a:pt x="311074" y="94073"/>
                            <a:pt x="186641" y="191016"/>
                            <a:pt x="141934" y="285750"/>
                          </a:cubicBezTo>
                          <a:cubicBezTo>
                            <a:pt x="69017" y="390368"/>
                            <a:pt x="3715" y="479109"/>
                            <a:pt x="5409" y="555625"/>
                          </a:cubicBezTo>
                          <a:cubicBezTo>
                            <a:pt x="-14504" y="636092"/>
                            <a:pt x="25698" y="675724"/>
                            <a:pt x="40334" y="746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175C9AA-BC7C-2149-861C-94AC67B05DB7}"/>
                </a:ext>
              </a:extLst>
            </p:cNvPr>
            <p:cNvSpPr/>
            <p:nvPr/>
          </p:nvSpPr>
          <p:spPr>
            <a:xfrm>
              <a:off x="6343987" y="3814481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640676447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88264" y="119803"/>
                            <a:pt x="225632" y="208895"/>
                            <a:pt x="141934" y="301034"/>
                          </a:cubicBezTo>
                          <a:cubicBezTo>
                            <a:pt x="87402" y="406469"/>
                            <a:pt x="37414" y="497951"/>
                            <a:pt x="5409" y="585345"/>
                          </a:cubicBezTo>
                          <a:cubicBezTo>
                            <a:pt x="-12738" y="660216"/>
                            <a:pt x="11260" y="730874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246FE68-9E71-F64E-84C9-63BAA36F208C}"/>
                </a:ext>
              </a:extLst>
            </p:cNvPr>
            <p:cNvSpPr/>
            <p:nvPr/>
          </p:nvSpPr>
          <p:spPr>
            <a:xfrm>
              <a:off x="6826251" y="3816354"/>
              <a:ext cx="190500" cy="765175"/>
            </a:xfrm>
            <a:custGeom>
              <a:avLst/>
              <a:gdLst>
                <a:gd name="connsiteX0" fmla="*/ 0 w 190500"/>
                <a:gd name="connsiteY0" fmla="*/ 0 h 765175"/>
                <a:gd name="connsiteX1" fmla="*/ 82550 w 190500"/>
                <a:gd name="connsiteY1" fmla="*/ 371475 h 765175"/>
                <a:gd name="connsiteX2" fmla="*/ 133350 w 190500"/>
                <a:gd name="connsiteY2" fmla="*/ 603250 h 765175"/>
                <a:gd name="connsiteX3" fmla="*/ 190500 w 190500"/>
                <a:gd name="connsiteY3" fmla="*/ 765175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65175">
                  <a:moveTo>
                    <a:pt x="0" y="0"/>
                  </a:moveTo>
                  <a:lnTo>
                    <a:pt x="82550" y="371475"/>
                  </a:lnTo>
                  <a:cubicBezTo>
                    <a:pt x="104775" y="472017"/>
                    <a:pt x="115358" y="537633"/>
                    <a:pt x="133350" y="603250"/>
                  </a:cubicBezTo>
                  <a:cubicBezTo>
                    <a:pt x="151342" y="668867"/>
                    <a:pt x="170921" y="717021"/>
                    <a:pt x="190500" y="7651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825572193">
                    <a:custGeom>
                      <a:avLst/>
                      <a:gdLst>
                        <a:gd name="connsiteX0" fmla="*/ 0 w 190500"/>
                        <a:gd name="connsiteY0" fmla="*/ 0 h 765175"/>
                        <a:gd name="connsiteX1" fmla="*/ 82550 w 190500"/>
                        <a:gd name="connsiteY1" fmla="*/ 371475 h 765175"/>
                        <a:gd name="connsiteX2" fmla="*/ 133350 w 190500"/>
                        <a:gd name="connsiteY2" fmla="*/ 603250 h 765175"/>
                        <a:gd name="connsiteX3" fmla="*/ 190500 w 190500"/>
                        <a:gd name="connsiteY3" fmla="*/ 765175 h 765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0" h="765175" extrusionOk="0">
                          <a:moveTo>
                            <a:pt x="0" y="0"/>
                          </a:moveTo>
                          <a:cubicBezTo>
                            <a:pt x="72259" y="166804"/>
                            <a:pt x="33217" y="224180"/>
                            <a:pt x="82550" y="371475"/>
                          </a:cubicBezTo>
                          <a:cubicBezTo>
                            <a:pt x="106023" y="475193"/>
                            <a:pt x="108992" y="547888"/>
                            <a:pt x="133350" y="603250"/>
                          </a:cubicBezTo>
                          <a:cubicBezTo>
                            <a:pt x="140373" y="674348"/>
                            <a:pt x="170571" y="724768"/>
                            <a:pt x="190500" y="7651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04AE1D9-4255-F84B-AE29-886CFB9A113F}"/>
                </a:ext>
              </a:extLst>
            </p:cNvPr>
            <p:cNvSpPr/>
            <p:nvPr/>
          </p:nvSpPr>
          <p:spPr>
            <a:xfrm>
              <a:off x="6762754" y="3813178"/>
              <a:ext cx="341727" cy="768351"/>
            </a:xfrm>
            <a:custGeom>
              <a:avLst/>
              <a:gdLst>
                <a:gd name="connsiteX0" fmla="*/ 0 w 341727"/>
                <a:gd name="connsiteY0" fmla="*/ 0 h 768350"/>
                <a:gd name="connsiteX1" fmla="*/ 307975 w 341727"/>
                <a:gd name="connsiteY1" fmla="*/ 520700 h 768350"/>
                <a:gd name="connsiteX2" fmla="*/ 336550 w 341727"/>
                <a:gd name="connsiteY2" fmla="*/ 587375 h 768350"/>
                <a:gd name="connsiteX3" fmla="*/ 333375 w 341727"/>
                <a:gd name="connsiteY3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27" h="768350">
                  <a:moveTo>
                    <a:pt x="0" y="0"/>
                  </a:moveTo>
                  <a:cubicBezTo>
                    <a:pt x="125941" y="211402"/>
                    <a:pt x="251883" y="422804"/>
                    <a:pt x="307975" y="520700"/>
                  </a:cubicBezTo>
                  <a:cubicBezTo>
                    <a:pt x="364067" y="618596"/>
                    <a:pt x="332317" y="546100"/>
                    <a:pt x="336550" y="587375"/>
                  </a:cubicBezTo>
                  <a:cubicBezTo>
                    <a:pt x="340783" y="628650"/>
                    <a:pt x="337079" y="698500"/>
                    <a:pt x="333375" y="76835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487979225">
                    <a:custGeom>
                      <a:avLst/>
                      <a:gdLst>
                        <a:gd name="connsiteX0" fmla="*/ 0 w 341727"/>
                        <a:gd name="connsiteY0" fmla="*/ 0 h 768350"/>
                        <a:gd name="connsiteX1" fmla="*/ 307975 w 341727"/>
                        <a:gd name="connsiteY1" fmla="*/ 520700 h 768350"/>
                        <a:gd name="connsiteX2" fmla="*/ 336550 w 341727"/>
                        <a:gd name="connsiteY2" fmla="*/ 587375 h 768350"/>
                        <a:gd name="connsiteX3" fmla="*/ 333375 w 341727"/>
                        <a:gd name="connsiteY3" fmla="*/ 768350 h 768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1727" h="768350" extrusionOk="0">
                          <a:moveTo>
                            <a:pt x="0" y="0"/>
                          </a:moveTo>
                          <a:cubicBezTo>
                            <a:pt x="137774" y="217645"/>
                            <a:pt x="253971" y="436380"/>
                            <a:pt x="307975" y="520700"/>
                          </a:cubicBezTo>
                          <a:cubicBezTo>
                            <a:pt x="365181" y="616794"/>
                            <a:pt x="339800" y="543669"/>
                            <a:pt x="336550" y="587375"/>
                          </a:cubicBezTo>
                          <a:cubicBezTo>
                            <a:pt x="331653" y="632156"/>
                            <a:pt x="350642" y="708950"/>
                            <a:pt x="333375" y="76835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05C7CF2-770B-E246-A6FC-9CBD09794891}"/>
                </a:ext>
              </a:extLst>
            </p:cNvPr>
            <p:cNvSpPr/>
            <p:nvPr/>
          </p:nvSpPr>
          <p:spPr>
            <a:xfrm>
              <a:off x="6724651" y="3829052"/>
              <a:ext cx="584200" cy="619125"/>
            </a:xfrm>
            <a:custGeom>
              <a:avLst/>
              <a:gdLst>
                <a:gd name="connsiteX0" fmla="*/ 0 w 584200"/>
                <a:gd name="connsiteY0" fmla="*/ 0 h 619125"/>
                <a:gd name="connsiteX1" fmla="*/ 336550 w 584200"/>
                <a:gd name="connsiteY1" fmla="*/ 514350 h 619125"/>
                <a:gd name="connsiteX2" fmla="*/ 584200 w 584200"/>
                <a:gd name="connsiteY2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200" h="619125">
                  <a:moveTo>
                    <a:pt x="0" y="0"/>
                  </a:moveTo>
                  <a:cubicBezTo>
                    <a:pt x="119591" y="205581"/>
                    <a:pt x="239183" y="411163"/>
                    <a:pt x="336550" y="514350"/>
                  </a:cubicBezTo>
                  <a:cubicBezTo>
                    <a:pt x="433917" y="617537"/>
                    <a:pt x="509058" y="618331"/>
                    <a:pt x="584200" y="619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32021350">
                    <a:custGeom>
                      <a:avLst/>
                      <a:gdLst>
                        <a:gd name="connsiteX0" fmla="*/ 0 w 584200"/>
                        <a:gd name="connsiteY0" fmla="*/ 0 h 619125"/>
                        <a:gd name="connsiteX1" fmla="*/ 336550 w 584200"/>
                        <a:gd name="connsiteY1" fmla="*/ 514350 h 619125"/>
                        <a:gd name="connsiteX2" fmla="*/ 584200 w 584200"/>
                        <a:gd name="connsiteY2" fmla="*/ 619125 h 619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4200" h="619125" extrusionOk="0">
                          <a:moveTo>
                            <a:pt x="0" y="0"/>
                          </a:moveTo>
                          <a:cubicBezTo>
                            <a:pt x="96258" y="177609"/>
                            <a:pt x="234239" y="412028"/>
                            <a:pt x="336550" y="514350"/>
                          </a:cubicBezTo>
                          <a:cubicBezTo>
                            <a:pt x="431076" y="600575"/>
                            <a:pt x="501742" y="633553"/>
                            <a:pt x="584200" y="619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816CFA7-FDB2-BD47-8D26-40F9B06E7DBB}"/>
                </a:ext>
              </a:extLst>
            </p:cNvPr>
            <p:cNvSpPr/>
            <p:nvPr/>
          </p:nvSpPr>
          <p:spPr>
            <a:xfrm>
              <a:off x="6851649" y="3813180"/>
              <a:ext cx="501651" cy="631825"/>
            </a:xfrm>
            <a:custGeom>
              <a:avLst/>
              <a:gdLst>
                <a:gd name="connsiteX0" fmla="*/ 0 w 501650"/>
                <a:gd name="connsiteY0" fmla="*/ 0 h 631825"/>
                <a:gd name="connsiteX1" fmla="*/ 158750 w 501650"/>
                <a:gd name="connsiteY1" fmla="*/ 314325 h 631825"/>
                <a:gd name="connsiteX2" fmla="*/ 501650 w 501650"/>
                <a:gd name="connsiteY2" fmla="*/ 63182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650" h="631825">
                  <a:moveTo>
                    <a:pt x="0" y="0"/>
                  </a:moveTo>
                  <a:cubicBezTo>
                    <a:pt x="37571" y="104510"/>
                    <a:pt x="75142" y="209021"/>
                    <a:pt x="158750" y="314325"/>
                  </a:cubicBezTo>
                  <a:cubicBezTo>
                    <a:pt x="242358" y="419629"/>
                    <a:pt x="372004" y="525727"/>
                    <a:pt x="501650" y="6318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5200823">
                    <a:custGeom>
                      <a:avLst/>
                      <a:gdLst>
                        <a:gd name="connsiteX0" fmla="*/ 0 w 501650"/>
                        <a:gd name="connsiteY0" fmla="*/ 0 h 631825"/>
                        <a:gd name="connsiteX1" fmla="*/ 158750 w 501650"/>
                        <a:gd name="connsiteY1" fmla="*/ 314325 h 631825"/>
                        <a:gd name="connsiteX2" fmla="*/ 501650 w 501650"/>
                        <a:gd name="connsiteY2" fmla="*/ 631825 h 6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1650" h="631825" extrusionOk="0">
                          <a:moveTo>
                            <a:pt x="0" y="0"/>
                          </a:moveTo>
                          <a:cubicBezTo>
                            <a:pt x="28872" y="104170"/>
                            <a:pt x="81136" y="187513"/>
                            <a:pt x="158750" y="314325"/>
                          </a:cubicBezTo>
                          <a:cubicBezTo>
                            <a:pt x="233216" y="408795"/>
                            <a:pt x="353812" y="512472"/>
                            <a:pt x="501650" y="6318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FCF0BD3-C016-E140-95C8-449D5ADCA717}"/>
                </a:ext>
              </a:extLst>
            </p:cNvPr>
            <p:cNvSpPr/>
            <p:nvPr/>
          </p:nvSpPr>
          <p:spPr>
            <a:xfrm>
              <a:off x="6775451" y="3819525"/>
              <a:ext cx="746764" cy="654299"/>
            </a:xfrm>
            <a:custGeom>
              <a:avLst/>
              <a:gdLst>
                <a:gd name="connsiteX0" fmla="*/ 0 w 746764"/>
                <a:gd name="connsiteY0" fmla="*/ 0 h 654299"/>
                <a:gd name="connsiteX1" fmla="*/ 266700 w 746764"/>
                <a:gd name="connsiteY1" fmla="*/ 228600 h 654299"/>
                <a:gd name="connsiteX2" fmla="*/ 701675 w 746764"/>
                <a:gd name="connsiteY2" fmla="*/ 596900 h 654299"/>
                <a:gd name="connsiteX3" fmla="*/ 711200 w 746764"/>
                <a:gd name="connsiteY3" fmla="*/ 647700 h 65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4" h="654299">
                  <a:moveTo>
                    <a:pt x="0" y="0"/>
                  </a:moveTo>
                  <a:lnTo>
                    <a:pt x="266700" y="228600"/>
                  </a:lnTo>
                  <a:cubicBezTo>
                    <a:pt x="383646" y="328083"/>
                    <a:pt x="627592" y="527050"/>
                    <a:pt x="701675" y="596900"/>
                  </a:cubicBezTo>
                  <a:cubicBezTo>
                    <a:pt x="775758" y="666750"/>
                    <a:pt x="743479" y="657225"/>
                    <a:pt x="711200" y="64770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439305057">
                    <a:custGeom>
                      <a:avLst/>
                      <a:gdLst>
                        <a:gd name="connsiteX0" fmla="*/ 0 w 746764"/>
                        <a:gd name="connsiteY0" fmla="*/ 0 h 654299"/>
                        <a:gd name="connsiteX1" fmla="*/ 266700 w 746764"/>
                        <a:gd name="connsiteY1" fmla="*/ 228600 h 654299"/>
                        <a:gd name="connsiteX2" fmla="*/ 701675 w 746764"/>
                        <a:gd name="connsiteY2" fmla="*/ 596900 h 654299"/>
                        <a:gd name="connsiteX3" fmla="*/ 711200 w 746764"/>
                        <a:gd name="connsiteY3" fmla="*/ 647700 h 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764" h="654299" extrusionOk="0">
                          <a:moveTo>
                            <a:pt x="0" y="0"/>
                          </a:moveTo>
                          <a:cubicBezTo>
                            <a:pt x="113340" y="55241"/>
                            <a:pt x="165026" y="179291"/>
                            <a:pt x="266700" y="228600"/>
                          </a:cubicBezTo>
                          <a:cubicBezTo>
                            <a:pt x="387060" y="331527"/>
                            <a:pt x="627423" y="530624"/>
                            <a:pt x="701675" y="596900"/>
                          </a:cubicBezTo>
                          <a:cubicBezTo>
                            <a:pt x="768459" y="669791"/>
                            <a:pt x="739844" y="653347"/>
                            <a:pt x="711200" y="64770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4BA95A7B-6368-CC48-814A-A9E907F5794E}"/>
                </a:ext>
              </a:extLst>
            </p:cNvPr>
            <p:cNvSpPr/>
            <p:nvPr/>
          </p:nvSpPr>
          <p:spPr>
            <a:xfrm>
              <a:off x="6511928" y="3816352"/>
              <a:ext cx="238125" cy="793037"/>
            </a:xfrm>
            <a:custGeom>
              <a:avLst/>
              <a:gdLst>
                <a:gd name="connsiteX0" fmla="*/ 238125 w 238125"/>
                <a:gd name="connsiteY0" fmla="*/ 0 h 644525"/>
                <a:gd name="connsiteX1" fmla="*/ 0 w 238125"/>
                <a:gd name="connsiteY1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644525">
                  <a:moveTo>
                    <a:pt x="238125" y="0"/>
                  </a:moveTo>
                  <a:cubicBezTo>
                    <a:pt x="141816" y="258762"/>
                    <a:pt x="45508" y="517525"/>
                    <a:pt x="0" y="6445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058813404">
                    <a:custGeom>
                      <a:avLst/>
                      <a:gdLst>
                        <a:gd name="connsiteX0" fmla="*/ 238125 w 238125"/>
                        <a:gd name="connsiteY0" fmla="*/ 0 h 793037"/>
                        <a:gd name="connsiteX1" fmla="*/ 0 w 238125"/>
                        <a:gd name="connsiteY1" fmla="*/ 793037 h 793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8125" h="793037" extrusionOk="0">
                          <a:moveTo>
                            <a:pt x="238125" y="0"/>
                          </a:moveTo>
                          <a:cubicBezTo>
                            <a:pt x="141795" y="303294"/>
                            <a:pt x="29917" y="615113"/>
                            <a:pt x="0" y="7930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B708B88-0D13-3745-9EF5-59FFD51998CE}"/>
                </a:ext>
              </a:extLst>
            </p:cNvPr>
            <p:cNvSpPr/>
            <p:nvPr/>
          </p:nvSpPr>
          <p:spPr>
            <a:xfrm>
              <a:off x="6474816" y="3849705"/>
              <a:ext cx="294821" cy="776087"/>
            </a:xfrm>
            <a:custGeom>
              <a:avLst/>
              <a:gdLst>
                <a:gd name="connsiteX0" fmla="*/ 294821 w 294821"/>
                <a:gd name="connsiteY0" fmla="*/ 0 h 776087"/>
                <a:gd name="connsiteX1" fmla="*/ 25879 w 294821"/>
                <a:gd name="connsiteY1" fmla="*/ 522514 h 776087"/>
                <a:gd name="connsiteX2" fmla="*/ 25879 w 294821"/>
                <a:gd name="connsiteY2" fmla="*/ 776087 h 7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21" h="776087">
                  <a:moveTo>
                    <a:pt x="294821" y="0"/>
                  </a:moveTo>
                  <a:cubicBezTo>
                    <a:pt x="182762" y="196583"/>
                    <a:pt x="70703" y="393166"/>
                    <a:pt x="25879" y="522514"/>
                  </a:cubicBezTo>
                  <a:cubicBezTo>
                    <a:pt x="-18945" y="651862"/>
                    <a:pt x="3467" y="713974"/>
                    <a:pt x="25879" y="7760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EE1F2D1-4F5B-704E-A00E-C303B2B19C6D}"/>
              </a:ext>
            </a:extLst>
          </p:cNvPr>
          <p:cNvSpPr/>
          <p:nvPr/>
        </p:nvSpPr>
        <p:spPr>
          <a:xfrm>
            <a:off x="4680000" y="3636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F6F50F-9409-2D47-BBC1-C9EE1E3A555F}"/>
              </a:ext>
            </a:extLst>
          </p:cNvPr>
          <p:cNvSpPr/>
          <p:nvPr/>
        </p:nvSpPr>
        <p:spPr>
          <a:xfrm>
            <a:off x="4680000" y="3816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69F0E25-5704-FD4E-8CBF-0FC0D6A82BDD}"/>
              </a:ext>
            </a:extLst>
          </p:cNvPr>
          <p:cNvGrpSpPr/>
          <p:nvPr/>
        </p:nvGrpSpPr>
        <p:grpSpPr>
          <a:xfrm flipH="1">
            <a:off x="457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83" name="Right Triangle 182">
              <a:extLst>
                <a:ext uri="{FF2B5EF4-FFF2-40B4-BE49-F238E27FC236}">
                  <a16:creationId xmlns:a16="http://schemas.microsoft.com/office/drawing/2014/main" id="{4EA24DB2-BAF1-1348-A2D4-F014CBF7982D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4" name="Right Triangle 183">
              <a:extLst>
                <a:ext uri="{FF2B5EF4-FFF2-40B4-BE49-F238E27FC236}">
                  <a16:creationId xmlns:a16="http://schemas.microsoft.com/office/drawing/2014/main" id="{03D66AAF-93B8-0143-BCFC-B77686FF8D7F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217E916-B60C-ED45-8B58-8A5BACDAEDAA}"/>
              </a:ext>
            </a:extLst>
          </p:cNvPr>
          <p:cNvSpPr/>
          <p:nvPr/>
        </p:nvSpPr>
        <p:spPr>
          <a:xfrm>
            <a:off x="468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1D5FBB4-091A-7C41-B131-04BE0B933519}"/>
              </a:ext>
            </a:extLst>
          </p:cNvPr>
          <p:cNvGrpSpPr/>
          <p:nvPr/>
        </p:nvGrpSpPr>
        <p:grpSpPr>
          <a:xfrm>
            <a:off x="540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81" name="Right Triangle 180">
              <a:extLst>
                <a:ext uri="{FF2B5EF4-FFF2-40B4-BE49-F238E27FC236}">
                  <a16:creationId xmlns:a16="http://schemas.microsoft.com/office/drawing/2014/main" id="{173035D2-4553-7844-AE56-89BE5C5E39D8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2" name="Right Triangle 181">
              <a:extLst>
                <a:ext uri="{FF2B5EF4-FFF2-40B4-BE49-F238E27FC236}">
                  <a16:creationId xmlns:a16="http://schemas.microsoft.com/office/drawing/2014/main" id="{AE8E0B40-2D2F-164E-9436-24ADBE67736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EDD6264-5389-B445-AE50-59FE83ECA93D}"/>
              </a:ext>
            </a:extLst>
          </p:cNvPr>
          <p:cNvSpPr/>
          <p:nvPr/>
        </p:nvSpPr>
        <p:spPr>
          <a:xfrm>
            <a:off x="3600000" y="3636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1831845-AD0B-C94C-B9B3-4BA358E953FC}"/>
              </a:ext>
            </a:extLst>
          </p:cNvPr>
          <p:cNvSpPr/>
          <p:nvPr/>
        </p:nvSpPr>
        <p:spPr>
          <a:xfrm>
            <a:off x="3600000" y="3816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FE0807D-4F3C-5F47-8D12-A7C78EE97409}"/>
              </a:ext>
            </a:extLst>
          </p:cNvPr>
          <p:cNvGrpSpPr/>
          <p:nvPr/>
        </p:nvGrpSpPr>
        <p:grpSpPr>
          <a:xfrm flipH="1">
            <a:off x="349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74" name="Right Triangle 173">
              <a:extLst>
                <a:ext uri="{FF2B5EF4-FFF2-40B4-BE49-F238E27FC236}">
                  <a16:creationId xmlns:a16="http://schemas.microsoft.com/office/drawing/2014/main" id="{D3EBE2BE-7619-1A4E-A761-C2DE53E992CA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C51927D7-BC17-3A47-A1DE-432138D39260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6D689B-7784-AD48-A415-6D8745326DFF}"/>
              </a:ext>
            </a:extLst>
          </p:cNvPr>
          <p:cNvSpPr/>
          <p:nvPr/>
        </p:nvSpPr>
        <p:spPr>
          <a:xfrm>
            <a:off x="360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5AB96D3-4014-394D-88E7-807E6386B926}"/>
              </a:ext>
            </a:extLst>
          </p:cNvPr>
          <p:cNvGrpSpPr/>
          <p:nvPr/>
        </p:nvGrpSpPr>
        <p:grpSpPr>
          <a:xfrm>
            <a:off x="432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72" name="Right Triangle 171">
              <a:extLst>
                <a:ext uri="{FF2B5EF4-FFF2-40B4-BE49-F238E27FC236}">
                  <a16:creationId xmlns:a16="http://schemas.microsoft.com/office/drawing/2014/main" id="{A0056AE5-0217-FF49-9E4E-3BDBDF2100AF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3" name="Right Triangle 172">
              <a:extLst>
                <a:ext uri="{FF2B5EF4-FFF2-40B4-BE49-F238E27FC236}">
                  <a16:creationId xmlns:a16="http://schemas.microsoft.com/office/drawing/2014/main" id="{16D100BA-0D40-4143-928B-1DC1DD56EC28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E6D3B20-49B9-404A-A76B-57D4438DF3F1}"/>
              </a:ext>
            </a:extLst>
          </p:cNvPr>
          <p:cNvSpPr/>
          <p:nvPr/>
        </p:nvSpPr>
        <p:spPr>
          <a:xfrm>
            <a:off x="6840000" y="363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D36F351-4AA6-C14F-A6CF-B0882BB53AD0}"/>
              </a:ext>
            </a:extLst>
          </p:cNvPr>
          <p:cNvSpPr/>
          <p:nvPr/>
        </p:nvSpPr>
        <p:spPr>
          <a:xfrm>
            <a:off x="6840000" y="381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2D8A5112-3395-0547-93E7-2924DDC5B65A}"/>
              </a:ext>
            </a:extLst>
          </p:cNvPr>
          <p:cNvSpPr/>
          <p:nvPr/>
        </p:nvSpPr>
        <p:spPr>
          <a:xfrm flipH="1">
            <a:off x="6732000" y="3672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6" name="Right Triangle 165">
            <a:extLst>
              <a:ext uri="{FF2B5EF4-FFF2-40B4-BE49-F238E27FC236}">
                <a16:creationId xmlns:a16="http://schemas.microsoft.com/office/drawing/2014/main" id="{F13E1E7D-A896-BD46-BB6C-D919C2DA4992}"/>
              </a:ext>
            </a:extLst>
          </p:cNvPr>
          <p:cNvSpPr/>
          <p:nvPr/>
        </p:nvSpPr>
        <p:spPr>
          <a:xfrm flipH="1" flipV="1">
            <a:off x="6732000" y="3744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1E92216-7ED0-2144-9081-8F71E3586B6E}"/>
              </a:ext>
            </a:extLst>
          </p:cNvPr>
          <p:cNvSpPr/>
          <p:nvPr/>
        </p:nvSpPr>
        <p:spPr>
          <a:xfrm>
            <a:off x="684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CECC631-725C-554D-A1A1-8034E96EFFA5}"/>
              </a:ext>
            </a:extLst>
          </p:cNvPr>
          <p:cNvSpPr/>
          <p:nvPr/>
        </p:nvSpPr>
        <p:spPr>
          <a:xfrm>
            <a:off x="5760000" y="363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45B897C-51D5-3049-BCC4-90F59246CFBB}"/>
              </a:ext>
            </a:extLst>
          </p:cNvPr>
          <p:cNvSpPr/>
          <p:nvPr/>
        </p:nvSpPr>
        <p:spPr>
          <a:xfrm>
            <a:off x="5760000" y="381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EAF8A8-2019-6648-AFC4-BFF2313BB05F}"/>
              </a:ext>
            </a:extLst>
          </p:cNvPr>
          <p:cNvGrpSpPr/>
          <p:nvPr/>
        </p:nvGrpSpPr>
        <p:grpSpPr>
          <a:xfrm flipH="1">
            <a:off x="565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56" name="Right Triangle 155">
              <a:extLst>
                <a:ext uri="{FF2B5EF4-FFF2-40B4-BE49-F238E27FC236}">
                  <a16:creationId xmlns:a16="http://schemas.microsoft.com/office/drawing/2014/main" id="{DD4ECBE6-EB48-DB42-96A7-693174878D7B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57" name="Right Triangle 156">
              <a:extLst>
                <a:ext uri="{FF2B5EF4-FFF2-40B4-BE49-F238E27FC236}">
                  <a16:creationId xmlns:a16="http://schemas.microsoft.com/office/drawing/2014/main" id="{3A18E1E4-0744-DB44-A9AD-CDEA19C0446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5861099-DEB1-FB4A-8E8D-A27CB9A4CECC}"/>
              </a:ext>
            </a:extLst>
          </p:cNvPr>
          <p:cNvSpPr/>
          <p:nvPr/>
        </p:nvSpPr>
        <p:spPr>
          <a:xfrm>
            <a:off x="576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30296D2-4867-D849-B9D7-EF234AA96FA7}"/>
              </a:ext>
            </a:extLst>
          </p:cNvPr>
          <p:cNvGrpSpPr/>
          <p:nvPr/>
        </p:nvGrpSpPr>
        <p:grpSpPr>
          <a:xfrm>
            <a:off x="648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54" name="Right Triangle 153">
              <a:extLst>
                <a:ext uri="{FF2B5EF4-FFF2-40B4-BE49-F238E27FC236}">
                  <a16:creationId xmlns:a16="http://schemas.microsoft.com/office/drawing/2014/main" id="{BFB189FA-3936-3C41-9679-475C7A5949CE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CBA327E6-7934-9243-938B-0342CA7E648D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D1056EC-6366-014B-A1ED-E1A68BA0988B}"/>
              </a:ext>
            </a:extLst>
          </p:cNvPr>
          <p:cNvGrpSpPr/>
          <p:nvPr/>
        </p:nvGrpSpPr>
        <p:grpSpPr>
          <a:xfrm>
            <a:off x="3600002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219976D-639D-0C4D-9E83-32E6C6822658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B6AF06D-6324-5E46-B206-5433BF2E0645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616D528-1CF7-F44D-81AC-70AB3B9F00C1}"/>
              </a:ext>
            </a:extLst>
          </p:cNvPr>
          <p:cNvGrpSpPr/>
          <p:nvPr/>
        </p:nvGrpSpPr>
        <p:grpSpPr>
          <a:xfrm>
            <a:off x="7200003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768E39C-F96F-E743-8CAB-E387CF0DF286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D9E29AA-2863-CC49-8FDF-8AC7273ED258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85" name="Trapezoid 184">
            <a:extLst>
              <a:ext uri="{FF2B5EF4-FFF2-40B4-BE49-F238E27FC236}">
                <a16:creationId xmlns:a16="http://schemas.microsoft.com/office/drawing/2014/main" id="{47F9EE04-1416-BA41-93D4-571C4633995D}"/>
              </a:ext>
            </a:extLst>
          </p:cNvPr>
          <p:cNvSpPr/>
          <p:nvPr/>
        </p:nvSpPr>
        <p:spPr>
          <a:xfrm>
            <a:off x="6576707" y="3656547"/>
            <a:ext cx="180000" cy="144000"/>
          </a:xfrm>
          <a:prstGeom prst="trapezoid">
            <a:avLst>
              <a:gd name="adj" fmla="val 2281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40ABA6B-34A7-6244-A92F-0E5F0F80AF37}"/>
              </a:ext>
            </a:extLst>
          </p:cNvPr>
          <p:cNvGrpSpPr/>
          <p:nvPr/>
        </p:nvGrpSpPr>
        <p:grpSpPr>
          <a:xfrm rot="21298182" flipH="1" flipV="1">
            <a:off x="6491991" y="3018208"/>
            <a:ext cx="284619" cy="655319"/>
            <a:chOff x="5411253" y="2261358"/>
            <a:chExt cx="278356" cy="616648"/>
          </a:xfrm>
        </p:grpSpPr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A63CD8D6-6CBB-BA47-9206-75C0C1C5FBE6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ACCE5E6-8C4F-3447-9A14-B3AB71DE3D64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14FE4FE-E46C-3A41-A327-8027716C5C96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BFE7C19E-B41C-7D4C-B584-80205E8C2B8A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74BEFEC5-4FE3-FC4A-A1EB-1F851948F181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571D3A09-9342-3048-8BFD-5B4E474FF32B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25779625-10C1-A846-B445-577DA1EEDD41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72A66BB9-9E43-CA40-84B5-2DDE34245658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A6ADC3F2-5938-7340-89CD-7B99FEFF2D6D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6605D14A-8FFE-4042-8F1F-816951D56216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26A1502-F792-9C4B-92C8-9D7FC63FE110}"/>
              </a:ext>
            </a:extLst>
          </p:cNvPr>
          <p:cNvSpPr/>
          <p:nvPr/>
        </p:nvSpPr>
        <p:spPr>
          <a:xfrm>
            <a:off x="3600001" y="4572000"/>
            <a:ext cx="396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6A94C48-279A-3540-92F4-67FCFC44244C}"/>
              </a:ext>
            </a:extLst>
          </p:cNvPr>
          <p:cNvSpPr/>
          <p:nvPr/>
        </p:nvSpPr>
        <p:spPr>
          <a:xfrm>
            <a:off x="3600002" y="4608000"/>
            <a:ext cx="3960000" cy="1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D7B9DE0-30D8-4B40-8032-DBAA5195A496}"/>
              </a:ext>
            </a:extLst>
          </p:cNvPr>
          <p:cNvGrpSpPr/>
          <p:nvPr/>
        </p:nvGrpSpPr>
        <p:grpSpPr>
          <a:xfrm>
            <a:off x="5400002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D9F7B4C-F629-7643-906C-58702D5C0E6A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85676C1-779C-C046-AE21-89B48AB3B1FC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</p:spTree>
    <p:extLst>
      <p:ext uri="{BB962C8B-B14F-4D97-AF65-F5344CB8AC3E}">
        <p14:creationId xmlns:p14="http://schemas.microsoft.com/office/powerpoint/2010/main" val="207488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65CD968-322F-154C-86D3-41385BC71E20}"/>
              </a:ext>
            </a:extLst>
          </p:cNvPr>
          <p:cNvSpPr/>
          <p:nvPr/>
        </p:nvSpPr>
        <p:spPr>
          <a:xfrm>
            <a:off x="4680000" y="2052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F8DDE7-8666-2349-8769-BBB5FDF65FFE}"/>
              </a:ext>
            </a:extLst>
          </p:cNvPr>
          <p:cNvSpPr/>
          <p:nvPr/>
        </p:nvSpPr>
        <p:spPr>
          <a:xfrm>
            <a:off x="4680000" y="2232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4D59E5-5D2B-3848-867A-D5221EE26202}"/>
              </a:ext>
            </a:extLst>
          </p:cNvPr>
          <p:cNvGrpSpPr/>
          <p:nvPr/>
        </p:nvGrpSpPr>
        <p:grpSpPr>
          <a:xfrm flipH="1">
            <a:off x="4572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A18DB4F5-98F4-294B-B67F-9AC227EFE7EF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62" name="Right Triangle 61">
              <a:extLst>
                <a:ext uri="{FF2B5EF4-FFF2-40B4-BE49-F238E27FC236}">
                  <a16:creationId xmlns:a16="http://schemas.microsoft.com/office/drawing/2014/main" id="{6B60D0F0-6458-8746-BF9A-F764713E2E38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E629A86-0F81-7E43-8FBC-2338F446F020}"/>
              </a:ext>
            </a:extLst>
          </p:cNvPr>
          <p:cNvSpPr/>
          <p:nvPr/>
        </p:nvSpPr>
        <p:spPr>
          <a:xfrm>
            <a:off x="468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7598FC-544C-D94B-8C44-1A1AA6B9D9CC}"/>
              </a:ext>
            </a:extLst>
          </p:cNvPr>
          <p:cNvGrpSpPr/>
          <p:nvPr/>
        </p:nvGrpSpPr>
        <p:grpSpPr>
          <a:xfrm>
            <a:off x="5400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96622415-6D27-E941-9EEF-821CD8D0986A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577F9B21-0E82-8949-90B6-ED072F5D4D98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D3B8E72-46B5-844D-A99D-F0DBD4DB78F2}"/>
              </a:ext>
            </a:extLst>
          </p:cNvPr>
          <p:cNvSpPr/>
          <p:nvPr/>
        </p:nvSpPr>
        <p:spPr>
          <a:xfrm>
            <a:off x="3600000" y="2052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48A65-FC3A-F74A-850D-611BE86BD281}"/>
              </a:ext>
            </a:extLst>
          </p:cNvPr>
          <p:cNvSpPr/>
          <p:nvPr/>
        </p:nvSpPr>
        <p:spPr>
          <a:xfrm>
            <a:off x="3600000" y="2232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1B09B0-348D-C741-B036-16B035F427F7}"/>
              </a:ext>
            </a:extLst>
          </p:cNvPr>
          <p:cNvGrpSpPr/>
          <p:nvPr/>
        </p:nvGrpSpPr>
        <p:grpSpPr>
          <a:xfrm flipH="1">
            <a:off x="3492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52" name="Right Triangle 51">
              <a:extLst>
                <a:ext uri="{FF2B5EF4-FFF2-40B4-BE49-F238E27FC236}">
                  <a16:creationId xmlns:a16="http://schemas.microsoft.com/office/drawing/2014/main" id="{B2CA1639-025A-FE41-88D5-AFFE11F2EB6B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2B2B971A-C0DB-274A-96E9-4B87F0D69D94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461EE80-9A1B-254D-8D7A-A7A45424C61E}"/>
              </a:ext>
            </a:extLst>
          </p:cNvPr>
          <p:cNvSpPr/>
          <p:nvPr/>
        </p:nvSpPr>
        <p:spPr>
          <a:xfrm>
            <a:off x="360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812146-A990-9043-B329-ED76C526FE05}"/>
              </a:ext>
            </a:extLst>
          </p:cNvPr>
          <p:cNvGrpSpPr/>
          <p:nvPr/>
        </p:nvGrpSpPr>
        <p:grpSpPr>
          <a:xfrm>
            <a:off x="4320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50" name="Right Triangle 49">
              <a:extLst>
                <a:ext uri="{FF2B5EF4-FFF2-40B4-BE49-F238E27FC236}">
                  <a16:creationId xmlns:a16="http://schemas.microsoft.com/office/drawing/2014/main" id="{DABFF9F3-68A5-6448-BF80-61FF46272C3C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9822A414-C6E8-FC40-B917-FE35CA7B0FE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28327C8-F945-0D4B-ADDB-F6BF0E5DC68A}"/>
              </a:ext>
            </a:extLst>
          </p:cNvPr>
          <p:cNvSpPr/>
          <p:nvPr/>
        </p:nvSpPr>
        <p:spPr>
          <a:xfrm>
            <a:off x="6840000" y="205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D4E5E3-FB3B-C747-B21F-EEBAEE2F84DF}"/>
              </a:ext>
            </a:extLst>
          </p:cNvPr>
          <p:cNvSpPr/>
          <p:nvPr/>
        </p:nvSpPr>
        <p:spPr>
          <a:xfrm>
            <a:off x="6840000" y="223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4BCB1D2C-C2E9-784A-A4D1-42FD78DAAAE5}"/>
              </a:ext>
            </a:extLst>
          </p:cNvPr>
          <p:cNvSpPr/>
          <p:nvPr/>
        </p:nvSpPr>
        <p:spPr>
          <a:xfrm flipH="1">
            <a:off x="6732000" y="2088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8D5C51C-6A9A-4F4D-A505-D22E742CD628}"/>
              </a:ext>
            </a:extLst>
          </p:cNvPr>
          <p:cNvSpPr/>
          <p:nvPr/>
        </p:nvSpPr>
        <p:spPr>
          <a:xfrm flipH="1" flipV="1">
            <a:off x="6732000" y="2160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E7F75D-0397-FF43-AD8B-9ABD0E030899}"/>
              </a:ext>
            </a:extLst>
          </p:cNvPr>
          <p:cNvSpPr/>
          <p:nvPr/>
        </p:nvSpPr>
        <p:spPr>
          <a:xfrm>
            <a:off x="684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F1C31-5F0A-C64A-B4CB-0C57184148E4}"/>
              </a:ext>
            </a:extLst>
          </p:cNvPr>
          <p:cNvSpPr/>
          <p:nvPr/>
        </p:nvSpPr>
        <p:spPr>
          <a:xfrm>
            <a:off x="5760000" y="205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A46475-1BA1-9F45-81E4-DBE2EBC377DB}"/>
              </a:ext>
            </a:extLst>
          </p:cNvPr>
          <p:cNvSpPr/>
          <p:nvPr/>
        </p:nvSpPr>
        <p:spPr>
          <a:xfrm>
            <a:off x="5760000" y="223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BD92B5-483F-BF42-B3C2-5DA6158B29C0}"/>
              </a:ext>
            </a:extLst>
          </p:cNvPr>
          <p:cNvGrpSpPr/>
          <p:nvPr/>
        </p:nvGrpSpPr>
        <p:grpSpPr>
          <a:xfrm flipH="1">
            <a:off x="5652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5A7A2244-E72A-0840-9D4C-0214D262485F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4990AFEA-CB21-E64A-B305-5A0ACF3177A4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8968330-88EB-5D48-84DC-E81120DDA088}"/>
              </a:ext>
            </a:extLst>
          </p:cNvPr>
          <p:cNvSpPr/>
          <p:nvPr/>
        </p:nvSpPr>
        <p:spPr>
          <a:xfrm>
            <a:off x="576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ADECBD-718E-9F4F-BCB1-6BF484D59AC8}"/>
              </a:ext>
            </a:extLst>
          </p:cNvPr>
          <p:cNvGrpSpPr/>
          <p:nvPr/>
        </p:nvGrpSpPr>
        <p:grpSpPr>
          <a:xfrm>
            <a:off x="6480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301DD10F-1963-EA47-B4C9-1F2583B7F286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F74E2B14-E5B2-C042-BC44-25D9D5427DB2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DFDBA76-3B4C-8742-825A-057F806B6F07}"/>
              </a:ext>
            </a:extLst>
          </p:cNvPr>
          <p:cNvSpPr/>
          <p:nvPr/>
        </p:nvSpPr>
        <p:spPr>
          <a:xfrm>
            <a:off x="4680000" y="2844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B8E76F8-B3F9-BE4B-99B9-50FD04AFFFEE}"/>
              </a:ext>
            </a:extLst>
          </p:cNvPr>
          <p:cNvSpPr/>
          <p:nvPr/>
        </p:nvSpPr>
        <p:spPr>
          <a:xfrm>
            <a:off x="4680000" y="3024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E2F039C-D0B3-0C4A-AF60-F69471CB8247}"/>
              </a:ext>
            </a:extLst>
          </p:cNvPr>
          <p:cNvGrpSpPr/>
          <p:nvPr/>
        </p:nvGrpSpPr>
        <p:grpSpPr>
          <a:xfrm flipH="1">
            <a:off x="4572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22" name="Right Triangle 121">
              <a:extLst>
                <a:ext uri="{FF2B5EF4-FFF2-40B4-BE49-F238E27FC236}">
                  <a16:creationId xmlns:a16="http://schemas.microsoft.com/office/drawing/2014/main" id="{8F5B092E-A0F4-0D4A-B141-1C1E7A212228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3" name="Right Triangle 122">
              <a:extLst>
                <a:ext uri="{FF2B5EF4-FFF2-40B4-BE49-F238E27FC236}">
                  <a16:creationId xmlns:a16="http://schemas.microsoft.com/office/drawing/2014/main" id="{CE1F0A5C-387D-014F-9FEC-DCA58D8AF5A7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BF550CB-E54F-C44E-B5CB-3AA3E292007C}"/>
              </a:ext>
            </a:extLst>
          </p:cNvPr>
          <p:cNvSpPr/>
          <p:nvPr/>
        </p:nvSpPr>
        <p:spPr>
          <a:xfrm>
            <a:off x="468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86B5524-0454-2840-AA8B-8A678D9F71BE}"/>
              </a:ext>
            </a:extLst>
          </p:cNvPr>
          <p:cNvGrpSpPr/>
          <p:nvPr/>
        </p:nvGrpSpPr>
        <p:grpSpPr>
          <a:xfrm>
            <a:off x="5400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20" name="Right Triangle 119">
              <a:extLst>
                <a:ext uri="{FF2B5EF4-FFF2-40B4-BE49-F238E27FC236}">
                  <a16:creationId xmlns:a16="http://schemas.microsoft.com/office/drawing/2014/main" id="{E1AA151E-5FF6-1148-8A42-136D919BE46D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1" name="Right Triangle 120">
              <a:extLst>
                <a:ext uri="{FF2B5EF4-FFF2-40B4-BE49-F238E27FC236}">
                  <a16:creationId xmlns:a16="http://schemas.microsoft.com/office/drawing/2014/main" id="{F35F1266-A9B8-4E40-A10B-5D24E75D93C5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0176206-66AB-9445-B884-E2F5BEC2A8A6}"/>
              </a:ext>
            </a:extLst>
          </p:cNvPr>
          <p:cNvSpPr/>
          <p:nvPr/>
        </p:nvSpPr>
        <p:spPr>
          <a:xfrm>
            <a:off x="3600000" y="2844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4E995A-0382-5544-968D-FA365A993040}"/>
              </a:ext>
            </a:extLst>
          </p:cNvPr>
          <p:cNvSpPr/>
          <p:nvPr/>
        </p:nvSpPr>
        <p:spPr>
          <a:xfrm>
            <a:off x="3600000" y="3024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0297AD-A04D-4344-8610-0477570D6999}"/>
              </a:ext>
            </a:extLst>
          </p:cNvPr>
          <p:cNvGrpSpPr/>
          <p:nvPr/>
        </p:nvGrpSpPr>
        <p:grpSpPr>
          <a:xfrm flipH="1">
            <a:off x="3492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13" name="Right Triangle 112">
              <a:extLst>
                <a:ext uri="{FF2B5EF4-FFF2-40B4-BE49-F238E27FC236}">
                  <a16:creationId xmlns:a16="http://schemas.microsoft.com/office/drawing/2014/main" id="{637272E0-BB5D-3140-B526-83391804B348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14" name="Right Triangle 113">
              <a:extLst>
                <a:ext uri="{FF2B5EF4-FFF2-40B4-BE49-F238E27FC236}">
                  <a16:creationId xmlns:a16="http://schemas.microsoft.com/office/drawing/2014/main" id="{FF5870CD-DF8E-0C4D-8D36-C59EFC3A6471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FB7F624-EDE9-7C4A-96B3-07B5044AFFD7}"/>
              </a:ext>
            </a:extLst>
          </p:cNvPr>
          <p:cNvSpPr/>
          <p:nvPr/>
        </p:nvSpPr>
        <p:spPr>
          <a:xfrm>
            <a:off x="360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3E2FAE1-BBDD-5A4A-A1F4-BB6BB6C09C36}"/>
              </a:ext>
            </a:extLst>
          </p:cNvPr>
          <p:cNvGrpSpPr/>
          <p:nvPr/>
        </p:nvGrpSpPr>
        <p:grpSpPr>
          <a:xfrm>
            <a:off x="4320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2A11ADE2-3A74-0A4C-8FAA-61DB5DC96C5E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E2F40433-5A33-DA41-BF79-77CB944C168C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178BAD06-A093-2948-BA59-317A4D42B61D}"/>
              </a:ext>
            </a:extLst>
          </p:cNvPr>
          <p:cNvSpPr/>
          <p:nvPr/>
        </p:nvSpPr>
        <p:spPr>
          <a:xfrm>
            <a:off x="6840000" y="284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81A580A-555A-7844-AE99-57E88849DCEE}"/>
              </a:ext>
            </a:extLst>
          </p:cNvPr>
          <p:cNvSpPr/>
          <p:nvPr/>
        </p:nvSpPr>
        <p:spPr>
          <a:xfrm>
            <a:off x="6840000" y="302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04C2DC2C-7B96-7B4F-9631-9BDB51768430}"/>
              </a:ext>
            </a:extLst>
          </p:cNvPr>
          <p:cNvSpPr/>
          <p:nvPr/>
        </p:nvSpPr>
        <p:spPr>
          <a:xfrm flipH="1">
            <a:off x="6732000" y="2880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99B39ECF-6BBA-234F-97C1-C87DCFE861BB}"/>
              </a:ext>
            </a:extLst>
          </p:cNvPr>
          <p:cNvSpPr/>
          <p:nvPr/>
        </p:nvSpPr>
        <p:spPr>
          <a:xfrm flipH="1" flipV="1">
            <a:off x="6732000" y="2952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80C7485-CCC8-9242-92E8-F68E52A26DFF}"/>
              </a:ext>
            </a:extLst>
          </p:cNvPr>
          <p:cNvSpPr/>
          <p:nvPr/>
        </p:nvSpPr>
        <p:spPr>
          <a:xfrm>
            <a:off x="684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BA91ADF-9755-2D4D-B0CA-1E7A1752503B}"/>
              </a:ext>
            </a:extLst>
          </p:cNvPr>
          <p:cNvSpPr/>
          <p:nvPr/>
        </p:nvSpPr>
        <p:spPr>
          <a:xfrm>
            <a:off x="5760000" y="284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B0892D4-B62E-B942-AA55-ABC3535ED5EA}"/>
              </a:ext>
            </a:extLst>
          </p:cNvPr>
          <p:cNvSpPr/>
          <p:nvPr/>
        </p:nvSpPr>
        <p:spPr>
          <a:xfrm>
            <a:off x="5760000" y="302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2047B4-470E-9941-B4DB-07F2DD2B7D19}"/>
              </a:ext>
            </a:extLst>
          </p:cNvPr>
          <p:cNvGrpSpPr/>
          <p:nvPr/>
        </p:nvGrpSpPr>
        <p:grpSpPr>
          <a:xfrm flipH="1">
            <a:off x="5652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5EA2B599-F80B-4D47-9328-254E12AADCBB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814841BB-9714-4741-AF7C-EB7F0AEE6F59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23383E-C5AF-0843-9298-D4F71014B0DB}"/>
              </a:ext>
            </a:extLst>
          </p:cNvPr>
          <p:cNvSpPr/>
          <p:nvPr/>
        </p:nvSpPr>
        <p:spPr>
          <a:xfrm>
            <a:off x="576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2EC41A0-2C4D-E34F-8140-2B09BA7DFCFB}"/>
              </a:ext>
            </a:extLst>
          </p:cNvPr>
          <p:cNvGrpSpPr/>
          <p:nvPr/>
        </p:nvGrpSpPr>
        <p:grpSpPr>
          <a:xfrm>
            <a:off x="6480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93" name="Right Triangle 92">
              <a:extLst>
                <a:ext uri="{FF2B5EF4-FFF2-40B4-BE49-F238E27FC236}">
                  <a16:creationId xmlns:a16="http://schemas.microsoft.com/office/drawing/2014/main" id="{32F05B85-AB38-BF43-823C-821730350C16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DC972E02-9B5F-CB4B-A82E-7DF4CBB7F101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EE1F2D1-4F5B-704E-A00E-C303B2B19C6D}"/>
              </a:ext>
            </a:extLst>
          </p:cNvPr>
          <p:cNvSpPr/>
          <p:nvPr/>
        </p:nvSpPr>
        <p:spPr>
          <a:xfrm>
            <a:off x="4680000" y="3636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F6F50F-9409-2D47-BBC1-C9EE1E3A555F}"/>
              </a:ext>
            </a:extLst>
          </p:cNvPr>
          <p:cNvSpPr/>
          <p:nvPr/>
        </p:nvSpPr>
        <p:spPr>
          <a:xfrm>
            <a:off x="4680000" y="3816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69F0E25-5704-FD4E-8CBF-0FC0D6A82BDD}"/>
              </a:ext>
            </a:extLst>
          </p:cNvPr>
          <p:cNvGrpSpPr/>
          <p:nvPr/>
        </p:nvGrpSpPr>
        <p:grpSpPr>
          <a:xfrm flipH="1">
            <a:off x="457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83" name="Right Triangle 182">
              <a:extLst>
                <a:ext uri="{FF2B5EF4-FFF2-40B4-BE49-F238E27FC236}">
                  <a16:creationId xmlns:a16="http://schemas.microsoft.com/office/drawing/2014/main" id="{4EA24DB2-BAF1-1348-A2D4-F014CBF7982D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4" name="Right Triangle 183">
              <a:extLst>
                <a:ext uri="{FF2B5EF4-FFF2-40B4-BE49-F238E27FC236}">
                  <a16:creationId xmlns:a16="http://schemas.microsoft.com/office/drawing/2014/main" id="{03D66AAF-93B8-0143-BCFC-B77686FF8D7F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217E916-B60C-ED45-8B58-8A5BACDAEDAA}"/>
              </a:ext>
            </a:extLst>
          </p:cNvPr>
          <p:cNvSpPr/>
          <p:nvPr/>
        </p:nvSpPr>
        <p:spPr>
          <a:xfrm>
            <a:off x="468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1D5FBB4-091A-7C41-B131-04BE0B933519}"/>
              </a:ext>
            </a:extLst>
          </p:cNvPr>
          <p:cNvGrpSpPr/>
          <p:nvPr/>
        </p:nvGrpSpPr>
        <p:grpSpPr>
          <a:xfrm>
            <a:off x="540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81" name="Right Triangle 180">
              <a:extLst>
                <a:ext uri="{FF2B5EF4-FFF2-40B4-BE49-F238E27FC236}">
                  <a16:creationId xmlns:a16="http://schemas.microsoft.com/office/drawing/2014/main" id="{173035D2-4553-7844-AE56-89BE5C5E39D8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2" name="Right Triangle 181">
              <a:extLst>
                <a:ext uri="{FF2B5EF4-FFF2-40B4-BE49-F238E27FC236}">
                  <a16:creationId xmlns:a16="http://schemas.microsoft.com/office/drawing/2014/main" id="{AE8E0B40-2D2F-164E-9436-24ADBE67736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EDD6264-5389-B445-AE50-59FE83ECA93D}"/>
              </a:ext>
            </a:extLst>
          </p:cNvPr>
          <p:cNvSpPr/>
          <p:nvPr/>
        </p:nvSpPr>
        <p:spPr>
          <a:xfrm>
            <a:off x="3600000" y="3636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1831845-AD0B-C94C-B9B3-4BA358E953FC}"/>
              </a:ext>
            </a:extLst>
          </p:cNvPr>
          <p:cNvSpPr/>
          <p:nvPr/>
        </p:nvSpPr>
        <p:spPr>
          <a:xfrm>
            <a:off x="3600000" y="3816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FE0807D-4F3C-5F47-8D12-A7C78EE97409}"/>
              </a:ext>
            </a:extLst>
          </p:cNvPr>
          <p:cNvGrpSpPr/>
          <p:nvPr/>
        </p:nvGrpSpPr>
        <p:grpSpPr>
          <a:xfrm flipH="1">
            <a:off x="349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74" name="Right Triangle 173">
              <a:extLst>
                <a:ext uri="{FF2B5EF4-FFF2-40B4-BE49-F238E27FC236}">
                  <a16:creationId xmlns:a16="http://schemas.microsoft.com/office/drawing/2014/main" id="{D3EBE2BE-7619-1A4E-A761-C2DE53E992CA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C51927D7-BC17-3A47-A1DE-432138D39260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6D689B-7784-AD48-A415-6D8745326DFF}"/>
              </a:ext>
            </a:extLst>
          </p:cNvPr>
          <p:cNvSpPr/>
          <p:nvPr/>
        </p:nvSpPr>
        <p:spPr>
          <a:xfrm>
            <a:off x="360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5AB96D3-4014-394D-88E7-807E6386B926}"/>
              </a:ext>
            </a:extLst>
          </p:cNvPr>
          <p:cNvGrpSpPr/>
          <p:nvPr/>
        </p:nvGrpSpPr>
        <p:grpSpPr>
          <a:xfrm>
            <a:off x="432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72" name="Right Triangle 171">
              <a:extLst>
                <a:ext uri="{FF2B5EF4-FFF2-40B4-BE49-F238E27FC236}">
                  <a16:creationId xmlns:a16="http://schemas.microsoft.com/office/drawing/2014/main" id="{A0056AE5-0217-FF49-9E4E-3BDBDF2100AF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3" name="Right Triangle 172">
              <a:extLst>
                <a:ext uri="{FF2B5EF4-FFF2-40B4-BE49-F238E27FC236}">
                  <a16:creationId xmlns:a16="http://schemas.microsoft.com/office/drawing/2014/main" id="{16D100BA-0D40-4143-928B-1DC1DD56EC28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E6D3B20-49B9-404A-A76B-57D4438DF3F1}"/>
              </a:ext>
            </a:extLst>
          </p:cNvPr>
          <p:cNvSpPr/>
          <p:nvPr/>
        </p:nvSpPr>
        <p:spPr>
          <a:xfrm>
            <a:off x="6840000" y="363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D36F351-4AA6-C14F-A6CF-B0882BB53AD0}"/>
              </a:ext>
            </a:extLst>
          </p:cNvPr>
          <p:cNvSpPr/>
          <p:nvPr/>
        </p:nvSpPr>
        <p:spPr>
          <a:xfrm>
            <a:off x="6840000" y="381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2D8A5112-3395-0547-93E7-2924DDC5B65A}"/>
              </a:ext>
            </a:extLst>
          </p:cNvPr>
          <p:cNvSpPr/>
          <p:nvPr/>
        </p:nvSpPr>
        <p:spPr>
          <a:xfrm flipH="1">
            <a:off x="6732000" y="3672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6" name="Right Triangle 165">
            <a:extLst>
              <a:ext uri="{FF2B5EF4-FFF2-40B4-BE49-F238E27FC236}">
                <a16:creationId xmlns:a16="http://schemas.microsoft.com/office/drawing/2014/main" id="{F13E1E7D-A896-BD46-BB6C-D919C2DA4992}"/>
              </a:ext>
            </a:extLst>
          </p:cNvPr>
          <p:cNvSpPr/>
          <p:nvPr/>
        </p:nvSpPr>
        <p:spPr>
          <a:xfrm flipH="1" flipV="1">
            <a:off x="6732000" y="3744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1E92216-7ED0-2144-9081-8F71E3586B6E}"/>
              </a:ext>
            </a:extLst>
          </p:cNvPr>
          <p:cNvSpPr/>
          <p:nvPr/>
        </p:nvSpPr>
        <p:spPr>
          <a:xfrm>
            <a:off x="684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CECC631-725C-554D-A1A1-8034E96EFFA5}"/>
              </a:ext>
            </a:extLst>
          </p:cNvPr>
          <p:cNvSpPr/>
          <p:nvPr/>
        </p:nvSpPr>
        <p:spPr>
          <a:xfrm>
            <a:off x="5760000" y="363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45B897C-51D5-3049-BCC4-90F59246CFBB}"/>
              </a:ext>
            </a:extLst>
          </p:cNvPr>
          <p:cNvSpPr/>
          <p:nvPr/>
        </p:nvSpPr>
        <p:spPr>
          <a:xfrm>
            <a:off x="5760000" y="381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EAF8A8-2019-6648-AFC4-BFF2313BB05F}"/>
              </a:ext>
            </a:extLst>
          </p:cNvPr>
          <p:cNvGrpSpPr/>
          <p:nvPr/>
        </p:nvGrpSpPr>
        <p:grpSpPr>
          <a:xfrm flipH="1">
            <a:off x="565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56" name="Right Triangle 155">
              <a:extLst>
                <a:ext uri="{FF2B5EF4-FFF2-40B4-BE49-F238E27FC236}">
                  <a16:creationId xmlns:a16="http://schemas.microsoft.com/office/drawing/2014/main" id="{DD4ECBE6-EB48-DB42-96A7-693174878D7B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57" name="Right Triangle 156">
              <a:extLst>
                <a:ext uri="{FF2B5EF4-FFF2-40B4-BE49-F238E27FC236}">
                  <a16:creationId xmlns:a16="http://schemas.microsoft.com/office/drawing/2014/main" id="{3A18E1E4-0744-DB44-A9AD-CDEA19C0446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5861099-DEB1-FB4A-8E8D-A27CB9A4CECC}"/>
              </a:ext>
            </a:extLst>
          </p:cNvPr>
          <p:cNvSpPr/>
          <p:nvPr/>
        </p:nvSpPr>
        <p:spPr>
          <a:xfrm>
            <a:off x="576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30296D2-4867-D849-B9D7-EF234AA96FA7}"/>
              </a:ext>
            </a:extLst>
          </p:cNvPr>
          <p:cNvGrpSpPr/>
          <p:nvPr/>
        </p:nvGrpSpPr>
        <p:grpSpPr>
          <a:xfrm>
            <a:off x="648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54" name="Right Triangle 153">
              <a:extLst>
                <a:ext uri="{FF2B5EF4-FFF2-40B4-BE49-F238E27FC236}">
                  <a16:creationId xmlns:a16="http://schemas.microsoft.com/office/drawing/2014/main" id="{BFB189FA-3936-3C41-9679-475C7A5949CE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CBA327E6-7934-9243-938B-0342CA7E648D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D1056EC-6366-014B-A1ED-E1A68BA0988B}"/>
              </a:ext>
            </a:extLst>
          </p:cNvPr>
          <p:cNvGrpSpPr/>
          <p:nvPr/>
        </p:nvGrpSpPr>
        <p:grpSpPr>
          <a:xfrm>
            <a:off x="3600002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219976D-639D-0C4D-9E83-32E6C6822658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B6AF06D-6324-5E46-B206-5433BF2E0645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26A1502-F792-9C4B-92C8-9D7FC63FE110}"/>
              </a:ext>
            </a:extLst>
          </p:cNvPr>
          <p:cNvSpPr/>
          <p:nvPr/>
        </p:nvSpPr>
        <p:spPr>
          <a:xfrm>
            <a:off x="3600001" y="4572000"/>
            <a:ext cx="396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6A94C48-279A-3540-92F4-67FCFC44244C}"/>
              </a:ext>
            </a:extLst>
          </p:cNvPr>
          <p:cNvSpPr/>
          <p:nvPr/>
        </p:nvSpPr>
        <p:spPr>
          <a:xfrm>
            <a:off x="3600002" y="4608000"/>
            <a:ext cx="3960000" cy="1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D7B9DE0-30D8-4B40-8032-DBAA5195A496}"/>
              </a:ext>
            </a:extLst>
          </p:cNvPr>
          <p:cNvGrpSpPr/>
          <p:nvPr/>
        </p:nvGrpSpPr>
        <p:grpSpPr>
          <a:xfrm>
            <a:off x="5400002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D9F7B4C-F629-7643-906C-58702D5C0E6A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85676C1-779C-C046-AE21-89B48AB3B1FC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616D528-1CF7-F44D-81AC-70AB3B9F00C1}"/>
              </a:ext>
            </a:extLst>
          </p:cNvPr>
          <p:cNvGrpSpPr/>
          <p:nvPr/>
        </p:nvGrpSpPr>
        <p:grpSpPr>
          <a:xfrm>
            <a:off x="7200003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768E39C-F96F-E743-8CAB-E387CF0DF286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D9E29AA-2863-CC49-8FDF-8AC7273ED258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200" name="Lightning Bolt 199">
            <a:extLst>
              <a:ext uri="{FF2B5EF4-FFF2-40B4-BE49-F238E27FC236}">
                <a16:creationId xmlns:a16="http://schemas.microsoft.com/office/drawing/2014/main" id="{F8E08ABC-8B8E-C244-B85D-837E9289022B}"/>
              </a:ext>
            </a:extLst>
          </p:cNvPr>
          <p:cNvSpPr/>
          <p:nvPr/>
        </p:nvSpPr>
        <p:spPr>
          <a:xfrm>
            <a:off x="6432002" y="3366146"/>
            <a:ext cx="220220" cy="32385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02" name="Freeform 201">
            <a:extLst>
              <a:ext uri="{FF2B5EF4-FFF2-40B4-BE49-F238E27FC236}">
                <a16:creationId xmlns:a16="http://schemas.microsoft.com/office/drawing/2014/main" id="{0245C273-8F38-1B4E-8BA8-7BBD579FAA6D}"/>
              </a:ext>
            </a:extLst>
          </p:cNvPr>
          <p:cNvSpPr/>
          <p:nvPr/>
        </p:nvSpPr>
        <p:spPr>
          <a:xfrm>
            <a:off x="6616779" y="3644251"/>
            <a:ext cx="206993" cy="193559"/>
          </a:xfrm>
          <a:custGeom>
            <a:avLst/>
            <a:gdLst>
              <a:gd name="connsiteX0" fmla="*/ 206993 w 206993"/>
              <a:gd name="connsiteY0" fmla="*/ 0 h 193559"/>
              <a:gd name="connsiteX1" fmla="*/ 85 w 206993"/>
              <a:gd name="connsiteY1" fmla="*/ 106791 h 193559"/>
              <a:gd name="connsiteX2" fmla="*/ 186969 w 206993"/>
              <a:gd name="connsiteY2" fmla="*/ 193559 h 19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993" h="193559">
                <a:moveTo>
                  <a:pt x="206993" y="0"/>
                </a:moveTo>
                <a:cubicBezTo>
                  <a:pt x="105207" y="37265"/>
                  <a:pt x="3422" y="74531"/>
                  <a:pt x="85" y="106791"/>
                </a:cubicBezTo>
                <a:cubicBezTo>
                  <a:pt x="-3252" y="139051"/>
                  <a:pt x="91858" y="166305"/>
                  <a:pt x="186969" y="1935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9F19B4D7-036F-9344-8A1A-4CEE9E8584F8}"/>
              </a:ext>
            </a:extLst>
          </p:cNvPr>
          <p:cNvSpPr/>
          <p:nvPr/>
        </p:nvSpPr>
        <p:spPr>
          <a:xfrm>
            <a:off x="6742590" y="3852000"/>
            <a:ext cx="105047" cy="720000"/>
          </a:xfrm>
          <a:custGeom>
            <a:avLst/>
            <a:gdLst>
              <a:gd name="connsiteX0" fmla="*/ 105047 w 105047"/>
              <a:gd name="connsiteY0" fmla="*/ 0 h 568411"/>
              <a:gd name="connsiteX1" fmla="*/ 15 w 105047"/>
              <a:gd name="connsiteY1" fmla="*/ 240957 h 568411"/>
              <a:gd name="connsiteX2" fmla="*/ 98869 w 105047"/>
              <a:gd name="connsiteY2" fmla="*/ 56841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47" h="568411">
                <a:moveTo>
                  <a:pt x="105047" y="0"/>
                </a:moveTo>
                <a:cubicBezTo>
                  <a:pt x="53046" y="73111"/>
                  <a:pt x="1045" y="146222"/>
                  <a:pt x="15" y="240957"/>
                </a:cubicBezTo>
                <a:cubicBezTo>
                  <a:pt x="-1015" y="335692"/>
                  <a:pt x="48927" y="452051"/>
                  <a:pt x="98869" y="568411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5" name="Lightning Bolt 124">
            <a:extLst>
              <a:ext uri="{FF2B5EF4-FFF2-40B4-BE49-F238E27FC236}">
                <a16:creationId xmlns:a16="http://schemas.microsoft.com/office/drawing/2014/main" id="{80F067B4-1C6D-FD4D-8B5C-24046ED28D7A}"/>
              </a:ext>
            </a:extLst>
          </p:cNvPr>
          <p:cNvSpPr/>
          <p:nvPr/>
        </p:nvSpPr>
        <p:spPr>
          <a:xfrm>
            <a:off x="5364791" y="3366073"/>
            <a:ext cx="220220" cy="32385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37783CA5-1CD9-F548-B121-13E6F29B93CF}"/>
              </a:ext>
            </a:extLst>
          </p:cNvPr>
          <p:cNvSpPr/>
          <p:nvPr/>
        </p:nvSpPr>
        <p:spPr>
          <a:xfrm>
            <a:off x="5549568" y="3644178"/>
            <a:ext cx="206993" cy="193559"/>
          </a:xfrm>
          <a:custGeom>
            <a:avLst/>
            <a:gdLst>
              <a:gd name="connsiteX0" fmla="*/ 206993 w 206993"/>
              <a:gd name="connsiteY0" fmla="*/ 0 h 193559"/>
              <a:gd name="connsiteX1" fmla="*/ 85 w 206993"/>
              <a:gd name="connsiteY1" fmla="*/ 106791 h 193559"/>
              <a:gd name="connsiteX2" fmla="*/ 186969 w 206993"/>
              <a:gd name="connsiteY2" fmla="*/ 193559 h 19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993" h="193559">
                <a:moveTo>
                  <a:pt x="206993" y="0"/>
                </a:moveTo>
                <a:cubicBezTo>
                  <a:pt x="105207" y="37265"/>
                  <a:pt x="3422" y="74531"/>
                  <a:pt x="85" y="106791"/>
                </a:cubicBezTo>
                <a:cubicBezTo>
                  <a:pt x="-3252" y="139051"/>
                  <a:pt x="91858" y="166305"/>
                  <a:pt x="186969" y="1935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287B6145-54D1-A847-A1C5-1DE22F5B6CA6}"/>
              </a:ext>
            </a:extLst>
          </p:cNvPr>
          <p:cNvSpPr/>
          <p:nvPr/>
        </p:nvSpPr>
        <p:spPr>
          <a:xfrm>
            <a:off x="5653233" y="3855307"/>
            <a:ext cx="105047" cy="568411"/>
          </a:xfrm>
          <a:custGeom>
            <a:avLst/>
            <a:gdLst>
              <a:gd name="connsiteX0" fmla="*/ 105047 w 105047"/>
              <a:gd name="connsiteY0" fmla="*/ 0 h 568411"/>
              <a:gd name="connsiteX1" fmla="*/ 15 w 105047"/>
              <a:gd name="connsiteY1" fmla="*/ 240957 h 568411"/>
              <a:gd name="connsiteX2" fmla="*/ 98869 w 105047"/>
              <a:gd name="connsiteY2" fmla="*/ 56841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47" h="568411">
                <a:moveTo>
                  <a:pt x="105047" y="0"/>
                </a:moveTo>
                <a:cubicBezTo>
                  <a:pt x="53046" y="73111"/>
                  <a:pt x="1045" y="146222"/>
                  <a:pt x="15" y="240957"/>
                </a:cubicBezTo>
                <a:cubicBezTo>
                  <a:pt x="-1015" y="335692"/>
                  <a:pt x="48927" y="452051"/>
                  <a:pt x="98869" y="568411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2481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495F67-6CDF-904B-A78F-68A535FDE988}"/>
              </a:ext>
            </a:extLst>
          </p:cNvPr>
          <p:cNvSpPr/>
          <p:nvPr/>
        </p:nvSpPr>
        <p:spPr>
          <a:xfrm>
            <a:off x="8916772" y="3276000"/>
            <a:ext cx="1872000" cy="316199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FDFBA97-0498-CF49-A89E-7FCC0133E653}"/>
              </a:ext>
            </a:extLst>
          </p:cNvPr>
          <p:cNvSpPr/>
          <p:nvPr/>
        </p:nvSpPr>
        <p:spPr>
          <a:xfrm>
            <a:off x="10136158" y="4525045"/>
            <a:ext cx="546297" cy="905416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DA4ECD-C45F-444B-90FE-D5041606D33B}"/>
              </a:ext>
            </a:extLst>
          </p:cNvPr>
          <p:cNvSpPr txBox="1"/>
          <p:nvPr/>
        </p:nvSpPr>
        <p:spPr>
          <a:xfrm>
            <a:off x="8829726" y="644561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GTR-</a:t>
            </a:r>
            <a:r>
              <a:rPr kumimoji="1" lang="en-US" altLang="ja-JP" sz="2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ASD</a:t>
            </a:r>
            <a:r>
              <a:rPr kumimoji="1" lang="ja-JP" altLang="en-US" sz="2400">
                <a:latin typeface="Hiragino Sans W3" panose="020B0300000000000000" pitchFamily="34" charset="-128"/>
                <a:ea typeface="Hiragino Sans W3" panose="020B0300000000000000" pitchFamily="34" charset="-128"/>
              </a:rPr>
              <a:t>基板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59CCEC9-9E8A-4245-A0E1-4195FD389C51}"/>
              </a:ext>
            </a:extLst>
          </p:cNvPr>
          <p:cNvSpPr/>
          <p:nvPr/>
        </p:nvSpPr>
        <p:spPr>
          <a:xfrm>
            <a:off x="8971613" y="4200776"/>
            <a:ext cx="1080000" cy="136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D60D9-A56F-EB43-8468-7570EEDC4434}"/>
              </a:ext>
            </a:extLst>
          </p:cNvPr>
          <p:cNvSpPr/>
          <p:nvPr/>
        </p:nvSpPr>
        <p:spPr>
          <a:xfrm>
            <a:off x="4887169" y="3276000"/>
            <a:ext cx="3460281" cy="316925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 cap="flat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9F25FB-23E0-9E4E-A3A3-F172689819DD}"/>
              </a:ext>
            </a:extLst>
          </p:cNvPr>
          <p:cNvCxnSpPr>
            <a:cxnSpLocks/>
          </p:cNvCxnSpPr>
          <p:nvPr/>
        </p:nvCxnSpPr>
        <p:spPr>
          <a:xfrm>
            <a:off x="4365437" y="4884776"/>
            <a:ext cx="792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EA28259-9081-DA45-ABFB-A8F7E2B42307}"/>
              </a:ext>
            </a:extLst>
          </p:cNvPr>
          <p:cNvGrpSpPr/>
          <p:nvPr/>
        </p:nvGrpSpPr>
        <p:grpSpPr>
          <a:xfrm>
            <a:off x="9187613" y="3630977"/>
            <a:ext cx="612000" cy="2195075"/>
            <a:chOff x="7106380" y="2341326"/>
            <a:chExt cx="612000" cy="219385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1447DBB-5746-464C-A62E-52DE1F2BAC4E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3060000"/>
              <a:ext cx="0" cy="147517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E342EE6-8FA5-FA47-8203-BD96C0F2624A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3060000"/>
              <a:ext cx="360000" cy="0"/>
            </a:xfrm>
            <a:prstGeom prst="line">
              <a:avLst/>
            </a:prstGeom>
            <a:ln w="9525"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1D32-3557-5D42-BC3D-8665700B8394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4140000"/>
              <a:ext cx="610570" cy="0"/>
            </a:xfrm>
            <a:prstGeom prst="line">
              <a:avLst/>
            </a:prstGeom>
            <a:ln w="9525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ABD12F-4E3B-A042-9D9A-73836FEB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66380" y="3060000"/>
              <a:ext cx="0" cy="1080000"/>
            </a:xfrm>
            <a:prstGeom prst="line">
              <a:avLst/>
            </a:prstGeom>
            <a:ln w="9525"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76A6BCF-0601-C34D-A405-18F6FD1DA85E}"/>
                </a:ext>
              </a:extLst>
            </p:cNvPr>
            <p:cNvCxnSpPr>
              <a:cxnSpLocks/>
            </p:cNvCxnSpPr>
            <p:nvPr/>
          </p:nvCxnSpPr>
          <p:spPr>
            <a:xfrm>
              <a:off x="7718380" y="2341326"/>
              <a:ext cx="0" cy="1798996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FA4258-223B-8A41-8F5A-F786112C0A4F}"/>
              </a:ext>
            </a:extLst>
          </p:cNvPr>
          <p:cNvCxnSpPr>
            <a:cxnSpLocks/>
          </p:cNvCxnSpPr>
          <p:nvPr/>
        </p:nvCxnSpPr>
        <p:spPr>
          <a:xfrm>
            <a:off x="9475613" y="3630976"/>
            <a:ext cx="5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6F949C0-8B23-594D-83E7-7C93EE7F61FD}"/>
              </a:ext>
            </a:extLst>
          </p:cNvPr>
          <p:cNvSpPr txBox="1"/>
          <p:nvPr/>
        </p:nvSpPr>
        <p:spPr>
          <a:xfrm>
            <a:off x="9337143" y="32760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+2.5V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7569D1-38AF-3D4A-A18B-543A8378A745}"/>
              </a:ext>
            </a:extLst>
          </p:cNvPr>
          <p:cNvSpPr txBox="1"/>
          <p:nvPr/>
        </p:nvSpPr>
        <p:spPr>
          <a:xfrm>
            <a:off x="8883132" y="579344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−</a:t>
            </a:r>
            <a:r>
              <a:rPr kumimoji="1" lang="en-US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2.5V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4DD8101-562E-A241-BC98-D4ED9C890465}"/>
              </a:ext>
            </a:extLst>
          </p:cNvPr>
          <p:cNvCxnSpPr>
            <a:cxnSpLocks/>
          </p:cNvCxnSpPr>
          <p:nvPr/>
        </p:nvCxnSpPr>
        <p:spPr>
          <a:xfrm>
            <a:off x="8968000" y="5813113"/>
            <a:ext cx="5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E0EF9B8-1738-E448-8154-F88D40791841}"/>
              </a:ext>
            </a:extLst>
          </p:cNvPr>
          <p:cNvSpPr txBox="1"/>
          <p:nvPr/>
        </p:nvSpPr>
        <p:spPr>
          <a:xfrm>
            <a:off x="5862661" y="645409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3" panose="020B0300000000000000" pitchFamily="34" charset="-128"/>
                <a:ea typeface="Hiragino Sans W3" panose="020B0300000000000000" pitchFamily="34" charset="-128"/>
              </a:rPr>
              <a:t>放電保護基板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13B5FCA-35FC-4243-BA73-23521C897838}"/>
              </a:ext>
            </a:extLst>
          </p:cNvPr>
          <p:cNvSpPr txBox="1"/>
          <p:nvPr/>
        </p:nvSpPr>
        <p:spPr>
          <a:xfrm>
            <a:off x="10087485" y="508698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7139C9-86ED-4848-931C-BFFE628F89FD}"/>
              </a:ext>
            </a:extLst>
          </p:cNvPr>
          <p:cNvGrpSpPr/>
          <p:nvPr/>
        </p:nvGrpSpPr>
        <p:grpSpPr>
          <a:xfrm>
            <a:off x="9047981" y="4432501"/>
            <a:ext cx="1536300" cy="816784"/>
            <a:chOff x="6052368" y="3861525"/>
            <a:chExt cx="1536300" cy="816784"/>
          </a:xfrm>
        </p:grpSpPr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5A6774A7-FB39-BB4B-9CD8-ED373F0CC903}"/>
                </a:ext>
              </a:extLst>
            </p:cNvPr>
            <p:cNvSpPr/>
            <p:nvPr/>
          </p:nvSpPr>
          <p:spPr>
            <a:xfrm rot="5400000">
              <a:off x="7192668" y="4130586"/>
              <a:ext cx="432000" cy="360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8DA089B-E6D5-AF45-9EEC-68F1217C74EE}"/>
                </a:ext>
              </a:extLst>
            </p:cNvPr>
            <p:cNvGrpSpPr/>
            <p:nvPr/>
          </p:nvGrpSpPr>
          <p:grpSpPr>
            <a:xfrm>
              <a:off x="6406696" y="4418827"/>
              <a:ext cx="291877" cy="259482"/>
              <a:chOff x="7338328" y="3136259"/>
              <a:chExt cx="291877" cy="259482"/>
            </a:xfrm>
          </p:grpSpPr>
          <p:sp>
            <p:nvSpPr>
              <p:cNvPr id="82" name="Triangle 81">
                <a:extLst>
                  <a:ext uri="{FF2B5EF4-FFF2-40B4-BE49-F238E27FC236}">
                    <a16:creationId xmlns:a16="http://schemas.microsoft.com/office/drawing/2014/main" id="{80D43098-19F8-2A43-8388-9F020AAE1AE0}"/>
                  </a:ext>
                </a:extLst>
              </p:cNvPr>
              <p:cNvSpPr/>
              <p:nvPr/>
            </p:nvSpPr>
            <p:spPr>
              <a:xfrm>
                <a:off x="7342205" y="3187397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CEA0D89-D40E-D448-A215-D5D76C144B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14E4B7C-2D45-AF4F-938E-0077906700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C212A1C-EDDB-184D-BE9A-6330F1F320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E7ABCFB-CB37-9246-A430-DDE54C770439}"/>
                </a:ext>
              </a:extLst>
            </p:cNvPr>
            <p:cNvGrpSpPr/>
            <p:nvPr/>
          </p:nvGrpSpPr>
          <p:grpSpPr>
            <a:xfrm>
              <a:off x="6052368" y="3985424"/>
              <a:ext cx="291118" cy="633365"/>
              <a:chOff x="6984000" y="3266449"/>
              <a:chExt cx="291118" cy="63336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DDE211F-46A5-EC46-BF38-4DF35B4A5F5B}"/>
                  </a:ext>
                </a:extLst>
              </p:cNvPr>
              <p:cNvCxnSpPr/>
              <p:nvPr/>
            </p:nvCxnSpPr>
            <p:spPr>
              <a:xfrm>
                <a:off x="6984000" y="3266449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riangle 75">
                <a:extLst>
                  <a:ext uri="{FF2B5EF4-FFF2-40B4-BE49-F238E27FC236}">
                    <a16:creationId xmlns:a16="http://schemas.microsoft.com/office/drawing/2014/main" id="{B99CACD4-EE49-0F45-9AAE-C9EE736C3FCC}"/>
                  </a:ext>
                </a:extLst>
              </p:cNvPr>
              <p:cNvSpPr/>
              <p:nvPr/>
            </p:nvSpPr>
            <p:spPr>
              <a:xfrm>
                <a:off x="6987118" y="3277313"/>
                <a:ext cx="288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94A69D7-AA65-FB4A-8438-0D5644CE6261}"/>
                  </a:ext>
                </a:extLst>
              </p:cNvPr>
              <p:cNvCxnSpPr/>
              <p:nvPr/>
            </p:nvCxnSpPr>
            <p:spPr>
              <a:xfrm>
                <a:off x="6984000" y="3719814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riangle 77">
                <a:extLst>
                  <a:ext uri="{FF2B5EF4-FFF2-40B4-BE49-F238E27FC236}">
                    <a16:creationId xmlns:a16="http://schemas.microsoft.com/office/drawing/2014/main" id="{1E927443-64E1-424B-BE76-BF13A4C506C9}"/>
                  </a:ext>
                </a:extLst>
              </p:cNvPr>
              <p:cNvSpPr/>
              <p:nvPr/>
            </p:nvSpPr>
            <p:spPr>
              <a:xfrm>
                <a:off x="6987118" y="3719814"/>
                <a:ext cx="288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F606DEE-DD7D-EC4D-9941-E432C8632337}"/>
                  </a:ext>
                </a:extLst>
              </p:cNvPr>
              <p:cNvSpPr/>
              <p:nvPr/>
            </p:nvSpPr>
            <p:spPr>
              <a:xfrm>
                <a:off x="7105632" y="3571234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729889A-4938-684C-8639-EF18CBDE4116}"/>
                </a:ext>
              </a:extLst>
            </p:cNvPr>
            <p:cNvGrpSpPr/>
            <p:nvPr/>
          </p:nvGrpSpPr>
          <p:grpSpPr>
            <a:xfrm>
              <a:off x="6664368" y="3861525"/>
              <a:ext cx="290640" cy="264469"/>
              <a:chOff x="7334332" y="3136259"/>
              <a:chExt cx="290640" cy="264469"/>
            </a:xfrm>
          </p:grpSpPr>
          <p:sp>
            <p:nvSpPr>
              <p:cNvPr id="106" name="Triangle 105">
                <a:extLst>
                  <a:ext uri="{FF2B5EF4-FFF2-40B4-BE49-F238E27FC236}">
                    <a16:creationId xmlns:a16="http://schemas.microsoft.com/office/drawing/2014/main" id="{37F530C4-C506-0343-949B-76703F81DC7B}"/>
                  </a:ext>
                </a:extLst>
              </p:cNvPr>
              <p:cNvSpPr/>
              <p:nvPr/>
            </p:nvSpPr>
            <p:spPr>
              <a:xfrm>
                <a:off x="7334332" y="3192384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BC3A774-1586-B446-B0BB-287811DBF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23E2A80-3BBF-654C-BFF7-867093A668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BA3DF01-4D77-9542-8A4E-EC2170B390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8232C393-63AE-DE49-92C2-96CDBC590403}"/>
              </a:ext>
            </a:extLst>
          </p:cNvPr>
          <p:cNvSpPr/>
          <p:nvPr/>
        </p:nvSpPr>
        <p:spPr>
          <a:xfrm>
            <a:off x="4394097" y="4568221"/>
            <a:ext cx="457200" cy="2664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A25354-D27A-5842-A907-FE30A76EF33C}"/>
              </a:ext>
            </a:extLst>
          </p:cNvPr>
          <p:cNvGrpSpPr/>
          <p:nvPr/>
        </p:nvGrpSpPr>
        <p:grpSpPr>
          <a:xfrm>
            <a:off x="5155326" y="4733968"/>
            <a:ext cx="432000" cy="314484"/>
            <a:chOff x="3592945" y="3448050"/>
            <a:chExt cx="417080" cy="31448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047400-B17E-0E45-9777-84AB8418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2945" y="3457575"/>
              <a:ext cx="51955" cy="1446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C0AF17-92BE-DE4B-AD12-41A0BDB86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345" y="3457575"/>
              <a:ext cx="99580" cy="2970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3D11558-E052-2B44-815C-C01F20A6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4900" y="3448050"/>
              <a:ext cx="100446" cy="3065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2E5512-9ECF-434B-B4EA-1DDB04FBD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650" y="3590925"/>
              <a:ext cx="56375" cy="1676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3F437DB-30FE-0843-A006-C74FBDDB39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2000" y="3456000"/>
              <a:ext cx="100446" cy="3065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074B05-E058-C045-AB96-DADA13139399}"/>
              </a:ext>
            </a:extLst>
          </p:cNvPr>
          <p:cNvSpPr txBox="1"/>
          <p:nvPr/>
        </p:nvSpPr>
        <p:spPr>
          <a:xfrm>
            <a:off x="5011258" y="441372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20Ω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CA8166-126E-5F47-A3D8-D0941545F087}"/>
              </a:ext>
            </a:extLst>
          </p:cNvPr>
          <p:cNvSpPr txBox="1"/>
          <p:nvPr/>
        </p:nvSpPr>
        <p:spPr>
          <a:xfrm>
            <a:off x="5237684" y="3850350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SP3004</a:t>
            </a:r>
            <a:endParaRPr kumimoji="1" lang="ja-JP" altLang="en-US" sz="160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C78CD9-51CE-CB4C-AF66-28F5C246578B}"/>
              </a:ext>
            </a:extLst>
          </p:cNvPr>
          <p:cNvSpPr txBox="1"/>
          <p:nvPr/>
        </p:nvSpPr>
        <p:spPr>
          <a:xfrm>
            <a:off x="6863657" y="3840060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1SS362FV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1AAE9C-E4D1-4141-A51A-5F52BEE2E234}"/>
              </a:ext>
            </a:extLst>
          </p:cNvPr>
          <p:cNvCxnSpPr>
            <a:cxnSpLocks/>
          </p:cNvCxnSpPr>
          <p:nvPr/>
        </p:nvCxnSpPr>
        <p:spPr>
          <a:xfrm>
            <a:off x="6052730" y="3660776"/>
            <a:ext cx="2162278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A876361-8071-8143-846B-045CF58D09BA}"/>
              </a:ext>
            </a:extLst>
          </p:cNvPr>
          <p:cNvSpPr txBox="1"/>
          <p:nvPr/>
        </p:nvSpPr>
        <p:spPr>
          <a:xfrm>
            <a:off x="6456025" y="327600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+2.5 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174B1E-8AE3-4F48-BA18-CD75848F56BF}"/>
              </a:ext>
            </a:extLst>
          </p:cNvPr>
          <p:cNvSpPr txBox="1"/>
          <p:nvPr/>
        </p:nvSpPr>
        <p:spPr>
          <a:xfrm>
            <a:off x="5788756" y="606882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D864674-B315-4040-AAD8-1D7FF6D11883}"/>
              </a:ext>
            </a:extLst>
          </p:cNvPr>
          <p:cNvGrpSpPr/>
          <p:nvPr/>
        </p:nvGrpSpPr>
        <p:grpSpPr>
          <a:xfrm>
            <a:off x="5939674" y="3660776"/>
            <a:ext cx="787271" cy="2340000"/>
            <a:chOff x="3367128" y="3420000"/>
            <a:chExt cx="787271" cy="2340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2E08B8-BA40-BB49-A947-F54A9E221DB0}"/>
                </a:ext>
              </a:extLst>
            </p:cNvPr>
            <p:cNvSpPr/>
            <p:nvPr/>
          </p:nvSpPr>
          <p:spPr>
            <a:xfrm>
              <a:off x="3367128" y="3960000"/>
              <a:ext cx="787271" cy="136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C5EB7FD-370D-8F48-A8EB-B8F7E4520509}"/>
                </a:ext>
              </a:extLst>
            </p:cNvPr>
            <p:cNvSpPr/>
            <p:nvPr/>
          </p:nvSpPr>
          <p:spPr>
            <a:xfrm>
              <a:off x="3582000" y="4627400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74724B-3126-CD44-9553-8FA86C480C02}"/>
                </a:ext>
              </a:extLst>
            </p:cNvPr>
            <p:cNvGrpSpPr/>
            <p:nvPr/>
          </p:nvGrpSpPr>
          <p:grpSpPr>
            <a:xfrm>
              <a:off x="3456000" y="3420000"/>
              <a:ext cx="289247" cy="2160000"/>
              <a:chOff x="5474561" y="2207629"/>
              <a:chExt cx="289247" cy="21600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5B15F49-69D6-C347-816D-3B670DAAB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8561" y="2207629"/>
                <a:ext cx="0" cy="21600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54B5CD-DB81-024D-8DA6-C1F21D9469D8}"/>
                  </a:ext>
                </a:extLst>
              </p:cNvPr>
              <p:cNvCxnSpPr/>
              <p:nvPr/>
            </p:nvCxnSpPr>
            <p:spPr>
              <a:xfrm>
                <a:off x="5475808" y="3099734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riangle 55">
                <a:extLst>
                  <a:ext uri="{FF2B5EF4-FFF2-40B4-BE49-F238E27FC236}">
                    <a16:creationId xmlns:a16="http://schemas.microsoft.com/office/drawing/2014/main" id="{EB42E93E-18BB-E946-AD28-310DF0532AC5}"/>
                  </a:ext>
                </a:extLst>
              </p:cNvPr>
              <p:cNvSpPr/>
              <p:nvPr/>
            </p:nvSpPr>
            <p:spPr>
              <a:xfrm>
                <a:off x="5474561" y="3110598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F45679D-94C5-8944-ACD7-80107408FA24}"/>
                  </a:ext>
                </a:extLst>
              </p:cNvPr>
              <p:cNvCxnSpPr/>
              <p:nvPr/>
            </p:nvCxnSpPr>
            <p:spPr>
              <a:xfrm>
                <a:off x="5475808" y="3553099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riangle 57">
                <a:extLst>
                  <a:ext uri="{FF2B5EF4-FFF2-40B4-BE49-F238E27FC236}">
                    <a16:creationId xmlns:a16="http://schemas.microsoft.com/office/drawing/2014/main" id="{FAE9E386-DBBF-E44B-8A9E-BEA1291BF822}"/>
                  </a:ext>
                </a:extLst>
              </p:cNvPr>
              <p:cNvSpPr/>
              <p:nvPr/>
            </p:nvSpPr>
            <p:spPr>
              <a:xfrm>
                <a:off x="5474561" y="3553099"/>
                <a:ext cx="288000" cy="216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5AE543-9685-0C43-B2DB-67C8AF176641}"/>
                </a:ext>
              </a:extLst>
            </p:cNvPr>
            <p:cNvCxnSpPr>
              <a:cxnSpLocks/>
            </p:cNvCxnSpPr>
            <p:nvPr/>
          </p:nvCxnSpPr>
          <p:spPr>
            <a:xfrm>
              <a:off x="3599812" y="4073175"/>
              <a:ext cx="351264" cy="0"/>
            </a:xfrm>
            <a:prstGeom prst="line">
              <a:avLst/>
            </a:prstGeom>
            <a:ln w="12700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5193730-45F9-0544-85D7-A29F062CF531}"/>
                </a:ext>
              </a:extLst>
            </p:cNvPr>
            <p:cNvCxnSpPr>
              <a:cxnSpLocks/>
            </p:cNvCxnSpPr>
            <p:nvPr/>
          </p:nvCxnSpPr>
          <p:spPr>
            <a:xfrm>
              <a:off x="3598495" y="5153175"/>
              <a:ext cx="360197" cy="0"/>
            </a:xfrm>
            <a:prstGeom prst="line">
              <a:avLst/>
            </a:prstGeom>
            <a:ln w="12700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67D5758-E447-C74D-8517-79B59FADED13}"/>
                </a:ext>
              </a:extLst>
            </p:cNvPr>
            <p:cNvCxnSpPr>
              <a:cxnSpLocks/>
            </p:cNvCxnSpPr>
            <p:nvPr/>
          </p:nvCxnSpPr>
          <p:spPr>
            <a:xfrm>
              <a:off x="3953476" y="4073174"/>
              <a:ext cx="0" cy="1080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59003FA-783F-364B-82AA-D7E3ED3E02B1}"/>
                </a:ext>
              </a:extLst>
            </p:cNvPr>
            <p:cNvGrpSpPr/>
            <p:nvPr/>
          </p:nvGrpSpPr>
          <p:grpSpPr>
            <a:xfrm>
              <a:off x="3798895" y="4192425"/>
              <a:ext cx="298227" cy="259482"/>
              <a:chOff x="3999248" y="3143250"/>
              <a:chExt cx="298227" cy="259482"/>
            </a:xfrm>
          </p:grpSpPr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49B7E178-FC75-9B45-B1DB-D2F7A3E32D1B}"/>
                  </a:ext>
                </a:extLst>
              </p:cNvPr>
              <p:cNvSpPr/>
              <p:nvPr/>
            </p:nvSpPr>
            <p:spPr>
              <a:xfrm>
                <a:off x="4009475" y="3194388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6949471-5CB0-9E4B-96C7-FE65A11B1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0000" y="3193923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D900E14-A079-FA45-A035-09E752C8E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1917" y="3143250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F949CA1-685C-F445-AE85-5F2B3C27D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9248" y="3194676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Triangle 132">
              <a:extLst>
                <a:ext uri="{FF2B5EF4-FFF2-40B4-BE49-F238E27FC236}">
                  <a16:creationId xmlns:a16="http://schemas.microsoft.com/office/drawing/2014/main" id="{EED0C494-48A8-A244-94AA-95A824C41F21}"/>
                </a:ext>
              </a:extLst>
            </p:cNvPr>
            <p:cNvSpPr/>
            <p:nvPr/>
          </p:nvSpPr>
          <p:spPr>
            <a:xfrm flipV="1">
              <a:off x="3456000" y="5580000"/>
              <a:ext cx="288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613CD8-1271-E744-B149-A4B923D69F0F}"/>
              </a:ext>
            </a:extLst>
          </p:cNvPr>
          <p:cNvGrpSpPr/>
          <p:nvPr/>
        </p:nvGrpSpPr>
        <p:grpSpPr>
          <a:xfrm>
            <a:off x="7836463" y="3660776"/>
            <a:ext cx="432000" cy="2340000"/>
            <a:chOff x="4633200" y="3420000"/>
            <a:chExt cx="432000" cy="234000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6D81C2C-5AAF-5045-AF45-551F82A37CAE}"/>
                </a:ext>
              </a:extLst>
            </p:cNvPr>
            <p:cNvSpPr/>
            <p:nvPr/>
          </p:nvSpPr>
          <p:spPr>
            <a:xfrm>
              <a:off x="4633200" y="3960000"/>
              <a:ext cx="432000" cy="136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0A283D-3C60-754D-AF61-39CB35929987}"/>
                </a:ext>
              </a:extLst>
            </p:cNvPr>
            <p:cNvCxnSpPr>
              <a:cxnSpLocks/>
            </p:cNvCxnSpPr>
            <p:nvPr/>
          </p:nvCxnSpPr>
          <p:spPr>
            <a:xfrm>
              <a:off x="4848751" y="3420000"/>
              <a:ext cx="0" cy="21608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D940F6-122F-784F-A19B-8354862FB9E3}"/>
                </a:ext>
              </a:extLst>
            </p:cNvPr>
            <p:cNvCxnSpPr/>
            <p:nvPr/>
          </p:nvCxnSpPr>
          <p:spPr>
            <a:xfrm>
              <a:off x="4705998" y="4322660"/>
              <a:ext cx="28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riangle 89">
              <a:extLst>
                <a:ext uri="{FF2B5EF4-FFF2-40B4-BE49-F238E27FC236}">
                  <a16:creationId xmlns:a16="http://schemas.microsoft.com/office/drawing/2014/main" id="{9770CA2D-4644-1A4C-B8FB-E0CE158FA864}"/>
                </a:ext>
              </a:extLst>
            </p:cNvPr>
            <p:cNvSpPr/>
            <p:nvPr/>
          </p:nvSpPr>
          <p:spPr>
            <a:xfrm>
              <a:off x="4704751" y="4333526"/>
              <a:ext cx="288000" cy="20843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6A9D4A-19BA-DD46-BC3E-977F4DBF9031}"/>
                </a:ext>
              </a:extLst>
            </p:cNvPr>
            <p:cNvCxnSpPr/>
            <p:nvPr/>
          </p:nvCxnSpPr>
          <p:spPr>
            <a:xfrm>
              <a:off x="4705998" y="4770649"/>
              <a:ext cx="28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riangle 91">
              <a:extLst>
                <a:ext uri="{FF2B5EF4-FFF2-40B4-BE49-F238E27FC236}">
                  <a16:creationId xmlns:a16="http://schemas.microsoft.com/office/drawing/2014/main" id="{DF4ABC7F-63FC-4246-BD49-A83100C69138}"/>
                </a:ext>
              </a:extLst>
            </p:cNvPr>
            <p:cNvSpPr/>
            <p:nvPr/>
          </p:nvSpPr>
          <p:spPr>
            <a:xfrm>
              <a:off x="4704751" y="4770649"/>
              <a:ext cx="288000" cy="21608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55A424-1306-AB4A-B4BF-4A3306AE3044}"/>
                </a:ext>
              </a:extLst>
            </p:cNvPr>
            <p:cNvSpPr/>
            <p:nvPr/>
          </p:nvSpPr>
          <p:spPr>
            <a:xfrm>
              <a:off x="4831200" y="4626000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34" name="Triangle 133">
              <a:extLst>
                <a:ext uri="{FF2B5EF4-FFF2-40B4-BE49-F238E27FC236}">
                  <a16:creationId xmlns:a16="http://schemas.microsoft.com/office/drawing/2014/main" id="{3F9AF9C3-CEAD-8848-9F43-C97E8C32DE4E}"/>
                </a:ext>
              </a:extLst>
            </p:cNvPr>
            <p:cNvSpPr/>
            <p:nvPr/>
          </p:nvSpPr>
          <p:spPr>
            <a:xfrm flipV="1">
              <a:off x="4705200" y="5580000"/>
              <a:ext cx="288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C2F8EF45-59F8-1946-85D2-2C43E040AEA6}"/>
              </a:ext>
            </a:extLst>
          </p:cNvPr>
          <p:cNvSpPr txBox="1"/>
          <p:nvPr/>
        </p:nvSpPr>
        <p:spPr>
          <a:xfrm>
            <a:off x="7673873" y="604637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E5DF8ED-95B0-F348-9D26-B7835C9A13FB}"/>
              </a:ext>
            </a:extLst>
          </p:cNvPr>
          <p:cNvCxnSpPr>
            <a:cxnSpLocks/>
          </p:cNvCxnSpPr>
          <p:nvPr/>
        </p:nvCxnSpPr>
        <p:spPr>
          <a:xfrm>
            <a:off x="5584540" y="4883410"/>
            <a:ext cx="4636273" cy="136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7E106A69-8E97-E74C-BABE-7605235ED690}"/>
              </a:ext>
            </a:extLst>
          </p:cNvPr>
          <p:cNvSpPr/>
          <p:nvPr/>
        </p:nvSpPr>
        <p:spPr>
          <a:xfrm>
            <a:off x="4406946" y="5028586"/>
            <a:ext cx="376469" cy="1226203"/>
          </a:xfrm>
          <a:custGeom>
            <a:avLst/>
            <a:gdLst>
              <a:gd name="connsiteX0" fmla="*/ 0 w 284205"/>
              <a:gd name="connsiteY0" fmla="*/ 1448493 h 2759692"/>
              <a:gd name="connsiteX1" fmla="*/ 12356 w 284205"/>
              <a:gd name="connsiteY1" fmla="*/ 27466 h 2759692"/>
              <a:gd name="connsiteX2" fmla="*/ 74140 w 284205"/>
              <a:gd name="connsiteY2" fmla="*/ 2572958 h 2759692"/>
              <a:gd name="connsiteX3" fmla="*/ 86497 w 284205"/>
              <a:gd name="connsiteY3" fmla="*/ 262245 h 2759692"/>
              <a:gd name="connsiteX4" fmla="*/ 123567 w 284205"/>
              <a:gd name="connsiteY4" fmla="*/ 1683272 h 2759692"/>
              <a:gd name="connsiteX5" fmla="*/ 160637 w 284205"/>
              <a:gd name="connsiteY5" fmla="*/ 497023 h 2759692"/>
              <a:gd name="connsiteX6" fmla="*/ 197708 w 284205"/>
              <a:gd name="connsiteY6" fmla="*/ 2758310 h 2759692"/>
              <a:gd name="connsiteX7" fmla="*/ 247135 w 284205"/>
              <a:gd name="connsiteY7" fmla="*/ 843012 h 2759692"/>
              <a:gd name="connsiteX8" fmla="*/ 284205 w 284205"/>
              <a:gd name="connsiteY8" fmla="*/ 1510277 h 27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5" h="2759692">
                <a:moveTo>
                  <a:pt x="0" y="1448493"/>
                </a:moveTo>
                <a:cubicBezTo>
                  <a:pt x="-1" y="644274"/>
                  <a:pt x="-1" y="-159945"/>
                  <a:pt x="12356" y="27466"/>
                </a:cubicBezTo>
                <a:cubicBezTo>
                  <a:pt x="24713" y="214877"/>
                  <a:pt x="61783" y="2533828"/>
                  <a:pt x="74140" y="2572958"/>
                </a:cubicBezTo>
                <a:cubicBezTo>
                  <a:pt x="86497" y="2612088"/>
                  <a:pt x="78259" y="410526"/>
                  <a:pt x="86497" y="262245"/>
                </a:cubicBezTo>
                <a:cubicBezTo>
                  <a:pt x="94735" y="113964"/>
                  <a:pt x="111210" y="1644142"/>
                  <a:pt x="123567" y="1683272"/>
                </a:cubicBezTo>
                <a:cubicBezTo>
                  <a:pt x="135924" y="1722402"/>
                  <a:pt x="148280" y="317850"/>
                  <a:pt x="160637" y="497023"/>
                </a:cubicBezTo>
                <a:cubicBezTo>
                  <a:pt x="172994" y="676196"/>
                  <a:pt x="183292" y="2700645"/>
                  <a:pt x="197708" y="2758310"/>
                </a:cubicBezTo>
                <a:cubicBezTo>
                  <a:pt x="212124" y="2815975"/>
                  <a:pt x="232719" y="1051017"/>
                  <a:pt x="247135" y="843012"/>
                </a:cubicBezTo>
                <a:cubicBezTo>
                  <a:pt x="261551" y="635006"/>
                  <a:pt x="272878" y="1072641"/>
                  <a:pt x="284205" y="1510277"/>
                </a:cubicBezTo>
              </a:path>
            </a:pathLst>
          </a:cu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DBA566B-889F-6F47-8296-3A1882F7F9FF}"/>
              </a:ext>
            </a:extLst>
          </p:cNvPr>
          <p:cNvSpPr txBox="1"/>
          <p:nvPr/>
        </p:nvSpPr>
        <p:spPr>
          <a:xfrm>
            <a:off x="8879284" y="3829566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NUP4114</a:t>
            </a:r>
            <a:endParaRPr kumimoji="1" lang="en-US" altLang="ja-JP" sz="16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E7DAB3-D5A1-0440-865A-09D53F3264F5}"/>
              </a:ext>
            </a:extLst>
          </p:cNvPr>
          <p:cNvSpPr txBox="1"/>
          <p:nvPr/>
        </p:nvSpPr>
        <p:spPr>
          <a:xfrm>
            <a:off x="4489919" y="4406414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Hiragino Sans W1" panose="020B0300000000000000" pitchFamily="34" charset="-128"/>
                <a:cs typeface="Times New Roman" panose="02020603050405020304" pitchFamily="18" charset="0"/>
              </a:rPr>
              <a:t>Q</a:t>
            </a:r>
            <a:endParaRPr kumimoji="1" lang="ja-JP" altLang="en-US" i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Hiragino Sans W1" panose="020B03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9A7BB9-D0A6-B943-9D2D-AD9788AC6421}"/>
              </a:ext>
            </a:extLst>
          </p:cNvPr>
          <p:cNvGrpSpPr/>
          <p:nvPr/>
        </p:nvGrpSpPr>
        <p:grpSpPr>
          <a:xfrm>
            <a:off x="4055221" y="4071719"/>
            <a:ext cx="487634" cy="991692"/>
            <a:chOff x="4119898" y="4073084"/>
            <a:chExt cx="487634" cy="9916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3FE9DE-6EC4-DA4B-BBFF-B1C0492A936B}"/>
                </a:ext>
              </a:extLst>
            </p:cNvPr>
            <p:cNvGrpSpPr/>
            <p:nvPr/>
          </p:nvGrpSpPr>
          <p:grpSpPr>
            <a:xfrm>
              <a:off x="4358116" y="4704776"/>
              <a:ext cx="71998" cy="360000"/>
              <a:chOff x="2475805" y="4487276"/>
              <a:chExt cx="71998" cy="3600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5F9B931-F152-DB48-A1C4-2E42432A76DE}"/>
                  </a:ext>
                </a:extLst>
              </p:cNvPr>
              <p:cNvCxnSpPr/>
              <p:nvPr/>
            </p:nvCxnSpPr>
            <p:spPr>
              <a:xfrm rot="16200000">
                <a:off x="2295805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9671B44-ABFC-1049-A359-AA85D48B0DD1}"/>
                  </a:ext>
                </a:extLst>
              </p:cNvPr>
              <p:cNvCxnSpPr/>
              <p:nvPr/>
            </p:nvCxnSpPr>
            <p:spPr>
              <a:xfrm rot="16200000">
                <a:off x="2367803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7698E-70F0-9245-8FA9-27CF0B545167}"/>
                </a:ext>
              </a:extLst>
            </p:cNvPr>
            <p:cNvSpPr txBox="1"/>
            <p:nvPr/>
          </p:nvSpPr>
          <p:spPr>
            <a:xfrm>
              <a:off x="4131703" y="4328813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1nF</a:t>
              </a:r>
              <a:endParaRPr kumimoji="1" lang="ja-JP" altLang="en-US" sz="120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08E7E1-DFBB-134F-9388-13B3A56AB94D}"/>
                </a:ext>
              </a:extLst>
            </p:cNvPr>
            <p:cNvSpPr txBox="1"/>
            <p:nvPr/>
          </p:nvSpPr>
          <p:spPr>
            <a:xfrm>
              <a:off x="4119898" y="4073084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2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C</a:t>
              </a:r>
              <a:r>
                <a:rPr lang="en-JP" sz="1200" baseline="-25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dec</a:t>
              </a:r>
            </a:p>
          </p:txBody>
        </p:sp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AA6733B-F6F8-EF44-AA4E-6DA0388E0884}"/>
              </a:ext>
            </a:extLst>
          </p:cNvPr>
          <p:cNvCxnSpPr>
            <a:cxnSpLocks/>
          </p:cNvCxnSpPr>
          <p:nvPr/>
        </p:nvCxnSpPr>
        <p:spPr>
          <a:xfrm>
            <a:off x="4172711" y="4881940"/>
            <a:ext cx="108000" cy="0"/>
          </a:xfrm>
          <a:prstGeom prst="line">
            <a:avLst/>
          </a:prstGeom>
          <a:ln w="6350"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AA10C16-BC13-D041-ACF3-1208D8B2C813}"/>
              </a:ext>
            </a:extLst>
          </p:cNvPr>
          <p:cNvGrpSpPr/>
          <p:nvPr/>
        </p:nvGrpSpPr>
        <p:grpSpPr>
          <a:xfrm>
            <a:off x="1496070" y="4361177"/>
            <a:ext cx="2677749" cy="1403972"/>
            <a:chOff x="1442557" y="4369059"/>
            <a:chExt cx="2677749" cy="14039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77280-6493-4E4D-881D-507E5C09EEB7}"/>
                </a:ext>
              </a:extLst>
            </p:cNvPr>
            <p:cNvGrpSpPr/>
            <p:nvPr/>
          </p:nvGrpSpPr>
          <p:grpSpPr>
            <a:xfrm>
              <a:off x="2564502" y="4369059"/>
              <a:ext cx="1555804" cy="1370361"/>
              <a:chOff x="765119" y="3355644"/>
              <a:chExt cx="1555804" cy="137036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4ED137B-7B0A-644D-9186-0B82C5C7F7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844" r="9007"/>
              <a:stretch/>
            </p:blipFill>
            <p:spPr>
              <a:xfrm>
                <a:off x="765119" y="3355644"/>
                <a:ext cx="1555804" cy="1370361"/>
              </a:xfrm>
              <a:prstGeom prst="rect">
                <a:avLst/>
              </a:prstGeom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B5B17BF-EC2D-DD49-8DC5-08D88E078BBE}"/>
                  </a:ext>
                </a:extLst>
              </p:cNvPr>
              <p:cNvSpPr/>
              <p:nvPr/>
            </p:nvSpPr>
            <p:spPr>
              <a:xfrm>
                <a:off x="1026068" y="3507094"/>
                <a:ext cx="71045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000" dirty="0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~ 1-2 </a:t>
                </a:r>
                <a:r>
                  <a:rPr lang="en-US" altLang="ja-JP" sz="1000" dirty="0" err="1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nF</a:t>
                </a:r>
                <a:endParaRPr lang="en-JP" sz="1000" dirty="0"/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3ECD2C3C-DCDC-A249-8898-E2979807BC02}"/>
                  </a:ext>
                </a:extLst>
              </p:cNvPr>
              <p:cNvSpPr txBox="1"/>
              <p:nvPr/>
            </p:nvSpPr>
            <p:spPr>
              <a:xfrm>
                <a:off x="1155405" y="4108259"/>
                <a:ext cx="61266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900" dirty="0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~10</a:t>
                </a:r>
                <a:r>
                  <a:rPr lang="en-US" altLang="ja-JP" sz="900" baseline="30000" dirty="0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-1</a:t>
                </a:r>
                <a:r>
                  <a:rPr lang="en-US" altLang="ja-JP" sz="900" dirty="0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n</a:t>
                </a:r>
                <a:r>
                  <a:rPr kumimoji="1" lang="en-US" altLang="ja-JP" sz="900" dirty="0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F</a:t>
                </a:r>
                <a:endParaRPr kumimoji="1" lang="ja-JP" altLang="en-US" sz="900">
                  <a:latin typeface="Hiragino Sans W1" panose="020B0300000000000000" pitchFamily="34" charset="-128"/>
                  <a:ea typeface="Hiragino Sans W1" panose="020B0300000000000000" pitchFamily="34" charset="-128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2AE2AF-EB13-D946-A5E6-E49A08A86CBC}"/>
                </a:ext>
              </a:extLst>
            </p:cNvPr>
            <p:cNvSpPr txBox="1"/>
            <p:nvPr/>
          </p:nvSpPr>
          <p:spPr>
            <a:xfrm>
              <a:off x="1555631" y="44876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GEM3表</a:t>
              </a:r>
              <a:endParaRPr lang="en-JP" sz="1600" baseline="-250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7E34E79-D0E7-D044-AB4F-5D159C52C61B}"/>
                </a:ext>
              </a:extLst>
            </p:cNvPr>
            <p:cNvSpPr txBox="1"/>
            <p:nvPr/>
          </p:nvSpPr>
          <p:spPr>
            <a:xfrm>
              <a:off x="1550568" y="481720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GEM3裏</a:t>
              </a:r>
              <a:endParaRPr lang="en-JP" sz="1600" baseline="-250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0B6CE4D-9AFC-2D4C-83FD-0098A213405A}"/>
                </a:ext>
              </a:extLst>
            </p:cNvPr>
            <p:cNvSpPr txBox="1"/>
            <p:nvPr/>
          </p:nvSpPr>
          <p:spPr>
            <a:xfrm>
              <a:off x="1442557" y="5511421"/>
              <a:ext cx="1172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1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読出ストリップ</a:t>
              </a:r>
            </a:p>
          </p:txBody>
        </p:sp>
      </p:grpSp>
      <p:sp>
        <p:nvSpPr>
          <p:cNvPr id="14" name="Round Single Corner Rectangle 13">
            <a:extLst>
              <a:ext uri="{FF2B5EF4-FFF2-40B4-BE49-F238E27FC236}">
                <a16:creationId xmlns:a16="http://schemas.microsoft.com/office/drawing/2014/main" id="{339B4655-405A-694D-B11D-87F2A34B58E2}"/>
              </a:ext>
            </a:extLst>
          </p:cNvPr>
          <p:cNvSpPr/>
          <p:nvPr/>
        </p:nvSpPr>
        <p:spPr>
          <a:xfrm>
            <a:off x="4896000" y="5292000"/>
            <a:ext cx="1152000" cy="827999"/>
          </a:xfrm>
          <a:prstGeom prst="round1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ln w="0"/>
                <a:solidFill>
                  <a:schemeClr val="bg1"/>
                </a:solidFill>
                <a:latin typeface="Hiragino Sans W6" panose="020B0400000000000000" pitchFamily="34" charset="-128"/>
                <a:ea typeface="Hiragino Sans W6" panose="020B0400000000000000" pitchFamily="34" charset="-128"/>
              </a:rPr>
              <a:t>異常電荷をGNDへ逃がす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189EC95-733E-9F4A-B2C0-F0552959F507}"/>
              </a:ext>
            </a:extLst>
          </p:cNvPr>
          <p:cNvSpPr txBox="1"/>
          <p:nvPr/>
        </p:nvSpPr>
        <p:spPr>
          <a:xfrm>
            <a:off x="8877165" y="3665229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latin typeface="Hiragino Sans W1" panose="020B0300000000000000" pitchFamily="34" charset="-128"/>
                <a:ea typeface="Hiragino Sans W1" panose="020B0300000000000000" pitchFamily="34" charset="-128"/>
              </a:rPr>
              <a:t>従来のチップ</a:t>
            </a:r>
            <a:endParaRPr kumimoji="1" lang="en-US" altLang="ja-JP" sz="16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117" name="Bent Arrow 116">
            <a:extLst>
              <a:ext uri="{FF2B5EF4-FFF2-40B4-BE49-F238E27FC236}">
                <a16:creationId xmlns:a16="http://schemas.microsoft.com/office/drawing/2014/main" id="{9390C94F-A661-194B-B41A-DF589778FDDC}"/>
              </a:ext>
            </a:extLst>
          </p:cNvPr>
          <p:cNvSpPr/>
          <p:nvPr/>
        </p:nvSpPr>
        <p:spPr>
          <a:xfrm rot="5400000">
            <a:off x="7536201" y="4936929"/>
            <a:ext cx="288000" cy="288000"/>
          </a:xfrm>
          <a:prstGeom prst="bentArrow">
            <a:avLst>
              <a:gd name="adj1" fmla="val 25000"/>
              <a:gd name="adj2" fmla="val 35902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21" name="Bent Arrow 120">
            <a:extLst>
              <a:ext uri="{FF2B5EF4-FFF2-40B4-BE49-F238E27FC236}">
                <a16:creationId xmlns:a16="http://schemas.microsoft.com/office/drawing/2014/main" id="{DD63848F-9E24-AD40-8A64-33B8008B28D0}"/>
              </a:ext>
            </a:extLst>
          </p:cNvPr>
          <p:cNvSpPr/>
          <p:nvPr/>
        </p:nvSpPr>
        <p:spPr>
          <a:xfrm rot="5400000" flipH="1">
            <a:off x="7536684" y="4525811"/>
            <a:ext cx="289531" cy="288000"/>
          </a:xfrm>
          <a:prstGeom prst="bentArrow">
            <a:avLst>
              <a:gd name="adj1" fmla="val 25000"/>
              <a:gd name="adj2" fmla="val 35902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25" name="Round Single Corner Rectangle 124">
            <a:extLst>
              <a:ext uri="{FF2B5EF4-FFF2-40B4-BE49-F238E27FC236}">
                <a16:creationId xmlns:a16="http://schemas.microsoft.com/office/drawing/2014/main" id="{B1C217CA-2D8C-6543-A4E7-0F0F539E97DD}"/>
              </a:ext>
            </a:extLst>
          </p:cNvPr>
          <p:cNvSpPr/>
          <p:nvPr/>
        </p:nvSpPr>
        <p:spPr>
          <a:xfrm>
            <a:off x="6759972" y="5292000"/>
            <a:ext cx="1152000" cy="828000"/>
          </a:xfrm>
          <a:prstGeom prst="round1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ln w="0"/>
                <a:solidFill>
                  <a:schemeClr val="bg1"/>
                </a:solidFill>
                <a:latin typeface="Hiragino Sans W6" panose="020B0400000000000000" pitchFamily="34" charset="-128"/>
                <a:ea typeface="Hiragino Sans W6" panose="020B0400000000000000" pitchFamily="34" charset="-128"/>
              </a:rPr>
              <a:t>クランプ</a:t>
            </a:r>
          </a:p>
          <a:p>
            <a:pPr algn="ctr"/>
            <a:r>
              <a:rPr lang="en-JP" dirty="0">
                <a:ln w="0"/>
                <a:solidFill>
                  <a:schemeClr val="bg1"/>
                </a:solidFill>
                <a:latin typeface="Hiragino Sans W6" panose="020B0400000000000000" pitchFamily="34" charset="-128"/>
                <a:ea typeface="Hiragino Sans W6" panose="020B0400000000000000" pitchFamily="34" charset="-128"/>
              </a:rPr>
              <a:t>電圧を</a:t>
            </a:r>
          </a:p>
          <a:p>
            <a:pPr algn="ctr"/>
            <a:r>
              <a:rPr lang="en-JP" dirty="0">
                <a:ln w="0"/>
                <a:solidFill>
                  <a:schemeClr val="bg1"/>
                </a:solidFill>
                <a:latin typeface="Hiragino Sans W6" panose="020B0400000000000000" pitchFamily="34" charset="-128"/>
                <a:ea typeface="Hiragino Sans W6" panose="020B0400000000000000" pitchFamily="34" charset="-128"/>
              </a:rPr>
              <a:t>逃がす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28535E9-B220-154F-848F-0DD46DED637C}"/>
              </a:ext>
            </a:extLst>
          </p:cNvPr>
          <p:cNvSpPr txBox="1"/>
          <p:nvPr/>
        </p:nvSpPr>
        <p:spPr>
          <a:xfrm rot="16200000">
            <a:off x="8068230" y="40853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Hiragino Sans W3" panose="020B0300000000000000" pitchFamily="34" charset="-128"/>
                <a:ea typeface="Hiragino Sans W3" panose="020B0300000000000000" pitchFamily="34" charset="-128"/>
              </a:rPr>
              <a:t>バイアス電圧</a:t>
            </a:r>
            <a:endParaRPr kumimoji="1" lang="en-US" altLang="ja-JP" sz="12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  <a:p>
            <a:r>
              <a:rPr kumimoji="1" lang="en-US" altLang="ja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+1--1.5 V</a:t>
            </a:r>
            <a:endParaRPr kumimoji="1" lang="ja-JP" altLang="en-US" sz="120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750C8A9-D1AB-5141-B8F2-959F1C71C105}"/>
              </a:ext>
            </a:extLst>
          </p:cNvPr>
          <p:cNvSpPr txBox="1"/>
          <p:nvPr/>
        </p:nvSpPr>
        <p:spPr>
          <a:xfrm>
            <a:off x="10063511" y="416171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BA81B-322D-874F-8F3A-4A4D81D8BB50}"/>
              </a:ext>
            </a:extLst>
          </p:cNvPr>
          <p:cNvSpPr txBox="1"/>
          <p:nvPr/>
        </p:nvSpPr>
        <p:spPr>
          <a:xfrm>
            <a:off x="4840987" y="365690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放電保護ダイオード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76A0DB8-20FD-9945-A397-31E8A6FFCC4A}"/>
              </a:ext>
            </a:extLst>
          </p:cNvPr>
          <p:cNvSpPr txBox="1"/>
          <p:nvPr/>
        </p:nvSpPr>
        <p:spPr>
          <a:xfrm>
            <a:off x="6845728" y="365690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ダイオード対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4A34281-C307-E348-8942-9697D260447F}"/>
              </a:ext>
            </a:extLst>
          </p:cNvPr>
          <p:cNvSpPr txBox="1"/>
          <p:nvPr/>
        </p:nvSpPr>
        <p:spPr>
          <a:xfrm>
            <a:off x="4865780" y="421423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高耐電圧抵抗</a:t>
            </a:r>
          </a:p>
        </p:txBody>
      </p:sp>
    </p:spTree>
    <p:extLst>
      <p:ext uri="{BB962C8B-B14F-4D97-AF65-F5344CB8AC3E}">
        <p14:creationId xmlns:p14="http://schemas.microsoft.com/office/powerpoint/2010/main" val="413984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495F67-6CDF-904B-A78F-68A535FDE988}"/>
              </a:ext>
            </a:extLst>
          </p:cNvPr>
          <p:cNvSpPr/>
          <p:nvPr/>
        </p:nvSpPr>
        <p:spPr>
          <a:xfrm>
            <a:off x="7445159" y="2699999"/>
            <a:ext cx="1872000" cy="3420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DA4ECD-C45F-444B-90FE-D5041606D33B}"/>
              </a:ext>
            </a:extLst>
          </p:cNvPr>
          <p:cNvSpPr txBox="1"/>
          <p:nvPr/>
        </p:nvSpPr>
        <p:spPr>
          <a:xfrm>
            <a:off x="7383076" y="613515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GTR-</a:t>
            </a:r>
            <a:r>
              <a:rPr kumimoji="1" lang="en-US" altLang="ja-JP" sz="2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ASD</a:t>
            </a:r>
            <a:r>
              <a:rPr kumimoji="1" lang="ja-JP" altLang="en-US" sz="2400">
                <a:latin typeface="Hiragino Sans W3" panose="020B0300000000000000" pitchFamily="34" charset="-128"/>
                <a:ea typeface="Hiragino Sans W3" panose="020B0300000000000000" pitchFamily="34" charset="-128"/>
              </a:rPr>
              <a:t>基板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59CCEC9-9E8A-4245-A0E1-4195FD389C51}"/>
              </a:ext>
            </a:extLst>
          </p:cNvPr>
          <p:cNvSpPr/>
          <p:nvPr/>
        </p:nvSpPr>
        <p:spPr>
          <a:xfrm>
            <a:off x="7500000" y="3960000"/>
            <a:ext cx="1080000" cy="1368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D60D9-A56F-EB43-8468-7570EEDC4434}"/>
              </a:ext>
            </a:extLst>
          </p:cNvPr>
          <p:cNvSpPr/>
          <p:nvPr/>
        </p:nvSpPr>
        <p:spPr>
          <a:xfrm>
            <a:off x="3864000" y="2699999"/>
            <a:ext cx="3168000" cy="3420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 cap="flat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9F25FB-23E0-9E4E-A3A3-F172689819DD}"/>
              </a:ext>
            </a:extLst>
          </p:cNvPr>
          <p:cNvCxnSpPr>
            <a:cxnSpLocks/>
          </p:cNvCxnSpPr>
          <p:nvPr/>
        </p:nvCxnSpPr>
        <p:spPr>
          <a:xfrm>
            <a:off x="2963333" y="4644000"/>
            <a:ext cx="1188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EA28259-9081-DA45-ABFB-A8F7E2B42307}"/>
              </a:ext>
            </a:extLst>
          </p:cNvPr>
          <p:cNvGrpSpPr/>
          <p:nvPr/>
        </p:nvGrpSpPr>
        <p:grpSpPr>
          <a:xfrm>
            <a:off x="7716000" y="3390201"/>
            <a:ext cx="612000" cy="2195075"/>
            <a:chOff x="7106380" y="2341326"/>
            <a:chExt cx="612000" cy="219385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1447DBB-5746-464C-A62E-52DE1F2BAC4E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3060000"/>
              <a:ext cx="0" cy="147517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E342EE6-8FA5-FA47-8203-BD96C0F2624A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3060000"/>
              <a:ext cx="360000" cy="0"/>
            </a:xfrm>
            <a:prstGeom prst="line">
              <a:avLst/>
            </a:prstGeom>
            <a:ln w="9525"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1D32-3557-5D42-BC3D-8665700B8394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4140000"/>
              <a:ext cx="610570" cy="0"/>
            </a:xfrm>
            <a:prstGeom prst="line">
              <a:avLst/>
            </a:prstGeom>
            <a:ln w="9525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ABD12F-4E3B-A042-9D9A-73836FEB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66380" y="3060000"/>
              <a:ext cx="0" cy="1080000"/>
            </a:xfrm>
            <a:prstGeom prst="line">
              <a:avLst/>
            </a:prstGeom>
            <a:ln w="9525"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76A6BCF-0601-C34D-A405-18F6FD1DA85E}"/>
                </a:ext>
              </a:extLst>
            </p:cNvPr>
            <p:cNvCxnSpPr>
              <a:cxnSpLocks/>
            </p:cNvCxnSpPr>
            <p:nvPr/>
          </p:nvCxnSpPr>
          <p:spPr>
            <a:xfrm>
              <a:off x="7718380" y="2341326"/>
              <a:ext cx="0" cy="1798996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6809C1-2286-EC4E-9937-66A539D1AED4}"/>
              </a:ext>
            </a:extLst>
          </p:cNvPr>
          <p:cNvCxnSpPr>
            <a:cxnSpLocks/>
            <a:endCxn id="54" idx="0"/>
          </p:cNvCxnSpPr>
          <p:nvPr/>
        </p:nvCxnSpPr>
        <p:spPr>
          <a:xfrm flipH="1" flipV="1">
            <a:off x="9112668" y="4640786"/>
            <a:ext cx="1390326" cy="162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FA4258-223B-8A41-8F5A-F786112C0A4F}"/>
              </a:ext>
            </a:extLst>
          </p:cNvPr>
          <p:cNvCxnSpPr>
            <a:cxnSpLocks/>
          </p:cNvCxnSpPr>
          <p:nvPr/>
        </p:nvCxnSpPr>
        <p:spPr>
          <a:xfrm>
            <a:off x="8004000" y="3390200"/>
            <a:ext cx="5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6F949C0-8B23-594D-83E7-7C93EE7F61FD}"/>
              </a:ext>
            </a:extLst>
          </p:cNvPr>
          <p:cNvSpPr txBox="1"/>
          <p:nvPr/>
        </p:nvSpPr>
        <p:spPr>
          <a:xfrm>
            <a:off x="7865530" y="298216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+2.5V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7569D1-38AF-3D4A-A18B-543A8378A745}"/>
              </a:ext>
            </a:extLst>
          </p:cNvPr>
          <p:cNvSpPr txBox="1"/>
          <p:nvPr/>
        </p:nvSpPr>
        <p:spPr>
          <a:xfrm>
            <a:off x="7411519" y="555266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−</a:t>
            </a:r>
            <a:r>
              <a:rPr kumimoji="1" lang="en-US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2.5V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4DD8101-562E-A241-BC98-D4ED9C890465}"/>
              </a:ext>
            </a:extLst>
          </p:cNvPr>
          <p:cNvCxnSpPr>
            <a:cxnSpLocks/>
          </p:cNvCxnSpPr>
          <p:nvPr/>
        </p:nvCxnSpPr>
        <p:spPr>
          <a:xfrm>
            <a:off x="7496387" y="5572337"/>
            <a:ext cx="5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E0EF9B8-1738-E448-8154-F88D40791841}"/>
              </a:ext>
            </a:extLst>
          </p:cNvPr>
          <p:cNvSpPr txBox="1"/>
          <p:nvPr/>
        </p:nvSpPr>
        <p:spPr>
          <a:xfrm>
            <a:off x="4342257" y="615555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3" panose="020B0300000000000000" pitchFamily="34" charset="-128"/>
                <a:ea typeface="Hiragino Sans W3" panose="020B0300000000000000" pitchFamily="34" charset="-128"/>
              </a:rPr>
              <a:t>対放電保護基板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13B5FCA-35FC-4243-BA73-23521C897838}"/>
              </a:ext>
            </a:extLst>
          </p:cNvPr>
          <p:cNvSpPr txBox="1"/>
          <p:nvPr/>
        </p:nvSpPr>
        <p:spPr>
          <a:xfrm>
            <a:off x="8687312" y="4831916"/>
            <a:ext cx="478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7139C9-86ED-4848-931C-BFFE628F89FD}"/>
              </a:ext>
            </a:extLst>
          </p:cNvPr>
          <p:cNvGrpSpPr/>
          <p:nvPr/>
        </p:nvGrpSpPr>
        <p:grpSpPr>
          <a:xfrm>
            <a:off x="7576368" y="4191725"/>
            <a:ext cx="1536300" cy="816784"/>
            <a:chOff x="6052368" y="3861525"/>
            <a:chExt cx="1536300" cy="816784"/>
          </a:xfrm>
        </p:grpSpPr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5A6774A7-FB39-BB4B-9CD8-ED373F0CC903}"/>
                </a:ext>
              </a:extLst>
            </p:cNvPr>
            <p:cNvSpPr/>
            <p:nvPr/>
          </p:nvSpPr>
          <p:spPr>
            <a:xfrm rot="5400000">
              <a:off x="7192668" y="4130586"/>
              <a:ext cx="432000" cy="360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8DA089B-E6D5-AF45-9EEC-68F1217C74EE}"/>
                </a:ext>
              </a:extLst>
            </p:cNvPr>
            <p:cNvGrpSpPr/>
            <p:nvPr/>
          </p:nvGrpSpPr>
          <p:grpSpPr>
            <a:xfrm>
              <a:off x="6406696" y="4418827"/>
              <a:ext cx="291877" cy="259482"/>
              <a:chOff x="7338328" y="3136259"/>
              <a:chExt cx="291877" cy="259482"/>
            </a:xfrm>
          </p:grpSpPr>
          <p:sp>
            <p:nvSpPr>
              <p:cNvPr id="82" name="Triangle 81">
                <a:extLst>
                  <a:ext uri="{FF2B5EF4-FFF2-40B4-BE49-F238E27FC236}">
                    <a16:creationId xmlns:a16="http://schemas.microsoft.com/office/drawing/2014/main" id="{80D43098-19F8-2A43-8388-9F020AAE1AE0}"/>
                  </a:ext>
                </a:extLst>
              </p:cNvPr>
              <p:cNvSpPr/>
              <p:nvPr/>
            </p:nvSpPr>
            <p:spPr>
              <a:xfrm>
                <a:off x="7342205" y="3187397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CEA0D89-D40E-D448-A215-D5D76C144B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14E4B7C-2D45-AF4F-938E-0077906700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C212A1C-EDDB-184D-BE9A-6330F1F320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E7ABCFB-CB37-9246-A430-DDE54C770439}"/>
                </a:ext>
              </a:extLst>
            </p:cNvPr>
            <p:cNvGrpSpPr/>
            <p:nvPr/>
          </p:nvGrpSpPr>
          <p:grpSpPr>
            <a:xfrm>
              <a:off x="6052368" y="3985424"/>
              <a:ext cx="291118" cy="633365"/>
              <a:chOff x="6984000" y="3266449"/>
              <a:chExt cx="291118" cy="63336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DDE211F-46A5-EC46-BF38-4DF35B4A5F5B}"/>
                  </a:ext>
                </a:extLst>
              </p:cNvPr>
              <p:cNvCxnSpPr/>
              <p:nvPr/>
            </p:nvCxnSpPr>
            <p:spPr>
              <a:xfrm>
                <a:off x="6984000" y="3266449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riangle 75">
                <a:extLst>
                  <a:ext uri="{FF2B5EF4-FFF2-40B4-BE49-F238E27FC236}">
                    <a16:creationId xmlns:a16="http://schemas.microsoft.com/office/drawing/2014/main" id="{B99CACD4-EE49-0F45-9AAE-C9EE736C3FCC}"/>
                  </a:ext>
                </a:extLst>
              </p:cNvPr>
              <p:cNvSpPr/>
              <p:nvPr/>
            </p:nvSpPr>
            <p:spPr>
              <a:xfrm>
                <a:off x="6987118" y="3277313"/>
                <a:ext cx="288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94A69D7-AA65-FB4A-8438-0D5644CE6261}"/>
                  </a:ext>
                </a:extLst>
              </p:cNvPr>
              <p:cNvCxnSpPr/>
              <p:nvPr/>
            </p:nvCxnSpPr>
            <p:spPr>
              <a:xfrm>
                <a:off x="6984000" y="3719814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riangle 77">
                <a:extLst>
                  <a:ext uri="{FF2B5EF4-FFF2-40B4-BE49-F238E27FC236}">
                    <a16:creationId xmlns:a16="http://schemas.microsoft.com/office/drawing/2014/main" id="{1E927443-64E1-424B-BE76-BF13A4C506C9}"/>
                  </a:ext>
                </a:extLst>
              </p:cNvPr>
              <p:cNvSpPr/>
              <p:nvPr/>
            </p:nvSpPr>
            <p:spPr>
              <a:xfrm>
                <a:off x="6987118" y="3719814"/>
                <a:ext cx="288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F606DEE-DD7D-EC4D-9941-E432C8632337}"/>
                  </a:ext>
                </a:extLst>
              </p:cNvPr>
              <p:cNvSpPr/>
              <p:nvPr/>
            </p:nvSpPr>
            <p:spPr>
              <a:xfrm>
                <a:off x="7105632" y="3571234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729889A-4938-684C-8639-EF18CBDE4116}"/>
                </a:ext>
              </a:extLst>
            </p:cNvPr>
            <p:cNvGrpSpPr/>
            <p:nvPr/>
          </p:nvGrpSpPr>
          <p:grpSpPr>
            <a:xfrm>
              <a:off x="6664368" y="3861525"/>
              <a:ext cx="290640" cy="264469"/>
              <a:chOff x="7334332" y="3136259"/>
              <a:chExt cx="290640" cy="264469"/>
            </a:xfrm>
          </p:grpSpPr>
          <p:sp>
            <p:nvSpPr>
              <p:cNvPr id="106" name="Triangle 105">
                <a:extLst>
                  <a:ext uri="{FF2B5EF4-FFF2-40B4-BE49-F238E27FC236}">
                    <a16:creationId xmlns:a16="http://schemas.microsoft.com/office/drawing/2014/main" id="{37F530C4-C506-0343-949B-76703F81DC7B}"/>
                  </a:ext>
                </a:extLst>
              </p:cNvPr>
              <p:cNvSpPr/>
              <p:nvPr/>
            </p:nvSpPr>
            <p:spPr>
              <a:xfrm>
                <a:off x="7334332" y="3192384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BC3A774-1586-B446-B0BB-287811DBF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23E2A80-3BBF-654C-BFF7-867093A668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BA3DF01-4D77-9542-8A4E-EC2170B390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8232C393-63AE-DE49-92C2-96CDBC590403}"/>
              </a:ext>
            </a:extLst>
          </p:cNvPr>
          <p:cNvSpPr/>
          <p:nvPr/>
        </p:nvSpPr>
        <p:spPr>
          <a:xfrm>
            <a:off x="3196191" y="4303759"/>
            <a:ext cx="457200" cy="2664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A25354-D27A-5842-A907-FE30A76EF33C}"/>
              </a:ext>
            </a:extLst>
          </p:cNvPr>
          <p:cNvGrpSpPr/>
          <p:nvPr/>
        </p:nvGrpSpPr>
        <p:grpSpPr>
          <a:xfrm>
            <a:off x="4159200" y="4503642"/>
            <a:ext cx="432000" cy="314484"/>
            <a:chOff x="3592945" y="3448050"/>
            <a:chExt cx="417080" cy="31448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047400-B17E-0E45-9777-84AB8418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2945" y="3457575"/>
              <a:ext cx="51955" cy="1446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C0AF17-92BE-DE4B-AD12-41A0BDB86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345" y="3457575"/>
              <a:ext cx="99580" cy="2970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3D11558-E052-2B44-815C-C01F20A6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4900" y="3448050"/>
              <a:ext cx="100446" cy="3065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2E5512-9ECF-434B-B4EA-1DDB04FBD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650" y="3590925"/>
              <a:ext cx="56375" cy="1676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3F437DB-30FE-0843-A006-C74FBDDB39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2000" y="3456000"/>
              <a:ext cx="100446" cy="3065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074B05-E058-C045-AB96-DADA13139399}"/>
              </a:ext>
            </a:extLst>
          </p:cNvPr>
          <p:cNvSpPr txBox="1"/>
          <p:nvPr/>
        </p:nvSpPr>
        <p:spPr>
          <a:xfrm>
            <a:off x="3939601" y="480786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20Ω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CA8166-126E-5F47-A3D8-D0941545F087}"/>
              </a:ext>
            </a:extLst>
          </p:cNvPr>
          <p:cNvSpPr txBox="1"/>
          <p:nvPr/>
        </p:nvSpPr>
        <p:spPr>
          <a:xfrm>
            <a:off x="4044892" y="3640322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SP3004</a:t>
            </a:r>
            <a:endParaRPr kumimoji="1" lang="ja-JP" altLang="en-US" sz="160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C78CD9-51CE-CB4C-AF66-28F5C246578B}"/>
              </a:ext>
            </a:extLst>
          </p:cNvPr>
          <p:cNvSpPr txBox="1"/>
          <p:nvPr/>
        </p:nvSpPr>
        <p:spPr>
          <a:xfrm>
            <a:off x="5752116" y="3619303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1SS362FV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1AAE9C-E4D1-4141-A51A-5F52BEE2E234}"/>
              </a:ext>
            </a:extLst>
          </p:cNvPr>
          <p:cNvCxnSpPr>
            <a:cxnSpLocks/>
          </p:cNvCxnSpPr>
          <p:nvPr/>
        </p:nvCxnSpPr>
        <p:spPr>
          <a:xfrm>
            <a:off x="4581117" y="3420000"/>
            <a:ext cx="2162278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A876361-8071-8143-846B-045CF58D09BA}"/>
              </a:ext>
            </a:extLst>
          </p:cNvPr>
          <p:cNvSpPr txBox="1"/>
          <p:nvPr/>
        </p:nvSpPr>
        <p:spPr>
          <a:xfrm>
            <a:off x="4984412" y="296639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+2.5 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174B1E-8AE3-4F48-BA18-CD75848F56BF}"/>
              </a:ext>
            </a:extLst>
          </p:cNvPr>
          <p:cNvSpPr txBox="1"/>
          <p:nvPr/>
        </p:nvSpPr>
        <p:spPr>
          <a:xfrm>
            <a:off x="5148428" y="557322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D864674-B315-4040-AAD8-1D7FF6D11883}"/>
              </a:ext>
            </a:extLst>
          </p:cNvPr>
          <p:cNvGrpSpPr/>
          <p:nvPr/>
        </p:nvGrpSpPr>
        <p:grpSpPr>
          <a:xfrm>
            <a:off x="4850400" y="3420000"/>
            <a:ext cx="828000" cy="2340000"/>
            <a:chOff x="3326400" y="3420000"/>
            <a:chExt cx="828000" cy="2340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2E08B8-BA40-BB49-A947-F54A9E221DB0}"/>
                </a:ext>
              </a:extLst>
            </p:cNvPr>
            <p:cNvSpPr/>
            <p:nvPr/>
          </p:nvSpPr>
          <p:spPr>
            <a:xfrm>
              <a:off x="3326400" y="3960000"/>
              <a:ext cx="828000" cy="136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C5EB7FD-370D-8F48-A8EB-B8F7E4520509}"/>
                </a:ext>
              </a:extLst>
            </p:cNvPr>
            <p:cNvSpPr/>
            <p:nvPr/>
          </p:nvSpPr>
          <p:spPr>
            <a:xfrm>
              <a:off x="3582000" y="4627400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74724B-3126-CD44-9553-8FA86C480C02}"/>
                </a:ext>
              </a:extLst>
            </p:cNvPr>
            <p:cNvGrpSpPr/>
            <p:nvPr/>
          </p:nvGrpSpPr>
          <p:grpSpPr>
            <a:xfrm>
              <a:off x="3456000" y="3420000"/>
              <a:ext cx="289247" cy="2160000"/>
              <a:chOff x="5474561" y="2207629"/>
              <a:chExt cx="289247" cy="21600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5B15F49-69D6-C347-816D-3B670DAAB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8561" y="2207629"/>
                <a:ext cx="0" cy="21600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54B5CD-DB81-024D-8DA6-C1F21D9469D8}"/>
                  </a:ext>
                </a:extLst>
              </p:cNvPr>
              <p:cNvCxnSpPr/>
              <p:nvPr/>
            </p:nvCxnSpPr>
            <p:spPr>
              <a:xfrm>
                <a:off x="5475808" y="3099734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riangle 55">
                <a:extLst>
                  <a:ext uri="{FF2B5EF4-FFF2-40B4-BE49-F238E27FC236}">
                    <a16:creationId xmlns:a16="http://schemas.microsoft.com/office/drawing/2014/main" id="{EB42E93E-18BB-E946-AD28-310DF0532AC5}"/>
                  </a:ext>
                </a:extLst>
              </p:cNvPr>
              <p:cNvSpPr/>
              <p:nvPr/>
            </p:nvSpPr>
            <p:spPr>
              <a:xfrm>
                <a:off x="5474561" y="3110598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F45679D-94C5-8944-ACD7-80107408FA24}"/>
                  </a:ext>
                </a:extLst>
              </p:cNvPr>
              <p:cNvCxnSpPr/>
              <p:nvPr/>
            </p:nvCxnSpPr>
            <p:spPr>
              <a:xfrm>
                <a:off x="5475808" y="3553099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riangle 57">
                <a:extLst>
                  <a:ext uri="{FF2B5EF4-FFF2-40B4-BE49-F238E27FC236}">
                    <a16:creationId xmlns:a16="http://schemas.microsoft.com/office/drawing/2014/main" id="{FAE9E386-DBBF-E44B-8A9E-BEA1291BF822}"/>
                  </a:ext>
                </a:extLst>
              </p:cNvPr>
              <p:cNvSpPr/>
              <p:nvPr/>
            </p:nvSpPr>
            <p:spPr>
              <a:xfrm>
                <a:off x="5474561" y="3553099"/>
                <a:ext cx="288000" cy="216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5AE543-9685-0C43-B2DB-67C8AF176641}"/>
                </a:ext>
              </a:extLst>
            </p:cNvPr>
            <p:cNvCxnSpPr>
              <a:cxnSpLocks/>
            </p:cNvCxnSpPr>
            <p:nvPr/>
          </p:nvCxnSpPr>
          <p:spPr>
            <a:xfrm>
              <a:off x="3599812" y="4073175"/>
              <a:ext cx="351264" cy="0"/>
            </a:xfrm>
            <a:prstGeom prst="line">
              <a:avLst/>
            </a:prstGeom>
            <a:ln w="12700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5193730-45F9-0544-85D7-A29F062CF531}"/>
                </a:ext>
              </a:extLst>
            </p:cNvPr>
            <p:cNvCxnSpPr>
              <a:cxnSpLocks/>
            </p:cNvCxnSpPr>
            <p:nvPr/>
          </p:nvCxnSpPr>
          <p:spPr>
            <a:xfrm>
              <a:off x="3598495" y="5153175"/>
              <a:ext cx="360197" cy="0"/>
            </a:xfrm>
            <a:prstGeom prst="line">
              <a:avLst/>
            </a:prstGeom>
            <a:ln w="12700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67D5758-E447-C74D-8517-79B59FADED13}"/>
                </a:ext>
              </a:extLst>
            </p:cNvPr>
            <p:cNvCxnSpPr>
              <a:cxnSpLocks/>
            </p:cNvCxnSpPr>
            <p:nvPr/>
          </p:nvCxnSpPr>
          <p:spPr>
            <a:xfrm>
              <a:off x="3953476" y="4073174"/>
              <a:ext cx="0" cy="1080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59003FA-783F-364B-82AA-D7E3ED3E02B1}"/>
                </a:ext>
              </a:extLst>
            </p:cNvPr>
            <p:cNvGrpSpPr/>
            <p:nvPr/>
          </p:nvGrpSpPr>
          <p:grpSpPr>
            <a:xfrm>
              <a:off x="3798895" y="4192425"/>
              <a:ext cx="298227" cy="259482"/>
              <a:chOff x="3999248" y="3143250"/>
              <a:chExt cx="298227" cy="259482"/>
            </a:xfrm>
          </p:grpSpPr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49B7E178-FC75-9B45-B1DB-D2F7A3E32D1B}"/>
                  </a:ext>
                </a:extLst>
              </p:cNvPr>
              <p:cNvSpPr/>
              <p:nvPr/>
            </p:nvSpPr>
            <p:spPr>
              <a:xfrm>
                <a:off x="4009475" y="3194388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6949471-5CB0-9E4B-96C7-FE65A11B1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0000" y="3193923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D900E14-A079-FA45-A035-09E752C8E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1917" y="3143250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F949CA1-685C-F445-AE85-5F2B3C27D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9248" y="3194676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Triangle 132">
              <a:extLst>
                <a:ext uri="{FF2B5EF4-FFF2-40B4-BE49-F238E27FC236}">
                  <a16:creationId xmlns:a16="http://schemas.microsoft.com/office/drawing/2014/main" id="{EED0C494-48A8-A244-94AA-95A824C41F21}"/>
                </a:ext>
              </a:extLst>
            </p:cNvPr>
            <p:cNvSpPr/>
            <p:nvPr/>
          </p:nvSpPr>
          <p:spPr>
            <a:xfrm flipV="1">
              <a:off x="3456000" y="5580000"/>
              <a:ext cx="288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613CD8-1271-E744-B149-A4B923D69F0F}"/>
              </a:ext>
            </a:extLst>
          </p:cNvPr>
          <p:cNvGrpSpPr/>
          <p:nvPr/>
        </p:nvGrpSpPr>
        <p:grpSpPr>
          <a:xfrm>
            <a:off x="6168000" y="3420000"/>
            <a:ext cx="432000" cy="2340000"/>
            <a:chOff x="4633200" y="3420000"/>
            <a:chExt cx="432000" cy="234000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6D81C2C-5AAF-5045-AF45-551F82A37CAE}"/>
                </a:ext>
              </a:extLst>
            </p:cNvPr>
            <p:cNvSpPr/>
            <p:nvPr/>
          </p:nvSpPr>
          <p:spPr>
            <a:xfrm>
              <a:off x="4633200" y="3960000"/>
              <a:ext cx="432000" cy="136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0A283D-3C60-754D-AF61-39CB35929987}"/>
                </a:ext>
              </a:extLst>
            </p:cNvPr>
            <p:cNvCxnSpPr>
              <a:cxnSpLocks/>
            </p:cNvCxnSpPr>
            <p:nvPr/>
          </p:nvCxnSpPr>
          <p:spPr>
            <a:xfrm>
              <a:off x="4848751" y="3420000"/>
              <a:ext cx="0" cy="21608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D940F6-122F-784F-A19B-8354862FB9E3}"/>
                </a:ext>
              </a:extLst>
            </p:cNvPr>
            <p:cNvCxnSpPr/>
            <p:nvPr/>
          </p:nvCxnSpPr>
          <p:spPr>
            <a:xfrm>
              <a:off x="4705998" y="4322660"/>
              <a:ext cx="28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riangle 89">
              <a:extLst>
                <a:ext uri="{FF2B5EF4-FFF2-40B4-BE49-F238E27FC236}">
                  <a16:creationId xmlns:a16="http://schemas.microsoft.com/office/drawing/2014/main" id="{9770CA2D-4644-1A4C-B8FB-E0CE158FA864}"/>
                </a:ext>
              </a:extLst>
            </p:cNvPr>
            <p:cNvSpPr/>
            <p:nvPr/>
          </p:nvSpPr>
          <p:spPr>
            <a:xfrm>
              <a:off x="4704751" y="4333526"/>
              <a:ext cx="288000" cy="20843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6A9D4A-19BA-DD46-BC3E-977F4DBF9031}"/>
                </a:ext>
              </a:extLst>
            </p:cNvPr>
            <p:cNvCxnSpPr/>
            <p:nvPr/>
          </p:nvCxnSpPr>
          <p:spPr>
            <a:xfrm>
              <a:off x="4705998" y="4770649"/>
              <a:ext cx="28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riangle 91">
              <a:extLst>
                <a:ext uri="{FF2B5EF4-FFF2-40B4-BE49-F238E27FC236}">
                  <a16:creationId xmlns:a16="http://schemas.microsoft.com/office/drawing/2014/main" id="{DF4ABC7F-63FC-4246-BD49-A83100C69138}"/>
                </a:ext>
              </a:extLst>
            </p:cNvPr>
            <p:cNvSpPr/>
            <p:nvPr/>
          </p:nvSpPr>
          <p:spPr>
            <a:xfrm>
              <a:off x="4704751" y="4770649"/>
              <a:ext cx="288000" cy="21608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55A424-1306-AB4A-B4BF-4A3306AE3044}"/>
                </a:ext>
              </a:extLst>
            </p:cNvPr>
            <p:cNvSpPr/>
            <p:nvPr/>
          </p:nvSpPr>
          <p:spPr>
            <a:xfrm>
              <a:off x="4831200" y="4626000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34" name="Triangle 133">
              <a:extLst>
                <a:ext uri="{FF2B5EF4-FFF2-40B4-BE49-F238E27FC236}">
                  <a16:creationId xmlns:a16="http://schemas.microsoft.com/office/drawing/2014/main" id="{3F9AF9C3-CEAD-8848-9F43-C97E8C32DE4E}"/>
                </a:ext>
              </a:extLst>
            </p:cNvPr>
            <p:cNvSpPr/>
            <p:nvPr/>
          </p:nvSpPr>
          <p:spPr>
            <a:xfrm flipV="1">
              <a:off x="4705200" y="5580000"/>
              <a:ext cx="288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C2F8EF45-59F8-1946-85D2-2C43E040AEA6}"/>
              </a:ext>
            </a:extLst>
          </p:cNvPr>
          <p:cNvSpPr txBox="1"/>
          <p:nvPr/>
        </p:nvSpPr>
        <p:spPr>
          <a:xfrm>
            <a:off x="6389618" y="55800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E5DF8ED-95B0-F348-9D26-B7835C9A13FB}"/>
              </a:ext>
            </a:extLst>
          </p:cNvPr>
          <p:cNvCxnSpPr>
            <a:cxnSpLocks/>
          </p:cNvCxnSpPr>
          <p:nvPr/>
        </p:nvCxnSpPr>
        <p:spPr>
          <a:xfrm>
            <a:off x="4591200" y="4644000"/>
            <a:ext cx="4158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1D70AB02-24BC-0543-BD89-6E402A8E39FC}"/>
              </a:ext>
            </a:extLst>
          </p:cNvPr>
          <p:cNvSpPr txBox="1"/>
          <p:nvPr/>
        </p:nvSpPr>
        <p:spPr>
          <a:xfrm>
            <a:off x="9375160" y="4663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rPr>
              <a:t>トリガー</a:t>
            </a:r>
            <a:endParaRPr kumimoji="1" lang="en-US" altLang="ja-JP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7E106A69-8E97-E74C-BABE-7605235ED690}"/>
              </a:ext>
            </a:extLst>
          </p:cNvPr>
          <p:cNvSpPr/>
          <p:nvPr/>
        </p:nvSpPr>
        <p:spPr>
          <a:xfrm>
            <a:off x="3073406" y="4774363"/>
            <a:ext cx="376469" cy="1226203"/>
          </a:xfrm>
          <a:custGeom>
            <a:avLst/>
            <a:gdLst>
              <a:gd name="connsiteX0" fmla="*/ 0 w 284205"/>
              <a:gd name="connsiteY0" fmla="*/ 1448493 h 2759692"/>
              <a:gd name="connsiteX1" fmla="*/ 12356 w 284205"/>
              <a:gd name="connsiteY1" fmla="*/ 27466 h 2759692"/>
              <a:gd name="connsiteX2" fmla="*/ 74140 w 284205"/>
              <a:gd name="connsiteY2" fmla="*/ 2572958 h 2759692"/>
              <a:gd name="connsiteX3" fmla="*/ 86497 w 284205"/>
              <a:gd name="connsiteY3" fmla="*/ 262245 h 2759692"/>
              <a:gd name="connsiteX4" fmla="*/ 123567 w 284205"/>
              <a:gd name="connsiteY4" fmla="*/ 1683272 h 2759692"/>
              <a:gd name="connsiteX5" fmla="*/ 160637 w 284205"/>
              <a:gd name="connsiteY5" fmla="*/ 497023 h 2759692"/>
              <a:gd name="connsiteX6" fmla="*/ 197708 w 284205"/>
              <a:gd name="connsiteY6" fmla="*/ 2758310 h 2759692"/>
              <a:gd name="connsiteX7" fmla="*/ 247135 w 284205"/>
              <a:gd name="connsiteY7" fmla="*/ 843012 h 2759692"/>
              <a:gd name="connsiteX8" fmla="*/ 284205 w 284205"/>
              <a:gd name="connsiteY8" fmla="*/ 1510277 h 27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5" h="2759692">
                <a:moveTo>
                  <a:pt x="0" y="1448493"/>
                </a:moveTo>
                <a:cubicBezTo>
                  <a:pt x="-1" y="644274"/>
                  <a:pt x="-1" y="-159945"/>
                  <a:pt x="12356" y="27466"/>
                </a:cubicBezTo>
                <a:cubicBezTo>
                  <a:pt x="24713" y="214877"/>
                  <a:pt x="61783" y="2533828"/>
                  <a:pt x="74140" y="2572958"/>
                </a:cubicBezTo>
                <a:cubicBezTo>
                  <a:pt x="86497" y="2612088"/>
                  <a:pt x="78259" y="410526"/>
                  <a:pt x="86497" y="262245"/>
                </a:cubicBezTo>
                <a:cubicBezTo>
                  <a:pt x="94735" y="113964"/>
                  <a:pt x="111210" y="1644142"/>
                  <a:pt x="123567" y="1683272"/>
                </a:cubicBezTo>
                <a:cubicBezTo>
                  <a:pt x="135924" y="1722402"/>
                  <a:pt x="148280" y="317850"/>
                  <a:pt x="160637" y="497023"/>
                </a:cubicBezTo>
                <a:cubicBezTo>
                  <a:pt x="172994" y="676196"/>
                  <a:pt x="183292" y="2700645"/>
                  <a:pt x="197708" y="2758310"/>
                </a:cubicBezTo>
                <a:cubicBezTo>
                  <a:pt x="212124" y="2815975"/>
                  <a:pt x="232719" y="1051017"/>
                  <a:pt x="247135" y="843012"/>
                </a:cubicBezTo>
                <a:cubicBezTo>
                  <a:pt x="261551" y="635006"/>
                  <a:pt x="272878" y="1072641"/>
                  <a:pt x="284205" y="1510277"/>
                </a:cubicBezTo>
              </a:path>
            </a:pathLst>
          </a:cu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DBA566B-889F-6F47-8296-3A1882F7F9FF}"/>
              </a:ext>
            </a:extLst>
          </p:cNvPr>
          <p:cNvSpPr txBox="1"/>
          <p:nvPr/>
        </p:nvSpPr>
        <p:spPr>
          <a:xfrm>
            <a:off x="7407671" y="3588790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NUP4114 </a:t>
            </a:r>
            <a:r>
              <a:rPr kumimoji="1" lang="en-US" altLang="ja-JP" sz="11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(, SP3004)</a:t>
            </a:r>
            <a:endParaRPr kumimoji="1" lang="en-US" altLang="ja-JP" sz="16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B3CE4E2-2F4A-F445-99C2-DC8C68E4406E}"/>
              </a:ext>
            </a:extLst>
          </p:cNvPr>
          <p:cNvSpPr txBox="1"/>
          <p:nvPr/>
        </p:nvSpPr>
        <p:spPr>
          <a:xfrm>
            <a:off x="454406" y="5737333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GEM</a:t>
            </a:r>
            <a:r>
              <a:rPr kumimoji="1" lang="ja-JP" altLang="en-US">
                <a:solidFill>
                  <a:schemeClr val="tx1">
                    <a:lumMod val="50000"/>
                    <a:lumOff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フォイル読出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3FE9DE-6EC4-DA4B-BBFF-B1C0492A936B}"/>
              </a:ext>
            </a:extLst>
          </p:cNvPr>
          <p:cNvGrpSpPr/>
          <p:nvPr/>
        </p:nvGrpSpPr>
        <p:grpSpPr>
          <a:xfrm>
            <a:off x="2886503" y="4464000"/>
            <a:ext cx="71998" cy="360000"/>
            <a:chOff x="2475805" y="4487276"/>
            <a:chExt cx="71998" cy="360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F9B931-F152-DB48-A1C4-2E42432A76DE}"/>
                </a:ext>
              </a:extLst>
            </p:cNvPr>
            <p:cNvCxnSpPr/>
            <p:nvPr/>
          </p:nvCxnSpPr>
          <p:spPr>
            <a:xfrm rot="16200000">
              <a:off x="2295805" y="4667276"/>
              <a:ext cx="360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671B44-ABFC-1049-A359-AA85D48B0DD1}"/>
                </a:ext>
              </a:extLst>
            </p:cNvPr>
            <p:cNvCxnSpPr/>
            <p:nvPr/>
          </p:nvCxnSpPr>
          <p:spPr>
            <a:xfrm rot="16200000">
              <a:off x="2367803" y="4667276"/>
              <a:ext cx="360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0B7698E-70F0-9245-8FA9-27CF0B545167}"/>
              </a:ext>
            </a:extLst>
          </p:cNvPr>
          <p:cNvSpPr txBox="1"/>
          <p:nvPr/>
        </p:nvSpPr>
        <p:spPr>
          <a:xfrm>
            <a:off x="2610977" y="408443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1nF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E7DAB3-D5A1-0440-865A-09D53F3264F5}"/>
              </a:ext>
            </a:extLst>
          </p:cNvPr>
          <p:cNvSpPr txBox="1"/>
          <p:nvPr/>
        </p:nvSpPr>
        <p:spPr>
          <a:xfrm>
            <a:off x="3292013" y="4141952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Hiragino Sans W1" panose="020B0300000000000000" pitchFamily="34" charset="-128"/>
                <a:cs typeface="Times New Roman" panose="02020603050405020304" pitchFamily="18" charset="0"/>
              </a:rPr>
              <a:t>Q</a:t>
            </a:r>
            <a:endParaRPr kumimoji="1" lang="ja-JP" altLang="en-US" i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Hiragino Sans W1" panose="020B03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577280-6493-4E4D-881D-507E5C09EEB7}"/>
              </a:ext>
            </a:extLst>
          </p:cNvPr>
          <p:cNvGrpSpPr/>
          <p:nvPr/>
        </p:nvGrpSpPr>
        <p:grpSpPr>
          <a:xfrm>
            <a:off x="691167" y="3139342"/>
            <a:ext cx="1897039" cy="2304193"/>
            <a:chOff x="765119" y="2421812"/>
            <a:chExt cx="1897039" cy="23041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ED137B-7B0A-644D-9186-0B82C5C7F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65119" y="2421812"/>
              <a:ext cx="1595810" cy="2304193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5B17BF-EC2D-DD49-8DC5-08D88E078BBE}"/>
                </a:ext>
              </a:extLst>
            </p:cNvPr>
            <p:cNvSpPr/>
            <p:nvPr/>
          </p:nvSpPr>
          <p:spPr>
            <a:xfrm>
              <a:off x="1915971" y="3507094"/>
              <a:ext cx="71045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~ 1-2 </a:t>
              </a:r>
              <a:r>
                <a:rPr lang="en-US" altLang="ja-JP" sz="1000" dirty="0" err="1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nF</a:t>
              </a:r>
              <a:endParaRPr lang="en-JP" sz="10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ECD2C3C-DCDC-A249-8898-E2979807BC02}"/>
                </a:ext>
              </a:extLst>
            </p:cNvPr>
            <p:cNvSpPr txBox="1"/>
            <p:nvPr/>
          </p:nvSpPr>
          <p:spPr>
            <a:xfrm>
              <a:off x="2049490" y="4148524"/>
              <a:ext cx="6126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~10</a:t>
              </a:r>
              <a:r>
                <a:rPr lang="en-US" altLang="ja-JP" sz="900" baseline="300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-1</a:t>
              </a:r>
              <a:r>
                <a:rPr lang="en-US" altLang="ja-JP" sz="9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n</a:t>
              </a:r>
              <a:r>
                <a:rPr kumimoji="1" lang="en-US" altLang="ja-JP" sz="9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F</a:t>
              </a:r>
              <a:endParaRPr kumimoji="1" lang="ja-JP" altLang="en-US" sz="900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AA6733B-F6F8-EF44-AA4E-6DA0388E0884}"/>
              </a:ext>
            </a:extLst>
          </p:cNvPr>
          <p:cNvCxnSpPr>
            <a:cxnSpLocks/>
          </p:cNvCxnSpPr>
          <p:nvPr/>
        </p:nvCxnSpPr>
        <p:spPr>
          <a:xfrm>
            <a:off x="2281428" y="4644000"/>
            <a:ext cx="597723" cy="0"/>
          </a:xfrm>
          <a:prstGeom prst="line">
            <a:avLst/>
          </a:prstGeom>
          <a:ln w="6350"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08E7E1-DFBB-134F-9388-13B3A56AB94D}"/>
              </a:ext>
            </a:extLst>
          </p:cNvPr>
          <p:cNvSpPr txBox="1"/>
          <p:nvPr/>
        </p:nvSpPr>
        <p:spPr>
          <a:xfrm>
            <a:off x="2599172" y="377993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C</a:t>
            </a:r>
            <a:r>
              <a:rPr lang="en-JP" baseline="-250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dec</a:t>
            </a:r>
          </a:p>
        </p:txBody>
      </p:sp>
    </p:spTree>
    <p:extLst>
      <p:ext uri="{BB962C8B-B14F-4D97-AF65-F5344CB8AC3E}">
        <p14:creationId xmlns:p14="http://schemas.microsoft.com/office/powerpoint/2010/main" val="211512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0131519F-66B7-E944-A08B-8368D5B34D8D}"/>
              </a:ext>
            </a:extLst>
          </p:cNvPr>
          <p:cNvSpPr/>
          <p:nvPr/>
        </p:nvSpPr>
        <p:spPr>
          <a:xfrm>
            <a:off x="3098340" y="5599937"/>
            <a:ext cx="1907932" cy="36000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F40B2B-EDF1-6746-8A41-3973A7FC7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2" t="7115" r="-196"/>
          <a:stretch/>
        </p:blipFill>
        <p:spPr>
          <a:xfrm>
            <a:off x="3003015" y="3429000"/>
            <a:ext cx="1368000" cy="194085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B3CE4E2-2F4A-F445-99C2-DC8C68E4406E}"/>
              </a:ext>
            </a:extLst>
          </p:cNvPr>
          <p:cNvSpPr txBox="1"/>
          <p:nvPr/>
        </p:nvSpPr>
        <p:spPr>
          <a:xfrm>
            <a:off x="4303926" y="3275658"/>
            <a:ext cx="1802096" cy="369332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GEM3</a:t>
            </a:r>
            <a:r>
              <a:rPr kumimoji="1" lang="ja-JP" altLang="en-US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裏の電荷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43E654-B318-C046-BB23-FA280E7E87F2}"/>
              </a:ext>
            </a:extLst>
          </p:cNvPr>
          <p:cNvGrpSpPr/>
          <p:nvPr/>
        </p:nvGrpSpPr>
        <p:grpSpPr>
          <a:xfrm>
            <a:off x="4366800" y="4020714"/>
            <a:ext cx="908618" cy="1019286"/>
            <a:chOff x="3753041" y="4020714"/>
            <a:chExt cx="908618" cy="1019286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32C393-63AE-DE49-92C2-96CDBC590403}"/>
                </a:ext>
              </a:extLst>
            </p:cNvPr>
            <p:cNvSpPr/>
            <p:nvPr/>
          </p:nvSpPr>
          <p:spPr>
            <a:xfrm>
              <a:off x="3813455" y="4571499"/>
              <a:ext cx="457200" cy="266415"/>
            </a:xfrm>
            <a:custGeom>
              <a:avLst/>
              <a:gdLst>
                <a:gd name="connsiteX0" fmla="*/ 0 w 815546"/>
                <a:gd name="connsiteY0" fmla="*/ 457200 h 501194"/>
                <a:gd name="connsiteX1" fmla="*/ 148281 w 815546"/>
                <a:gd name="connsiteY1" fmla="*/ 0 h 501194"/>
                <a:gd name="connsiteX2" fmla="*/ 531341 w 815546"/>
                <a:gd name="connsiteY2" fmla="*/ 457200 h 501194"/>
                <a:gd name="connsiteX3" fmla="*/ 815546 w 815546"/>
                <a:gd name="connsiteY3" fmla="*/ 457200 h 50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546" h="501194">
                  <a:moveTo>
                    <a:pt x="0" y="457200"/>
                  </a:moveTo>
                  <a:cubicBezTo>
                    <a:pt x="29862" y="228600"/>
                    <a:pt x="59724" y="0"/>
                    <a:pt x="148281" y="0"/>
                  </a:cubicBezTo>
                  <a:cubicBezTo>
                    <a:pt x="236838" y="0"/>
                    <a:pt x="420130" y="381000"/>
                    <a:pt x="531341" y="457200"/>
                  </a:cubicBezTo>
                  <a:cubicBezTo>
                    <a:pt x="642552" y="533400"/>
                    <a:pt x="729049" y="495300"/>
                    <a:pt x="815546" y="45720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3FE9DE-6EC4-DA4B-BBFF-B1C0492A936B}"/>
                </a:ext>
              </a:extLst>
            </p:cNvPr>
            <p:cNvGrpSpPr/>
            <p:nvPr/>
          </p:nvGrpSpPr>
          <p:grpSpPr>
            <a:xfrm>
              <a:off x="4358116" y="4680000"/>
              <a:ext cx="71998" cy="360000"/>
              <a:chOff x="2475805" y="4487276"/>
              <a:chExt cx="71998" cy="3600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5F9B931-F152-DB48-A1C4-2E42432A76DE}"/>
                  </a:ext>
                </a:extLst>
              </p:cNvPr>
              <p:cNvCxnSpPr/>
              <p:nvPr/>
            </p:nvCxnSpPr>
            <p:spPr>
              <a:xfrm rot="16200000">
                <a:off x="2295805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9671B44-ABFC-1049-A359-AA85D48B0DD1}"/>
                  </a:ext>
                </a:extLst>
              </p:cNvPr>
              <p:cNvCxnSpPr/>
              <p:nvPr/>
            </p:nvCxnSpPr>
            <p:spPr>
              <a:xfrm rot="16200000">
                <a:off x="2367803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7698E-70F0-9245-8FA9-27CF0B545167}"/>
                </a:ext>
              </a:extLst>
            </p:cNvPr>
            <p:cNvSpPr txBox="1"/>
            <p:nvPr/>
          </p:nvSpPr>
          <p:spPr>
            <a:xfrm>
              <a:off x="4141965" y="4360836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1nF</a:t>
              </a:r>
              <a:endParaRPr kumimoji="1" lang="ja-JP" altLang="en-US" sz="1400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AA6733B-F6F8-EF44-AA4E-6DA0388E0884}"/>
                </a:ext>
              </a:extLst>
            </p:cNvPr>
            <p:cNvCxnSpPr>
              <a:cxnSpLocks/>
            </p:cNvCxnSpPr>
            <p:nvPr/>
          </p:nvCxnSpPr>
          <p:spPr>
            <a:xfrm>
              <a:off x="3753041" y="4860000"/>
              <a:ext cx="597723" cy="0"/>
            </a:xfrm>
            <a:prstGeom prst="line">
              <a:avLst/>
            </a:prstGeom>
            <a:ln w="9525"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08E7E1-DFBB-134F-9388-13B3A56AB94D}"/>
                </a:ext>
              </a:extLst>
            </p:cNvPr>
            <p:cNvSpPr txBox="1"/>
            <p:nvPr/>
          </p:nvSpPr>
          <p:spPr>
            <a:xfrm>
              <a:off x="4070785" y="4020714"/>
              <a:ext cx="587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C</a:t>
              </a:r>
              <a:r>
                <a:rPr lang="en-JP" sz="1600" baseline="-25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dec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7E3BF3-38DB-8A47-A86D-915575AE088C}"/>
              </a:ext>
            </a:extLst>
          </p:cNvPr>
          <p:cNvSpPr txBox="1"/>
          <p:nvPr/>
        </p:nvSpPr>
        <p:spPr>
          <a:xfrm>
            <a:off x="2014333" y="451638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62AE2AF-EB13-D946-A5E6-E49A08A86CBC}"/>
              </a:ext>
            </a:extLst>
          </p:cNvPr>
          <p:cNvSpPr txBox="1"/>
          <p:nvPr/>
        </p:nvSpPr>
        <p:spPr>
          <a:xfrm>
            <a:off x="1989631" y="451107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GEM3表</a:t>
            </a:r>
            <a:endParaRPr lang="en-JP" baseline="-250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E34E79-D0E7-D044-AB4F-5D159C52C61B}"/>
              </a:ext>
            </a:extLst>
          </p:cNvPr>
          <p:cNvSpPr txBox="1"/>
          <p:nvPr/>
        </p:nvSpPr>
        <p:spPr>
          <a:xfrm>
            <a:off x="1984568" y="477219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GEM3裏</a:t>
            </a:r>
            <a:endParaRPr lang="en-JP" baseline="-250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B6CE4D-9AFC-2D4C-83FD-0098A213405A}"/>
              </a:ext>
            </a:extLst>
          </p:cNvPr>
          <p:cNvSpPr txBox="1"/>
          <p:nvPr/>
        </p:nvSpPr>
        <p:spPr>
          <a:xfrm>
            <a:off x="2261133" y="517335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読出基板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00D37B1D-E781-4542-A06E-8421ED872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560" y="-340952"/>
            <a:ext cx="7259149" cy="2771675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CFE1738D-18D8-1047-A5AF-33AD69FD5E4C}"/>
              </a:ext>
            </a:extLst>
          </p:cNvPr>
          <p:cNvSpPr txBox="1"/>
          <p:nvPr/>
        </p:nvSpPr>
        <p:spPr>
          <a:xfrm>
            <a:off x="2189348" y="5966086"/>
            <a:ext cx="1654620" cy="338554"/>
          </a:xfrm>
          <a:prstGeom prst="rect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読出基板の電荷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60D021-F7B4-044B-A479-3995BD3F2D2D}"/>
              </a:ext>
            </a:extLst>
          </p:cNvPr>
          <p:cNvGrpSpPr/>
          <p:nvPr/>
        </p:nvGrpSpPr>
        <p:grpSpPr>
          <a:xfrm>
            <a:off x="5039999" y="3258696"/>
            <a:ext cx="4533353" cy="2722420"/>
            <a:chOff x="5039999" y="3258696"/>
            <a:chExt cx="4533353" cy="2722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495F67-6CDF-904B-A78F-68A535FDE988}"/>
                </a:ext>
              </a:extLst>
            </p:cNvPr>
            <p:cNvSpPr/>
            <p:nvPr/>
          </p:nvSpPr>
          <p:spPr>
            <a:xfrm>
              <a:off x="5219998" y="3657599"/>
              <a:ext cx="4308709" cy="230233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A4ECD-C45F-444B-90FE-D5041606D33B}"/>
                </a:ext>
              </a:extLst>
            </p:cNvPr>
            <p:cNvSpPr txBox="1"/>
            <p:nvPr/>
          </p:nvSpPr>
          <p:spPr>
            <a:xfrm>
              <a:off x="7521007" y="3258696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20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トリガー用信号</a:t>
              </a:r>
              <a:endPara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D70AB02-24BC-0543-BD89-6E402A8E39FC}"/>
                </a:ext>
              </a:extLst>
            </p:cNvPr>
            <p:cNvSpPr txBox="1"/>
            <p:nvPr/>
          </p:nvSpPr>
          <p:spPr>
            <a:xfrm>
              <a:off x="8157580" y="480119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chemeClr val="accent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トリガー</a:t>
              </a:r>
              <a:endParaRPr kumimoji="1" lang="en-US" altLang="ja-JP" sz="1600" dirty="0">
                <a:solidFill>
                  <a:schemeClr val="accent2">
                    <a:lumMod val="7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  <a:p>
              <a:r>
                <a:rPr kumimoji="1" lang="ja-JP" altLang="en-US" sz="1600">
                  <a:solidFill>
                    <a:schemeClr val="accent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モジュールへ</a:t>
              </a:r>
              <a:endParaRPr kumimoji="1" lang="en-US" altLang="ja-JP" sz="1600" dirty="0">
                <a:solidFill>
                  <a:schemeClr val="accent2">
                    <a:lumMod val="7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5ED917-182B-0241-97AC-33CE8FFF93BA}"/>
                </a:ext>
              </a:extLst>
            </p:cNvPr>
            <p:cNvGrpSpPr/>
            <p:nvPr/>
          </p:nvGrpSpPr>
          <p:grpSpPr>
            <a:xfrm>
              <a:off x="5346983" y="3745114"/>
              <a:ext cx="2897017" cy="1938692"/>
              <a:chOff x="5202983" y="3745114"/>
              <a:chExt cx="2897017" cy="1938692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404A2BB-7EAB-464E-A532-F94A31F30746}"/>
                  </a:ext>
                </a:extLst>
              </p:cNvPr>
              <p:cNvSpPr/>
              <p:nvPr/>
            </p:nvSpPr>
            <p:spPr>
              <a:xfrm>
                <a:off x="5256000" y="3745114"/>
                <a:ext cx="2658754" cy="1938692"/>
              </a:xfrm>
              <a:prstGeom prst="rect">
                <a:avLst/>
              </a:prstGeom>
              <a:solidFill>
                <a:srgbClr val="E8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E7EC736-4AD2-1B44-8E3E-4727263EC5CB}"/>
                  </a:ext>
                </a:extLst>
              </p:cNvPr>
              <p:cNvGrpSpPr/>
              <p:nvPr/>
            </p:nvGrpSpPr>
            <p:grpSpPr>
              <a:xfrm>
                <a:off x="5202983" y="3745114"/>
                <a:ext cx="2897017" cy="1932731"/>
                <a:chOff x="5202983" y="3745114"/>
                <a:chExt cx="2897017" cy="193273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456809C1-2286-EC4E-9937-66A539D1A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88000" y="4860000"/>
                  <a:ext cx="252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813B5FCA-35FC-4243-BA73-23521C897838}"/>
                    </a:ext>
                  </a:extLst>
                </p:cNvPr>
                <p:cNvSpPr txBox="1"/>
                <p:nvPr/>
              </p:nvSpPr>
              <p:spPr>
                <a:xfrm>
                  <a:off x="5202983" y="5090086"/>
                  <a:ext cx="644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Amp.</a:t>
                  </a:r>
                </a:p>
              </p:txBody>
            </p:sp>
            <p:sp>
              <p:nvSpPr>
                <p:cNvPr id="54" name="Triangle 53">
                  <a:extLst>
                    <a:ext uri="{FF2B5EF4-FFF2-40B4-BE49-F238E27FC236}">
                      <a16:creationId xmlns:a16="http://schemas.microsoft.com/office/drawing/2014/main" id="{5A6774A7-FB39-BB4B-9CD8-ED373F0CC903}"/>
                    </a:ext>
                  </a:extLst>
                </p:cNvPr>
                <p:cNvSpPr/>
                <p:nvPr/>
              </p:nvSpPr>
              <p:spPr>
                <a:xfrm rot="5400000">
                  <a:off x="5364000" y="468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6F402EC-76D3-A943-AA5A-D2C7D4F1399C}"/>
                    </a:ext>
                  </a:extLst>
                </p:cNvPr>
                <p:cNvSpPr txBox="1"/>
                <p:nvPr/>
              </p:nvSpPr>
              <p:spPr>
                <a:xfrm>
                  <a:off x="5732391" y="5090086"/>
                  <a:ext cx="8162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Shaper</a:t>
                  </a:r>
                </a:p>
              </p:txBody>
            </p:sp>
            <p:sp>
              <p:nvSpPr>
                <p:cNvPr id="112" name="Triangle 111">
                  <a:extLst>
                    <a:ext uri="{FF2B5EF4-FFF2-40B4-BE49-F238E27FC236}">
                      <a16:creationId xmlns:a16="http://schemas.microsoft.com/office/drawing/2014/main" id="{017085EB-AFB4-974F-AFC6-9CDA605EA8DC}"/>
                    </a:ext>
                  </a:extLst>
                </p:cNvPr>
                <p:cNvSpPr/>
                <p:nvPr/>
              </p:nvSpPr>
              <p:spPr>
                <a:xfrm rot="5400000">
                  <a:off x="5940000" y="468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6AF47036-C375-F042-8FAA-6E01208BB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00000" y="4860000"/>
                  <a:ext cx="324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2BCDFB43-D49F-FE43-B1FB-894720C68C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4000" y="4320000"/>
                  <a:ext cx="0" cy="54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riangle 120">
                  <a:extLst>
                    <a:ext uri="{FF2B5EF4-FFF2-40B4-BE49-F238E27FC236}">
                      <a16:creationId xmlns:a16="http://schemas.microsoft.com/office/drawing/2014/main" id="{E06AC6D6-DA54-EF4C-BC93-EE14ED7E15C1}"/>
                    </a:ext>
                  </a:extLst>
                </p:cNvPr>
                <p:cNvSpPr/>
                <p:nvPr/>
              </p:nvSpPr>
              <p:spPr>
                <a:xfrm rot="5400000">
                  <a:off x="6624000" y="414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2C17E3EA-486D-2B48-A271-CC1FE0C3CE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44000" y="4320000"/>
                  <a:ext cx="180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3070BAB2-8538-E64A-AB66-229A8F121C4E}"/>
                    </a:ext>
                  </a:extLst>
                </p:cNvPr>
                <p:cNvSpPr txBox="1"/>
                <p:nvPr/>
              </p:nvSpPr>
              <p:spPr>
                <a:xfrm>
                  <a:off x="6485194" y="3745114"/>
                  <a:ext cx="64472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analog</a:t>
                  </a:r>
                </a:p>
                <a:p>
                  <a:r>
                    <a:rPr kumimoji="1" lang="en-US" altLang="ja-JP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buffer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72684126-B61F-D34A-9AD7-BB45D9AE9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84000" y="4320000"/>
                  <a:ext cx="288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E47D900-F1D6-0D41-AA58-E6E1E1C2B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84000" y="4932000"/>
                  <a:ext cx="288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D8F860D-59A9-E943-AC08-131C6962AEF3}"/>
                    </a:ext>
                  </a:extLst>
                </p:cNvPr>
                <p:cNvSpPr/>
                <p:nvPr/>
              </p:nvSpPr>
              <p:spPr>
                <a:xfrm>
                  <a:off x="7271203" y="4140000"/>
                  <a:ext cx="6480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a</a:t>
                  </a:r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nalog</a:t>
                  </a:r>
                </a:p>
                <a:p>
                  <a:pPr algn="ctr"/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out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4985069-49B4-5042-BE46-0063E7CEC620}"/>
                    </a:ext>
                  </a:extLst>
                </p:cNvPr>
                <p:cNvSpPr txBox="1"/>
                <p:nvPr/>
              </p:nvSpPr>
              <p:spPr>
                <a:xfrm>
                  <a:off x="6388053" y="5076000"/>
                  <a:ext cx="13676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Discriminator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685695ED-2D4D-B04F-ADD5-10EABD16C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4000" y="5004000"/>
                  <a:ext cx="0" cy="432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3590FA1B-8B87-AF4E-B448-53AA75A68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44000" y="5010559"/>
                  <a:ext cx="180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36C181-4629-634D-96E5-6031FB0706FC}"/>
                    </a:ext>
                  </a:extLst>
                </p:cNvPr>
                <p:cNvSpPr txBox="1"/>
                <p:nvPr/>
              </p:nvSpPr>
              <p:spPr>
                <a:xfrm>
                  <a:off x="6271075" y="5416235"/>
                  <a:ext cx="76174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JP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閾値電圧</a:t>
                  </a: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85F53C3-23A7-D344-8F3E-30254FCE8D61}"/>
                    </a:ext>
                  </a:extLst>
                </p:cNvPr>
                <p:cNvSpPr/>
                <p:nvPr/>
              </p:nvSpPr>
              <p:spPr>
                <a:xfrm>
                  <a:off x="7266756" y="4752000"/>
                  <a:ext cx="6480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digital</a:t>
                  </a:r>
                  <a:endParaRPr lang="en-JP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  <a:p>
                  <a:pPr algn="ctr"/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out</a:t>
                  </a: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9FFE807-D15C-7D40-8F6E-AA7472A0371E}"/>
                    </a:ext>
                  </a:extLst>
                </p:cNvPr>
                <p:cNvSpPr/>
                <p:nvPr/>
              </p:nvSpPr>
              <p:spPr>
                <a:xfrm>
                  <a:off x="7128000" y="5420876"/>
                  <a:ext cx="720000" cy="21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register</a:t>
                  </a:r>
                  <a:endParaRPr lang="en-JP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iragino Sans W1" panose="020B0300000000000000" pitchFamily="34" charset="-128"/>
                    <a:ea typeface="Hiragino Sans W1" panose="020B0300000000000000" pitchFamily="34" charset="-128"/>
                  </a:endParaRPr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B29067B7-82CC-E74F-A625-85E8913896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8000" y="5544000"/>
                  <a:ext cx="180000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5988B725-C2FE-D441-B9DE-1890B9F213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20000" y="4932000"/>
                  <a:ext cx="180000" cy="0"/>
                </a:xfrm>
                <a:prstGeom prst="line">
                  <a:avLst/>
                </a:prstGeom>
                <a:ln w="952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570475A-7A02-2B43-AFF7-C31992699B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20000" y="4320000"/>
                  <a:ext cx="180000" cy="0"/>
                </a:xfrm>
                <a:prstGeom prst="line">
                  <a:avLst/>
                </a:prstGeom>
                <a:ln w="9525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9F25FB-23E0-9E4E-A3A3-F17268981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9999" y="4860000"/>
              <a:ext cx="468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riangle 141">
              <a:extLst>
                <a:ext uri="{FF2B5EF4-FFF2-40B4-BE49-F238E27FC236}">
                  <a16:creationId xmlns:a16="http://schemas.microsoft.com/office/drawing/2014/main" id="{44B1CE35-1EAD-F444-AF2D-3168B8E2DFCE}"/>
                </a:ext>
              </a:extLst>
            </p:cNvPr>
            <p:cNvSpPr/>
            <p:nvPr/>
          </p:nvSpPr>
          <p:spPr>
            <a:xfrm rot="5400000">
              <a:off x="6768000" y="4752000"/>
              <a:ext cx="360000" cy="36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3E6C4B4-D925-1F41-B25E-CB9EBFFE8D07}"/>
                </a:ext>
              </a:extLst>
            </p:cNvPr>
            <p:cNvCxnSpPr>
              <a:cxnSpLocks/>
            </p:cNvCxnSpPr>
            <p:nvPr/>
          </p:nvCxnSpPr>
          <p:spPr>
            <a:xfrm>
              <a:off x="6692640" y="5614559"/>
              <a:ext cx="0" cy="144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1515239-4455-184B-A181-1A68A6443235}"/>
                </a:ext>
              </a:extLst>
            </p:cNvPr>
            <p:cNvSpPr txBox="1"/>
            <p:nvPr/>
          </p:nvSpPr>
          <p:spPr>
            <a:xfrm>
              <a:off x="5749358" y="5719506"/>
              <a:ext cx="1194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基板上で調整可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1FACA19-8E4B-754E-8DFE-1386963898D1}"/>
                </a:ext>
              </a:extLst>
            </p:cNvPr>
            <p:cNvSpPr txBox="1"/>
            <p:nvPr/>
          </p:nvSpPr>
          <p:spPr>
            <a:xfrm>
              <a:off x="8166754" y="4183020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制御基板へ</a:t>
              </a:r>
              <a:endParaRPr kumimoji="1" lang="en-US" altLang="ja-JP" sz="11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524705A-7779-F44D-AF60-48DE4D2079D8}"/>
                </a:ext>
              </a:extLst>
            </p:cNvPr>
            <p:cNvCxnSpPr>
              <a:cxnSpLocks/>
              <a:stCxn id="136" idx="3"/>
            </p:cNvCxnSpPr>
            <p:nvPr/>
          </p:nvCxnSpPr>
          <p:spPr>
            <a:xfrm>
              <a:off x="7992000" y="5528876"/>
              <a:ext cx="232334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4916D5A-44DA-3841-AA4E-5C6122DAAF4A}"/>
                </a:ext>
              </a:extLst>
            </p:cNvPr>
            <p:cNvSpPr txBox="1"/>
            <p:nvPr/>
          </p:nvSpPr>
          <p:spPr>
            <a:xfrm>
              <a:off x="8187190" y="5398087"/>
              <a:ext cx="7617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制御基板</a:t>
              </a:r>
              <a:endParaRPr kumimoji="1"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650AE1F-9277-6B43-A35A-210A9C537237}"/>
              </a:ext>
            </a:extLst>
          </p:cNvPr>
          <p:cNvGrpSpPr/>
          <p:nvPr/>
        </p:nvGrpSpPr>
        <p:grpSpPr>
          <a:xfrm>
            <a:off x="8152334" y="4616944"/>
            <a:ext cx="216000" cy="183600"/>
            <a:chOff x="8638391" y="4270786"/>
            <a:chExt cx="270000" cy="290456"/>
          </a:xfrm>
        </p:grpSpPr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EF6E6DF7-4385-AD43-9BF2-3B23A9707E39}"/>
                </a:ext>
              </a:extLst>
            </p:cNvPr>
            <p:cNvCxnSpPr/>
            <p:nvPr/>
          </p:nvCxnSpPr>
          <p:spPr>
            <a:xfrm flipV="1">
              <a:off x="8638391" y="4270786"/>
              <a:ext cx="180000" cy="290456"/>
            </a:xfrm>
            <a:prstGeom prst="bentConnector3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>
              <a:extLst>
                <a:ext uri="{FF2B5EF4-FFF2-40B4-BE49-F238E27FC236}">
                  <a16:creationId xmlns:a16="http://schemas.microsoft.com/office/drawing/2014/main" id="{AE96364F-0047-FA48-9B84-0F7B85B625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8391" y="4270786"/>
              <a:ext cx="180000" cy="290456"/>
            </a:xfrm>
            <a:prstGeom prst="bentConnector3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147">
            <a:extLst>
              <a:ext uri="{FF2B5EF4-FFF2-40B4-BE49-F238E27FC236}">
                <a16:creationId xmlns:a16="http://schemas.microsoft.com/office/drawing/2014/main" id="{E9E95DCD-956E-9647-9EC1-BFCBE282230A}"/>
              </a:ext>
            </a:extLst>
          </p:cNvPr>
          <p:cNvSpPr/>
          <p:nvPr/>
        </p:nvSpPr>
        <p:spPr>
          <a:xfrm flipV="1">
            <a:off x="4348358" y="5386373"/>
            <a:ext cx="457200" cy="1716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B700CF-8A27-7E42-9A2B-106E36C9DC83}"/>
              </a:ext>
            </a:extLst>
          </p:cNvPr>
          <p:cNvSpPr txBox="1"/>
          <p:nvPr/>
        </p:nvSpPr>
        <p:spPr>
          <a:xfrm>
            <a:off x="5390507" y="3744114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ASIC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AB14C-636F-1742-B77E-AA4995D09D51}"/>
              </a:ext>
            </a:extLst>
          </p:cNvPr>
          <p:cNvGrpSpPr/>
          <p:nvPr/>
        </p:nvGrpSpPr>
        <p:grpSpPr>
          <a:xfrm>
            <a:off x="3186000" y="5202000"/>
            <a:ext cx="1795042" cy="702000"/>
            <a:chOff x="3186000" y="5101792"/>
            <a:chExt cx="1795042" cy="702000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B1507B5-4BD7-D847-9573-03D1C7612BEB}"/>
                </a:ext>
              </a:extLst>
            </p:cNvPr>
            <p:cNvCxnSpPr>
              <a:cxnSpLocks/>
            </p:cNvCxnSpPr>
            <p:nvPr/>
          </p:nvCxnSpPr>
          <p:spPr>
            <a:xfrm>
              <a:off x="4284000" y="5101792"/>
              <a:ext cx="0" cy="70200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riangle 150">
              <a:extLst>
                <a:ext uri="{FF2B5EF4-FFF2-40B4-BE49-F238E27FC236}">
                  <a16:creationId xmlns:a16="http://schemas.microsoft.com/office/drawing/2014/main" id="{A685C302-0E80-4044-A419-02C967D27233}"/>
                </a:ext>
              </a:extLst>
            </p:cNvPr>
            <p:cNvSpPr/>
            <p:nvPr/>
          </p:nvSpPr>
          <p:spPr>
            <a:xfrm rot="10800000">
              <a:off x="4176000" y="5573164"/>
              <a:ext cx="216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EE0415-24C2-F744-9B4D-2D3439811AE5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99" y="5803200"/>
              <a:ext cx="697043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2323CFF-622F-5E48-AC22-0761B994A144}"/>
                </a:ext>
              </a:extLst>
            </p:cNvPr>
            <p:cNvSpPr/>
            <p:nvPr/>
          </p:nvSpPr>
          <p:spPr>
            <a:xfrm flipV="1">
              <a:off x="4443174" y="5572920"/>
              <a:ext cx="457200" cy="171615"/>
            </a:xfrm>
            <a:custGeom>
              <a:avLst/>
              <a:gdLst>
                <a:gd name="connsiteX0" fmla="*/ 0 w 815546"/>
                <a:gd name="connsiteY0" fmla="*/ 457200 h 501194"/>
                <a:gd name="connsiteX1" fmla="*/ 148281 w 815546"/>
                <a:gd name="connsiteY1" fmla="*/ 0 h 501194"/>
                <a:gd name="connsiteX2" fmla="*/ 531341 w 815546"/>
                <a:gd name="connsiteY2" fmla="*/ 457200 h 501194"/>
                <a:gd name="connsiteX3" fmla="*/ 815546 w 815546"/>
                <a:gd name="connsiteY3" fmla="*/ 457200 h 50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546" h="501194">
                  <a:moveTo>
                    <a:pt x="0" y="457200"/>
                  </a:moveTo>
                  <a:cubicBezTo>
                    <a:pt x="29862" y="228600"/>
                    <a:pt x="59724" y="0"/>
                    <a:pt x="148281" y="0"/>
                  </a:cubicBezTo>
                  <a:cubicBezTo>
                    <a:pt x="236838" y="0"/>
                    <a:pt x="420130" y="381000"/>
                    <a:pt x="531341" y="457200"/>
                  </a:cubicBezTo>
                  <a:cubicBezTo>
                    <a:pt x="642552" y="533400"/>
                    <a:pt x="729049" y="495300"/>
                    <a:pt x="815546" y="457200"/>
                  </a:cubicBezTo>
                </a:path>
              </a:pathLst>
            </a:custGeom>
            <a:noFill/>
            <a:ln w="22225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65D5D6D-5D37-954E-85F6-1AF6678BB76B}"/>
                </a:ext>
              </a:extLst>
            </p:cNvPr>
            <p:cNvCxnSpPr>
              <a:cxnSpLocks/>
            </p:cNvCxnSpPr>
            <p:nvPr/>
          </p:nvCxnSpPr>
          <p:spPr>
            <a:xfrm>
              <a:off x="3294000" y="5101792"/>
              <a:ext cx="0" cy="70200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B52A716-6BA3-EE4E-A700-EA53F1396D87}"/>
                </a:ext>
              </a:extLst>
            </p:cNvPr>
            <p:cNvSpPr/>
            <p:nvPr/>
          </p:nvSpPr>
          <p:spPr>
            <a:xfrm rot="10800000">
              <a:off x="3186000" y="5573392"/>
              <a:ext cx="216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4F355A0-9F85-E74B-BC54-439F62725FAC}"/>
                </a:ext>
              </a:extLst>
            </p:cNvPr>
            <p:cNvCxnSpPr>
              <a:cxnSpLocks/>
            </p:cNvCxnSpPr>
            <p:nvPr/>
          </p:nvCxnSpPr>
          <p:spPr>
            <a:xfrm>
              <a:off x="3294000" y="5803792"/>
              <a:ext cx="697043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9F5E79A2-7148-E344-B4E3-0EB1AD3B4820}"/>
              </a:ext>
            </a:extLst>
          </p:cNvPr>
          <p:cNvSpPr txBox="1"/>
          <p:nvPr/>
        </p:nvSpPr>
        <p:spPr>
          <a:xfrm>
            <a:off x="3817132" y="5966086"/>
            <a:ext cx="1234633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→位置検出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A64870-8D29-7D4B-91AD-0F8C114C86DB}"/>
              </a:ext>
            </a:extLst>
          </p:cNvPr>
          <p:cNvSpPr txBox="1"/>
          <p:nvPr/>
        </p:nvSpPr>
        <p:spPr>
          <a:xfrm>
            <a:off x="3131932" y="3340530"/>
            <a:ext cx="748923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solidFill>
                  <a:schemeClr val="accent1">
                    <a:lumMod val="60000"/>
                    <a:lumOff val="40000"/>
                  </a:schemeClr>
                </a:solidFill>
                <a:latin typeface="Hiragino Sans W2" panose="020B0300000000000000" pitchFamily="34" charset="-128"/>
                <a:ea typeface="Hiragino Sans W2" panose="020B0300000000000000" pitchFamily="34" charset="-128"/>
              </a:rPr>
              <a:t>荷電粒子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5FF1253-E21C-E046-BB37-55F6F3DB70FB}"/>
              </a:ext>
            </a:extLst>
          </p:cNvPr>
          <p:cNvSpPr/>
          <p:nvPr/>
        </p:nvSpPr>
        <p:spPr>
          <a:xfrm flipV="1">
            <a:off x="3331291" y="5391490"/>
            <a:ext cx="457200" cy="1716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A7E051D3-CE2E-2F44-B0F5-898EEFF16233}"/>
              </a:ext>
            </a:extLst>
          </p:cNvPr>
          <p:cNvSpPr/>
          <p:nvPr/>
        </p:nvSpPr>
        <p:spPr>
          <a:xfrm flipV="1">
            <a:off x="3464612" y="5688000"/>
            <a:ext cx="457200" cy="1716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 w="2222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ECCB247-0F9A-3247-9FEC-9151303FA31A}"/>
              </a:ext>
            </a:extLst>
          </p:cNvPr>
          <p:cNvSpPr/>
          <p:nvPr/>
        </p:nvSpPr>
        <p:spPr>
          <a:xfrm>
            <a:off x="4533254" y="3646559"/>
            <a:ext cx="278970" cy="793706"/>
          </a:xfrm>
          <a:custGeom>
            <a:avLst/>
            <a:gdLst>
              <a:gd name="connsiteX0" fmla="*/ 0 w 278970"/>
              <a:gd name="connsiteY0" fmla="*/ 774915 h 774915"/>
              <a:gd name="connsiteX1" fmla="*/ 108488 w 278970"/>
              <a:gd name="connsiteY1" fmla="*/ 286719 h 774915"/>
              <a:gd name="connsiteX2" fmla="*/ 278970 w 278970"/>
              <a:gd name="connsiteY2" fmla="*/ 0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70" h="774915">
                <a:moveTo>
                  <a:pt x="0" y="774915"/>
                </a:moveTo>
                <a:cubicBezTo>
                  <a:pt x="30996" y="595393"/>
                  <a:pt x="61993" y="415872"/>
                  <a:pt x="108488" y="286719"/>
                </a:cubicBezTo>
                <a:cubicBezTo>
                  <a:pt x="154983" y="157566"/>
                  <a:pt x="216976" y="78783"/>
                  <a:pt x="278970" y="0"/>
                </a:cubicBezTo>
              </a:path>
            </a:pathLst>
          </a:custGeom>
          <a:noFill/>
          <a:ln w="15875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9441E7-01FA-B842-84CF-7AC7BEC5F463}"/>
              </a:ext>
            </a:extLst>
          </p:cNvPr>
          <p:cNvSpPr txBox="1"/>
          <p:nvPr/>
        </p:nvSpPr>
        <p:spPr>
          <a:xfrm>
            <a:off x="6522720" y="774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P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6055CC-81DE-DA41-99AA-C6A0A865A29E}"/>
              </a:ext>
            </a:extLst>
          </p:cNvPr>
          <p:cNvSpPr txBox="1"/>
          <p:nvPr/>
        </p:nvSpPr>
        <p:spPr>
          <a:xfrm>
            <a:off x="7635241" y="3671400"/>
            <a:ext cx="18934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GTR-ASD</a:t>
            </a:r>
            <a:r>
              <a: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rPr>
              <a:t>基板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6AD4410-ADE5-7E4D-8793-CED726239E06}"/>
              </a:ext>
            </a:extLst>
          </p:cNvPr>
          <p:cNvCxnSpPr>
            <a:cxnSpLocks/>
          </p:cNvCxnSpPr>
          <p:nvPr/>
        </p:nvCxnSpPr>
        <p:spPr>
          <a:xfrm>
            <a:off x="5932968" y="4860000"/>
            <a:ext cx="0" cy="90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16D9AB3-B59E-2D47-9844-4B29E0B37B81}"/>
              </a:ext>
            </a:extLst>
          </p:cNvPr>
          <p:cNvSpPr txBox="1"/>
          <p:nvPr/>
        </p:nvSpPr>
        <p:spPr>
          <a:xfrm>
            <a:off x="5874648" y="5422195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V</a:t>
            </a:r>
            <a:r>
              <a:rPr lang="en-JP" sz="1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offset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20BE7F9-E8AC-654F-9E0D-DC1D78C0D014}"/>
              </a:ext>
            </a:extLst>
          </p:cNvPr>
          <p:cNvSpPr txBox="1"/>
          <p:nvPr/>
        </p:nvSpPr>
        <p:spPr>
          <a:xfrm>
            <a:off x="6730141" y="5578112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V</a:t>
            </a:r>
            <a:r>
              <a:rPr lang="en-JP" sz="1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ref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08AE3C-8CAE-574B-8228-8D9862828FB8}"/>
              </a:ext>
            </a:extLst>
          </p:cNvPr>
          <p:cNvSpPr/>
          <p:nvPr/>
        </p:nvSpPr>
        <p:spPr>
          <a:xfrm>
            <a:off x="6635557" y="328623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rPr>
              <a:t>→</a:t>
            </a:r>
            <a:r>
              <a:rPr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 </a:t>
            </a: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94878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37F36-DDE5-994B-922C-86EB41449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9" t="15656"/>
          <a:stretch/>
        </p:blipFill>
        <p:spPr>
          <a:xfrm>
            <a:off x="3026768" y="4571075"/>
            <a:ext cx="1355337" cy="81982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131519F-66B7-E944-A08B-8368D5B34D8D}"/>
              </a:ext>
            </a:extLst>
          </p:cNvPr>
          <p:cNvSpPr/>
          <p:nvPr/>
        </p:nvSpPr>
        <p:spPr>
          <a:xfrm>
            <a:off x="3026768" y="5599937"/>
            <a:ext cx="1979504" cy="36000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B3CE4E2-2F4A-F445-99C2-DC8C68E4406E}"/>
              </a:ext>
            </a:extLst>
          </p:cNvPr>
          <p:cNvSpPr txBox="1"/>
          <p:nvPr/>
        </p:nvSpPr>
        <p:spPr>
          <a:xfrm>
            <a:off x="3021226" y="3682058"/>
            <a:ext cx="1802096" cy="369332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GEM3</a:t>
            </a:r>
            <a:r>
              <a:rPr kumimoji="1" lang="ja-JP" altLang="en-US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裏の電荷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43E654-B318-C046-BB23-FA280E7E87F2}"/>
              </a:ext>
            </a:extLst>
          </p:cNvPr>
          <p:cNvGrpSpPr/>
          <p:nvPr/>
        </p:nvGrpSpPr>
        <p:grpSpPr>
          <a:xfrm>
            <a:off x="4366800" y="4020714"/>
            <a:ext cx="908618" cy="1019286"/>
            <a:chOff x="3753041" y="4020714"/>
            <a:chExt cx="908618" cy="1019286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32C393-63AE-DE49-92C2-96CDBC590403}"/>
                </a:ext>
              </a:extLst>
            </p:cNvPr>
            <p:cNvSpPr/>
            <p:nvPr/>
          </p:nvSpPr>
          <p:spPr>
            <a:xfrm>
              <a:off x="3813455" y="4571499"/>
              <a:ext cx="457200" cy="266415"/>
            </a:xfrm>
            <a:custGeom>
              <a:avLst/>
              <a:gdLst>
                <a:gd name="connsiteX0" fmla="*/ 0 w 815546"/>
                <a:gd name="connsiteY0" fmla="*/ 457200 h 501194"/>
                <a:gd name="connsiteX1" fmla="*/ 148281 w 815546"/>
                <a:gd name="connsiteY1" fmla="*/ 0 h 501194"/>
                <a:gd name="connsiteX2" fmla="*/ 531341 w 815546"/>
                <a:gd name="connsiteY2" fmla="*/ 457200 h 501194"/>
                <a:gd name="connsiteX3" fmla="*/ 815546 w 815546"/>
                <a:gd name="connsiteY3" fmla="*/ 457200 h 50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546" h="501194">
                  <a:moveTo>
                    <a:pt x="0" y="457200"/>
                  </a:moveTo>
                  <a:cubicBezTo>
                    <a:pt x="29862" y="228600"/>
                    <a:pt x="59724" y="0"/>
                    <a:pt x="148281" y="0"/>
                  </a:cubicBezTo>
                  <a:cubicBezTo>
                    <a:pt x="236838" y="0"/>
                    <a:pt x="420130" y="381000"/>
                    <a:pt x="531341" y="457200"/>
                  </a:cubicBezTo>
                  <a:cubicBezTo>
                    <a:pt x="642552" y="533400"/>
                    <a:pt x="729049" y="495300"/>
                    <a:pt x="815546" y="45720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3FE9DE-6EC4-DA4B-BBFF-B1C0492A936B}"/>
                </a:ext>
              </a:extLst>
            </p:cNvPr>
            <p:cNvGrpSpPr/>
            <p:nvPr/>
          </p:nvGrpSpPr>
          <p:grpSpPr>
            <a:xfrm>
              <a:off x="4358116" y="4680000"/>
              <a:ext cx="71998" cy="360000"/>
              <a:chOff x="2475805" y="4487276"/>
              <a:chExt cx="71998" cy="3600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5F9B931-F152-DB48-A1C4-2E42432A76DE}"/>
                  </a:ext>
                </a:extLst>
              </p:cNvPr>
              <p:cNvCxnSpPr/>
              <p:nvPr/>
            </p:nvCxnSpPr>
            <p:spPr>
              <a:xfrm rot="16200000">
                <a:off x="2295805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9671B44-ABFC-1049-A359-AA85D48B0DD1}"/>
                  </a:ext>
                </a:extLst>
              </p:cNvPr>
              <p:cNvCxnSpPr/>
              <p:nvPr/>
            </p:nvCxnSpPr>
            <p:spPr>
              <a:xfrm rot="16200000">
                <a:off x="2367803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7698E-70F0-9245-8FA9-27CF0B545167}"/>
                </a:ext>
              </a:extLst>
            </p:cNvPr>
            <p:cNvSpPr txBox="1"/>
            <p:nvPr/>
          </p:nvSpPr>
          <p:spPr>
            <a:xfrm>
              <a:off x="4141965" y="4360836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1nF</a:t>
              </a:r>
              <a:endParaRPr kumimoji="1" lang="ja-JP" altLang="en-US" sz="1400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AA6733B-F6F8-EF44-AA4E-6DA0388E0884}"/>
                </a:ext>
              </a:extLst>
            </p:cNvPr>
            <p:cNvCxnSpPr>
              <a:cxnSpLocks/>
            </p:cNvCxnSpPr>
            <p:nvPr/>
          </p:nvCxnSpPr>
          <p:spPr>
            <a:xfrm>
              <a:off x="3753041" y="4860000"/>
              <a:ext cx="597723" cy="0"/>
            </a:xfrm>
            <a:prstGeom prst="line">
              <a:avLst/>
            </a:prstGeom>
            <a:ln w="15875"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08E7E1-DFBB-134F-9388-13B3A56AB94D}"/>
                </a:ext>
              </a:extLst>
            </p:cNvPr>
            <p:cNvSpPr txBox="1"/>
            <p:nvPr/>
          </p:nvSpPr>
          <p:spPr>
            <a:xfrm>
              <a:off x="4070785" y="4020714"/>
              <a:ext cx="587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C</a:t>
              </a:r>
              <a:r>
                <a:rPr lang="en-JP" sz="1600" baseline="-25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dec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7E3BF3-38DB-8A47-A86D-915575AE088C}"/>
              </a:ext>
            </a:extLst>
          </p:cNvPr>
          <p:cNvSpPr txBox="1"/>
          <p:nvPr/>
        </p:nvSpPr>
        <p:spPr>
          <a:xfrm>
            <a:off x="2014333" y="451638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62AE2AF-EB13-D946-A5E6-E49A08A86CBC}"/>
              </a:ext>
            </a:extLst>
          </p:cNvPr>
          <p:cNvSpPr txBox="1"/>
          <p:nvPr/>
        </p:nvSpPr>
        <p:spPr>
          <a:xfrm>
            <a:off x="1989631" y="451107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GEM3表</a:t>
            </a:r>
            <a:endParaRPr lang="en-JP" baseline="-250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E34E79-D0E7-D044-AB4F-5D159C52C61B}"/>
              </a:ext>
            </a:extLst>
          </p:cNvPr>
          <p:cNvSpPr txBox="1"/>
          <p:nvPr/>
        </p:nvSpPr>
        <p:spPr>
          <a:xfrm>
            <a:off x="1984568" y="477219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GEM3裏</a:t>
            </a:r>
            <a:endParaRPr lang="en-JP" baseline="-250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B6CE4D-9AFC-2D4C-83FD-0098A213405A}"/>
              </a:ext>
            </a:extLst>
          </p:cNvPr>
          <p:cNvSpPr txBox="1"/>
          <p:nvPr/>
        </p:nvSpPr>
        <p:spPr>
          <a:xfrm>
            <a:off x="2261133" y="517335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読出基板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00D37B1D-E781-4542-A06E-8421ED872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560" y="-340952"/>
            <a:ext cx="7259149" cy="2771675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CFE1738D-18D8-1047-A5AF-33AD69FD5E4C}"/>
              </a:ext>
            </a:extLst>
          </p:cNvPr>
          <p:cNvSpPr txBox="1"/>
          <p:nvPr/>
        </p:nvSpPr>
        <p:spPr>
          <a:xfrm>
            <a:off x="2189348" y="5966086"/>
            <a:ext cx="1654620" cy="338554"/>
          </a:xfrm>
          <a:prstGeom prst="rect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読出基板の電荷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60D021-F7B4-044B-A479-3995BD3F2D2D}"/>
              </a:ext>
            </a:extLst>
          </p:cNvPr>
          <p:cNvGrpSpPr/>
          <p:nvPr/>
        </p:nvGrpSpPr>
        <p:grpSpPr>
          <a:xfrm>
            <a:off x="5039999" y="3657599"/>
            <a:ext cx="4533353" cy="2323517"/>
            <a:chOff x="5039999" y="3657599"/>
            <a:chExt cx="4533353" cy="23235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495F67-6CDF-904B-A78F-68A535FDE988}"/>
                </a:ext>
              </a:extLst>
            </p:cNvPr>
            <p:cNvSpPr/>
            <p:nvPr/>
          </p:nvSpPr>
          <p:spPr>
            <a:xfrm>
              <a:off x="5219998" y="3657599"/>
              <a:ext cx="4308709" cy="230233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A4ECD-C45F-444B-90FE-D5041606D33B}"/>
                </a:ext>
              </a:extLst>
            </p:cNvPr>
            <p:cNvSpPr txBox="1"/>
            <p:nvPr/>
          </p:nvSpPr>
          <p:spPr>
            <a:xfrm>
              <a:off x="8260713" y="4555893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1200">
                  <a:solidFill>
                    <a:schemeClr val="accent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トリガー用信号</a:t>
              </a:r>
              <a:endParaRPr kumimoji="1" lang="ja-JP" altLang="en-US" sz="1200">
                <a:solidFill>
                  <a:schemeClr val="accent2">
                    <a:lumMod val="7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D70AB02-24BC-0543-BD89-6E402A8E39FC}"/>
                </a:ext>
              </a:extLst>
            </p:cNvPr>
            <p:cNvSpPr txBox="1"/>
            <p:nvPr/>
          </p:nvSpPr>
          <p:spPr>
            <a:xfrm>
              <a:off x="8157580" y="480119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chemeClr val="accent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トリガー</a:t>
              </a:r>
              <a:endParaRPr kumimoji="1" lang="en-US" altLang="ja-JP" sz="1600" dirty="0">
                <a:solidFill>
                  <a:schemeClr val="accent2">
                    <a:lumMod val="7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  <a:p>
              <a:r>
                <a:rPr kumimoji="1" lang="ja-JP" altLang="en-US" sz="1600">
                  <a:solidFill>
                    <a:schemeClr val="accent2">
                      <a:lumMod val="7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モジュールへ</a:t>
              </a:r>
              <a:endParaRPr kumimoji="1" lang="en-US" altLang="ja-JP" sz="1600" dirty="0">
                <a:solidFill>
                  <a:schemeClr val="accent2">
                    <a:lumMod val="7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5ED917-182B-0241-97AC-33CE8FFF93BA}"/>
                </a:ext>
              </a:extLst>
            </p:cNvPr>
            <p:cNvGrpSpPr/>
            <p:nvPr/>
          </p:nvGrpSpPr>
          <p:grpSpPr>
            <a:xfrm>
              <a:off x="5346983" y="3745114"/>
              <a:ext cx="2897017" cy="1938692"/>
              <a:chOff x="5202983" y="3745114"/>
              <a:chExt cx="2897017" cy="1938692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404A2BB-7EAB-464E-A532-F94A31F30746}"/>
                  </a:ext>
                </a:extLst>
              </p:cNvPr>
              <p:cNvSpPr/>
              <p:nvPr/>
            </p:nvSpPr>
            <p:spPr>
              <a:xfrm>
                <a:off x="5256000" y="3745114"/>
                <a:ext cx="2658754" cy="1938692"/>
              </a:xfrm>
              <a:prstGeom prst="rect">
                <a:avLst/>
              </a:prstGeom>
              <a:solidFill>
                <a:srgbClr val="E8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E7EC736-4AD2-1B44-8E3E-4727263EC5CB}"/>
                  </a:ext>
                </a:extLst>
              </p:cNvPr>
              <p:cNvGrpSpPr/>
              <p:nvPr/>
            </p:nvGrpSpPr>
            <p:grpSpPr>
              <a:xfrm>
                <a:off x="5202983" y="3745114"/>
                <a:ext cx="2897017" cy="1932731"/>
                <a:chOff x="5202983" y="3745114"/>
                <a:chExt cx="2897017" cy="193273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456809C1-2286-EC4E-9937-66A539D1A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88000" y="4860000"/>
                  <a:ext cx="252000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813B5FCA-35FC-4243-BA73-23521C897838}"/>
                    </a:ext>
                  </a:extLst>
                </p:cNvPr>
                <p:cNvSpPr txBox="1"/>
                <p:nvPr/>
              </p:nvSpPr>
              <p:spPr>
                <a:xfrm>
                  <a:off x="5202983" y="5090086"/>
                  <a:ext cx="644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Amp.</a:t>
                  </a:r>
                </a:p>
              </p:txBody>
            </p:sp>
            <p:sp>
              <p:nvSpPr>
                <p:cNvPr id="54" name="Triangle 53">
                  <a:extLst>
                    <a:ext uri="{FF2B5EF4-FFF2-40B4-BE49-F238E27FC236}">
                      <a16:creationId xmlns:a16="http://schemas.microsoft.com/office/drawing/2014/main" id="{5A6774A7-FB39-BB4B-9CD8-ED373F0CC903}"/>
                    </a:ext>
                  </a:extLst>
                </p:cNvPr>
                <p:cNvSpPr/>
                <p:nvPr/>
              </p:nvSpPr>
              <p:spPr>
                <a:xfrm rot="5400000">
                  <a:off x="5364000" y="468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6F402EC-76D3-A943-AA5A-D2C7D4F1399C}"/>
                    </a:ext>
                  </a:extLst>
                </p:cNvPr>
                <p:cNvSpPr txBox="1"/>
                <p:nvPr/>
              </p:nvSpPr>
              <p:spPr>
                <a:xfrm>
                  <a:off x="5732391" y="5090086"/>
                  <a:ext cx="8162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Shaper</a:t>
                  </a:r>
                </a:p>
              </p:txBody>
            </p:sp>
            <p:sp>
              <p:nvSpPr>
                <p:cNvPr id="112" name="Triangle 111">
                  <a:extLst>
                    <a:ext uri="{FF2B5EF4-FFF2-40B4-BE49-F238E27FC236}">
                      <a16:creationId xmlns:a16="http://schemas.microsoft.com/office/drawing/2014/main" id="{017085EB-AFB4-974F-AFC6-9CDA605EA8DC}"/>
                    </a:ext>
                  </a:extLst>
                </p:cNvPr>
                <p:cNvSpPr/>
                <p:nvPr/>
              </p:nvSpPr>
              <p:spPr>
                <a:xfrm rot="5400000">
                  <a:off x="5940000" y="468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6AF47036-C375-F042-8FAA-6E01208BB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00000" y="4860000"/>
                  <a:ext cx="324000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2BCDFB43-D49F-FE43-B1FB-894720C68C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4000" y="4320000"/>
                  <a:ext cx="0" cy="5400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riangle 120">
                  <a:extLst>
                    <a:ext uri="{FF2B5EF4-FFF2-40B4-BE49-F238E27FC236}">
                      <a16:creationId xmlns:a16="http://schemas.microsoft.com/office/drawing/2014/main" id="{E06AC6D6-DA54-EF4C-BC93-EE14ED7E15C1}"/>
                    </a:ext>
                  </a:extLst>
                </p:cNvPr>
                <p:cNvSpPr/>
                <p:nvPr/>
              </p:nvSpPr>
              <p:spPr>
                <a:xfrm rot="5400000">
                  <a:off x="6624000" y="414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2C17E3EA-486D-2B48-A271-CC1FE0C3CE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44000" y="4320000"/>
                  <a:ext cx="180000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3070BAB2-8538-E64A-AB66-229A8F121C4E}"/>
                    </a:ext>
                  </a:extLst>
                </p:cNvPr>
                <p:cNvSpPr txBox="1"/>
                <p:nvPr/>
              </p:nvSpPr>
              <p:spPr>
                <a:xfrm>
                  <a:off x="6485194" y="3745114"/>
                  <a:ext cx="64472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analog</a:t>
                  </a:r>
                </a:p>
                <a:p>
                  <a:r>
                    <a:rPr kumimoji="1" lang="en-US" altLang="ja-JP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buffer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72684126-B61F-D34A-9AD7-BB45D9AE9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84000" y="4320000"/>
                  <a:ext cx="288000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E47D900-F1D6-0D41-AA58-E6E1E1C2B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84000" y="4932000"/>
                  <a:ext cx="288000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D8F860D-59A9-E943-AC08-131C6962AEF3}"/>
                    </a:ext>
                  </a:extLst>
                </p:cNvPr>
                <p:cNvSpPr/>
                <p:nvPr/>
              </p:nvSpPr>
              <p:spPr>
                <a:xfrm>
                  <a:off x="7271203" y="4140000"/>
                  <a:ext cx="6480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a</a:t>
                  </a:r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nalog</a:t>
                  </a:r>
                </a:p>
                <a:p>
                  <a:pPr algn="ctr"/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out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4985069-49B4-5042-BE46-0063E7CEC620}"/>
                    </a:ext>
                  </a:extLst>
                </p:cNvPr>
                <p:cNvSpPr txBox="1"/>
                <p:nvPr/>
              </p:nvSpPr>
              <p:spPr>
                <a:xfrm>
                  <a:off x="6388053" y="5076000"/>
                  <a:ext cx="13676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Discriminator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685695ED-2D4D-B04F-ADD5-10EABD16C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4000" y="5004000"/>
                  <a:ext cx="0" cy="4320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3590FA1B-8B87-AF4E-B448-53AA75A68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44000" y="5010559"/>
                  <a:ext cx="180000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36C181-4629-634D-96E5-6031FB0706FC}"/>
                    </a:ext>
                  </a:extLst>
                </p:cNvPr>
                <p:cNvSpPr txBox="1"/>
                <p:nvPr/>
              </p:nvSpPr>
              <p:spPr>
                <a:xfrm>
                  <a:off x="6271075" y="5416235"/>
                  <a:ext cx="76174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JP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閾値電圧</a:t>
                  </a: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85F53C3-23A7-D344-8F3E-30254FCE8D61}"/>
                    </a:ext>
                  </a:extLst>
                </p:cNvPr>
                <p:cNvSpPr/>
                <p:nvPr/>
              </p:nvSpPr>
              <p:spPr>
                <a:xfrm>
                  <a:off x="7266756" y="4752000"/>
                  <a:ext cx="6480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digital</a:t>
                  </a:r>
                  <a:endParaRPr lang="en-JP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  <a:p>
                  <a:pPr algn="ctr"/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out</a:t>
                  </a: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9FFE807-D15C-7D40-8F6E-AA7472A0371E}"/>
                    </a:ext>
                  </a:extLst>
                </p:cNvPr>
                <p:cNvSpPr/>
                <p:nvPr/>
              </p:nvSpPr>
              <p:spPr>
                <a:xfrm>
                  <a:off x="7128000" y="5420876"/>
                  <a:ext cx="720000" cy="21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register</a:t>
                  </a:r>
                  <a:endParaRPr lang="en-JP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iragino Sans W1" panose="020B0300000000000000" pitchFamily="34" charset="-128"/>
                    <a:ea typeface="Hiragino Sans W1" panose="020B0300000000000000" pitchFamily="34" charset="-128"/>
                  </a:endParaRPr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B29067B7-82CC-E74F-A625-85E8913896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8000" y="5544000"/>
                  <a:ext cx="180000" cy="0"/>
                </a:xfrm>
                <a:prstGeom prst="line">
                  <a:avLst/>
                </a:prstGeom>
                <a:ln w="9525">
                  <a:solidFill>
                    <a:schemeClr val="bg2">
                      <a:lumMod val="75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5988B725-C2FE-D441-B9DE-1890B9F213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20000" y="4932000"/>
                  <a:ext cx="180000" cy="0"/>
                </a:xfrm>
                <a:prstGeom prst="line">
                  <a:avLst/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570475A-7A02-2B43-AFF7-C31992699B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20000" y="4320000"/>
                  <a:ext cx="180000" cy="0"/>
                </a:xfrm>
                <a:prstGeom prst="line">
                  <a:avLst/>
                </a:prstGeom>
                <a:ln w="15875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9F25FB-23E0-9E4E-A3A3-F17268981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9999" y="4860000"/>
              <a:ext cx="4680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riangle 141">
              <a:extLst>
                <a:ext uri="{FF2B5EF4-FFF2-40B4-BE49-F238E27FC236}">
                  <a16:creationId xmlns:a16="http://schemas.microsoft.com/office/drawing/2014/main" id="{44B1CE35-1EAD-F444-AF2D-3168B8E2DFCE}"/>
                </a:ext>
              </a:extLst>
            </p:cNvPr>
            <p:cNvSpPr/>
            <p:nvPr/>
          </p:nvSpPr>
          <p:spPr>
            <a:xfrm rot="5400000">
              <a:off x="6768000" y="4752000"/>
              <a:ext cx="360000" cy="36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3E6C4B4-D925-1F41-B25E-CB9EBFFE8D07}"/>
                </a:ext>
              </a:extLst>
            </p:cNvPr>
            <p:cNvCxnSpPr>
              <a:cxnSpLocks/>
            </p:cNvCxnSpPr>
            <p:nvPr/>
          </p:nvCxnSpPr>
          <p:spPr>
            <a:xfrm>
              <a:off x="6692640" y="5614559"/>
              <a:ext cx="0" cy="14400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headEnd type="triangle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1515239-4455-184B-A181-1A68A6443235}"/>
                </a:ext>
              </a:extLst>
            </p:cNvPr>
            <p:cNvSpPr txBox="1"/>
            <p:nvPr/>
          </p:nvSpPr>
          <p:spPr>
            <a:xfrm>
              <a:off x="5749358" y="5719506"/>
              <a:ext cx="1194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基板上で調整可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1FACA19-8E4B-754E-8DFE-1386963898D1}"/>
                </a:ext>
              </a:extLst>
            </p:cNvPr>
            <p:cNvSpPr txBox="1"/>
            <p:nvPr/>
          </p:nvSpPr>
          <p:spPr>
            <a:xfrm>
              <a:off x="8166754" y="4183020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制御基板へ</a:t>
              </a:r>
              <a:endParaRPr kumimoji="1" lang="en-US" altLang="ja-JP" sz="11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524705A-7779-F44D-AF60-48DE4D2079D8}"/>
                </a:ext>
              </a:extLst>
            </p:cNvPr>
            <p:cNvCxnSpPr>
              <a:cxnSpLocks/>
              <a:stCxn id="136" idx="3"/>
            </p:cNvCxnSpPr>
            <p:nvPr/>
          </p:nvCxnSpPr>
          <p:spPr>
            <a:xfrm>
              <a:off x="7992000" y="5528876"/>
              <a:ext cx="2323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4916D5A-44DA-3841-AA4E-5C6122DAAF4A}"/>
                </a:ext>
              </a:extLst>
            </p:cNvPr>
            <p:cNvSpPr txBox="1"/>
            <p:nvPr/>
          </p:nvSpPr>
          <p:spPr>
            <a:xfrm>
              <a:off x="8187190" y="5398087"/>
              <a:ext cx="7617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制御基板</a:t>
              </a:r>
              <a:endParaRPr kumimoji="1" lang="en-US" altLang="ja-JP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650AE1F-9277-6B43-A35A-210A9C537237}"/>
              </a:ext>
            </a:extLst>
          </p:cNvPr>
          <p:cNvGrpSpPr/>
          <p:nvPr/>
        </p:nvGrpSpPr>
        <p:grpSpPr>
          <a:xfrm>
            <a:off x="8152334" y="4616944"/>
            <a:ext cx="216000" cy="183600"/>
            <a:chOff x="8638391" y="4270786"/>
            <a:chExt cx="270000" cy="290456"/>
          </a:xfrm>
        </p:grpSpPr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EF6E6DF7-4385-AD43-9BF2-3B23A9707E39}"/>
                </a:ext>
              </a:extLst>
            </p:cNvPr>
            <p:cNvCxnSpPr/>
            <p:nvPr/>
          </p:nvCxnSpPr>
          <p:spPr>
            <a:xfrm flipV="1">
              <a:off x="8638391" y="4270786"/>
              <a:ext cx="180000" cy="290456"/>
            </a:xfrm>
            <a:prstGeom prst="bentConnector3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>
              <a:extLst>
                <a:ext uri="{FF2B5EF4-FFF2-40B4-BE49-F238E27FC236}">
                  <a16:creationId xmlns:a16="http://schemas.microsoft.com/office/drawing/2014/main" id="{AE96364F-0047-FA48-9B84-0F7B85B625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8391" y="4270786"/>
              <a:ext cx="180000" cy="290456"/>
            </a:xfrm>
            <a:prstGeom prst="bentConnector3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147">
            <a:extLst>
              <a:ext uri="{FF2B5EF4-FFF2-40B4-BE49-F238E27FC236}">
                <a16:creationId xmlns:a16="http://schemas.microsoft.com/office/drawing/2014/main" id="{E9E95DCD-956E-9647-9EC1-BFCBE282230A}"/>
              </a:ext>
            </a:extLst>
          </p:cNvPr>
          <p:cNvSpPr/>
          <p:nvPr/>
        </p:nvSpPr>
        <p:spPr>
          <a:xfrm flipV="1">
            <a:off x="4348358" y="5386373"/>
            <a:ext cx="457200" cy="1716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B700CF-8A27-7E42-9A2B-106E36C9DC83}"/>
              </a:ext>
            </a:extLst>
          </p:cNvPr>
          <p:cNvSpPr txBox="1"/>
          <p:nvPr/>
        </p:nvSpPr>
        <p:spPr>
          <a:xfrm>
            <a:off x="5390507" y="374411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ASIC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AB14C-636F-1742-B77E-AA4995D09D51}"/>
              </a:ext>
            </a:extLst>
          </p:cNvPr>
          <p:cNvGrpSpPr/>
          <p:nvPr/>
        </p:nvGrpSpPr>
        <p:grpSpPr>
          <a:xfrm>
            <a:off x="3186000" y="5202000"/>
            <a:ext cx="1795042" cy="702000"/>
            <a:chOff x="3186000" y="5101792"/>
            <a:chExt cx="1795042" cy="702000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B1507B5-4BD7-D847-9573-03D1C7612BEB}"/>
                </a:ext>
              </a:extLst>
            </p:cNvPr>
            <p:cNvCxnSpPr>
              <a:cxnSpLocks/>
            </p:cNvCxnSpPr>
            <p:nvPr/>
          </p:nvCxnSpPr>
          <p:spPr>
            <a:xfrm>
              <a:off x="4284000" y="5101792"/>
              <a:ext cx="0" cy="70200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riangle 150">
              <a:extLst>
                <a:ext uri="{FF2B5EF4-FFF2-40B4-BE49-F238E27FC236}">
                  <a16:creationId xmlns:a16="http://schemas.microsoft.com/office/drawing/2014/main" id="{A685C302-0E80-4044-A419-02C967D27233}"/>
                </a:ext>
              </a:extLst>
            </p:cNvPr>
            <p:cNvSpPr/>
            <p:nvPr/>
          </p:nvSpPr>
          <p:spPr>
            <a:xfrm rot="10800000">
              <a:off x="4176000" y="5573164"/>
              <a:ext cx="216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EE0415-24C2-F744-9B4D-2D3439811AE5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99" y="5803200"/>
              <a:ext cx="697043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2323CFF-622F-5E48-AC22-0761B994A144}"/>
                </a:ext>
              </a:extLst>
            </p:cNvPr>
            <p:cNvSpPr/>
            <p:nvPr/>
          </p:nvSpPr>
          <p:spPr>
            <a:xfrm flipV="1">
              <a:off x="4443174" y="5572920"/>
              <a:ext cx="457200" cy="171615"/>
            </a:xfrm>
            <a:custGeom>
              <a:avLst/>
              <a:gdLst>
                <a:gd name="connsiteX0" fmla="*/ 0 w 815546"/>
                <a:gd name="connsiteY0" fmla="*/ 457200 h 501194"/>
                <a:gd name="connsiteX1" fmla="*/ 148281 w 815546"/>
                <a:gd name="connsiteY1" fmla="*/ 0 h 501194"/>
                <a:gd name="connsiteX2" fmla="*/ 531341 w 815546"/>
                <a:gd name="connsiteY2" fmla="*/ 457200 h 501194"/>
                <a:gd name="connsiteX3" fmla="*/ 815546 w 815546"/>
                <a:gd name="connsiteY3" fmla="*/ 457200 h 50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546" h="501194">
                  <a:moveTo>
                    <a:pt x="0" y="457200"/>
                  </a:moveTo>
                  <a:cubicBezTo>
                    <a:pt x="29862" y="228600"/>
                    <a:pt x="59724" y="0"/>
                    <a:pt x="148281" y="0"/>
                  </a:cubicBezTo>
                  <a:cubicBezTo>
                    <a:pt x="236838" y="0"/>
                    <a:pt x="420130" y="381000"/>
                    <a:pt x="531341" y="457200"/>
                  </a:cubicBezTo>
                  <a:cubicBezTo>
                    <a:pt x="642552" y="533400"/>
                    <a:pt x="729049" y="495300"/>
                    <a:pt x="815546" y="457200"/>
                  </a:cubicBezTo>
                </a:path>
              </a:pathLst>
            </a:custGeom>
            <a:noFill/>
            <a:ln w="22225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65D5D6D-5D37-954E-85F6-1AF6678BB76B}"/>
                </a:ext>
              </a:extLst>
            </p:cNvPr>
            <p:cNvCxnSpPr>
              <a:cxnSpLocks/>
            </p:cNvCxnSpPr>
            <p:nvPr/>
          </p:nvCxnSpPr>
          <p:spPr>
            <a:xfrm>
              <a:off x="3294000" y="5101792"/>
              <a:ext cx="0" cy="70200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B52A716-6BA3-EE4E-A700-EA53F1396D87}"/>
                </a:ext>
              </a:extLst>
            </p:cNvPr>
            <p:cNvSpPr/>
            <p:nvPr/>
          </p:nvSpPr>
          <p:spPr>
            <a:xfrm rot="10800000">
              <a:off x="3186000" y="5573392"/>
              <a:ext cx="216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4F355A0-9F85-E74B-BC54-439F62725FAC}"/>
                </a:ext>
              </a:extLst>
            </p:cNvPr>
            <p:cNvCxnSpPr>
              <a:cxnSpLocks/>
            </p:cNvCxnSpPr>
            <p:nvPr/>
          </p:nvCxnSpPr>
          <p:spPr>
            <a:xfrm>
              <a:off x="3294000" y="5803792"/>
              <a:ext cx="697043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9F5E79A2-7148-E344-B4E3-0EB1AD3B4820}"/>
              </a:ext>
            </a:extLst>
          </p:cNvPr>
          <p:cNvSpPr txBox="1"/>
          <p:nvPr/>
        </p:nvSpPr>
        <p:spPr>
          <a:xfrm>
            <a:off x="3817132" y="5966086"/>
            <a:ext cx="1234633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→位置検出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5FF1253-E21C-E046-BB37-55F6F3DB70FB}"/>
              </a:ext>
            </a:extLst>
          </p:cNvPr>
          <p:cNvSpPr/>
          <p:nvPr/>
        </p:nvSpPr>
        <p:spPr>
          <a:xfrm flipV="1">
            <a:off x="3331291" y="5391490"/>
            <a:ext cx="457200" cy="1716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A7E051D3-CE2E-2F44-B0F5-898EEFF16233}"/>
              </a:ext>
            </a:extLst>
          </p:cNvPr>
          <p:cNvSpPr/>
          <p:nvPr/>
        </p:nvSpPr>
        <p:spPr>
          <a:xfrm flipV="1">
            <a:off x="3464612" y="5688000"/>
            <a:ext cx="457200" cy="1716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 w="2222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ECCB247-0F9A-3247-9FEC-9151303FA31A}"/>
              </a:ext>
            </a:extLst>
          </p:cNvPr>
          <p:cNvSpPr/>
          <p:nvPr/>
        </p:nvSpPr>
        <p:spPr>
          <a:xfrm flipH="1">
            <a:off x="4250678" y="4051390"/>
            <a:ext cx="219242" cy="413570"/>
          </a:xfrm>
          <a:custGeom>
            <a:avLst/>
            <a:gdLst>
              <a:gd name="connsiteX0" fmla="*/ 0 w 278970"/>
              <a:gd name="connsiteY0" fmla="*/ 774915 h 774915"/>
              <a:gd name="connsiteX1" fmla="*/ 108488 w 278970"/>
              <a:gd name="connsiteY1" fmla="*/ 286719 h 774915"/>
              <a:gd name="connsiteX2" fmla="*/ 278970 w 278970"/>
              <a:gd name="connsiteY2" fmla="*/ 0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70" h="774915">
                <a:moveTo>
                  <a:pt x="0" y="774915"/>
                </a:moveTo>
                <a:cubicBezTo>
                  <a:pt x="30996" y="595393"/>
                  <a:pt x="61993" y="415872"/>
                  <a:pt x="108488" y="286719"/>
                </a:cubicBezTo>
                <a:cubicBezTo>
                  <a:pt x="154983" y="157566"/>
                  <a:pt x="216976" y="78783"/>
                  <a:pt x="278970" y="0"/>
                </a:cubicBezTo>
              </a:path>
            </a:pathLst>
          </a:custGeom>
          <a:noFill/>
          <a:ln w="15875">
            <a:solidFill>
              <a:schemeClr val="accent2"/>
            </a:solidFill>
            <a:headEnd type="triangl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9441E7-01FA-B842-84CF-7AC7BEC5F463}"/>
              </a:ext>
            </a:extLst>
          </p:cNvPr>
          <p:cNvSpPr txBox="1"/>
          <p:nvPr/>
        </p:nvSpPr>
        <p:spPr>
          <a:xfrm>
            <a:off x="6522720" y="774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P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6055CC-81DE-DA41-99AA-C6A0A865A29E}"/>
              </a:ext>
            </a:extLst>
          </p:cNvPr>
          <p:cNvSpPr txBox="1"/>
          <p:nvPr/>
        </p:nvSpPr>
        <p:spPr>
          <a:xfrm>
            <a:off x="7635241" y="3671400"/>
            <a:ext cx="18934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GTR-ASD</a:t>
            </a:r>
            <a:r>
              <a: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rPr>
              <a:t>基板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6AD4410-ADE5-7E4D-8793-CED726239E06}"/>
              </a:ext>
            </a:extLst>
          </p:cNvPr>
          <p:cNvCxnSpPr>
            <a:cxnSpLocks/>
          </p:cNvCxnSpPr>
          <p:nvPr/>
        </p:nvCxnSpPr>
        <p:spPr>
          <a:xfrm>
            <a:off x="5932968" y="4860000"/>
            <a:ext cx="0" cy="9000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16D9AB3-B59E-2D47-9844-4B29E0B37B81}"/>
              </a:ext>
            </a:extLst>
          </p:cNvPr>
          <p:cNvSpPr txBox="1"/>
          <p:nvPr/>
        </p:nvSpPr>
        <p:spPr>
          <a:xfrm>
            <a:off x="5874648" y="5422195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V</a:t>
            </a:r>
            <a:r>
              <a:rPr lang="en-JP" sz="1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offset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20BE7F9-E8AC-654F-9E0D-DC1D78C0D014}"/>
              </a:ext>
            </a:extLst>
          </p:cNvPr>
          <p:cNvSpPr txBox="1"/>
          <p:nvPr/>
        </p:nvSpPr>
        <p:spPr>
          <a:xfrm>
            <a:off x="6730141" y="5578112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V</a:t>
            </a:r>
            <a:r>
              <a:rPr lang="en-JP" sz="11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ref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BEA67-6F98-5C47-AB1A-3EF9F7786E1A}"/>
              </a:ext>
            </a:extLst>
          </p:cNvPr>
          <p:cNvSpPr txBox="1"/>
          <p:nvPr/>
        </p:nvSpPr>
        <p:spPr>
          <a:xfrm>
            <a:off x="2578100" y="5664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6A9B75-308E-8544-A3FE-FFF5A53DE29C}"/>
              </a:ext>
            </a:extLst>
          </p:cNvPr>
          <p:cNvSpPr txBox="1"/>
          <p:nvPr/>
        </p:nvSpPr>
        <p:spPr>
          <a:xfrm>
            <a:off x="2543751" y="5668625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APV</a:t>
            </a:r>
          </a:p>
        </p:txBody>
      </p:sp>
    </p:spTree>
    <p:extLst>
      <p:ext uri="{BB962C8B-B14F-4D97-AF65-F5344CB8AC3E}">
        <p14:creationId xmlns:p14="http://schemas.microsoft.com/office/powerpoint/2010/main" val="3144851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14BC280B-DC52-F648-BC05-A659670DAB57}"/>
              </a:ext>
            </a:extLst>
          </p:cNvPr>
          <p:cNvSpPr/>
          <p:nvPr/>
        </p:nvSpPr>
        <p:spPr>
          <a:xfrm>
            <a:off x="4673389" y="3657599"/>
            <a:ext cx="4855317" cy="233680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00D37B1D-E781-4542-A06E-8421ED872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71" y="468239"/>
            <a:ext cx="5139838" cy="19624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8790B9-D126-AA4D-B6A9-72AC4D8A3283}"/>
              </a:ext>
            </a:extLst>
          </p:cNvPr>
          <p:cNvGrpSpPr/>
          <p:nvPr/>
        </p:nvGrpSpPr>
        <p:grpSpPr>
          <a:xfrm>
            <a:off x="1438681" y="3250732"/>
            <a:ext cx="3257231" cy="2872296"/>
            <a:chOff x="2014333" y="3250732"/>
            <a:chExt cx="3257231" cy="287229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54476BF-0731-7A4D-B965-41586D5D3CA9}"/>
                </a:ext>
              </a:extLst>
            </p:cNvPr>
            <p:cNvGrpSpPr/>
            <p:nvPr/>
          </p:nvGrpSpPr>
          <p:grpSpPr>
            <a:xfrm>
              <a:off x="2897281" y="4303329"/>
              <a:ext cx="1595810" cy="1370361"/>
              <a:chOff x="894215" y="3355644"/>
              <a:chExt cx="1595810" cy="1370361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69F8F12-4C46-C14C-89A6-5B90AFFE8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0528"/>
              <a:stretch/>
            </p:blipFill>
            <p:spPr>
              <a:xfrm>
                <a:off x="894215" y="3355644"/>
                <a:ext cx="1595810" cy="137036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F614CD6-5D04-7C43-9505-F31B0B5DCC80}"/>
                  </a:ext>
                </a:extLst>
              </p:cNvPr>
              <p:cNvSpPr/>
              <p:nvPr/>
            </p:nvSpPr>
            <p:spPr>
              <a:xfrm>
                <a:off x="1122000" y="3515740"/>
                <a:ext cx="76495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800" dirty="0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~ O(1-2) </a:t>
                </a:r>
                <a:r>
                  <a:rPr lang="en-US" altLang="ja-JP" sz="800" dirty="0" err="1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nF</a:t>
                </a:r>
                <a:endParaRPr lang="en-JP" sz="800" dirty="0">
                  <a:latin typeface="Hiragino Sans W1" panose="020B0300000000000000" pitchFamily="34" charset="-128"/>
                  <a:ea typeface="Hiragino Sans W1" panose="020B0300000000000000" pitchFamily="34" charset="-128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1D43975-8A02-5741-A0FE-FE59A7294CBF}"/>
                  </a:ext>
                </a:extLst>
              </p:cNvPr>
              <p:cNvSpPr txBox="1"/>
              <p:nvPr/>
            </p:nvSpPr>
            <p:spPr>
              <a:xfrm>
                <a:off x="1242648" y="4037370"/>
                <a:ext cx="75373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~ O(0.1) </a:t>
                </a:r>
                <a:r>
                  <a:rPr lang="en-US" altLang="ja-JP" sz="800" dirty="0" err="1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n</a:t>
                </a:r>
                <a:r>
                  <a:rPr kumimoji="1" lang="en-US" altLang="ja-JP" sz="800" dirty="0" err="1">
                    <a:latin typeface="Hiragino Sans W1" panose="020B0300000000000000" pitchFamily="34" charset="-128"/>
                    <a:ea typeface="Hiragino Sans W1" panose="020B0300000000000000" pitchFamily="34" charset="-128"/>
                  </a:rPr>
                  <a:t>F</a:t>
                </a:r>
                <a:endParaRPr kumimoji="1" lang="ja-JP" altLang="en-US" sz="800">
                  <a:latin typeface="Hiragino Sans W1" panose="020B0300000000000000" pitchFamily="34" charset="-128"/>
                  <a:ea typeface="Hiragino Sans W1" panose="020B0300000000000000" pitchFamily="34" charset="-128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43E654-B318-C046-BB23-FA280E7E87F2}"/>
                </a:ext>
              </a:extLst>
            </p:cNvPr>
            <p:cNvGrpSpPr/>
            <p:nvPr/>
          </p:nvGrpSpPr>
          <p:grpSpPr>
            <a:xfrm>
              <a:off x="4366800" y="4020714"/>
              <a:ext cx="904764" cy="1019286"/>
              <a:chOff x="3753041" y="4020714"/>
              <a:chExt cx="904764" cy="101928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A3FE9DE-6EC4-DA4B-BBFF-B1C0492A936B}"/>
                  </a:ext>
                </a:extLst>
              </p:cNvPr>
              <p:cNvGrpSpPr/>
              <p:nvPr/>
            </p:nvGrpSpPr>
            <p:grpSpPr>
              <a:xfrm>
                <a:off x="4358116" y="4680000"/>
                <a:ext cx="71998" cy="360000"/>
                <a:chOff x="2475805" y="4487276"/>
                <a:chExt cx="71998" cy="3600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A5F9B931-F152-DB48-A1C4-2E42432A76DE}"/>
                    </a:ext>
                  </a:extLst>
                </p:cNvPr>
                <p:cNvCxnSpPr/>
                <p:nvPr/>
              </p:nvCxnSpPr>
              <p:spPr>
                <a:xfrm rot="16200000">
                  <a:off x="2295805" y="4667276"/>
                  <a:ext cx="3600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9671B44-ABFC-1049-A359-AA85D48B0DD1}"/>
                    </a:ext>
                  </a:extLst>
                </p:cNvPr>
                <p:cNvCxnSpPr/>
                <p:nvPr/>
              </p:nvCxnSpPr>
              <p:spPr>
                <a:xfrm rot="16200000">
                  <a:off x="2367803" y="4667276"/>
                  <a:ext cx="3600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B7698E-70F0-9245-8FA9-27CF0B545167}"/>
                  </a:ext>
                </a:extLst>
              </p:cNvPr>
              <p:cNvSpPr txBox="1"/>
              <p:nvPr/>
            </p:nvSpPr>
            <p:spPr>
              <a:xfrm>
                <a:off x="4082590" y="4325211"/>
                <a:ext cx="5693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1nF</a:t>
                </a:r>
                <a:endParaRPr kumimoji="1" lang="ja-JP" altLang="en-US" sz="1600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AA6733B-F6F8-EF44-AA4E-6DA0388E08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3041" y="4860000"/>
                <a:ext cx="597723" cy="0"/>
              </a:xfrm>
              <a:prstGeom prst="line">
                <a:avLst/>
              </a:prstGeom>
              <a:ln w="9525">
                <a:headEnd type="non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08E7E1-DFBB-134F-9388-13B3A56AB94D}"/>
                  </a:ext>
                </a:extLst>
              </p:cNvPr>
              <p:cNvSpPr txBox="1"/>
              <p:nvPr/>
            </p:nvSpPr>
            <p:spPr>
              <a:xfrm>
                <a:off x="4070785" y="4020714"/>
                <a:ext cx="5870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JP" sz="16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C</a:t>
                </a:r>
                <a:r>
                  <a:rPr lang="en-JP" sz="1600" baseline="-250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dec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7E3BF3-38DB-8A47-A86D-915575AE088C}"/>
                </a:ext>
              </a:extLst>
            </p:cNvPr>
            <p:cNvSpPr txBox="1"/>
            <p:nvPr/>
          </p:nvSpPr>
          <p:spPr>
            <a:xfrm>
              <a:off x="2014333" y="4516381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dirty="0"/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2AE2AF-EB13-D946-A5E6-E49A08A86CBC}"/>
                </a:ext>
              </a:extLst>
            </p:cNvPr>
            <p:cNvSpPr txBox="1"/>
            <p:nvPr/>
          </p:nvSpPr>
          <p:spPr>
            <a:xfrm>
              <a:off x="2084102" y="438811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4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GEM3表</a:t>
              </a:r>
              <a:endParaRPr lang="en-JP" sz="1400" baseline="-250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7E34E79-D0E7-D044-AB4F-5D159C52C61B}"/>
                </a:ext>
              </a:extLst>
            </p:cNvPr>
            <p:cNvSpPr txBox="1"/>
            <p:nvPr/>
          </p:nvSpPr>
          <p:spPr>
            <a:xfrm>
              <a:off x="2079039" y="487609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4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GEM3裏</a:t>
              </a:r>
              <a:endParaRPr lang="en-JP" sz="1400" baseline="-250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0B6CE4D-9AFC-2D4C-83FD-0098A213405A}"/>
                </a:ext>
              </a:extLst>
            </p:cNvPr>
            <p:cNvSpPr txBox="1"/>
            <p:nvPr/>
          </p:nvSpPr>
          <p:spPr>
            <a:xfrm>
              <a:off x="2123338" y="538342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2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読出基板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D78094-0A8A-294C-A1CE-2220A872F378}"/>
                </a:ext>
              </a:extLst>
            </p:cNvPr>
            <p:cNvSpPr txBox="1"/>
            <p:nvPr/>
          </p:nvSpPr>
          <p:spPr>
            <a:xfrm>
              <a:off x="2062487" y="3250732"/>
              <a:ext cx="24961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放電箇所は</a:t>
              </a:r>
            </a:p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GEM3表-裏間 または</a:t>
              </a:r>
            </a:p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GEM3裏-読出基板間 か?</a:t>
              </a: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2C58BF6-7E03-2045-99E3-F8B536B4A8F1}"/>
                </a:ext>
              </a:extLst>
            </p:cNvPr>
            <p:cNvSpPr/>
            <p:nvPr/>
          </p:nvSpPr>
          <p:spPr>
            <a:xfrm>
              <a:off x="4564948" y="4896825"/>
              <a:ext cx="376469" cy="1226203"/>
            </a:xfrm>
            <a:custGeom>
              <a:avLst/>
              <a:gdLst>
                <a:gd name="connsiteX0" fmla="*/ 0 w 284205"/>
                <a:gd name="connsiteY0" fmla="*/ 1448493 h 2759692"/>
                <a:gd name="connsiteX1" fmla="*/ 12356 w 284205"/>
                <a:gd name="connsiteY1" fmla="*/ 27466 h 2759692"/>
                <a:gd name="connsiteX2" fmla="*/ 74140 w 284205"/>
                <a:gd name="connsiteY2" fmla="*/ 2572958 h 2759692"/>
                <a:gd name="connsiteX3" fmla="*/ 86497 w 284205"/>
                <a:gd name="connsiteY3" fmla="*/ 262245 h 2759692"/>
                <a:gd name="connsiteX4" fmla="*/ 123567 w 284205"/>
                <a:gd name="connsiteY4" fmla="*/ 1683272 h 2759692"/>
                <a:gd name="connsiteX5" fmla="*/ 160637 w 284205"/>
                <a:gd name="connsiteY5" fmla="*/ 497023 h 2759692"/>
                <a:gd name="connsiteX6" fmla="*/ 197708 w 284205"/>
                <a:gd name="connsiteY6" fmla="*/ 2758310 h 2759692"/>
                <a:gd name="connsiteX7" fmla="*/ 247135 w 284205"/>
                <a:gd name="connsiteY7" fmla="*/ 843012 h 2759692"/>
                <a:gd name="connsiteX8" fmla="*/ 284205 w 284205"/>
                <a:gd name="connsiteY8" fmla="*/ 1510277 h 27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205" h="2759692">
                  <a:moveTo>
                    <a:pt x="0" y="1448493"/>
                  </a:moveTo>
                  <a:cubicBezTo>
                    <a:pt x="-1" y="644274"/>
                    <a:pt x="-1" y="-159945"/>
                    <a:pt x="12356" y="27466"/>
                  </a:cubicBezTo>
                  <a:cubicBezTo>
                    <a:pt x="24713" y="214877"/>
                    <a:pt x="61783" y="2533828"/>
                    <a:pt x="74140" y="2572958"/>
                  </a:cubicBezTo>
                  <a:cubicBezTo>
                    <a:pt x="86497" y="2612088"/>
                    <a:pt x="78259" y="410526"/>
                    <a:pt x="86497" y="262245"/>
                  </a:cubicBezTo>
                  <a:cubicBezTo>
                    <a:pt x="94735" y="113964"/>
                    <a:pt x="111210" y="1644142"/>
                    <a:pt x="123567" y="1683272"/>
                  </a:cubicBezTo>
                  <a:cubicBezTo>
                    <a:pt x="135924" y="1722402"/>
                    <a:pt x="148280" y="317850"/>
                    <a:pt x="160637" y="497023"/>
                  </a:cubicBezTo>
                  <a:cubicBezTo>
                    <a:pt x="172994" y="676196"/>
                    <a:pt x="183292" y="2700645"/>
                    <a:pt x="197708" y="2758310"/>
                  </a:cubicBezTo>
                  <a:cubicBezTo>
                    <a:pt x="212124" y="2815975"/>
                    <a:pt x="232719" y="1051017"/>
                    <a:pt x="247135" y="843012"/>
                  </a:cubicBezTo>
                  <a:cubicBezTo>
                    <a:pt x="261551" y="635006"/>
                    <a:pt x="272878" y="1072641"/>
                    <a:pt x="284205" y="1510277"/>
                  </a:cubicBezTo>
                </a:path>
              </a:pathLst>
            </a:custGeom>
            <a:no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61F6A-E1DE-E142-AD3B-5404B34B26D8}"/>
              </a:ext>
            </a:extLst>
          </p:cNvPr>
          <p:cNvGrpSpPr/>
          <p:nvPr/>
        </p:nvGrpSpPr>
        <p:grpSpPr>
          <a:xfrm>
            <a:off x="811845" y="764526"/>
            <a:ext cx="504000" cy="1044001"/>
            <a:chOff x="1053464" y="1440000"/>
            <a:chExt cx="504000" cy="1044001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60A38FA-2C2B-1F4C-96E5-61EE055BF7CB}"/>
                </a:ext>
              </a:extLst>
            </p:cNvPr>
            <p:cNvSpPr/>
            <p:nvPr/>
          </p:nvSpPr>
          <p:spPr>
            <a:xfrm>
              <a:off x="1053464" y="1584000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C7EA6B6-6637-5045-A805-4ADEC130C6AD}"/>
                </a:ext>
              </a:extLst>
            </p:cNvPr>
            <p:cNvGrpSpPr/>
            <p:nvPr/>
          </p:nvGrpSpPr>
          <p:grpSpPr>
            <a:xfrm>
              <a:off x="1154264" y="1440000"/>
              <a:ext cx="285600" cy="1044001"/>
              <a:chOff x="7106380" y="2820981"/>
              <a:chExt cx="612000" cy="1590543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CCCDA71-960D-274B-BE91-300367E7D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3150060"/>
                <a:ext cx="0" cy="126146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7413A74-C2D0-1243-96FC-085EEFEF1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3150058"/>
                <a:ext cx="360000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5AD0F0B-56BF-C44B-B989-72E790A7B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4082445"/>
                <a:ext cx="610571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73AADF4-1180-FB4B-95E7-76D0654BF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6380" y="3150058"/>
                <a:ext cx="0" cy="932386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F35C2E1-5CB5-EF47-B9B5-FD7285C76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8380" y="2820981"/>
                <a:ext cx="0" cy="1261462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8D58847-6CBA-F448-A9F4-2E56260A7A91}"/>
                </a:ext>
              </a:extLst>
            </p:cNvPr>
            <p:cNvGrpSpPr/>
            <p:nvPr/>
          </p:nvGrpSpPr>
          <p:grpSpPr>
            <a:xfrm>
              <a:off x="1254455" y="2016572"/>
              <a:ext cx="136209" cy="170224"/>
              <a:chOff x="7338328" y="3136259"/>
              <a:chExt cx="291877" cy="259482"/>
            </a:xfrm>
          </p:grpSpPr>
          <p:sp>
            <p:nvSpPr>
              <p:cNvPr id="171" name="Triangle 170">
                <a:extLst>
                  <a:ext uri="{FF2B5EF4-FFF2-40B4-BE49-F238E27FC236}">
                    <a16:creationId xmlns:a16="http://schemas.microsoft.com/office/drawing/2014/main" id="{2DB143A7-484E-9D49-AF37-0B1EFA353A89}"/>
                  </a:ext>
                </a:extLst>
              </p:cNvPr>
              <p:cNvSpPr/>
              <p:nvPr/>
            </p:nvSpPr>
            <p:spPr>
              <a:xfrm>
                <a:off x="7342205" y="3187397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57E47AC5-7355-C04E-B65F-8FDB056AF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4729ECC-E192-484E-8256-508D11B099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F9A3465-FE99-3E43-930D-8043C79A6C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4F76D7A-4A68-D440-8537-0F7AB9DF8533}"/>
                </a:ext>
              </a:extLst>
            </p:cNvPr>
            <p:cNvGrpSpPr/>
            <p:nvPr/>
          </p:nvGrpSpPr>
          <p:grpSpPr>
            <a:xfrm>
              <a:off x="1089102" y="1732254"/>
              <a:ext cx="135855" cy="125210"/>
              <a:chOff x="1089102" y="1732254"/>
              <a:chExt cx="135855" cy="125210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4C2DEA5-0A43-8849-833E-D3EE03DE6C29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riangle 166">
                <a:extLst>
                  <a:ext uri="{FF2B5EF4-FFF2-40B4-BE49-F238E27FC236}">
                    <a16:creationId xmlns:a16="http://schemas.microsoft.com/office/drawing/2014/main" id="{28522CDE-F9FE-6D4C-AD4C-D0F931DDB71F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56EBD6-6E8F-9B4C-A0E2-18A4C9595463}"/>
                </a:ext>
              </a:extLst>
            </p:cNvPr>
            <p:cNvGrpSpPr/>
            <p:nvPr/>
          </p:nvGrpSpPr>
          <p:grpSpPr>
            <a:xfrm>
              <a:off x="1089102" y="2029668"/>
              <a:ext cx="135855" cy="118083"/>
              <a:chOff x="1089102" y="2029668"/>
              <a:chExt cx="135855" cy="118083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50CAD2-3D5E-CC4F-94D3-E081DE9941FA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riangle 168">
                <a:extLst>
                  <a:ext uri="{FF2B5EF4-FFF2-40B4-BE49-F238E27FC236}">
                    <a16:creationId xmlns:a16="http://schemas.microsoft.com/office/drawing/2014/main" id="{42BC6B52-3699-EE44-8702-A57AF890D7A3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B9B0125-6DAF-544E-AD5A-382BC330E7B3}"/>
                </a:ext>
              </a:extLst>
            </p:cNvPr>
            <p:cNvGrpSpPr/>
            <p:nvPr/>
          </p:nvGrpSpPr>
          <p:grpSpPr>
            <a:xfrm>
              <a:off x="1374702" y="1650974"/>
              <a:ext cx="135632" cy="173495"/>
              <a:chOff x="7334332" y="3136259"/>
              <a:chExt cx="290640" cy="264469"/>
            </a:xfrm>
          </p:grpSpPr>
          <p:sp>
            <p:nvSpPr>
              <p:cNvPr id="161" name="Triangle 160">
                <a:extLst>
                  <a:ext uri="{FF2B5EF4-FFF2-40B4-BE49-F238E27FC236}">
                    <a16:creationId xmlns:a16="http://schemas.microsoft.com/office/drawing/2014/main" id="{BB1FAC42-2D82-3C49-87A8-93F9174FFB82}"/>
                  </a:ext>
                </a:extLst>
              </p:cNvPr>
              <p:cNvSpPr/>
              <p:nvPr/>
            </p:nvSpPr>
            <p:spPr>
              <a:xfrm>
                <a:off x="7334332" y="3192384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946A9D3-4A78-134C-B7B9-60CA24AF3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EF6CB93-E443-7245-92B5-29D20C11D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4D19A88-A996-814B-A479-6E5340117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5FE270-7701-D142-8726-9794773E09D9}"/>
              </a:ext>
            </a:extLst>
          </p:cNvPr>
          <p:cNvGrpSpPr/>
          <p:nvPr/>
        </p:nvGrpSpPr>
        <p:grpSpPr>
          <a:xfrm>
            <a:off x="1921758" y="818527"/>
            <a:ext cx="504000" cy="1008001"/>
            <a:chOff x="1440000" y="2520000"/>
            <a:chExt cx="504000" cy="1008001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83A770C-D601-3D4A-B6DA-1A1FA08ECB73}"/>
                </a:ext>
              </a:extLst>
            </p:cNvPr>
            <p:cNvSpPr/>
            <p:nvPr/>
          </p:nvSpPr>
          <p:spPr>
            <a:xfrm>
              <a:off x="1440000" y="2628001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B51602C-DDA0-F744-A1E8-533B1B87646B}"/>
                </a:ext>
              </a:extLst>
            </p:cNvPr>
            <p:cNvGrpSpPr/>
            <p:nvPr/>
          </p:nvGrpSpPr>
          <p:grpSpPr>
            <a:xfrm>
              <a:off x="1548002" y="2520000"/>
              <a:ext cx="288005" cy="1008001"/>
              <a:chOff x="7121805" y="2875827"/>
              <a:chExt cx="617153" cy="153569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2D3C3CF-AE20-1842-BCBA-B91660A0D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9" y="3150060"/>
                <a:ext cx="0" cy="126146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67629AF0-EFF2-3346-A1C3-9771DD30A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5" y="3150058"/>
                <a:ext cx="385714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B7DDFFD-CCD1-BF4A-ACB8-5F9E8C3FA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16" y="4082445"/>
                <a:ext cx="617142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BFC2D0F-92ED-A648-AA01-C25691E49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7525" y="3150060"/>
                <a:ext cx="0" cy="383922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B45746D-74B2-D84B-B121-DA9062ACB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8943" y="2875827"/>
                <a:ext cx="0" cy="658155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CF5DA2D-782D-D743-B986-AB1389EBC8AE}"/>
                </a:ext>
              </a:extLst>
            </p:cNvPr>
            <p:cNvGrpSpPr/>
            <p:nvPr/>
          </p:nvGrpSpPr>
          <p:grpSpPr>
            <a:xfrm>
              <a:off x="1475637" y="2772000"/>
              <a:ext cx="144000" cy="108000"/>
              <a:chOff x="1089102" y="1732254"/>
              <a:chExt cx="135855" cy="12521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51563973-A89E-0048-AA3B-AC0ED1BB5AF9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riangle 277">
                <a:extLst>
                  <a:ext uri="{FF2B5EF4-FFF2-40B4-BE49-F238E27FC236}">
                    <a16:creationId xmlns:a16="http://schemas.microsoft.com/office/drawing/2014/main" id="{868E65E9-1943-024B-BC4C-F3B684D4AFD8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44C0E914-D888-2349-8B9F-26148179790A}"/>
                </a:ext>
              </a:extLst>
            </p:cNvPr>
            <p:cNvGrpSpPr/>
            <p:nvPr/>
          </p:nvGrpSpPr>
          <p:grpSpPr>
            <a:xfrm>
              <a:off x="1475637" y="3096000"/>
              <a:ext cx="144000" cy="108000"/>
              <a:chOff x="1089102" y="2029668"/>
              <a:chExt cx="135855" cy="118083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6CB5F97-D4F5-4042-8C08-336BDC25BE64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riangle 275">
                <a:extLst>
                  <a:ext uri="{FF2B5EF4-FFF2-40B4-BE49-F238E27FC236}">
                    <a16:creationId xmlns:a16="http://schemas.microsoft.com/office/drawing/2014/main" id="{FC3DC7C8-D47B-4A4A-99D6-E3C5E90FBB13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AEE308FD-59A5-AC47-AE28-06B4809E1CCA}"/>
                </a:ext>
              </a:extLst>
            </p:cNvPr>
            <p:cNvGrpSpPr/>
            <p:nvPr/>
          </p:nvGrpSpPr>
          <p:grpSpPr>
            <a:xfrm>
              <a:off x="1764000" y="2694974"/>
              <a:ext cx="144000" cy="149027"/>
              <a:chOff x="7340240" y="3136259"/>
              <a:chExt cx="308571" cy="227171"/>
            </a:xfrm>
          </p:grpSpPr>
          <p:sp>
            <p:nvSpPr>
              <p:cNvPr id="271" name="Triangle 270">
                <a:extLst>
                  <a:ext uri="{FF2B5EF4-FFF2-40B4-BE49-F238E27FC236}">
                    <a16:creationId xmlns:a16="http://schemas.microsoft.com/office/drawing/2014/main" id="{1C609536-C109-E243-9A74-9777AEDA0473}"/>
                  </a:ext>
                </a:extLst>
              </p:cNvPr>
              <p:cNvSpPr/>
              <p:nvPr/>
            </p:nvSpPr>
            <p:spPr>
              <a:xfrm>
                <a:off x="7340240" y="3198799"/>
                <a:ext cx="308571" cy="164631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36A86EA2-94F6-5C4E-8D5E-6B489B95E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4C6F327E-D1BD-CE4E-A9B4-F588AC788E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0AC89AB0-CC09-9848-A1CC-A9F34F8AB9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4D57E92-1798-AE41-B681-401CD022AEFA}"/>
                </a:ext>
              </a:extLst>
            </p:cNvPr>
            <p:cNvCxnSpPr/>
            <p:nvPr/>
          </p:nvCxnSpPr>
          <p:spPr>
            <a:xfrm>
              <a:off x="1723033" y="2520002"/>
              <a:ext cx="216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82183AE-844C-D042-8C59-ACD898A0844E}"/>
                </a:ext>
              </a:extLst>
            </p:cNvPr>
            <p:cNvCxnSpPr>
              <a:cxnSpLocks/>
            </p:cNvCxnSpPr>
            <p:nvPr/>
          </p:nvCxnSpPr>
          <p:spPr>
            <a:xfrm>
              <a:off x="1728000" y="3023999"/>
              <a:ext cx="0" cy="288000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4C9544-E5A9-E742-8337-E654A0407009}"/>
                </a:ext>
              </a:extLst>
            </p:cNvPr>
            <p:cNvCxnSpPr>
              <a:cxnSpLocks/>
            </p:cNvCxnSpPr>
            <p:nvPr/>
          </p:nvCxnSpPr>
          <p:spPr>
            <a:xfrm>
              <a:off x="1836000" y="3024000"/>
              <a:ext cx="0" cy="288000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5124D69E-D255-1F40-88F4-32359C809D4A}"/>
                </a:ext>
              </a:extLst>
            </p:cNvPr>
            <p:cNvGrpSpPr/>
            <p:nvPr/>
          </p:nvGrpSpPr>
          <p:grpSpPr>
            <a:xfrm>
              <a:off x="1655999" y="3060580"/>
              <a:ext cx="144001" cy="143425"/>
              <a:chOff x="7338328" y="3136259"/>
              <a:chExt cx="291879" cy="218630"/>
            </a:xfrm>
          </p:grpSpPr>
          <p:sp>
            <p:nvSpPr>
              <p:cNvPr id="267" name="Triangle 266">
                <a:extLst>
                  <a:ext uri="{FF2B5EF4-FFF2-40B4-BE49-F238E27FC236}">
                    <a16:creationId xmlns:a16="http://schemas.microsoft.com/office/drawing/2014/main" id="{DE53A983-3A27-224B-AC7B-438ECDEA7C15}"/>
                  </a:ext>
                </a:extLst>
              </p:cNvPr>
              <p:cNvSpPr/>
              <p:nvPr/>
            </p:nvSpPr>
            <p:spPr>
              <a:xfrm>
                <a:off x="7338330" y="3190259"/>
                <a:ext cx="291877" cy="1646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5AE30965-BDFF-CF45-B6A0-671B5B124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7CCB5A4-B78B-244D-997C-A6621E9766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0E61B1B-5504-B74A-9156-2AB3624A15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Arc 264">
              <a:extLst>
                <a:ext uri="{FF2B5EF4-FFF2-40B4-BE49-F238E27FC236}">
                  <a16:creationId xmlns:a16="http://schemas.microsoft.com/office/drawing/2014/main" id="{F5F38F47-1EF8-914D-8978-BCCAAC0CAD2C}"/>
                </a:ext>
              </a:extLst>
            </p:cNvPr>
            <p:cNvSpPr/>
            <p:nvPr/>
          </p:nvSpPr>
          <p:spPr>
            <a:xfrm>
              <a:off x="1800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66" name="Arc 265">
              <a:extLst>
                <a:ext uri="{FF2B5EF4-FFF2-40B4-BE49-F238E27FC236}">
                  <a16:creationId xmlns:a16="http://schemas.microsoft.com/office/drawing/2014/main" id="{0EB4B237-4D07-474D-82EF-C30C728958A8}"/>
                </a:ext>
              </a:extLst>
            </p:cNvPr>
            <p:cNvSpPr/>
            <p:nvPr/>
          </p:nvSpPr>
          <p:spPr>
            <a:xfrm>
              <a:off x="1692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47C4E2B-7A7A-7E46-B7E5-34538AA72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200" y="2977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FAED0FC0-AD3E-4B48-9F9E-26CA607C1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200" y="3301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42EA109B-6D72-9841-8343-4ABF51852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7200" y="3301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B8E7B9-B405-4E42-A765-3568D9E12592}"/>
              </a:ext>
            </a:extLst>
          </p:cNvPr>
          <p:cNvGrpSpPr/>
          <p:nvPr/>
        </p:nvGrpSpPr>
        <p:grpSpPr>
          <a:xfrm>
            <a:off x="2871080" y="630044"/>
            <a:ext cx="792060" cy="1552572"/>
            <a:chOff x="2389322" y="2331517"/>
            <a:chExt cx="792060" cy="155257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9FBAEA7-3E44-2645-8B83-3C0ED70075D3}"/>
                </a:ext>
              </a:extLst>
            </p:cNvPr>
            <p:cNvGrpSpPr/>
            <p:nvPr/>
          </p:nvGrpSpPr>
          <p:grpSpPr>
            <a:xfrm>
              <a:off x="2520000" y="2520000"/>
              <a:ext cx="504000" cy="1152000"/>
              <a:chOff x="2520000" y="2520000"/>
              <a:chExt cx="504000" cy="1152000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49C952ED-EA60-894B-BDC2-332B379E4D9D}"/>
                  </a:ext>
                </a:extLst>
              </p:cNvPr>
              <p:cNvSpPr/>
              <p:nvPr/>
            </p:nvSpPr>
            <p:spPr>
              <a:xfrm>
                <a:off x="2520000" y="2628001"/>
                <a:ext cx="504000" cy="75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E06EB4B2-667E-BB4D-B21F-47DF7084A97B}"/>
                  </a:ext>
                </a:extLst>
              </p:cNvPr>
              <p:cNvGrpSpPr/>
              <p:nvPr/>
            </p:nvGrpSpPr>
            <p:grpSpPr>
              <a:xfrm>
                <a:off x="2628002" y="2520000"/>
                <a:ext cx="288005" cy="1008001"/>
                <a:chOff x="7121805" y="2875827"/>
                <a:chExt cx="617153" cy="1535697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F0744442-9EBE-0248-96C6-9B7B5A13E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9" y="3150060"/>
                  <a:ext cx="0" cy="1261464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5E51D502-B4F6-6949-A39F-5D57E95CC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5" y="3150058"/>
                  <a:ext cx="385714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77297925-A0B5-EB46-AC4E-C55F103D1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16" y="4082445"/>
                  <a:ext cx="617142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FF6FC1AF-C1C9-0C46-8E08-A1D37FE37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7525" y="3150060"/>
                  <a:ext cx="0" cy="383922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04FE5BBE-7BF1-0B4D-B6EC-DEC7A39CD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8943" y="2875827"/>
                  <a:ext cx="0" cy="658155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04B8C917-02A4-7E45-A089-E3B4F983EB3A}"/>
                  </a:ext>
                </a:extLst>
              </p:cNvPr>
              <p:cNvGrpSpPr/>
              <p:nvPr/>
            </p:nvGrpSpPr>
            <p:grpSpPr>
              <a:xfrm>
                <a:off x="2555637" y="2772000"/>
                <a:ext cx="144000" cy="108000"/>
                <a:chOff x="1089102" y="1732254"/>
                <a:chExt cx="135855" cy="12521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E205245E-8EBA-2245-A9F3-E4F9E19EB83C}"/>
                    </a:ext>
                  </a:extLst>
                </p:cNvPr>
                <p:cNvCxnSpPr/>
                <p:nvPr/>
              </p:nvCxnSpPr>
              <p:spPr>
                <a:xfrm>
                  <a:off x="1089102" y="1732254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Triangle 348">
                  <a:extLst>
                    <a:ext uri="{FF2B5EF4-FFF2-40B4-BE49-F238E27FC236}">
                      <a16:creationId xmlns:a16="http://schemas.microsoft.com/office/drawing/2014/main" id="{74E4D61E-E80F-5945-878E-3753319E1F83}"/>
                    </a:ext>
                  </a:extLst>
                </p:cNvPr>
                <p:cNvSpPr/>
                <p:nvPr/>
              </p:nvSpPr>
              <p:spPr>
                <a:xfrm>
                  <a:off x="1090557" y="1739381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3E11CB95-4D3F-C34B-AE00-39CC7AC420DF}"/>
                  </a:ext>
                </a:extLst>
              </p:cNvPr>
              <p:cNvGrpSpPr/>
              <p:nvPr/>
            </p:nvGrpSpPr>
            <p:grpSpPr>
              <a:xfrm>
                <a:off x="2555637" y="3096000"/>
                <a:ext cx="144000" cy="108000"/>
                <a:chOff x="1089102" y="2029668"/>
                <a:chExt cx="135855" cy="118083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C84022FC-E96F-004F-8C84-49F4D499AC14}"/>
                    </a:ext>
                  </a:extLst>
                </p:cNvPr>
                <p:cNvCxnSpPr/>
                <p:nvPr/>
              </p:nvCxnSpPr>
              <p:spPr>
                <a:xfrm>
                  <a:off x="1089102" y="2029668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Triangle 346">
                  <a:extLst>
                    <a:ext uri="{FF2B5EF4-FFF2-40B4-BE49-F238E27FC236}">
                      <a16:creationId xmlns:a16="http://schemas.microsoft.com/office/drawing/2014/main" id="{A59186E4-B620-814B-9331-40CDD42486AB}"/>
                    </a:ext>
                  </a:extLst>
                </p:cNvPr>
                <p:cNvSpPr/>
                <p:nvPr/>
              </p:nvSpPr>
              <p:spPr>
                <a:xfrm>
                  <a:off x="1090557" y="2029668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03A9B28D-AE36-4740-9130-49D65AD9F16A}"/>
                  </a:ext>
                </a:extLst>
              </p:cNvPr>
              <p:cNvGrpSpPr/>
              <p:nvPr/>
            </p:nvGrpSpPr>
            <p:grpSpPr>
              <a:xfrm>
                <a:off x="2844000" y="2694974"/>
                <a:ext cx="144000" cy="149027"/>
                <a:chOff x="7340240" y="3136259"/>
                <a:chExt cx="308571" cy="227171"/>
              </a:xfrm>
            </p:grpSpPr>
            <p:sp>
              <p:nvSpPr>
                <p:cNvPr id="342" name="Triangle 341">
                  <a:extLst>
                    <a:ext uri="{FF2B5EF4-FFF2-40B4-BE49-F238E27FC236}">
                      <a16:creationId xmlns:a16="http://schemas.microsoft.com/office/drawing/2014/main" id="{081E93D1-0B03-1C43-8DA7-291453980F10}"/>
                    </a:ext>
                  </a:extLst>
                </p:cNvPr>
                <p:cNvSpPr/>
                <p:nvPr/>
              </p:nvSpPr>
              <p:spPr>
                <a:xfrm>
                  <a:off x="7340240" y="3198799"/>
                  <a:ext cx="308571" cy="164631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058004A0-9037-1441-9560-99D2C2D3C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2255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570B9C49-0710-5543-9904-3BF7C3740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4172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56F57B5F-7856-EC4A-9BA2-205A5C659E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41503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3D052C05-77CD-614A-A040-74934F394DED}"/>
                  </a:ext>
                </a:extLst>
              </p:cNvPr>
              <p:cNvCxnSpPr/>
              <p:nvPr/>
            </p:nvCxnSpPr>
            <p:spPr>
              <a:xfrm>
                <a:off x="2803033" y="2520002"/>
                <a:ext cx="216000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DE2DCA06-F338-224B-B726-5EB1961C5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8000" y="3023999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72AF94F7-129E-8D4B-8BDA-988CF17DE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000" y="3024000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5DE14DEA-0402-7543-83DD-D0F6E0662FFF}"/>
                  </a:ext>
                </a:extLst>
              </p:cNvPr>
              <p:cNvGrpSpPr/>
              <p:nvPr/>
            </p:nvGrpSpPr>
            <p:grpSpPr>
              <a:xfrm>
                <a:off x="2735999" y="3060580"/>
                <a:ext cx="144001" cy="143425"/>
                <a:chOff x="7338328" y="3136259"/>
                <a:chExt cx="291879" cy="218630"/>
              </a:xfrm>
            </p:grpSpPr>
            <p:sp>
              <p:nvSpPr>
                <p:cNvPr id="338" name="Triangle 337">
                  <a:extLst>
                    <a:ext uri="{FF2B5EF4-FFF2-40B4-BE49-F238E27FC236}">
                      <a16:creationId xmlns:a16="http://schemas.microsoft.com/office/drawing/2014/main" id="{B333C3A5-9313-024D-92CA-F132BACA5EDF}"/>
                    </a:ext>
                  </a:extLst>
                </p:cNvPr>
                <p:cNvSpPr/>
                <p:nvPr/>
              </p:nvSpPr>
              <p:spPr>
                <a:xfrm>
                  <a:off x="7338330" y="3190259"/>
                  <a:ext cx="291877" cy="16463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DAFB8DF4-E6F6-A449-A761-57754257A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9080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0332B63D-A628-5843-A52C-BB05CE5AA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0997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44CC55BF-8EA3-3B44-B3C4-A875AF4EC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8328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3" name="Arc 332">
                <a:extLst>
                  <a:ext uri="{FF2B5EF4-FFF2-40B4-BE49-F238E27FC236}">
                    <a16:creationId xmlns:a16="http://schemas.microsoft.com/office/drawing/2014/main" id="{53364728-4190-8D4F-8096-64FCCC738E3B}"/>
                  </a:ext>
                </a:extLst>
              </p:cNvPr>
              <p:cNvSpPr/>
              <p:nvPr/>
            </p:nvSpPr>
            <p:spPr>
              <a:xfrm>
                <a:off x="2880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4" name="Arc 333">
                <a:extLst>
                  <a:ext uri="{FF2B5EF4-FFF2-40B4-BE49-F238E27FC236}">
                    <a16:creationId xmlns:a16="http://schemas.microsoft.com/office/drawing/2014/main" id="{636F5987-DD53-1C4C-A549-D5A191E2779B}"/>
                  </a:ext>
                </a:extLst>
              </p:cNvPr>
              <p:cNvSpPr/>
              <p:nvPr/>
            </p:nvSpPr>
            <p:spPr>
              <a:xfrm>
                <a:off x="2772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3781D1DB-4558-3741-985D-ADCAF94858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2977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DE145A9-1995-2043-91F1-4AFBF7EE80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DB13126-084F-034A-94E2-EC286D94E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9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2" name="Triangle 321">
                <a:extLst>
                  <a:ext uri="{FF2B5EF4-FFF2-40B4-BE49-F238E27FC236}">
                    <a16:creationId xmlns:a16="http://schemas.microsoft.com/office/drawing/2014/main" id="{D6A4B5DB-CFBC-3646-BA0D-314FE3AD1164}"/>
                  </a:ext>
                </a:extLst>
              </p:cNvPr>
              <p:cNvSpPr/>
              <p:nvPr/>
            </p:nvSpPr>
            <p:spPr>
              <a:xfrm flipV="1">
                <a:off x="2520000" y="3528000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D0000B96-715E-184E-A1F6-A62272A70B28}"/>
                </a:ext>
              </a:extLst>
            </p:cNvPr>
            <p:cNvSpPr txBox="1"/>
            <p:nvPr/>
          </p:nvSpPr>
          <p:spPr>
            <a:xfrm>
              <a:off x="2663291" y="2331517"/>
              <a:ext cx="518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8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+2.5 V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C9FE0536-22D0-D647-9819-7FFB22B25F9A}"/>
                </a:ext>
              </a:extLst>
            </p:cNvPr>
            <p:cNvSpPr txBox="1"/>
            <p:nvPr/>
          </p:nvSpPr>
          <p:spPr>
            <a:xfrm>
              <a:off x="2389322" y="3637868"/>
              <a:ext cx="478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0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GND</a:t>
              </a:r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3F56256-1927-1043-B339-F6E18885D9AC}"/>
              </a:ext>
            </a:extLst>
          </p:cNvPr>
          <p:cNvGrpSpPr/>
          <p:nvPr/>
        </p:nvGrpSpPr>
        <p:grpSpPr>
          <a:xfrm>
            <a:off x="4788000" y="4392000"/>
            <a:ext cx="504000" cy="1152000"/>
            <a:chOff x="2520000" y="2520000"/>
            <a:chExt cx="504000" cy="1152000"/>
          </a:xfrm>
        </p:grpSpPr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32D34302-81BD-5B4C-9AF4-51583771EBA0}"/>
                </a:ext>
              </a:extLst>
            </p:cNvPr>
            <p:cNvSpPr/>
            <p:nvPr/>
          </p:nvSpPr>
          <p:spPr>
            <a:xfrm>
              <a:off x="2520000" y="2628001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9B8DD8C4-F685-114E-92BB-00B2B033C7A6}"/>
                </a:ext>
              </a:extLst>
            </p:cNvPr>
            <p:cNvGrpSpPr/>
            <p:nvPr/>
          </p:nvGrpSpPr>
          <p:grpSpPr>
            <a:xfrm>
              <a:off x="2628002" y="2520000"/>
              <a:ext cx="288005" cy="1008001"/>
              <a:chOff x="7121805" y="2875827"/>
              <a:chExt cx="617153" cy="1535697"/>
            </a:xfrm>
          </p:grpSpPr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66A8DCEA-A4CB-5A4C-A79A-DA4505BAD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9" y="3150060"/>
                <a:ext cx="0" cy="1261464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3B2EFBF1-51BF-4341-9510-8D75132433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5" y="3150058"/>
                <a:ext cx="385714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AD10616B-C39B-5944-B60A-22F0595E8E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16" y="4082445"/>
                <a:ext cx="617142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57E1D4C1-C327-8742-997B-B44375D360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7525" y="3150060"/>
                <a:ext cx="0" cy="383922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A96233B4-2F48-3543-B575-6B0692BE9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8943" y="2875827"/>
                <a:ext cx="0" cy="658155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387672D2-8488-EF4F-B414-D59756518803}"/>
                </a:ext>
              </a:extLst>
            </p:cNvPr>
            <p:cNvGrpSpPr/>
            <p:nvPr/>
          </p:nvGrpSpPr>
          <p:grpSpPr>
            <a:xfrm>
              <a:off x="2555637" y="2772000"/>
              <a:ext cx="144000" cy="108000"/>
              <a:chOff x="1089102" y="1732254"/>
              <a:chExt cx="135855" cy="125210"/>
            </a:xfrm>
          </p:grpSpPr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D91CE8C9-9414-5C4F-9C7F-4874001CC783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7" name="Triangle 386">
                <a:extLst>
                  <a:ext uri="{FF2B5EF4-FFF2-40B4-BE49-F238E27FC236}">
                    <a16:creationId xmlns:a16="http://schemas.microsoft.com/office/drawing/2014/main" id="{6C86F4B7-944F-2B41-A49F-17345149A94F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D3F21480-E122-B24F-BA7C-CD4CCFC8F143}"/>
                </a:ext>
              </a:extLst>
            </p:cNvPr>
            <p:cNvGrpSpPr/>
            <p:nvPr/>
          </p:nvGrpSpPr>
          <p:grpSpPr>
            <a:xfrm>
              <a:off x="2555637" y="3096000"/>
              <a:ext cx="144000" cy="108000"/>
              <a:chOff x="1089102" y="2029668"/>
              <a:chExt cx="135855" cy="118083"/>
            </a:xfrm>
          </p:grpSpPr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8F06A2F-AC49-0446-83C6-05E838F98FB9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Triangle 384">
                <a:extLst>
                  <a:ext uri="{FF2B5EF4-FFF2-40B4-BE49-F238E27FC236}">
                    <a16:creationId xmlns:a16="http://schemas.microsoft.com/office/drawing/2014/main" id="{6B9A498F-6C51-1C4D-863C-0E887D057D35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41E7152F-F99D-0443-B557-FECD8973362D}"/>
                </a:ext>
              </a:extLst>
            </p:cNvPr>
            <p:cNvGrpSpPr/>
            <p:nvPr/>
          </p:nvGrpSpPr>
          <p:grpSpPr>
            <a:xfrm>
              <a:off x="2844000" y="2694974"/>
              <a:ext cx="144000" cy="149027"/>
              <a:chOff x="7340240" y="3136259"/>
              <a:chExt cx="308571" cy="227171"/>
            </a:xfrm>
          </p:grpSpPr>
          <p:sp>
            <p:nvSpPr>
              <p:cNvPr id="380" name="Triangle 379">
                <a:extLst>
                  <a:ext uri="{FF2B5EF4-FFF2-40B4-BE49-F238E27FC236}">
                    <a16:creationId xmlns:a16="http://schemas.microsoft.com/office/drawing/2014/main" id="{DE73ABC1-BFC0-7E4F-A17F-9A21D131423E}"/>
                  </a:ext>
                </a:extLst>
              </p:cNvPr>
              <p:cNvSpPr/>
              <p:nvPr/>
            </p:nvSpPr>
            <p:spPr>
              <a:xfrm>
                <a:off x="7340240" y="3198799"/>
                <a:ext cx="308571" cy="164631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4BA938F3-F799-4A45-8479-EAFAA6B53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B4BA78EF-93DA-C049-B03C-529CCE5065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0EDA586C-18B7-EB47-A52E-EFC3876F10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BCBD9FC-D5F1-104C-A49A-6E564E80CF90}"/>
                </a:ext>
              </a:extLst>
            </p:cNvPr>
            <p:cNvCxnSpPr/>
            <p:nvPr/>
          </p:nvCxnSpPr>
          <p:spPr>
            <a:xfrm>
              <a:off x="2803033" y="2520002"/>
              <a:ext cx="216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71C8CDC9-AD53-114D-98A3-CF2F359A19AE}"/>
                </a:ext>
              </a:extLst>
            </p:cNvPr>
            <p:cNvCxnSpPr>
              <a:cxnSpLocks/>
            </p:cNvCxnSpPr>
            <p:nvPr/>
          </p:nvCxnSpPr>
          <p:spPr>
            <a:xfrm>
              <a:off x="2808000" y="3023999"/>
              <a:ext cx="0" cy="28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CAFB829C-1F61-3849-8F66-1F9F81902E8E}"/>
                </a:ext>
              </a:extLst>
            </p:cNvPr>
            <p:cNvCxnSpPr>
              <a:cxnSpLocks/>
            </p:cNvCxnSpPr>
            <p:nvPr/>
          </p:nvCxnSpPr>
          <p:spPr>
            <a:xfrm>
              <a:off x="2916000" y="3024000"/>
              <a:ext cx="0" cy="28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8774479B-B12F-D04C-9E55-487876D0AEC0}"/>
                </a:ext>
              </a:extLst>
            </p:cNvPr>
            <p:cNvGrpSpPr/>
            <p:nvPr/>
          </p:nvGrpSpPr>
          <p:grpSpPr>
            <a:xfrm>
              <a:off x="2735999" y="3060580"/>
              <a:ext cx="144001" cy="143425"/>
              <a:chOff x="7338328" y="3136259"/>
              <a:chExt cx="291879" cy="218630"/>
            </a:xfrm>
          </p:grpSpPr>
          <p:sp>
            <p:nvSpPr>
              <p:cNvPr id="376" name="Triangle 375">
                <a:extLst>
                  <a:ext uri="{FF2B5EF4-FFF2-40B4-BE49-F238E27FC236}">
                    <a16:creationId xmlns:a16="http://schemas.microsoft.com/office/drawing/2014/main" id="{70EB19F4-66C5-4A4C-A02B-B5FE50D97F5E}"/>
                  </a:ext>
                </a:extLst>
              </p:cNvPr>
              <p:cNvSpPr/>
              <p:nvPr/>
            </p:nvSpPr>
            <p:spPr>
              <a:xfrm>
                <a:off x="7338330" y="3190259"/>
                <a:ext cx="291877" cy="1646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A47688CE-455E-8444-B30F-2663B83FC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9180A425-867C-0549-ABF1-63A2CFA01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1980F1C0-5FAB-8747-838E-BBB9767C79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Arc 369">
              <a:extLst>
                <a:ext uri="{FF2B5EF4-FFF2-40B4-BE49-F238E27FC236}">
                  <a16:creationId xmlns:a16="http://schemas.microsoft.com/office/drawing/2014/main" id="{A392FD54-B80A-7949-9AAD-AD797E9FDA1D}"/>
                </a:ext>
              </a:extLst>
            </p:cNvPr>
            <p:cNvSpPr/>
            <p:nvPr/>
          </p:nvSpPr>
          <p:spPr>
            <a:xfrm>
              <a:off x="2880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1" name="Arc 370">
              <a:extLst>
                <a:ext uri="{FF2B5EF4-FFF2-40B4-BE49-F238E27FC236}">
                  <a16:creationId xmlns:a16="http://schemas.microsoft.com/office/drawing/2014/main" id="{B74E4B6B-690B-1240-9FB7-DD3608DE3B32}"/>
                </a:ext>
              </a:extLst>
            </p:cNvPr>
            <p:cNvSpPr/>
            <p:nvPr/>
          </p:nvSpPr>
          <p:spPr>
            <a:xfrm>
              <a:off x="2772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CE461E1-EE28-6641-94D7-59904B5F9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7200" y="2977200"/>
              <a:ext cx="21600" cy="216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7ED9021-E89A-1D41-846F-E237F826D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7200" y="3301200"/>
              <a:ext cx="21600" cy="216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C18B2CB-3A53-4F42-AD75-03AB3D86A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7200" y="3301200"/>
              <a:ext cx="21600" cy="216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5" name="Triangle 374">
              <a:extLst>
                <a:ext uri="{FF2B5EF4-FFF2-40B4-BE49-F238E27FC236}">
                  <a16:creationId xmlns:a16="http://schemas.microsoft.com/office/drawing/2014/main" id="{E8D44487-F7F8-E644-B700-5E79F97FB577}"/>
                </a:ext>
              </a:extLst>
            </p:cNvPr>
            <p:cNvSpPr/>
            <p:nvPr/>
          </p:nvSpPr>
          <p:spPr>
            <a:xfrm flipV="1">
              <a:off x="2520000" y="3528000"/>
              <a:ext cx="216000" cy="144000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76B375E9-A790-2B46-8D16-7FBF467BA63E}"/>
              </a:ext>
            </a:extLst>
          </p:cNvPr>
          <p:cNvSpPr txBox="1"/>
          <p:nvPr/>
        </p:nvSpPr>
        <p:spPr>
          <a:xfrm>
            <a:off x="4910864" y="4194835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800" dirty="0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+2.5 V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57DFB56B-9321-7446-AE16-2F0FD436BEF1}"/>
              </a:ext>
            </a:extLst>
          </p:cNvPr>
          <p:cNvSpPr txBox="1"/>
          <p:nvPr/>
        </p:nvSpPr>
        <p:spPr>
          <a:xfrm>
            <a:off x="4666748" y="5508981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000" dirty="0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42A234-A4DE-FC4B-B9E5-E2600CC8B9E4}"/>
              </a:ext>
            </a:extLst>
          </p:cNvPr>
          <p:cNvCxnSpPr>
            <a:cxnSpLocks/>
          </p:cNvCxnSpPr>
          <p:nvPr/>
        </p:nvCxnSpPr>
        <p:spPr>
          <a:xfrm>
            <a:off x="4462805" y="4860000"/>
            <a:ext cx="104519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B094518-1F6E-0542-8ACB-92432B1764E4}"/>
              </a:ext>
            </a:extLst>
          </p:cNvPr>
          <p:cNvSpPr txBox="1"/>
          <p:nvPr/>
        </p:nvSpPr>
        <p:spPr>
          <a:xfrm>
            <a:off x="4728552" y="3773764"/>
            <a:ext cx="646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従来の</a:t>
            </a:r>
            <a:b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</a:br>
            <a: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放電保護</a:t>
            </a:r>
          </a:p>
          <a:p>
            <a: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チップ</a:t>
            </a: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2E58F4AE-3CDD-8C43-8330-0227041CEEAA}"/>
              </a:ext>
            </a:extLst>
          </p:cNvPr>
          <p:cNvGrpSpPr/>
          <p:nvPr/>
        </p:nvGrpSpPr>
        <p:grpSpPr>
          <a:xfrm>
            <a:off x="5039999" y="3258696"/>
            <a:ext cx="4533353" cy="2722420"/>
            <a:chOff x="5039999" y="3258696"/>
            <a:chExt cx="4533353" cy="2722420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B89459B4-66D9-0A49-B061-F87712D3DDD7}"/>
                </a:ext>
              </a:extLst>
            </p:cNvPr>
            <p:cNvSpPr txBox="1"/>
            <p:nvPr/>
          </p:nvSpPr>
          <p:spPr>
            <a:xfrm>
              <a:off x="6273618" y="3258696"/>
              <a:ext cx="23214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→</a:t>
              </a:r>
              <a:r>
                <a:rPr lang="en-US" altLang="ja-JP" sz="2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 </a:t>
              </a:r>
              <a:r>
                <a:rPr lang="ja-JP" altLang="en-US" sz="20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トリガー用信号</a:t>
              </a:r>
              <a:endPara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96DE3368-5D1C-2C48-BF83-3F6ADDA3E0F0}"/>
                </a:ext>
              </a:extLst>
            </p:cNvPr>
            <p:cNvSpPr txBox="1"/>
            <p:nvPr/>
          </p:nvSpPr>
          <p:spPr>
            <a:xfrm>
              <a:off x="8157580" y="4768921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トリガー</a:t>
              </a:r>
              <a:endPara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  <a:p>
              <a:r>
                <a:rPr kumimoji="1" lang="ja-JP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モジュールへ</a:t>
              </a:r>
              <a:endPara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9D703B31-FE43-014C-93E6-4A3EA2978106}"/>
                </a:ext>
              </a:extLst>
            </p:cNvPr>
            <p:cNvGrpSpPr/>
            <p:nvPr/>
          </p:nvGrpSpPr>
          <p:grpSpPr>
            <a:xfrm>
              <a:off x="5390015" y="3745114"/>
              <a:ext cx="2853985" cy="1938692"/>
              <a:chOff x="5246015" y="3745114"/>
              <a:chExt cx="2853985" cy="1938692"/>
            </a:xfrm>
          </p:grpSpPr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B7BE8A0-ABB5-0C4F-91F1-6DE258D83F79}"/>
                  </a:ext>
                </a:extLst>
              </p:cNvPr>
              <p:cNvSpPr/>
              <p:nvPr/>
            </p:nvSpPr>
            <p:spPr>
              <a:xfrm>
                <a:off x="5256000" y="3745114"/>
                <a:ext cx="2658754" cy="1938692"/>
              </a:xfrm>
              <a:prstGeom prst="rect">
                <a:avLst/>
              </a:prstGeom>
              <a:solidFill>
                <a:srgbClr val="E8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D7D0F341-CB49-534A-9FD1-B5DBF7D5ADA8}"/>
                  </a:ext>
                </a:extLst>
              </p:cNvPr>
              <p:cNvGrpSpPr/>
              <p:nvPr/>
            </p:nvGrpSpPr>
            <p:grpSpPr>
              <a:xfrm>
                <a:off x="5246015" y="3745114"/>
                <a:ext cx="2853985" cy="1932731"/>
                <a:chOff x="5246015" y="3745114"/>
                <a:chExt cx="2853985" cy="1932731"/>
              </a:xfrm>
            </p:grpSpPr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98876E2B-BE93-C84B-A6E1-4600B7F22E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88000" y="4860000"/>
                  <a:ext cx="252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717104F1-56C8-5046-97CF-4997BDEC4D1B}"/>
                    </a:ext>
                  </a:extLst>
                </p:cNvPr>
                <p:cNvSpPr txBox="1"/>
                <p:nvPr/>
              </p:nvSpPr>
              <p:spPr>
                <a:xfrm>
                  <a:off x="5246015" y="5090086"/>
                  <a:ext cx="644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Amp.</a:t>
                  </a:r>
                </a:p>
              </p:txBody>
            </p:sp>
            <p:sp>
              <p:nvSpPr>
                <p:cNvPr id="308" name="Triangle 307">
                  <a:extLst>
                    <a:ext uri="{FF2B5EF4-FFF2-40B4-BE49-F238E27FC236}">
                      <a16:creationId xmlns:a16="http://schemas.microsoft.com/office/drawing/2014/main" id="{3FD3C39D-F502-624A-89B4-679C6EFC9518}"/>
                    </a:ext>
                  </a:extLst>
                </p:cNvPr>
                <p:cNvSpPr/>
                <p:nvPr/>
              </p:nvSpPr>
              <p:spPr>
                <a:xfrm rot="5400000">
                  <a:off x="5364000" y="468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sp>
              <p:nvSpPr>
                <p:cNvPr id="309" name="TextBox 308">
                  <a:extLst>
                    <a:ext uri="{FF2B5EF4-FFF2-40B4-BE49-F238E27FC236}">
                      <a16:creationId xmlns:a16="http://schemas.microsoft.com/office/drawing/2014/main" id="{F6015E25-B8B9-3C45-8DCA-300B8B4CF6AE}"/>
                    </a:ext>
                  </a:extLst>
                </p:cNvPr>
                <p:cNvSpPr txBox="1"/>
                <p:nvPr/>
              </p:nvSpPr>
              <p:spPr>
                <a:xfrm>
                  <a:off x="5732391" y="5090086"/>
                  <a:ext cx="8162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Shaper</a:t>
                  </a:r>
                </a:p>
              </p:txBody>
            </p:sp>
            <p:sp>
              <p:nvSpPr>
                <p:cNvPr id="310" name="Triangle 309">
                  <a:extLst>
                    <a:ext uri="{FF2B5EF4-FFF2-40B4-BE49-F238E27FC236}">
                      <a16:creationId xmlns:a16="http://schemas.microsoft.com/office/drawing/2014/main" id="{39100299-8472-A84A-8295-834361E58EBC}"/>
                    </a:ext>
                  </a:extLst>
                </p:cNvPr>
                <p:cNvSpPr/>
                <p:nvPr/>
              </p:nvSpPr>
              <p:spPr>
                <a:xfrm rot="5400000">
                  <a:off x="5940000" y="468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EBD4BC9B-C77E-3F4A-B11F-383A68EBB1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00000" y="4860000"/>
                  <a:ext cx="324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8EE780CF-1F69-E142-9696-36C7C3086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4000" y="4320000"/>
                  <a:ext cx="0" cy="540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3" name="Triangle 312">
                  <a:extLst>
                    <a:ext uri="{FF2B5EF4-FFF2-40B4-BE49-F238E27FC236}">
                      <a16:creationId xmlns:a16="http://schemas.microsoft.com/office/drawing/2014/main" id="{A6ECF304-94AD-934A-999C-313683AB6844}"/>
                    </a:ext>
                  </a:extLst>
                </p:cNvPr>
                <p:cNvSpPr/>
                <p:nvPr/>
              </p:nvSpPr>
              <p:spPr>
                <a:xfrm rot="5400000">
                  <a:off x="6624000" y="4140000"/>
                  <a:ext cx="360000" cy="360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6C56F00E-4C15-184C-A549-6B7DDAA142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44000" y="4320000"/>
                  <a:ext cx="180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175B3929-2824-E242-948C-8FEB9571A46D}"/>
                    </a:ext>
                  </a:extLst>
                </p:cNvPr>
                <p:cNvSpPr txBox="1"/>
                <p:nvPr/>
              </p:nvSpPr>
              <p:spPr>
                <a:xfrm>
                  <a:off x="6485194" y="3745114"/>
                  <a:ext cx="64472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analog</a:t>
                  </a:r>
                </a:p>
                <a:p>
                  <a:r>
                    <a:rPr kumimoji="1" lang="en-US" altLang="ja-JP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buffer</a:t>
                  </a: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6EDE12F0-89A9-7F44-A740-CD255292E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84000" y="4320000"/>
                  <a:ext cx="288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D2FED492-FE39-D94B-9C4F-35D6780C3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84000" y="4932000"/>
                  <a:ext cx="288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B6043C4F-E067-0645-B042-36898AD7E993}"/>
                    </a:ext>
                  </a:extLst>
                </p:cNvPr>
                <p:cNvSpPr/>
                <p:nvPr/>
              </p:nvSpPr>
              <p:spPr>
                <a:xfrm>
                  <a:off x="7271203" y="4140000"/>
                  <a:ext cx="6480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a</a:t>
                  </a:r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nalog</a:t>
                  </a:r>
                </a:p>
                <a:p>
                  <a:pPr algn="ctr"/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out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5EB2C070-5366-B34A-9E3A-460062161848}"/>
                    </a:ext>
                  </a:extLst>
                </p:cNvPr>
                <p:cNvSpPr txBox="1"/>
                <p:nvPr/>
              </p:nvSpPr>
              <p:spPr>
                <a:xfrm>
                  <a:off x="6388053" y="5076000"/>
                  <a:ext cx="13676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Discriminator</a:t>
                  </a:r>
                </a:p>
              </p:txBody>
            </p: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AA00DE04-F0CA-704F-B9B9-5B4621995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4000" y="5004000"/>
                  <a:ext cx="0" cy="432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35A5E361-7561-954C-93B0-98709681B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44000" y="5010559"/>
                  <a:ext cx="180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07BA3B42-BE43-0D42-B7B0-58EAB864C0C5}"/>
                    </a:ext>
                  </a:extLst>
                </p:cNvPr>
                <p:cNvSpPr txBox="1"/>
                <p:nvPr/>
              </p:nvSpPr>
              <p:spPr>
                <a:xfrm>
                  <a:off x="6271075" y="5416235"/>
                  <a:ext cx="76174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JP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閾値電圧</a:t>
                  </a:r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55BA1B04-500D-6C46-B6BA-C0BDA197A384}"/>
                    </a:ext>
                  </a:extLst>
                </p:cNvPr>
                <p:cNvSpPr/>
                <p:nvPr/>
              </p:nvSpPr>
              <p:spPr>
                <a:xfrm>
                  <a:off x="7266756" y="4752000"/>
                  <a:ext cx="6480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digital</a:t>
                  </a:r>
                  <a:endParaRPr lang="en-JP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  <a:p>
                  <a:pPr algn="ctr"/>
                  <a:r>
                    <a:rPr lang="en-JP" sz="1100" dirty="0">
                      <a:solidFill>
                        <a:schemeClr val="tx1"/>
                      </a:solidFill>
                      <a:latin typeface="Hiragino Sans W3" panose="020B0300000000000000" pitchFamily="34" charset="-128"/>
                      <a:ea typeface="Hiragino Sans W3" panose="020B0300000000000000" pitchFamily="34" charset="-128"/>
                    </a:rPr>
                    <a:t>out</a:t>
                  </a:r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2651D8EF-ED88-224E-BF01-6B5463723C20}"/>
                    </a:ext>
                  </a:extLst>
                </p:cNvPr>
                <p:cNvSpPr/>
                <p:nvPr/>
              </p:nvSpPr>
              <p:spPr>
                <a:xfrm>
                  <a:off x="7128000" y="5420876"/>
                  <a:ext cx="720000" cy="21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iragino Sans W1" panose="020B0300000000000000" pitchFamily="34" charset="-128"/>
                      <a:ea typeface="Hiragino Sans W1" panose="020B0300000000000000" pitchFamily="34" charset="-128"/>
                    </a:rPr>
                    <a:t>register</a:t>
                  </a:r>
                  <a:endParaRPr lang="en-JP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iragino Sans W1" panose="020B0300000000000000" pitchFamily="34" charset="-128"/>
                    <a:ea typeface="Hiragino Sans W1" panose="020B0300000000000000" pitchFamily="34" charset="-128"/>
                  </a:endParaRPr>
                </a:p>
              </p:txBody>
            </p: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0020798C-266C-704C-9593-64E670132C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48000" y="5544000"/>
                  <a:ext cx="180000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B1F3C90D-444B-C14C-AACA-A81A3CC717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20000" y="4932000"/>
                  <a:ext cx="180000" cy="0"/>
                </a:xfrm>
                <a:prstGeom prst="line">
                  <a:avLst/>
                </a:prstGeom>
                <a:ln w="952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D9292560-D375-A644-B185-192E6B5E6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20000" y="4320000"/>
                  <a:ext cx="180000" cy="0"/>
                </a:xfrm>
                <a:prstGeom prst="line">
                  <a:avLst/>
                </a:prstGeom>
                <a:ln w="9525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B13DF44D-F23A-3045-8D44-F8E923E817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9999" y="4860000"/>
              <a:ext cx="468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riangle 297">
              <a:extLst>
                <a:ext uri="{FF2B5EF4-FFF2-40B4-BE49-F238E27FC236}">
                  <a16:creationId xmlns:a16="http://schemas.microsoft.com/office/drawing/2014/main" id="{928FE6EF-F718-4E4C-A832-AC7CF215A6B7}"/>
                </a:ext>
              </a:extLst>
            </p:cNvPr>
            <p:cNvSpPr/>
            <p:nvPr/>
          </p:nvSpPr>
          <p:spPr>
            <a:xfrm rot="5400000">
              <a:off x="6768000" y="4752000"/>
              <a:ext cx="360000" cy="36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DE906903-F4AF-6549-A394-6085BC87BACE}"/>
                </a:ext>
              </a:extLst>
            </p:cNvPr>
            <p:cNvCxnSpPr>
              <a:cxnSpLocks/>
            </p:cNvCxnSpPr>
            <p:nvPr/>
          </p:nvCxnSpPr>
          <p:spPr>
            <a:xfrm>
              <a:off x="6692640" y="5614559"/>
              <a:ext cx="0" cy="144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5AA560A-6A09-DB47-88C4-0713F03CF437}"/>
                </a:ext>
              </a:extLst>
            </p:cNvPr>
            <p:cNvSpPr txBox="1"/>
            <p:nvPr/>
          </p:nvSpPr>
          <p:spPr>
            <a:xfrm>
              <a:off x="5749358" y="5719506"/>
              <a:ext cx="1194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基板上で調整可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B0FE3F06-E607-AA4E-B09E-108CA75B6808}"/>
                </a:ext>
              </a:extLst>
            </p:cNvPr>
            <p:cNvSpPr txBox="1"/>
            <p:nvPr/>
          </p:nvSpPr>
          <p:spPr>
            <a:xfrm>
              <a:off x="8166754" y="4183020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制御基板へ</a:t>
              </a:r>
              <a:endParaRPr kumimoji="1" lang="en-US" altLang="ja-JP" sz="11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C388D420-836B-F248-A1AF-71A9072A3DBC}"/>
                </a:ext>
              </a:extLst>
            </p:cNvPr>
            <p:cNvCxnSpPr>
              <a:cxnSpLocks/>
              <a:stCxn id="394" idx="3"/>
            </p:cNvCxnSpPr>
            <p:nvPr/>
          </p:nvCxnSpPr>
          <p:spPr>
            <a:xfrm>
              <a:off x="7992000" y="5528876"/>
              <a:ext cx="232334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92F8426D-1B4E-FF45-8691-D5834A87119E}"/>
                </a:ext>
              </a:extLst>
            </p:cNvPr>
            <p:cNvSpPr txBox="1"/>
            <p:nvPr/>
          </p:nvSpPr>
          <p:spPr>
            <a:xfrm>
              <a:off x="8187190" y="5398087"/>
              <a:ext cx="7617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制御基板</a:t>
              </a:r>
              <a:endParaRPr kumimoji="1"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</p:grpSp>
      <p:sp>
        <p:nvSpPr>
          <p:cNvPr id="393" name="Lightning Bolt 392">
            <a:extLst>
              <a:ext uri="{FF2B5EF4-FFF2-40B4-BE49-F238E27FC236}">
                <a16:creationId xmlns:a16="http://schemas.microsoft.com/office/drawing/2014/main" id="{6137D805-51D0-3D4C-9700-BE7367DE6E37}"/>
              </a:ext>
            </a:extLst>
          </p:cNvPr>
          <p:cNvSpPr/>
          <p:nvPr/>
        </p:nvSpPr>
        <p:spPr>
          <a:xfrm>
            <a:off x="5267340" y="4475939"/>
            <a:ext cx="220220" cy="32385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98" name="Freeform 397">
            <a:extLst>
              <a:ext uri="{FF2B5EF4-FFF2-40B4-BE49-F238E27FC236}">
                <a16:creationId xmlns:a16="http://schemas.microsoft.com/office/drawing/2014/main" id="{1F18357A-144B-5947-BE47-51345FB2E55A}"/>
              </a:ext>
            </a:extLst>
          </p:cNvPr>
          <p:cNvSpPr/>
          <p:nvPr/>
        </p:nvSpPr>
        <p:spPr>
          <a:xfrm>
            <a:off x="5528715" y="3838118"/>
            <a:ext cx="376469" cy="871041"/>
          </a:xfrm>
          <a:custGeom>
            <a:avLst/>
            <a:gdLst>
              <a:gd name="connsiteX0" fmla="*/ 0 w 284205"/>
              <a:gd name="connsiteY0" fmla="*/ 1448493 h 2759692"/>
              <a:gd name="connsiteX1" fmla="*/ 12356 w 284205"/>
              <a:gd name="connsiteY1" fmla="*/ 27466 h 2759692"/>
              <a:gd name="connsiteX2" fmla="*/ 74140 w 284205"/>
              <a:gd name="connsiteY2" fmla="*/ 2572958 h 2759692"/>
              <a:gd name="connsiteX3" fmla="*/ 86497 w 284205"/>
              <a:gd name="connsiteY3" fmla="*/ 262245 h 2759692"/>
              <a:gd name="connsiteX4" fmla="*/ 123567 w 284205"/>
              <a:gd name="connsiteY4" fmla="*/ 1683272 h 2759692"/>
              <a:gd name="connsiteX5" fmla="*/ 160637 w 284205"/>
              <a:gd name="connsiteY5" fmla="*/ 497023 h 2759692"/>
              <a:gd name="connsiteX6" fmla="*/ 197708 w 284205"/>
              <a:gd name="connsiteY6" fmla="*/ 2758310 h 2759692"/>
              <a:gd name="connsiteX7" fmla="*/ 247135 w 284205"/>
              <a:gd name="connsiteY7" fmla="*/ 843012 h 2759692"/>
              <a:gd name="connsiteX8" fmla="*/ 284205 w 284205"/>
              <a:gd name="connsiteY8" fmla="*/ 1510277 h 27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5" h="2759692">
                <a:moveTo>
                  <a:pt x="0" y="1448493"/>
                </a:moveTo>
                <a:cubicBezTo>
                  <a:pt x="-1" y="644274"/>
                  <a:pt x="-1" y="-159945"/>
                  <a:pt x="12356" y="27466"/>
                </a:cubicBezTo>
                <a:cubicBezTo>
                  <a:pt x="24713" y="214877"/>
                  <a:pt x="61783" y="2533828"/>
                  <a:pt x="74140" y="2572958"/>
                </a:cubicBezTo>
                <a:cubicBezTo>
                  <a:pt x="86497" y="2612088"/>
                  <a:pt x="78259" y="410526"/>
                  <a:pt x="86497" y="262245"/>
                </a:cubicBezTo>
                <a:cubicBezTo>
                  <a:pt x="94735" y="113964"/>
                  <a:pt x="111210" y="1644142"/>
                  <a:pt x="123567" y="1683272"/>
                </a:cubicBezTo>
                <a:cubicBezTo>
                  <a:pt x="135924" y="1722402"/>
                  <a:pt x="148280" y="317850"/>
                  <a:pt x="160637" y="497023"/>
                </a:cubicBezTo>
                <a:cubicBezTo>
                  <a:pt x="172994" y="676196"/>
                  <a:pt x="183292" y="2700645"/>
                  <a:pt x="197708" y="2758310"/>
                </a:cubicBezTo>
                <a:cubicBezTo>
                  <a:pt x="212124" y="2815975"/>
                  <a:pt x="232719" y="1051017"/>
                  <a:pt x="247135" y="843012"/>
                </a:cubicBezTo>
                <a:cubicBezTo>
                  <a:pt x="261551" y="635006"/>
                  <a:pt x="272878" y="1072641"/>
                  <a:pt x="284205" y="1510277"/>
                </a:cubicBez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B62ACA31-AA61-4F4C-8481-4E2E2E335949}"/>
              </a:ext>
            </a:extLst>
          </p:cNvPr>
          <p:cNvSpPr txBox="1"/>
          <p:nvPr/>
        </p:nvSpPr>
        <p:spPr>
          <a:xfrm>
            <a:off x="1398737" y="4674013"/>
            <a:ext cx="92044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⊿V</a:t>
            </a:r>
            <a:r>
              <a:rPr lang="en-JP" sz="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GEM</a:t>
            </a:r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 ~ 380 V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77898179-FE78-254A-AB7F-9D4736BA5025}"/>
              </a:ext>
            </a:extLst>
          </p:cNvPr>
          <p:cNvSpPr txBox="1"/>
          <p:nvPr/>
        </p:nvSpPr>
        <p:spPr>
          <a:xfrm>
            <a:off x="1397313" y="5130548"/>
            <a:ext cx="861133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⊿V</a:t>
            </a:r>
            <a:r>
              <a:rPr lang="en-JP" sz="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ind</a:t>
            </a:r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 ~ 760 V</a:t>
            </a:r>
          </a:p>
        </p:txBody>
      </p:sp>
    </p:spTree>
    <p:extLst>
      <p:ext uri="{BB962C8B-B14F-4D97-AF65-F5344CB8AC3E}">
        <p14:creationId xmlns:p14="http://schemas.microsoft.com/office/powerpoint/2010/main" val="1606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B65511FE-9DE4-E740-AE52-35AABF084C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625" y="101271"/>
            <a:ext cx="3557931" cy="231309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B871B22-B8B8-B641-8AEA-919E8C2E642E}"/>
              </a:ext>
            </a:extLst>
          </p:cNvPr>
          <p:cNvGrpSpPr/>
          <p:nvPr/>
        </p:nvGrpSpPr>
        <p:grpSpPr>
          <a:xfrm>
            <a:off x="5557036" y="2743204"/>
            <a:ext cx="4998284" cy="4181232"/>
            <a:chOff x="4033036" y="2743204"/>
            <a:chExt cx="4998284" cy="41812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0AEED3-F5D8-DC4C-B570-779121B98F62}"/>
                </a:ext>
              </a:extLst>
            </p:cNvPr>
            <p:cNvGrpSpPr/>
            <p:nvPr/>
          </p:nvGrpSpPr>
          <p:grpSpPr>
            <a:xfrm>
              <a:off x="4033036" y="2743204"/>
              <a:ext cx="4823093" cy="4181232"/>
              <a:chOff x="4033036" y="2743204"/>
              <a:chExt cx="4823093" cy="418123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E1D5700-6093-7D4E-A043-4D4AEE0499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885" t="13333" r="34745" b="55197"/>
              <a:stretch/>
            </p:blipFill>
            <p:spPr>
              <a:xfrm>
                <a:off x="4033036" y="2743204"/>
                <a:ext cx="4823093" cy="4181232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6D692A-4610-0345-89BC-55EE0311F803}"/>
                  </a:ext>
                </a:extLst>
              </p:cNvPr>
              <p:cNvSpPr/>
              <p:nvPr/>
            </p:nvSpPr>
            <p:spPr>
              <a:xfrm>
                <a:off x="7370756" y="5614878"/>
                <a:ext cx="1485373" cy="1309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E2CEDF-FEB9-4C42-90CA-E7F7CA3DB24C}"/>
                  </a:ext>
                </a:extLst>
              </p:cNvPr>
              <p:cNvSpPr/>
              <p:nvPr/>
            </p:nvSpPr>
            <p:spPr>
              <a:xfrm>
                <a:off x="6114714" y="6408921"/>
                <a:ext cx="568793" cy="287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4FD1856-DFC7-514F-9FB9-3C900031AEE3}"/>
                  </a:ext>
                </a:extLst>
              </p:cNvPr>
              <p:cNvSpPr/>
              <p:nvPr/>
            </p:nvSpPr>
            <p:spPr>
              <a:xfrm>
                <a:off x="6923009" y="5921221"/>
                <a:ext cx="456786" cy="256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6A671A-AA86-1C4B-A565-690030896CE6}"/>
                </a:ext>
              </a:extLst>
            </p:cNvPr>
            <p:cNvSpPr txBox="1"/>
            <p:nvPr/>
          </p:nvSpPr>
          <p:spPr>
            <a:xfrm>
              <a:off x="6971141" y="5842336"/>
              <a:ext cx="2060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標的</a:t>
              </a:r>
              <a:r>
                <a:rPr kumimoji="1" lang="en-US" altLang="ja-JP" sz="2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 </a:t>
              </a:r>
              <a:r>
                <a:rPr lang="en-US" altLang="ja-JP" sz="2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(C, Cu, …)</a:t>
              </a:r>
              <a:endPara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4272B7-1C7A-0949-975A-79F1835B24BD}"/>
                </a:ext>
              </a:extLst>
            </p:cNvPr>
            <p:cNvSpPr txBox="1"/>
            <p:nvPr/>
          </p:nvSpPr>
          <p:spPr>
            <a:xfrm>
              <a:off x="6849432" y="6177280"/>
              <a:ext cx="1489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20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陽子ビーム</a:t>
              </a:r>
              <a:endParaRPr lang="en-US" altLang="ja-JP" sz="20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  <a:p>
              <a:pPr algn="r"/>
              <a:r>
                <a:rPr lang="en-US" altLang="ja-JP" sz="2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30 GeV/</a:t>
              </a:r>
              <a:r>
                <a: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altLang="ja-JP" sz="2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 </a:t>
              </a:r>
              <a:endPara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4B6460-0718-5A4B-B38C-B59AD9E7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J-PARC E16 </a:t>
            </a:r>
            <a:r>
              <a:rPr kumimoji="1" lang="ja-JP" altLang="en-US"/>
              <a:t>検出器</a:t>
            </a:r>
            <a:endParaRPr lang="en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685E7-F06A-8E4B-BDDF-77DF6190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13pV3-7 / </a:t>
            </a:r>
            <a:r>
              <a:rPr kumimoji="1" lang="ja-JP" altLang="en-US"/>
              <a:t>広島大学 近藤丈仁 </a:t>
            </a:r>
            <a:r>
              <a:rPr kumimoji="1" lang="en-US" altLang="ja-JP"/>
              <a:t>/ J-PARC E16 GEM</a:t>
            </a:r>
            <a:r>
              <a:rPr kumimoji="1" lang="ja-JP" altLang="en-US"/>
              <a:t>飛跡検出器トリガ用信号読出回路の対放電保護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231BAA-AD13-BF41-B0C7-94572AEC9406}"/>
              </a:ext>
            </a:extLst>
          </p:cNvPr>
          <p:cNvGrpSpPr/>
          <p:nvPr/>
        </p:nvGrpSpPr>
        <p:grpSpPr>
          <a:xfrm>
            <a:off x="9223443" y="4092721"/>
            <a:ext cx="185090" cy="206904"/>
            <a:chOff x="7699443" y="4092721"/>
            <a:chExt cx="185090" cy="206904"/>
          </a:xfrm>
          <a:solidFill>
            <a:schemeClr val="accent4">
              <a:alpha val="70000"/>
            </a:schemeClr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E15E02-EFE9-4649-8ECE-DABD64CE0474}"/>
                </a:ext>
              </a:extLst>
            </p:cNvPr>
            <p:cNvSpPr/>
            <p:nvPr/>
          </p:nvSpPr>
          <p:spPr>
            <a:xfrm>
              <a:off x="7699443" y="4119664"/>
              <a:ext cx="170234" cy="179961"/>
            </a:xfrm>
            <a:custGeom>
              <a:avLst/>
              <a:gdLst>
                <a:gd name="connsiteX0" fmla="*/ 63229 w 170234"/>
                <a:gd name="connsiteY0" fmla="*/ 0 h 179961"/>
                <a:gd name="connsiteX1" fmla="*/ 0 w 170234"/>
                <a:gd name="connsiteY1" fmla="*/ 179961 h 179961"/>
                <a:gd name="connsiteX2" fmla="*/ 170234 w 170234"/>
                <a:gd name="connsiteY2" fmla="*/ 53502 h 179961"/>
                <a:gd name="connsiteX3" fmla="*/ 63229 w 170234"/>
                <a:gd name="connsiteY3" fmla="*/ 0 h 17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34" h="179961">
                  <a:moveTo>
                    <a:pt x="63229" y="0"/>
                  </a:moveTo>
                  <a:lnTo>
                    <a:pt x="0" y="179961"/>
                  </a:lnTo>
                  <a:lnTo>
                    <a:pt x="170234" y="53502"/>
                  </a:lnTo>
                  <a:lnTo>
                    <a:pt x="63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C89AF3F-3A99-0F4C-810F-95B40F7AF0F2}"/>
                </a:ext>
              </a:extLst>
            </p:cNvPr>
            <p:cNvSpPr/>
            <p:nvPr/>
          </p:nvSpPr>
          <p:spPr>
            <a:xfrm rot="1859121">
              <a:off x="7758534" y="4092721"/>
              <a:ext cx="125999" cy="77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474AEF-6C01-C744-AC07-59F4D43B1320}"/>
              </a:ext>
            </a:extLst>
          </p:cNvPr>
          <p:cNvGrpSpPr/>
          <p:nvPr/>
        </p:nvGrpSpPr>
        <p:grpSpPr>
          <a:xfrm rot="15490027">
            <a:off x="6243662" y="4497214"/>
            <a:ext cx="185090" cy="206904"/>
            <a:chOff x="7699443" y="4092721"/>
            <a:chExt cx="185090" cy="206904"/>
          </a:xfrm>
          <a:solidFill>
            <a:schemeClr val="accent4">
              <a:alpha val="70000"/>
            </a:schemeClr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368EC6E-D8A6-F944-BB64-99AF3260E025}"/>
                </a:ext>
              </a:extLst>
            </p:cNvPr>
            <p:cNvSpPr/>
            <p:nvPr/>
          </p:nvSpPr>
          <p:spPr>
            <a:xfrm>
              <a:off x="7699443" y="4119664"/>
              <a:ext cx="170234" cy="179961"/>
            </a:xfrm>
            <a:custGeom>
              <a:avLst/>
              <a:gdLst>
                <a:gd name="connsiteX0" fmla="*/ 63229 w 170234"/>
                <a:gd name="connsiteY0" fmla="*/ 0 h 179961"/>
                <a:gd name="connsiteX1" fmla="*/ 0 w 170234"/>
                <a:gd name="connsiteY1" fmla="*/ 179961 h 179961"/>
                <a:gd name="connsiteX2" fmla="*/ 170234 w 170234"/>
                <a:gd name="connsiteY2" fmla="*/ 53502 h 179961"/>
                <a:gd name="connsiteX3" fmla="*/ 63229 w 170234"/>
                <a:gd name="connsiteY3" fmla="*/ 0 h 17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34" h="179961">
                  <a:moveTo>
                    <a:pt x="63229" y="0"/>
                  </a:moveTo>
                  <a:lnTo>
                    <a:pt x="0" y="179961"/>
                  </a:lnTo>
                  <a:lnTo>
                    <a:pt x="170234" y="53502"/>
                  </a:lnTo>
                  <a:lnTo>
                    <a:pt x="632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B2CA53-854F-7545-A298-419A6C928F86}"/>
                </a:ext>
              </a:extLst>
            </p:cNvPr>
            <p:cNvSpPr/>
            <p:nvPr/>
          </p:nvSpPr>
          <p:spPr>
            <a:xfrm rot="1859121">
              <a:off x="7758534" y="4092721"/>
              <a:ext cx="125999" cy="778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7DDC73-4907-3C48-BB38-483416A72560}"/>
              </a:ext>
            </a:extLst>
          </p:cNvPr>
          <p:cNvGrpSpPr/>
          <p:nvPr/>
        </p:nvGrpSpPr>
        <p:grpSpPr>
          <a:xfrm>
            <a:off x="5730876" y="4131632"/>
            <a:ext cx="161927" cy="287969"/>
            <a:chOff x="4206875" y="4131631"/>
            <a:chExt cx="161927" cy="287969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7652BF8-5781-784D-AD73-D827550544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2495" y="4364178"/>
              <a:ext cx="122086" cy="22227"/>
            </a:xfrm>
            <a:prstGeom prst="straightConnector1">
              <a:avLst/>
            </a:prstGeom>
            <a:ln w="6350"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C74D81EF-20BF-DE41-A565-7096959EBD6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57873" y="4285572"/>
              <a:ext cx="132376" cy="61045"/>
            </a:xfrm>
            <a:prstGeom prst="curvedConnector3">
              <a:avLst>
                <a:gd name="adj1" fmla="val 33209"/>
              </a:avLst>
            </a:prstGeom>
            <a:ln w="63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D48E884-81E3-7A4D-81B4-72BFC217D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2492" y="4165600"/>
              <a:ext cx="58586" cy="84306"/>
            </a:xfrm>
            <a:prstGeom prst="straightConnector1">
              <a:avLst/>
            </a:prstGeom>
            <a:ln w="6350"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5FCE34-75A3-1948-88CC-3BBA33488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1078" y="4131631"/>
              <a:ext cx="32983" cy="118275"/>
            </a:xfrm>
            <a:prstGeom prst="straightConnector1">
              <a:avLst/>
            </a:prstGeom>
            <a:ln w="6350"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2DBA13B-2ACF-AB49-988C-F80DB49DD7F1}"/>
                </a:ext>
              </a:extLst>
            </p:cNvPr>
            <p:cNvSpPr/>
            <p:nvPr/>
          </p:nvSpPr>
          <p:spPr>
            <a:xfrm>
              <a:off x="4298950" y="4318000"/>
              <a:ext cx="54081" cy="82550"/>
            </a:xfrm>
            <a:custGeom>
              <a:avLst/>
              <a:gdLst>
                <a:gd name="connsiteX0" fmla="*/ 47625 w 54081"/>
                <a:gd name="connsiteY0" fmla="*/ 82550 h 82550"/>
                <a:gd name="connsiteX1" fmla="*/ 53975 w 54081"/>
                <a:gd name="connsiteY1" fmla="*/ 47625 h 82550"/>
                <a:gd name="connsiteX2" fmla="*/ 44450 w 54081"/>
                <a:gd name="connsiteY2" fmla="*/ 41275 h 82550"/>
                <a:gd name="connsiteX3" fmla="*/ 31750 w 54081"/>
                <a:gd name="connsiteY3" fmla="*/ 38100 h 82550"/>
                <a:gd name="connsiteX4" fmla="*/ 6350 w 54081"/>
                <a:gd name="connsiteY4" fmla="*/ 31750 h 82550"/>
                <a:gd name="connsiteX5" fmla="*/ 0 w 54081"/>
                <a:gd name="connsiteY5" fmla="*/ 22225 h 82550"/>
                <a:gd name="connsiteX6" fmla="*/ 6350 w 54081"/>
                <a:gd name="connsiteY6" fmla="*/ 3175 h 82550"/>
                <a:gd name="connsiteX7" fmla="*/ 6350 w 54081"/>
                <a:gd name="connsiteY7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81" h="82550">
                  <a:moveTo>
                    <a:pt x="47625" y="82550"/>
                  </a:moveTo>
                  <a:cubicBezTo>
                    <a:pt x="49742" y="70908"/>
                    <a:pt x="54883" y="59423"/>
                    <a:pt x="53975" y="47625"/>
                  </a:cubicBezTo>
                  <a:cubicBezTo>
                    <a:pt x="53682" y="43820"/>
                    <a:pt x="47957" y="42778"/>
                    <a:pt x="44450" y="41275"/>
                  </a:cubicBezTo>
                  <a:cubicBezTo>
                    <a:pt x="40439" y="39556"/>
                    <a:pt x="36010" y="39047"/>
                    <a:pt x="31750" y="38100"/>
                  </a:cubicBezTo>
                  <a:cubicBezTo>
                    <a:pt x="8762" y="32992"/>
                    <a:pt x="23371" y="37424"/>
                    <a:pt x="6350" y="31750"/>
                  </a:cubicBezTo>
                  <a:cubicBezTo>
                    <a:pt x="4233" y="28575"/>
                    <a:pt x="0" y="26041"/>
                    <a:pt x="0" y="22225"/>
                  </a:cubicBezTo>
                  <a:cubicBezTo>
                    <a:pt x="0" y="15532"/>
                    <a:pt x="6350" y="9868"/>
                    <a:pt x="6350" y="3175"/>
                  </a:cubicBezTo>
                  <a:lnTo>
                    <a:pt x="635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AC3EABF-1239-A24D-9ED6-9FDFD9C05BF6}"/>
                </a:ext>
              </a:extLst>
            </p:cNvPr>
            <p:cNvSpPr/>
            <p:nvPr/>
          </p:nvSpPr>
          <p:spPr>
            <a:xfrm>
              <a:off x="4206875" y="4398689"/>
              <a:ext cx="136525" cy="20911"/>
            </a:xfrm>
            <a:custGeom>
              <a:avLst/>
              <a:gdLst>
                <a:gd name="connsiteX0" fmla="*/ 136525 w 136525"/>
                <a:gd name="connsiteY0" fmla="*/ 1861 h 20911"/>
                <a:gd name="connsiteX1" fmla="*/ 57150 w 136525"/>
                <a:gd name="connsiteY1" fmla="*/ 14561 h 20911"/>
                <a:gd name="connsiteX2" fmla="*/ 47625 w 136525"/>
                <a:gd name="connsiteY2" fmla="*/ 20911 h 20911"/>
                <a:gd name="connsiteX3" fmla="*/ 19050 w 136525"/>
                <a:gd name="connsiteY3" fmla="*/ 14561 h 20911"/>
                <a:gd name="connsiteX4" fmla="*/ 0 w 136525"/>
                <a:gd name="connsiteY4" fmla="*/ 11386 h 2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5" h="20911">
                  <a:moveTo>
                    <a:pt x="136525" y="1861"/>
                  </a:moveTo>
                  <a:cubicBezTo>
                    <a:pt x="33634" y="6538"/>
                    <a:pt x="88657" y="-11695"/>
                    <a:pt x="57150" y="14561"/>
                  </a:cubicBezTo>
                  <a:cubicBezTo>
                    <a:pt x="54219" y="17004"/>
                    <a:pt x="50800" y="18794"/>
                    <a:pt x="47625" y="20911"/>
                  </a:cubicBezTo>
                  <a:cubicBezTo>
                    <a:pt x="26183" y="13764"/>
                    <a:pt x="52577" y="22011"/>
                    <a:pt x="19050" y="14561"/>
                  </a:cubicBezTo>
                  <a:cubicBezTo>
                    <a:pt x="244" y="10382"/>
                    <a:pt x="18819" y="11386"/>
                    <a:pt x="0" y="11386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1742B88-382F-694C-A391-E40BD4B8FDCF}"/>
                </a:ext>
              </a:extLst>
            </p:cNvPr>
            <p:cNvSpPr/>
            <p:nvPr/>
          </p:nvSpPr>
          <p:spPr>
            <a:xfrm>
              <a:off x="4241782" y="4222750"/>
              <a:ext cx="127020" cy="194541"/>
            </a:xfrm>
            <a:custGeom>
              <a:avLst/>
              <a:gdLst>
                <a:gd name="connsiteX0" fmla="*/ 101618 w 127020"/>
                <a:gd name="connsiteY0" fmla="*/ 180975 h 194541"/>
                <a:gd name="connsiteX1" fmla="*/ 79393 w 127020"/>
                <a:gd name="connsiteY1" fmla="*/ 193675 h 194541"/>
                <a:gd name="connsiteX2" fmla="*/ 38118 w 127020"/>
                <a:gd name="connsiteY2" fmla="*/ 187325 h 194541"/>
                <a:gd name="connsiteX3" fmla="*/ 38118 w 127020"/>
                <a:gd name="connsiteY3" fmla="*/ 149225 h 194541"/>
                <a:gd name="connsiteX4" fmla="*/ 44468 w 127020"/>
                <a:gd name="connsiteY4" fmla="*/ 130175 h 194541"/>
                <a:gd name="connsiteX5" fmla="*/ 63518 w 127020"/>
                <a:gd name="connsiteY5" fmla="*/ 123825 h 194541"/>
                <a:gd name="connsiteX6" fmla="*/ 88918 w 127020"/>
                <a:gd name="connsiteY6" fmla="*/ 127000 h 194541"/>
                <a:gd name="connsiteX7" fmla="*/ 88918 w 127020"/>
                <a:gd name="connsiteY7" fmla="*/ 146050 h 194541"/>
                <a:gd name="connsiteX8" fmla="*/ 79393 w 127020"/>
                <a:gd name="connsiteY8" fmla="*/ 149225 h 194541"/>
                <a:gd name="connsiteX9" fmla="*/ 38118 w 127020"/>
                <a:gd name="connsiteY9" fmla="*/ 146050 h 194541"/>
                <a:gd name="connsiteX10" fmla="*/ 28593 w 127020"/>
                <a:gd name="connsiteY10" fmla="*/ 139700 h 194541"/>
                <a:gd name="connsiteX11" fmla="*/ 15893 w 127020"/>
                <a:gd name="connsiteY11" fmla="*/ 120650 h 194541"/>
                <a:gd name="connsiteX12" fmla="*/ 6368 w 127020"/>
                <a:gd name="connsiteY12" fmla="*/ 101600 h 194541"/>
                <a:gd name="connsiteX13" fmla="*/ 15893 w 127020"/>
                <a:gd name="connsiteY13" fmla="*/ 41275 h 194541"/>
                <a:gd name="connsiteX14" fmla="*/ 25418 w 127020"/>
                <a:gd name="connsiteY14" fmla="*/ 38100 h 194541"/>
                <a:gd name="connsiteX15" fmla="*/ 66693 w 127020"/>
                <a:gd name="connsiteY15" fmla="*/ 41275 h 194541"/>
                <a:gd name="connsiteX16" fmla="*/ 85743 w 127020"/>
                <a:gd name="connsiteY16" fmla="*/ 60325 h 194541"/>
                <a:gd name="connsiteX17" fmla="*/ 95268 w 127020"/>
                <a:gd name="connsiteY17" fmla="*/ 66675 h 194541"/>
                <a:gd name="connsiteX18" fmla="*/ 104793 w 127020"/>
                <a:gd name="connsiteY18" fmla="*/ 76200 h 194541"/>
                <a:gd name="connsiteX19" fmla="*/ 114318 w 127020"/>
                <a:gd name="connsiteY19" fmla="*/ 79375 h 194541"/>
                <a:gd name="connsiteX20" fmla="*/ 123843 w 127020"/>
                <a:gd name="connsiteY20" fmla="*/ 73025 h 194541"/>
                <a:gd name="connsiteX21" fmla="*/ 123843 w 127020"/>
                <a:gd name="connsiteY21" fmla="*/ 47625 h 194541"/>
                <a:gd name="connsiteX22" fmla="*/ 117493 w 127020"/>
                <a:gd name="connsiteY22" fmla="*/ 28575 h 194541"/>
                <a:gd name="connsiteX23" fmla="*/ 98443 w 127020"/>
                <a:gd name="connsiteY23" fmla="*/ 19050 h 194541"/>
                <a:gd name="connsiteX24" fmla="*/ 88918 w 127020"/>
                <a:gd name="connsiteY24" fmla="*/ 25400 h 194541"/>
                <a:gd name="connsiteX25" fmla="*/ 85743 w 127020"/>
                <a:gd name="connsiteY25" fmla="*/ 34925 h 194541"/>
                <a:gd name="connsiteX26" fmla="*/ 79393 w 127020"/>
                <a:gd name="connsiteY26" fmla="*/ 66675 h 194541"/>
                <a:gd name="connsiteX27" fmla="*/ 60343 w 127020"/>
                <a:gd name="connsiteY27" fmla="*/ 50800 h 194541"/>
                <a:gd name="connsiteX28" fmla="*/ 44468 w 127020"/>
                <a:gd name="connsiteY28" fmla="*/ 31750 h 194541"/>
                <a:gd name="connsiteX29" fmla="*/ 34943 w 127020"/>
                <a:gd name="connsiteY29" fmla="*/ 25400 h 194541"/>
                <a:gd name="connsiteX30" fmla="*/ 15893 w 127020"/>
                <a:gd name="connsiteY30" fmla="*/ 19050 h 194541"/>
                <a:gd name="connsiteX31" fmla="*/ 9543 w 127020"/>
                <a:gd name="connsiteY31" fmla="*/ 9525 h 194541"/>
                <a:gd name="connsiteX32" fmla="*/ 18 w 127020"/>
                <a:gd name="connsiteY32" fmla="*/ 0 h 19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020" h="194541">
                  <a:moveTo>
                    <a:pt x="101618" y="180975"/>
                  </a:moveTo>
                  <a:cubicBezTo>
                    <a:pt x="94210" y="185208"/>
                    <a:pt x="87796" y="192192"/>
                    <a:pt x="79393" y="193675"/>
                  </a:cubicBezTo>
                  <a:cubicBezTo>
                    <a:pt x="63337" y="196508"/>
                    <a:pt x="51747" y="191868"/>
                    <a:pt x="38118" y="187325"/>
                  </a:cubicBezTo>
                  <a:cubicBezTo>
                    <a:pt x="32531" y="170565"/>
                    <a:pt x="32801" y="175809"/>
                    <a:pt x="38118" y="149225"/>
                  </a:cubicBezTo>
                  <a:cubicBezTo>
                    <a:pt x="39431" y="142661"/>
                    <a:pt x="38118" y="132292"/>
                    <a:pt x="44468" y="130175"/>
                  </a:cubicBezTo>
                  <a:lnTo>
                    <a:pt x="63518" y="123825"/>
                  </a:lnTo>
                  <a:cubicBezTo>
                    <a:pt x="71985" y="124883"/>
                    <a:pt x="81121" y="123535"/>
                    <a:pt x="88918" y="127000"/>
                  </a:cubicBezTo>
                  <a:cubicBezTo>
                    <a:pt x="94780" y="129605"/>
                    <a:pt x="91523" y="143445"/>
                    <a:pt x="88918" y="146050"/>
                  </a:cubicBezTo>
                  <a:cubicBezTo>
                    <a:pt x="86551" y="148417"/>
                    <a:pt x="82568" y="148167"/>
                    <a:pt x="79393" y="149225"/>
                  </a:cubicBezTo>
                  <a:cubicBezTo>
                    <a:pt x="65635" y="148167"/>
                    <a:pt x="51681" y="148593"/>
                    <a:pt x="38118" y="146050"/>
                  </a:cubicBezTo>
                  <a:cubicBezTo>
                    <a:pt x="34367" y="145347"/>
                    <a:pt x="31106" y="142572"/>
                    <a:pt x="28593" y="139700"/>
                  </a:cubicBezTo>
                  <a:cubicBezTo>
                    <a:pt x="23567" y="133957"/>
                    <a:pt x="20126" y="127000"/>
                    <a:pt x="15893" y="120650"/>
                  </a:cubicBezTo>
                  <a:cubicBezTo>
                    <a:pt x="7687" y="108340"/>
                    <a:pt x="10750" y="114745"/>
                    <a:pt x="6368" y="101600"/>
                  </a:cubicBezTo>
                  <a:cubicBezTo>
                    <a:pt x="6554" y="98628"/>
                    <a:pt x="858" y="53303"/>
                    <a:pt x="15893" y="41275"/>
                  </a:cubicBezTo>
                  <a:cubicBezTo>
                    <a:pt x="18506" y="39184"/>
                    <a:pt x="22243" y="39158"/>
                    <a:pt x="25418" y="38100"/>
                  </a:cubicBezTo>
                  <a:cubicBezTo>
                    <a:pt x="39176" y="39158"/>
                    <a:pt x="53745" y="36505"/>
                    <a:pt x="66693" y="41275"/>
                  </a:cubicBezTo>
                  <a:cubicBezTo>
                    <a:pt x="75120" y="44380"/>
                    <a:pt x="78271" y="55344"/>
                    <a:pt x="85743" y="60325"/>
                  </a:cubicBezTo>
                  <a:cubicBezTo>
                    <a:pt x="88918" y="62442"/>
                    <a:pt x="92337" y="64232"/>
                    <a:pt x="95268" y="66675"/>
                  </a:cubicBezTo>
                  <a:cubicBezTo>
                    <a:pt x="98717" y="69550"/>
                    <a:pt x="101057" y="73709"/>
                    <a:pt x="104793" y="76200"/>
                  </a:cubicBezTo>
                  <a:cubicBezTo>
                    <a:pt x="107578" y="78056"/>
                    <a:pt x="111143" y="78317"/>
                    <a:pt x="114318" y="79375"/>
                  </a:cubicBezTo>
                  <a:cubicBezTo>
                    <a:pt x="117493" y="77258"/>
                    <a:pt x="121459" y="76005"/>
                    <a:pt x="123843" y="73025"/>
                  </a:cubicBezTo>
                  <a:cubicBezTo>
                    <a:pt x="129818" y="65557"/>
                    <a:pt x="125912" y="55210"/>
                    <a:pt x="123843" y="47625"/>
                  </a:cubicBezTo>
                  <a:cubicBezTo>
                    <a:pt x="122082" y="41167"/>
                    <a:pt x="123843" y="30692"/>
                    <a:pt x="117493" y="28575"/>
                  </a:cubicBezTo>
                  <a:cubicBezTo>
                    <a:pt x="104348" y="24193"/>
                    <a:pt x="110753" y="27256"/>
                    <a:pt x="98443" y="19050"/>
                  </a:cubicBezTo>
                  <a:cubicBezTo>
                    <a:pt x="95268" y="21167"/>
                    <a:pt x="91302" y="22420"/>
                    <a:pt x="88918" y="25400"/>
                  </a:cubicBezTo>
                  <a:cubicBezTo>
                    <a:pt x="86827" y="28013"/>
                    <a:pt x="86662" y="31707"/>
                    <a:pt x="85743" y="34925"/>
                  </a:cubicBezTo>
                  <a:cubicBezTo>
                    <a:pt x="81954" y="48187"/>
                    <a:pt x="81888" y="51706"/>
                    <a:pt x="79393" y="66675"/>
                  </a:cubicBezTo>
                  <a:cubicBezTo>
                    <a:pt x="70027" y="60431"/>
                    <a:pt x="67983" y="59967"/>
                    <a:pt x="60343" y="50800"/>
                  </a:cubicBezTo>
                  <a:cubicBezTo>
                    <a:pt x="48991" y="37177"/>
                    <a:pt x="59647" y="44399"/>
                    <a:pt x="44468" y="31750"/>
                  </a:cubicBezTo>
                  <a:cubicBezTo>
                    <a:pt x="41537" y="29307"/>
                    <a:pt x="38430" y="26950"/>
                    <a:pt x="34943" y="25400"/>
                  </a:cubicBezTo>
                  <a:cubicBezTo>
                    <a:pt x="28826" y="22682"/>
                    <a:pt x="15893" y="19050"/>
                    <a:pt x="15893" y="19050"/>
                  </a:cubicBezTo>
                  <a:cubicBezTo>
                    <a:pt x="13776" y="15875"/>
                    <a:pt x="12241" y="12223"/>
                    <a:pt x="9543" y="9525"/>
                  </a:cubicBezTo>
                  <a:cubicBezTo>
                    <a:pt x="-863" y="-881"/>
                    <a:pt x="18" y="7953"/>
                    <a:pt x="18" y="0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FD2734-2DBF-B74E-A984-68DE6FF4BCEC}"/>
              </a:ext>
            </a:extLst>
          </p:cNvPr>
          <p:cNvGrpSpPr/>
          <p:nvPr/>
        </p:nvGrpSpPr>
        <p:grpSpPr>
          <a:xfrm rot="3304589">
            <a:off x="10109690" y="3331908"/>
            <a:ext cx="161927" cy="287969"/>
            <a:chOff x="4206875" y="4131631"/>
            <a:chExt cx="161927" cy="287969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7F4161-6787-4147-9DCE-2D049B5BAF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2495" y="4364178"/>
              <a:ext cx="122086" cy="22227"/>
            </a:xfrm>
            <a:prstGeom prst="straightConnector1">
              <a:avLst/>
            </a:prstGeom>
            <a:ln w="6350"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8D392B89-26DD-1643-98D2-A8432D4F81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57873" y="4285572"/>
              <a:ext cx="132376" cy="61045"/>
            </a:xfrm>
            <a:prstGeom prst="curvedConnector3">
              <a:avLst>
                <a:gd name="adj1" fmla="val 33209"/>
              </a:avLst>
            </a:prstGeom>
            <a:ln w="6350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9087A03-0FB2-464A-8B3E-61861AB340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2492" y="4165600"/>
              <a:ext cx="58586" cy="84306"/>
            </a:xfrm>
            <a:prstGeom prst="straightConnector1">
              <a:avLst/>
            </a:prstGeom>
            <a:ln w="6350"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C9D08C9-7F64-904B-B3A1-C1D166AA3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1078" y="4131631"/>
              <a:ext cx="32983" cy="118275"/>
            </a:xfrm>
            <a:prstGeom prst="straightConnector1">
              <a:avLst/>
            </a:prstGeom>
            <a:ln w="6350"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F851D03-EC46-D940-B1AD-8F6422A6F865}"/>
                </a:ext>
              </a:extLst>
            </p:cNvPr>
            <p:cNvSpPr/>
            <p:nvPr/>
          </p:nvSpPr>
          <p:spPr>
            <a:xfrm>
              <a:off x="4298950" y="4318000"/>
              <a:ext cx="54081" cy="82550"/>
            </a:xfrm>
            <a:custGeom>
              <a:avLst/>
              <a:gdLst>
                <a:gd name="connsiteX0" fmla="*/ 47625 w 54081"/>
                <a:gd name="connsiteY0" fmla="*/ 82550 h 82550"/>
                <a:gd name="connsiteX1" fmla="*/ 53975 w 54081"/>
                <a:gd name="connsiteY1" fmla="*/ 47625 h 82550"/>
                <a:gd name="connsiteX2" fmla="*/ 44450 w 54081"/>
                <a:gd name="connsiteY2" fmla="*/ 41275 h 82550"/>
                <a:gd name="connsiteX3" fmla="*/ 31750 w 54081"/>
                <a:gd name="connsiteY3" fmla="*/ 38100 h 82550"/>
                <a:gd name="connsiteX4" fmla="*/ 6350 w 54081"/>
                <a:gd name="connsiteY4" fmla="*/ 31750 h 82550"/>
                <a:gd name="connsiteX5" fmla="*/ 0 w 54081"/>
                <a:gd name="connsiteY5" fmla="*/ 22225 h 82550"/>
                <a:gd name="connsiteX6" fmla="*/ 6350 w 54081"/>
                <a:gd name="connsiteY6" fmla="*/ 3175 h 82550"/>
                <a:gd name="connsiteX7" fmla="*/ 6350 w 54081"/>
                <a:gd name="connsiteY7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81" h="82550">
                  <a:moveTo>
                    <a:pt x="47625" y="82550"/>
                  </a:moveTo>
                  <a:cubicBezTo>
                    <a:pt x="49742" y="70908"/>
                    <a:pt x="54883" y="59423"/>
                    <a:pt x="53975" y="47625"/>
                  </a:cubicBezTo>
                  <a:cubicBezTo>
                    <a:pt x="53682" y="43820"/>
                    <a:pt x="47957" y="42778"/>
                    <a:pt x="44450" y="41275"/>
                  </a:cubicBezTo>
                  <a:cubicBezTo>
                    <a:pt x="40439" y="39556"/>
                    <a:pt x="36010" y="39047"/>
                    <a:pt x="31750" y="38100"/>
                  </a:cubicBezTo>
                  <a:cubicBezTo>
                    <a:pt x="8762" y="32992"/>
                    <a:pt x="23371" y="37424"/>
                    <a:pt x="6350" y="31750"/>
                  </a:cubicBezTo>
                  <a:cubicBezTo>
                    <a:pt x="4233" y="28575"/>
                    <a:pt x="0" y="26041"/>
                    <a:pt x="0" y="22225"/>
                  </a:cubicBezTo>
                  <a:cubicBezTo>
                    <a:pt x="0" y="15532"/>
                    <a:pt x="6350" y="9868"/>
                    <a:pt x="6350" y="3175"/>
                  </a:cubicBezTo>
                  <a:lnTo>
                    <a:pt x="635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B289F20-408C-AA45-9350-30040BAEDE60}"/>
                </a:ext>
              </a:extLst>
            </p:cNvPr>
            <p:cNvSpPr/>
            <p:nvPr/>
          </p:nvSpPr>
          <p:spPr>
            <a:xfrm>
              <a:off x="4206875" y="4398689"/>
              <a:ext cx="136525" cy="20911"/>
            </a:xfrm>
            <a:custGeom>
              <a:avLst/>
              <a:gdLst>
                <a:gd name="connsiteX0" fmla="*/ 136525 w 136525"/>
                <a:gd name="connsiteY0" fmla="*/ 1861 h 20911"/>
                <a:gd name="connsiteX1" fmla="*/ 57150 w 136525"/>
                <a:gd name="connsiteY1" fmla="*/ 14561 h 20911"/>
                <a:gd name="connsiteX2" fmla="*/ 47625 w 136525"/>
                <a:gd name="connsiteY2" fmla="*/ 20911 h 20911"/>
                <a:gd name="connsiteX3" fmla="*/ 19050 w 136525"/>
                <a:gd name="connsiteY3" fmla="*/ 14561 h 20911"/>
                <a:gd name="connsiteX4" fmla="*/ 0 w 136525"/>
                <a:gd name="connsiteY4" fmla="*/ 11386 h 2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5" h="20911">
                  <a:moveTo>
                    <a:pt x="136525" y="1861"/>
                  </a:moveTo>
                  <a:cubicBezTo>
                    <a:pt x="33634" y="6538"/>
                    <a:pt x="88657" y="-11695"/>
                    <a:pt x="57150" y="14561"/>
                  </a:cubicBezTo>
                  <a:cubicBezTo>
                    <a:pt x="54219" y="17004"/>
                    <a:pt x="50800" y="18794"/>
                    <a:pt x="47625" y="20911"/>
                  </a:cubicBezTo>
                  <a:cubicBezTo>
                    <a:pt x="26183" y="13764"/>
                    <a:pt x="52577" y="22011"/>
                    <a:pt x="19050" y="14561"/>
                  </a:cubicBezTo>
                  <a:cubicBezTo>
                    <a:pt x="244" y="10382"/>
                    <a:pt x="18819" y="11386"/>
                    <a:pt x="0" y="11386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15426EE-9152-3548-BA09-E2B5590981B1}"/>
                </a:ext>
              </a:extLst>
            </p:cNvPr>
            <p:cNvSpPr/>
            <p:nvPr/>
          </p:nvSpPr>
          <p:spPr>
            <a:xfrm>
              <a:off x="4241782" y="4222750"/>
              <a:ext cx="127020" cy="194541"/>
            </a:xfrm>
            <a:custGeom>
              <a:avLst/>
              <a:gdLst>
                <a:gd name="connsiteX0" fmla="*/ 101618 w 127020"/>
                <a:gd name="connsiteY0" fmla="*/ 180975 h 194541"/>
                <a:gd name="connsiteX1" fmla="*/ 79393 w 127020"/>
                <a:gd name="connsiteY1" fmla="*/ 193675 h 194541"/>
                <a:gd name="connsiteX2" fmla="*/ 38118 w 127020"/>
                <a:gd name="connsiteY2" fmla="*/ 187325 h 194541"/>
                <a:gd name="connsiteX3" fmla="*/ 38118 w 127020"/>
                <a:gd name="connsiteY3" fmla="*/ 149225 h 194541"/>
                <a:gd name="connsiteX4" fmla="*/ 44468 w 127020"/>
                <a:gd name="connsiteY4" fmla="*/ 130175 h 194541"/>
                <a:gd name="connsiteX5" fmla="*/ 63518 w 127020"/>
                <a:gd name="connsiteY5" fmla="*/ 123825 h 194541"/>
                <a:gd name="connsiteX6" fmla="*/ 88918 w 127020"/>
                <a:gd name="connsiteY6" fmla="*/ 127000 h 194541"/>
                <a:gd name="connsiteX7" fmla="*/ 88918 w 127020"/>
                <a:gd name="connsiteY7" fmla="*/ 146050 h 194541"/>
                <a:gd name="connsiteX8" fmla="*/ 79393 w 127020"/>
                <a:gd name="connsiteY8" fmla="*/ 149225 h 194541"/>
                <a:gd name="connsiteX9" fmla="*/ 38118 w 127020"/>
                <a:gd name="connsiteY9" fmla="*/ 146050 h 194541"/>
                <a:gd name="connsiteX10" fmla="*/ 28593 w 127020"/>
                <a:gd name="connsiteY10" fmla="*/ 139700 h 194541"/>
                <a:gd name="connsiteX11" fmla="*/ 15893 w 127020"/>
                <a:gd name="connsiteY11" fmla="*/ 120650 h 194541"/>
                <a:gd name="connsiteX12" fmla="*/ 6368 w 127020"/>
                <a:gd name="connsiteY12" fmla="*/ 101600 h 194541"/>
                <a:gd name="connsiteX13" fmla="*/ 15893 w 127020"/>
                <a:gd name="connsiteY13" fmla="*/ 41275 h 194541"/>
                <a:gd name="connsiteX14" fmla="*/ 25418 w 127020"/>
                <a:gd name="connsiteY14" fmla="*/ 38100 h 194541"/>
                <a:gd name="connsiteX15" fmla="*/ 66693 w 127020"/>
                <a:gd name="connsiteY15" fmla="*/ 41275 h 194541"/>
                <a:gd name="connsiteX16" fmla="*/ 85743 w 127020"/>
                <a:gd name="connsiteY16" fmla="*/ 60325 h 194541"/>
                <a:gd name="connsiteX17" fmla="*/ 95268 w 127020"/>
                <a:gd name="connsiteY17" fmla="*/ 66675 h 194541"/>
                <a:gd name="connsiteX18" fmla="*/ 104793 w 127020"/>
                <a:gd name="connsiteY18" fmla="*/ 76200 h 194541"/>
                <a:gd name="connsiteX19" fmla="*/ 114318 w 127020"/>
                <a:gd name="connsiteY19" fmla="*/ 79375 h 194541"/>
                <a:gd name="connsiteX20" fmla="*/ 123843 w 127020"/>
                <a:gd name="connsiteY20" fmla="*/ 73025 h 194541"/>
                <a:gd name="connsiteX21" fmla="*/ 123843 w 127020"/>
                <a:gd name="connsiteY21" fmla="*/ 47625 h 194541"/>
                <a:gd name="connsiteX22" fmla="*/ 117493 w 127020"/>
                <a:gd name="connsiteY22" fmla="*/ 28575 h 194541"/>
                <a:gd name="connsiteX23" fmla="*/ 98443 w 127020"/>
                <a:gd name="connsiteY23" fmla="*/ 19050 h 194541"/>
                <a:gd name="connsiteX24" fmla="*/ 88918 w 127020"/>
                <a:gd name="connsiteY24" fmla="*/ 25400 h 194541"/>
                <a:gd name="connsiteX25" fmla="*/ 85743 w 127020"/>
                <a:gd name="connsiteY25" fmla="*/ 34925 h 194541"/>
                <a:gd name="connsiteX26" fmla="*/ 79393 w 127020"/>
                <a:gd name="connsiteY26" fmla="*/ 66675 h 194541"/>
                <a:gd name="connsiteX27" fmla="*/ 60343 w 127020"/>
                <a:gd name="connsiteY27" fmla="*/ 50800 h 194541"/>
                <a:gd name="connsiteX28" fmla="*/ 44468 w 127020"/>
                <a:gd name="connsiteY28" fmla="*/ 31750 h 194541"/>
                <a:gd name="connsiteX29" fmla="*/ 34943 w 127020"/>
                <a:gd name="connsiteY29" fmla="*/ 25400 h 194541"/>
                <a:gd name="connsiteX30" fmla="*/ 15893 w 127020"/>
                <a:gd name="connsiteY30" fmla="*/ 19050 h 194541"/>
                <a:gd name="connsiteX31" fmla="*/ 9543 w 127020"/>
                <a:gd name="connsiteY31" fmla="*/ 9525 h 194541"/>
                <a:gd name="connsiteX32" fmla="*/ 18 w 127020"/>
                <a:gd name="connsiteY32" fmla="*/ 0 h 19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020" h="194541">
                  <a:moveTo>
                    <a:pt x="101618" y="180975"/>
                  </a:moveTo>
                  <a:cubicBezTo>
                    <a:pt x="94210" y="185208"/>
                    <a:pt x="87796" y="192192"/>
                    <a:pt x="79393" y="193675"/>
                  </a:cubicBezTo>
                  <a:cubicBezTo>
                    <a:pt x="63337" y="196508"/>
                    <a:pt x="51747" y="191868"/>
                    <a:pt x="38118" y="187325"/>
                  </a:cubicBezTo>
                  <a:cubicBezTo>
                    <a:pt x="32531" y="170565"/>
                    <a:pt x="32801" y="175809"/>
                    <a:pt x="38118" y="149225"/>
                  </a:cubicBezTo>
                  <a:cubicBezTo>
                    <a:pt x="39431" y="142661"/>
                    <a:pt x="38118" y="132292"/>
                    <a:pt x="44468" y="130175"/>
                  </a:cubicBezTo>
                  <a:lnTo>
                    <a:pt x="63518" y="123825"/>
                  </a:lnTo>
                  <a:cubicBezTo>
                    <a:pt x="71985" y="124883"/>
                    <a:pt x="81121" y="123535"/>
                    <a:pt x="88918" y="127000"/>
                  </a:cubicBezTo>
                  <a:cubicBezTo>
                    <a:pt x="94780" y="129605"/>
                    <a:pt x="91523" y="143445"/>
                    <a:pt x="88918" y="146050"/>
                  </a:cubicBezTo>
                  <a:cubicBezTo>
                    <a:pt x="86551" y="148417"/>
                    <a:pt x="82568" y="148167"/>
                    <a:pt x="79393" y="149225"/>
                  </a:cubicBezTo>
                  <a:cubicBezTo>
                    <a:pt x="65635" y="148167"/>
                    <a:pt x="51681" y="148593"/>
                    <a:pt x="38118" y="146050"/>
                  </a:cubicBezTo>
                  <a:cubicBezTo>
                    <a:pt x="34367" y="145347"/>
                    <a:pt x="31106" y="142572"/>
                    <a:pt x="28593" y="139700"/>
                  </a:cubicBezTo>
                  <a:cubicBezTo>
                    <a:pt x="23567" y="133957"/>
                    <a:pt x="20126" y="127000"/>
                    <a:pt x="15893" y="120650"/>
                  </a:cubicBezTo>
                  <a:cubicBezTo>
                    <a:pt x="7687" y="108340"/>
                    <a:pt x="10750" y="114745"/>
                    <a:pt x="6368" y="101600"/>
                  </a:cubicBezTo>
                  <a:cubicBezTo>
                    <a:pt x="6554" y="98628"/>
                    <a:pt x="858" y="53303"/>
                    <a:pt x="15893" y="41275"/>
                  </a:cubicBezTo>
                  <a:cubicBezTo>
                    <a:pt x="18506" y="39184"/>
                    <a:pt x="22243" y="39158"/>
                    <a:pt x="25418" y="38100"/>
                  </a:cubicBezTo>
                  <a:cubicBezTo>
                    <a:pt x="39176" y="39158"/>
                    <a:pt x="53745" y="36505"/>
                    <a:pt x="66693" y="41275"/>
                  </a:cubicBezTo>
                  <a:cubicBezTo>
                    <a:pt x="75120" y="44380"/>
                    <a:pt x="78271" y="55344"/>
                    <a:pt x="85743" y="60325"/>
                  </a:cubicBezTo>
                  <a:cubicBezTo>
                    <a:pt x="88918" y="62442"/>
                    <a:pt x="92337" y="64232"/>
                    <a:pt x="95268" y="66675"/>
                  </a:cubicBezTo>
                  <a:cubicBezTo>
                    <a:pt x="98717" y="69550"/>
                    <a:pt x="101057" y="73709"/>
                    <a:pt x="104793" y="76200"/>
                  </a:cubicBezTo>
                  <a:cubicBezTo>
                    <a:pt x="107578" y="78056"/>
                    <a:pt x="111143" y="78317"/>
                    <a:pt x="114318" y="79375"/>
                  </a:cubicBezTo>
                  <a:cubicBezTo>
                    <a:pt x="117493" y="77258"/>
                    <a:pt x="121459" y="76005"/>
                    <a:pt x="123843" y="73025"/>
                  </a:cubicBezTo>
                  <a:cubicBezTo>
                    <a:pt x="129818" y="65557"/>
                    <a:pt x="125912" y="55210"/>
                    <a:pt x="123843" y="47625"/>
                  </a:cubicBezTo>
                  <a:cubicBezTo>
                    <a:pt x="122082" y="41167"/>
                    <a:pt x="123843" y="30692"/>
                    <a:pt x="117493" y="28575"/>
                  </a:cubicBezTo>
                  <a:cubicBezTo>
                    <a:pt x="104348" y="24193"/>
                    <a:pt x="110753" y="27256"/>
                    <a:pt x="98443" y="19050"/>
                  </a:cubicBezTo>
                  <a:cubicBezTo>
                    <a:pt x="95268" y="21167"/>
                    <a:pt x="91302" y="22420"/>
                    <a:pt x="88918" y="25400"/>
                  </a:cubicBezTo>
                  <a:cubicBezTo>
                    <a:pt x="86827" y="28013"/>
                    <a:pt x="86662" y="31707"/>
                    <a:pt x="85743" y="34925"/>
                  </a:cubicBezTo>
                  <a:cubicBezTo>
                    <a:pt x="81954" y="48187"/>
                    <a:pt x="81888" y="51706"/>
                    <a:pt x="79393" y="66675"/>
                  </a:cubicBezTo>
                  <a:cubicBezTo>
                    <a:pt x="70027" y="60431"/>
                    <a:pt x="67983" y="59967"/>
                    <a:pt x="60343" y="50800"/>
                  </a:cubicBezTo>
                  <a:cubicBezTo>
                    <a:pt x="48991" y="37177"/>
                    <a:pt x="59647" y="44399"/>
                    <a:pt x="44468" y="31750"/>
                  </a:cubicBezTo>
                  <a:cubicBezTo>
                    <a:pt x="41537" y="29307"/>
                    <a:pt x="38430" y="26950"/>
                    <a:pt x="34943" y="25400"/>
                  </a:cubicBezTo>
                  <a:cubicBezTo>
                    <a:pt x="28826" y="22682"/>
                    <a:pt x="15893" y="19050"/>
                    <a:pt x="15893" y="19050"/>
                  </a:cubicBezTo>
                  <a:cubicBezTo>
                    <a:pt x="13776" y="15875"/>
                    <a:pt x="12241" y="12223"/>
                    <a:pt x="9543" y="9525"/>
                  </a:cubicBezTo>
                  <a:cubicBezTo>
                    <a:pt x="-863" y="-881"/>
                    <a:pt x="18" y="7953"/>
                    <a:pt x="18" y="0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C8F8C2-8644-CE48-8AF6-0F363A29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36000"/>
            <a:ext cx="5660382" cy="5616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FM</a:t>
            </a:r>
            <a:r>
              <a:rPr kumimoji="1" lang="ja-JP" altLang="en-US"/>
              <a:t>電磁石：中心で</a:t>
            </a:r>
            <a:r>
              <a:rPr kumimoji="1" lang="en-US" altLang="ja-JP" dirty="0"/>
              <a:t>1.4 T</a:t>
            </a:r>
            <a:r>
              <a:rPr kumimoji="1" lang="ja-JP" altLang="en-US"/>
              <a:t>の電磁石</a:t>
            </a:r>
            <a:br>
              <a:rPr kumimoji="1" lang="en-US" altLang="ja-JP" dirty="0"/>
            </a:br>
            <a:r>
              <a:rPr kumimoji="1" lang="ja-JP" altLang="en-US"/>
              <a:t>　　　　　荷電粒子の飛跡を曲げる</a:t>
            </a:r>
            <a:br>
              <a:rPr kumimoji="1" lang="en-US" altLang="ja-JP" dirty="0"/>
            </a:br>
            <a:r>
              <a:rPr kumimoji="1" lang="ja-JP" altLang="en-US"/>
              <a:t>　　　　　→運動量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LG:    Lead Glass </a:t>
            </a:r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カロリメーター</a:t>
            </a:r>
            <a:br>
              <a:rPr kumimoji="1" lang="en-US" altLang="ja-JP" dirty="0"/>
            </a:br>
            <a:r>
              <a:rPr kumimoji="1" lang="en-US" altLang="ja-JP" dirty="0"/>
              <a:t>         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energy </a:t>
            </a:r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損失</a:t>
            </a:r>
            <a:r>
              <a:rPr kumimoji="1" lang="en-US" altLang="ja-JP" dirty="0"/>
              <a:t> </a:t>
            </a:r>
            <a:r>
              <a:rPr kumimoji="1" lang="ja-JP" altLang="en-US"/>
              <a:t>→</a:t>
            </a:r>
            <a:r>
              <a:rPr kumimoji="1" lang="en-US" altLang="ja-JP" dirty="0"/>
              <a:t> </a:t>
            </a:r>
            <a:r>
              <a:rPr kumimoji="1" lang="ja-JP" altLang="en-US"/>
              <a:t>粒子識別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HBD: Hadron Blind Detector</a:t>
            </a:r>
            <a:br>
              <a:rPr kumimoji="1" lang="en-US" altLang="ja-JP" dirty="0"/>
            </a:br>
            <a:r>
              <a:rPr kumimoji="1" lang="en-US" altLang="ja-JP" dirty="0"/>
              <a:t>        </a:t>
            </a:r>
            <a:r>
              <a:rPr kumimoji="1" lang="ja-JP" altLang="en-US"/>
              <a:t>チェレンコフ光</a:t>
            </a:r>
            <a:r>
              <a:rPr kumimoji="1" lang="en-US" altLang="ja-JP" dirty="0"/>
              <a:t> ~&gt; </a:t>
            </a:r>
            <a:r>
              <a:rPr kumimoji="1" lang="ja-JP" altLang="en-US"/>
              <a:t>速度</a:t>
            </a:r>
            <a:r>
              <a:rPr kumimoji="1" lang="en-US" altLang="ja-JP" dirty="0"/>
              <a:t> </a:t>
            </a:r>
            <a:r>
              <a:rPr kumimoji="1" lang="ja-JP" altLang="en-US"/>
              <a:t>→</a:t>
            </a:r>
            <a:r>
              <a:rPr kumimoji="1" lang="en-US" altLang="ja-JP" dirty="0"/>
              <a:t> </a:t>
            </a:r>
            <a:r>
              <a:rPr kumimoji="1" lang="ja-JP" altLang="en-US"/>
              <a:t>粒子識別</a:t>
            </a:r>
            <a:endParaRPr kumimoji="1" lang="en-US" altLang="ja-JP" dirty="0"/>
          </a:p>
          <a:p>
            <a:r>
              <a:rPr kumimoji="1" lang="en-US" altLang="ja-JP" b="1" dirty="0">
                <a:solidFill>
                  <a:schemeClr val="accent2"/>
                </a:solidFill>
                <a:latin typeface="Hiragino Sans W6" panose="020B0400000000000000" pitchFamily="34" charset="-128"/>
                <a:ea typeface="Hiragino Sans W6" panose="020B0400000000000000" pitchFamily="34" charset="-128"/>
              </a:rPr>
              <a:t>GTR: GEM Tracker</a:t>
            </a:r>
            <a:br>
              <a:rPr kumimoji="1" lang="en-US" altLang="ja-JP" b="1" dirty="0">
                <a:latin typeface="Hiragino Sans W6" panose="020B0400000000000000" pitchFamily="34" charset="-128"/>
                <a:ea typeface="Hiragino Sans W6" panose="020B0400000000000000" pitchFamily="34" charset="-128"/>
              </a:rPr>
            </a:br>
            <a:r>
              <a:rPr kumimoji="1" lang="en-US" altLang="ja-JP" b="1" dirty="0">
                <a:latin typeface="Hiragino Sans W6" panose="020B0400000000000000" pitchFamily="34" charset="-128"/>
                <a:ea typeface="Hiragino Sans W6" panose="020B0400000000000000" pitchFamily="34" charset="-128"/>
              </a:rPr>
              <a:t>         </a:t>
            </a:r>
            <a:r>
              <a:rPr kumimoji="1" lang="ja-JP" altLang="en-US" b="1">
                <a:latin typeface="Hiragino Sans W6" panose="020B0400000000000000" pitchFamily="34" charset="-128"/>
                <a:ea typeface="Hiragino Sans W6" panose="020B0400000000000000" pitchFamily="34" charset="-128"/>
              </a:rPr>
              <a:t>位置</a:t>
            </a:r>
            <a:r>
              <a:rPr kumimoji="1" lang="en-US" altLang="ja-JP" sz="1800" dirty="0"/>
              <a:t>(2</a:t>
            </a:r>
            <a:r>
              <a:rPr kumimoji="1" lang="ja-JP" altLang="en-US" sz="1800"/>
              <a:t>次元</a:t>
            </a:r>
            <a:r>
              <a:rPr kumimoji="1" lang="en-US" altLang="ja-JP" sz="1800" dirty="0"/>
              <a:t>)</a:t>
            </a:r>
            <a:r>
              <a:rPr kumimoji="1" lang="en-US" altLang="ja-JP" b="1" dirty="0">
                <a:latin typeface="Hiragino Sans W6" panose="020B0400000000000000" pitchFamily="34" charset="-128"/>
                <a:ea typeface="Hiragino Sans W6" panose="020B0400000000000000" pitchFamily="34" charset="-128"/>
              </a:rPr>
              <a:t> </a:t>
            </a:r>
            <a:r>
              <a:rPr kumimoji="1" lang="ja-JP" altLang="en-US" b="1">
                <a:latin typeface="Hiragino Sans W6" panose="020B0400000000000000" pitchFamily="34" charset="-128"/>
                <a:ea typeface="Hiragino Sans W6" panose="020B0400000000000000" pitchFamily="34" charset="-128"/>
              </a:rPr>
              <a:t>→</a:t>
            </a:r>
            <a:r>
              <a:rPr kumimoji="1" lang="en-US" altLang="ja-JP" b="1" dirty="0">
                <a:latin typeface="Hiragino Sans W6" panose="020B0400000000000000" pitchFamily="34" charset="-128"/>
                <a:ea typeface="Hiragino Sans W6" panose="020B0400000000000000" pitchFamily="34" charset="-128"/>
              </a:rPr>
              <a:t> </a:t>
            </a:r>
            <a:r>
              <a:rPr kumimoji="1" lang="ja-JP" altLang="en-US" b="1">
                <a:latin typeface="Hiragino Sans W6" panose="020B0400000000000000" pitchFamily="34" charset="-128"/>
                <a:ea typeface="Hiragino Sans W6" panose="020B0400000000000000" pitchFamily="34" charset="-128"/>
              </a:rPr>
              <a:t>運動量測定</a:t>
            </a:r>
            <a:endParaRPr kumimoji="1" lang="en-US" altLang="ja-JP" b="1" dirty="0">
              <a:latin typeface="Hiragino Sans W6" panose="020B0400000000000000" pitchFamily="34" charset="-128"/>
              <a:ea typeface="Hiragino Sans W6" panose="020B0400000000000000" pitchFamily="34" charset="-128"/>
            </a:endParaRPr>
          </a:p>
          <a:p>
            <a:r>
              <a:rPr kumimoji="1" lang="en-US" altLang="ja-JP" dirty="0"/>
              <a:t>SSD: Silicon Strip </a:t>
            </a:r>
            <a:r>
              <a:rPr kumimoji="1" lang="ja-JP" altLang="en-US"/>
              <a:t>検出器</a:t>
            </a:r>
            <a:br>
              <a:rPr kumimoji="1" lang="en-US" altLang="ja-JP" dirty="0"/>
            </a:br>
            <a:r>
              <a:rPr kumimoji="1" lang="en-US" altLang="ja-JP" dirty="0"/>
              <a:t>        </a:t>
            </a:r>
            <a:r>
              <a:rPr kumimoji="1" lang="ja-JP" altLang="en-US"/>
              <a:t>位置</a:t>
            </a:r>
            <a:r>
              <a:rPr kumimoji="1" lang="en-US" altLang="ja-JP" sz="1800" dirty="0"/>
              <a:t>(1</a:t>
            </a:r>
            <a:r>
              <a:rPr kumimoji="1" lang="ja-JP" altLang="en-US" sz="1800"/>
              <a:t>次元</a:t>
            </a:r>
            <a:r>
              <a:rPr kumimoji="1" lang="en-US" altLang="ja-JP" sz="1800" dirty="0"/>
              <a:t>)</a:t>
            </a:r>
            <a:r>
              <a:rPr kumimoji="1" lang="en-US" altLang="ja-JP" dirty="0"/>
              <a:t> </a:t>
            </a:r>
            <a:r>
              <a:rPr kumimoji="1" lang="ja-JP" altLang="en-US"/>
              <a:t>→</a:t>
            </a:r>
            <a:r>
              <a:rPr kumimoji="1" lang="en-US" altLang="ja-JP" dirty="0"/>
              <a:t> </a:t>
            </a:r>
            <a:r>
              <a:rPr kumimoji="1" lang="ja-JP" altLang="en-US"/>
              <a:t>運動量測定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1CDB3D-E93C-3F4C-A376-B0F5640E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2021.03.13 JPS2021</a:t>
            </a:r>
            <a:r>
              <a:rPr kumimoji="1" lang="ja-JP" altLang="en-US"/>
              <a:t>春</a:t>
            </a:r>
          </a:p>
        </p:txBody>
      </p:sp>
    </p:spTree>
    <p:extLst>
      <p:ext uri="{BB962C8B-B14F-4D97-AF65-F5344CB8AC3E}">
        <p14:creationId xmlns:p14="http://schemas.microsoft.com/office/powerpoint/2010/main" val="169020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00D37B1D-E781-4542-A06E-8421ED872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71" y="468239"/>
            <a:ext cx="5139838" cy="196248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754476BF-0731-7A4D-B965-41586D5D3CA9}"/>
              </a:ext>
            </a:extLst>
          </p:cNvPr>
          <p:cNvGrpSpPr/>
          <p:nvPr/>
        </p:nvGrpSpPr>
        <p:grpSpPr>
          <a:xfrm>
            <a:off x="2321629" y="4291297"/>
            <a:ext cx="1595810" cy="1370361"/>
            <a:chOff x="894215" y="3355644"/>
            <a:chExt cx="1595810" cy="137036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69F8F12-4C46-C14C-89A6-5B90AFFE8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528"/>
            <a:stretch/>
          </p:blipFill>
          <p:spPr>
            <a:xfrm>
              <a:off x="894215" y="3355644"/>
              <a:ext cx="1595810" cy="1370361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F614CD6-5D04-7C43-9505-F31B0B5DCC80}"/>
                </a:ext>
              </a:extLst>
            </p:cNvPr>
            <p:cNvSpPr/>
            <p:nvPr/>
          </p:nvSpPr>
          <p:spPr>
            <a:xfrm>
              <a:off x="1122000" y="3515740"/>
              <a:ext cx="76495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8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~ O(1-2) </a:t>
              </a:r>
              <a:r>
                <a:rPr lang="en-US" altLang="ja-JP" sz="800" dirty="0" err="1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nF</a:t>
              </a:r>
              <a:endParaRPr lang="en-JP" sz="800" dirty="0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D43975-8A02-5741-A0FE-FE59A7294CBF}"/>
                </a:ext>
              </a:extLst>
            </p:cNvPr>
            <p:cNvSpPr txBox="1"/>
            <p:nvPr/>
          </p:nvSpPr>
          <p:spPr>
            <a:xfrm>
              <a:off x="1242648" y="4037370"/>
              <a:ext cx="7537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~ O(0.1) </a:t>
              </a:r>
              <a:r>
                <a:rPr lang="en-US" altLang="ja-JP" sz="800" dirty="0" err="1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n</a:t>
              </a:r>
              <a:r>
                <a:rPr kumimoji="1" lang="en-US" altLang="ja-JP" sz="800" dirty="0" err="1">
                  <a:latin typeface="Hiragino Sans W1" panose="020B0300000000000000" pitchFamily="34" charset="-128"/>
                  <a:ea typeface="Hiragino Sans W1" panose="020B0300000000000000" pitchFamily="34" charset="-128"/>
                </a:rPr>
                <a:t>F</a:t>
              </a:r>
              <a:endParaRPr kumimoji="1" lang="ja-JP" altLang="en-US" sz="800">
                <a:latin typeface="Hiragino Sans W1" panose="020B0300000000000000" pitchFamily="34" charset="-128"/>
                <a:ea typeface="Hiragino Sans W1" panose="020B0300000000000000" pitchFamily="34" charset="-12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43E654-B318-C046-BB23-FA280E7E87F2}"/>
              </a:ext>
            </a:extLst>
          </p:cNvPr>
          <p:cNvGrpSpPr/>
          <p:nvPr/>
        </p:nvGrpSpPr>
        <p:grpSpPr>
          <a:xfrm>
            <a:off x="3898800" y="4008682"/>
            <a:ext cx="616764" cy="1019286"/>
            <a:chOff x="4041041" y="4020714"/>
            <a:chExt cx="616764" cy="10192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3FE9DE-6EC4-DA4B-BBFF-B1C0492A936B}"/>
                </a:ext>
              </a:extLst>
            </p:cNvPr>
            <p:cNvGrpSpPr/>
            <p:nvPr/>
          </p:nvGrpSpPr>
          <p:grpSpPr>
            <a:xfrm>
              <a:off x="4354241" y="4680000"/>
              <a:ext cx="72000" cy="360000"/>
              <a:chOff x="2471930" y="4487276"/>
              <a:chExt cx="72000" cy="3600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5F9B931-F152-DB48-A1C4-2E42432A76DE}"/>
                  </a:ext>
                </a:extLst>
              </p:cNvPr>
              <p:cNvCxnSpPr/>
              <p:nvPr/>
            </p:nvCxnSpPr>
            <p:spPr>
              <a:xfrm rot="16200000">
                <a:off x="2291930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9671B44-ABFC-1049-A359-AA85D48B0DD1}"/>
                  </a:ext>
                </a:extLst>
              </p:cNvPr>
              <p:cNvCxnSpPr/>
              <p:nvPr/>
            </p:nvCxnSpPr>
            <p:spPr>
              <a:xfrm rot="16200000">
                <a:off x="2363930" y="4667276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7698E-70F0-9245-8FA9-27CF0B545167}"/>
                </a:ext>
              </a:extLst>
            </p:cNvPr>
            <p:cNvSpPr txBox="1"/>
            <p:nvPr/>
          </p:nvSpPr>
          <p:spPr>
            <a:xfrm>
              <a:off x="4082590" y="4325211"/>
              <a:ext cx="5693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1nF</a:t>
              </a:r>
              <a:endParaRPr kumimoji="1" lang="ja-JP" altLang="en-US" sz="160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AA6733B-F6F8-EF44-AA4E-6DA0388E0884}"/>
                </a:ext>
              </a:extLst>
            </p:cNvPr>
            <p:cNvCxnSpPr>
              <a:cxnSpLocks/>
            </p:cNvCxnSpPr>
            <p:nvPr/>
          </p:nvCxnSpPr>
          <p:spPr>
            <a:xfrm>
              <a:off x="4041041" y="4860000"/>
              <a:ext cx="309600" cy="0"/>
            </a:xfrm>
            <a:prstGeom prst="line">
              <a:avLst/>
            </a:prstGeom>
            <a:ln w="9525"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08E7E1-DFBB-134F-9388-13B3A56AB94D}"/>
                </a:ext>
              </a:extLst>
            </p:cNvPr>
            <p:cNvSpPr txBox="1"/>
            <p:nvPr/>
          </p:nvSpPr>
          <p:spPr>
            <a:xfrm>
              <a:off x="4070785" y="4020714"/>
              <a:ext cx="587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C</a:t>
              </a:r>
              <a:r>
                <a:rPr lang="en-JP" sz="1600" baseline="-25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dec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7E3BF3-38DB-8A47-A86D-915575AE088C}"/>
              </a:ext>
            </a:extLst>
          </p:cNvPr>
          <p:cNvSpPr txBox="1"/>
          <p:nvPr/>
        </p:nvSpPr>
        <p:spPr>
          <a:xfrm>
            <a:off x="1438681" y="450434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62AE2AF-EB13-D946-A5E6-E49A08A86CBC}"/>
              </a:ext>
            </a:extLst>
          </p:cNvPr>
          <p:cNvSpPr txBox="1"/>
          <p:nvPr/>
        </p:nvSpPr>
        <p:spPr>
          <a:xfrm>
            <a:off x="1508450" y="43760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GEM3表</a:t>
            </a:r>
            <a:endParaRPr lang="en-JP" sz="1400" baseline="-250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E34E79-D0E7-D044-AB4F-5D159C52C61B}"/>
              </a:ext>
            </a:extLst>
          </p:cNvPr>
          <p:cNvSpPr txBox="1"/>
          <p:nvPr/>
        </p:nvSpPr>
        <p:spPr>
          <a:xfrm>
            <a:off x="1503387" y="486406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GEM3裏</a:t>
            </a:r>
            <a:endParaRPr lang="en-JP" sz="1400" baseline="-250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B6CE4D-9AFC-2D4C-83FD-0098A213405A}"/>
              </a:ext>
            </a:extLst>
          </p:cNvPr>
          <p:cNvSpPr txBox="1"/>
          <p:nvPr/>
        </p:nvSpPr>
        <p:spPr>
          <a:xfrm>
            <a:off x="1547686" y="537138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読出基板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78094-0A8A-294C-A1CE-2220A872F378}"/>
              </a:ext>
            </a:extLst>
          </p:cNvPr>
          <p:cNvSpPr txBox="1"/>
          <p:nvPr/>
        </p:nvSpPr>
        <p:spPr>
          <a:xfrm>
            <a:off x="1503387" y="3371968"/>
            <a:ext cx="249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放電箇所は</a:t>
            </a:r>
          </a:p>
          <a:p>
            <a:r>
              <a:rPr lang="en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GEM3表-裏間 または</a:t>
            </a:r>
          </a:p>
          <a:p>
            <a:r>
              <a:rPr lang="en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GEM3裏-読出基板間 か?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61F6A-E1DE-E142-AD3B-5404B34B26D8}"/>
              </a:ext>
            </a:extLst>
          </p:cNvPr>
          <p:cNvGrpSpPr/>
          <p:nvPr/>
        </p:nvGrpSpPr>
        <p:grpSpPr>
          <a:xfrm>
            <a:off x="811845" y="764526"/>
            <a:ext cx="504000" cy="1044001"/>
            <a:chOff x="1053464" y="1440000"/>
            <a:chExt cx="504000" cy="1044001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60A38FA-2C2B-1F4C-96E5-61EE055BF7CB}"/>
                </a:ext>
              </a:extLst>
            </p:cNvPr>
            <p:cNvSpPr/>
            <p:nvPr/>
          </p:nvSpPr>
          <p:spPr>
            <a:xfrm>
              <a:off x="1053464" y="1584000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C7EA6B6-6637-5045-A805-4ADEC130C6AD}"/>
                </a:ext>
              </a:extLst>
            </p:cNvPr>
            <p:cNvGrpSpPr/>
            <p:nvPr/>
          </p:nvGrpSpPr>
          <p:grpSpPr>
            <a:xfrm>
              <a:off x="1154264" y="1440000"/>
              <a:ext cx="285600" cy="1044001"/>
              <a:chOff x="7106380" y="2820981"/>
              <a:chExt cx="612000" cy="1590543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CCCDA71-960D-274B-BE91-300367E7D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3150060"/>
                <a:ext cx="0" cy="126146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7413A74-C2D0-1243-96FC-085EEFEF1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3150058"/>
                <a:ext cx="360000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5AD0F0B-56BF-C44B-B989-72E790A7B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4082445"/>
                <a:ext cx="610571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73AADF4-1180-FB4B-95E7-76D0654BF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6380" y="3150058"/>
                <a:ext cx="0" cy="932386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F35C2E1-5CB5-EF47-B9B5-FD7285C76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8380" y="2820981"/>
                <a:ext cx="0" cy="1261462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8D58847-6CBA-F448-A9F4-2E56260A7A91}"/>
                </a:ext>
              </a:extLst>
            </p:cNvPr>
            <p:cNvGrpSpPr/>
            <p:nvPr/>
          </p:nvGrpSpPr>
          <p:grpSpPr>
            <a:xfrm>
              <a:off x="1254455" y="2016572"/>
              <a:ext cx="136209" cy="170224"/>
              <a:chOff x="7338328" y="3136259"/>
              <a:chExt cx="291877" cy="259482"/>
            </a:xfrm>
          </p:grpSpPr>
          <p:sp>
            <p:nvSpPr>
              <p:cNvPr id="171" name="Triangle 170">
                <a:extLst>
                  <a:ext uri="{FF2B5EF4-FFF2-40B4-BE49-F238E27FC236}">
                    <a16:creationId xmlns:a16="http://schemas.microsoft.com/office/drawing/2014/main" id="{2DB143A7-484E-9D49-AF37-0B1EFA353A89}"/>
                  </a:ext>
                </a:extLst>
              </p:cNvPr>
              <p:cNvSpPr/>
              <p:nvPr/>
            </p:nvSpPr>
            <p:spPr>
              <a:xfrm>
                <a:off x="7342205" y="3187397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57E47AC5-7355-C04E-B65F-8FDB056AF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4729ECC-E192-484E-8256-508D11B099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F9A3465-FE99-3E43-930D-8043C79A6C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4F76D7A-4A68-D440-8537-0F7AB9DF8533}"/>
                </a:ext>
              </a:extLst>
            </p:cNvPr>
            <p:cNvGrpSpPr/>
            <p:nvPr/>
          </p:nvGrpSpPr>
          <p:grpSpPr>
            <a:xfrm>
              <a:off x="1089102" y="1732254"/>
              <a:ext cx="135855" cy="125210"/>
              <a:chOff x="1089102" y="1732254"/>
              <a:chExt cx="135855" cy="125210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4C2DEA5-0A43-8849-833E-D3EE03DE6C29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riangle 166">
                <a:extLst>
                  <a:ext uri="{FF2B5EF4-FFF2-40B4-BE49-F238E27FC236}">
                    <a16:creationId xmlns:a16="http://schemas.microsoft.com/office/drawing/2014/main" id="{28522CDE-F9FE-6D4C-AD4C-D0F931DDB71F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56EBD6-6E8F-9B4C-A0E2-18A4C9595463}"/>
                </a:ext>
              </a:extLst>
            </p:cNvPr>
            <p:cNvGrpSpPr/>
            <p:nvPr/>
          </p:nvGrpSpPr>
          <p:grpSpPr>
            <a:xfrm>
              <a:off x="1089102" y="2029668"/>
              <a:ext cx="135855" cy="118083"/>
              <a:chOff x="1089102" y="2029668"/>
              <a:chExt cx="135855" cy="118083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50CAD2-3D5E-CC4F-94D3-E081DE9941FA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riangle 168">
                <a:extLst>
                  <a:ext uri="{FF2B5EF4-FFF2-40B4-BE49-F238E27FC236}">
                    <a16:creationId xmlns:a16="http://schemas.microsoft.com/office/drawing/2014/main" id="{42BC6B52-3699-EE44-8702-A57AF890D7A3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B9B0125-6DAF-544E-AD5A-382BC330E7B3}"/>
                </a:ext>
              </a:extLst>
            </p:cNvPr>
            <p:cNvGrpSpPr/>
            <p:nvPr/>
          </p:nvGrpSpPr>
          <p:grpSpPr>
            <a:xfrm>
              <a:off x="1374702" y="1650974"/>
              <a:ext cx="135632" cy="173495"/>
              <a:chOff x="7334332" y="3136259"/>
              <a:chExt cx="290640" cy="264469"/>
            </a:xfrm>
          </p:grpSpPr>
          <p:sp>
            <p:nvSpPr>
              <p:cNvPr id="161" name="Triangle 160">
                <a:extLst>
                  <a:ext uri="{FF2B5EF4-FFF2-40B4-BE49-F238E27FC236}">
                    <a16:creationId xmlns:a16="http://schemas.microsoft.com/office/drawing/2014/main" id="{BB1FAC42-2D82-3C49-87A8-93F9174FFB82}"/>
                  </a:ext>
                </a:extLst>
              </p:cNvPr>
              <p:cNvSpPr/>
              <p:nvPr/>
            </p:nvSpPr>
            <p:spPr>
              <a:xfrm>
                <a:off x="7334332" y="3192384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946A9D3-4A78-134C-B7B9-60CA24AF3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EF6CB93-E443-7245-92B5-29D20C11D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4D19A88-A996-814B-A479-6E5340117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5FE270-7701-D142-8726-9794773E09D9}"/>
              </a:ext>
            </a:extLst>
          </p:cNvPr>
          <p:cNvGrpSpPr/>
          <p:nvPr/>
        </p:nvGrpSpPr>
        <p:grpSpPr>
          <a:xfrm>
            <a:off x="1921758" y="818527"/>
            <a:ext cx="504000" cy="1008001"/>
            <a:chOff x="1440000" y="2520000"/>
            <a:chExt cx="504000" cy="1008001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83A770C-D601-3D4A-B6DA-1A1FA08ECB73}"/>
                </a:ext>
              </a:extLst>
            </p:cNvPr>
            <p:cNvSpPr/>
            <p:nvPr/>
          </p:nvSpPr>
          <p:spPr>
            <a:xfrm>
              <a:off x="1440000" y="2628001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B51602C-DDA0-F744-A1E8-533B1B87646B}"/>
                </a:ext>
              </a:extLst>
            </p:cNvPr>
            <p:cNvGrpSpPr/>
            <p:nvPr/>
          </p:nvGrpSpPr>
          <p:grpSpPr>
            <a:xfrm>
              <a:off x="1548002" y="2520000"/>
              <a:ext cx="288005" cy="1008001"/>
              <a:chOff x="7121805" y="2875827"/>
              <a:chExt cx="617153" cy="153569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2D3C3CF-AE20-1842-BCBA-B91660A0D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9" y="3150060"/>
                <a:ext cx="0" cy="126146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67629AF0-EFF2-3346-A1C3-9771DD30A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5" y="3150058"/>
                <a:ext cx="385714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B7DDFFD-CCD1-BF4A-ACB8-5F9E8C3FA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16" y="4082445"/>
                <a:ext cx="617142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BFC2D0F-92ED-A648-AA01-C25691E49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7525" y="3150060"/>
                <a:ext cx="0" cy="383922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B45746D-74B2-D84B-B121-DA9062ACB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8943" y="2875827"/>
                <a:ext cx="0" cy="658155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CF5DA2D-782D-D743-B986-AB1389EBC8AE}"/>
                </a:ext>
              </a:extLst>
            </p:cNvPr>
            <p:cNvGrpSpPr/>
            <p:nvPr/>
          </p:nvGrpSpPr>
          <p:grpSpPr>
            <a:xfrm>
              <a:off x="1475637" y="2772000"/>
              <a:ext cx="144000" cy="108000"/>
              <a:chOff x="1089102" y="1732254"/>
              <a:chExt cx="135855" cy="12521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51563973-A89E-0048-AA3B-AC0ED1BB5AF9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riangle 277">
                <a:extLst>
                  <a:ext uri="{FF2B5EF4-FFF2-40B4-BE49-F238E27FC236}">
                    <a16:creationId xmlns:a16="http://schemas.microsoft.com/office/drawing/2014/main" id="{868E65E9-1943-024B-BC4C-F3B684D4AFD8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44C0E914-D888-2349-8B9F-26148179790A}"/>
                </a:ext>
              </a:extLst>
            </p:cNvPr>
            <p:cNvGrpSpPr/>
            <p:nvPr/>
          </p:nvGrpSpPr>
          <p:grpSpPr>
            <a:xfrm>
              <a:off x="1475637" y="3096000"/>
              <a:ext cx="144000" cy="108000"/>
              <a:chOff x="1089102" y="2029668"/>
              <a:chExt cx="135855" cy="118083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6CB5F97-D4F5-4042-8C08-336BDC25BE64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riangle 275">
                <a:extLst>
                  <a:ext uri="{FF2B5EF4-FFF2-40B4-BE49-F238E27FC236}">
                    <a16:creationId xmlns:a16="http://schemas.microsoft.com/office/drawing/2014/main" id="{FC3DC7C8-D47B-4A4A-99D6-E3C5E90FBB13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AEE308FD-59A5-AC47-AE28-06B4809E1CCA}"/>
                </a:ext>
              </a:extLst>
            </p:cNvPr>
            <p:cNvGrpSpPr/>
            <p:nvPr/>
          </p:nvGrpSpPr>
          <p:grpSpPr>
            <a:xfrm>
              <a:off x="1764000" y="2694974"/>
              <a:ext cx="144000" cy="149027"/>
              <a:chOff x="7340240" y="3136259"/>
              <a:chExt cx="308571" cy="227171"/>
            </a:xfrm>
          </p:grpSpPr>
          <p:sp>
            <p:nvSpPr>
              <p:cNvPr id="271" name="Triangle 270">
                <a:extLst>
                  <a:ext uri="{FF2B5EF4-FFF2-40B4-BE49-F238E27FC236}">
                    <a16:creationId xmlns:a16="http://schemas.microsoft.com/office/drawing/2014/main" id="{1C609536-C109-E243-9A74-9777AEDA0473}"/>
                  </a:ext>
                </a:extLst>
              </p:cNvPr>
              <p:cNvSpPr/>
              <p:nvPr/>
            </p:nvSpPr>
            <p:spPr>
              <a:xfrm>
                <a:off x="7340240" y="3198799"/>
                <a:ext cx="308571" cy="164631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36A86EA2-94F6-5C4E-8D5E-6B489B95E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4C6F327E-D1BD-CE4E-A9B4-F588AC788E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0AC89AB0-CC09-9848-A1CC-A9F34F8AB9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4D57E92-1798-AE41-B681-401CD022AEFA}"/>
                </a:ext>
              </a:extLst>
            </p:cNvPr>
            <p:cNvCxnSpPr/>
            <p:nvPr/>
          </p:nvCxnSpPr>
          <p:spPr>
            <a:xfrm>
              <a:off x="1723033" y="2520002"/>
              <a:ext cx="216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82183AE-844C-D042-8C59-ACD898A0844E}"/>
                </a:ext>
              </a:extLst>
            </p:cNvPr>
            <p:cNvCxnSpPr>
              <a:cxnSpLocks/>
            </p:cNvCxnSpPr>
            <p:nvPr/>
          </p:nvCxnSpPr>
          <p:spPr>
            <a:xfrm>
              <a:off x="1728000" y="3023999"/>
              <a:ext cx="0" cy="288000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4C9544-E5A9-E742-8337-E654A0407009}"/>
                </a:ext>
              </a:extLst>
            </p:cNvPr>
            <p:cNvCxnSpPr>
              <a:cxnSpLocks/>
            </p:cNvCxnSpPr>
            <p:nvPr/>
          </p:nvCxnSpPr>
          <p:spPr>
            <a:xfrm>
              <a:off x="1836000" y="3024000"/>
              <a:ext cx="0" cy="288000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5124D69E-D255-1F40-88F4-32359C809D4A}"/>
                </a:ext>
              </a:extLst>
            </p:cNvPr>
            <p:cNvGrpSpPr/>
            <p:nvPr/>
          </p:nvGrpSpPr>
          <p:grpSpPr>
            <a:xfrm>
              <a:off x="1655999" y="3060580"/>
              <a:ext cx="144001" cy="143425"/>
              <a:chOff x="7338328" y="3136259"/>
              <a:chExt cx="291879" cy="218630"/>
            </a:xfrm>
          </p:grpSpPr>
          <p:sp>
            <p:nvSpPr>
              <p:cNvPr id="267" name="Triangle 266">
                <a:extLst>
                  <a:ext uri="{FF2B5EF4-FFF2-40B4-BE49-F238E27FC236}">
                    <a16:creationId xmlns:a16="http://schemas.microsoft.com/office/drawing/2014/main" id="{DE53A983-3A27-224B-AC7B-438ECDEA7C15}"/>
                  </a:ext>
                </a:extLst>
              </p:cNvPr>
              <p:cNvSpPr/>
              <p:nvPr/>
            </p:nvSpPr>
            <p:spPr>
              <a:xfrm>
                <a:off x="7338330" y="3190259"/>
                <a:ext cx="291877" cy="1646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5AE30965-BDFF-CF45-B6A0-671B5B124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7CCB5A4-B78B-244D-997C-A6621E9766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0E61B1B-5504-B74A-9156-2AB3624A15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Arc 264">
              <a:extLst>
                <a:ext uri="{FF2B5EF4-FFF2-40B4-BE49-F238E27FC236}">
                  <a16:creationId xmlns:a16="http://schemas.microsoft.com/office/drawing/2014/main" id="{F5F38F47-1EF8-914D-8978-BCCAAC0CAD2C}"/>
                </a:ext>
              </a:extLst>
            </p:cNvPr>
            <p:cNvSpPr/>
            <p:nvPr/>
          </p:nvSpPr>
          <p:spPr>
            <a:xfrm>
              <a:off x="1800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66" name="Arc 265">
              <a:extLst>
                <a:ext uri="{FF2B5EF4-FFF2-40B4-BE49-F238E27FC236}">
                  <a16:creationId xmlns:a16="http://schemas.microsoft.com/office/drawing/2014/main" id="{0EB4B237-4D07-474D-82EF-C30C728958A8}"/>
                </a:ext>
              </a:extLst>
            </p:cNvPr>
            <p:cNvSpPr/>
            <p:nvPr/>
          </p:nvSpPr>
          <p:spPr>
            <a:xfrm>
              <a:off x="1692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47C4E2B-7A7A-7E46-B7E5-34538AA72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200" y="2977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FAED0FC0-AD3E-4B48-9F9E-26CA607C1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200" y="3301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42EA109B-6D72-9841-8343-4ABF51852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7200" y="3301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B8E7B9-B405-4E42-A765-3568D9E12592}"/>
              </a:ext>
            </a:extLst>
          </p:cNvPr>
          <p:cNvGrpSpPr/>
          <p:nvPr/>
        </p:nvGrpSpPr>
        <p:grpSpPr>
          <a:xfrm>
            <a:off x="2871080" y="630044"/>
            <a:ext cx="792060" cy="1552572"/>
            <a:chOff x="2389322" y="2331517"/>
            <a:chExt cx="792060" cy="155257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9FBAEA7-3E44-2645-8B83-3C0ED70075D3}"/>
                </a:ext>
              </a:extLst>
            </p:cNvPr>
            <p:cNvGrpSpPr/>
            <p:nvPr/>
          </p:nvGrpSpPr>
          <p:grpSpPr>
            <a:xfrm>
              <a:off x="2520000" y="2520000"/>
              <a:ext cx="504000" cy="1152000"/>
              <a:chOff x="2520000" y="2520000"/>
              <a:chExt cx="504000" cy="1152000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49C952ED-EA60-894B-BDC2-332B379E4D9D}"/>
                  </a:ext>
                </a:extLst>
              </p:cNvPr>
              <p:cNvSpPr/>
              <p:nvPr/>
            </p:nvSpPr>
            <p:spPr>
              <a:xfrm>
                <a:off x="2520000" y="2628001"/>
                <a:ext cx="504000" cy="75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E06EB4B2-667E-BB4D-B21F-47DF7084A97B}"/>
                  </a:ext>
                </a:extLst>
              </p:cNvPr>
              <p:cNvGrpSpPr/>
              <p:nvPr/>
            </p:nvGrpSpPr>
            <p:grpSpPr>
              <a:xfrm>
                <a:off x="2628002" y="2520000"/>
                <a:ext cx="288005" cy="1008001"/>
                <a:chOff x="7121805" y="2875827"/>
                <a:chExt cx="617153" cy="1535697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F0744442-9EBE-0248-96C6-9B7B5A13E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9" y="3150060"/>
                  <a:ext cx="0" cy="1261464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5E51D502-B4F6-6949-A39F-5D57E95CC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5" y="3150058"/>
                  <a:ext cx="385714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77297925-A0B5-EB46-AC4E-C55F103D1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16" y="4082445"/>
                  <a:ext cx="617142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FF6FC1AF-C1C9-0C46-8E08-A1D37FE37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7525" y="3150060"/>
                  <a:ext cx="0" cy="383922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04FE5BBE-7BF1-0B4D-B6EC-DEC7A39CD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8943" y="2875827"/>
                  <a:ext cx="0" cy="658155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04B8C917-02A4-7E45-A089-E3B4F983EB3A}"/>
                  </a:ext>
                </a:extLst>
              </p:cNvPr>
              <p:cNvGrpSpPr/>
              <p:nvPr/>
            </p:nvGrpSpPr>
            <p:grpSpPr>
              <a:xfrm>
                <a:off x="2555637" y="2772000"/>
                <a:ext cx="144000" cy="108000"/>
                <a:chOff x="1089102" y="1732254"/>
                <a:chExt cx="135855" cy="12521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E205245E-8EBA-2245-A9F3-E4F9E19EB83C}"/>
                    </a:ext>
                  </a:extLst>
                </p:cNvPr>
                <p:cNvCxnSpPr/>
                <p:nvPr/>
              </p:nvCxnSpPr>
              <p:spPr>
                <a:xfrm>
                  <a:off x="1089102" y="1732254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Triangle 348">
                  <a:extLst>
                    <a:ext uri="{FF2B5EF4-FFF2-40B4-BE49-F238E27FC236}">
                      <a16:creationId xmlns:a16="http://schemas.microsoft.com/office/drawing/2014/main" id="{74E4D61E-E80F-5945-878E-3753319E1F83}"/>
                    </a:ext>
                  </a:extLst>
                </p:cNvPr>
                <p:cNvSpPr/>
                <p:nvPr/>
              </p:nvSpPr>
              <p:spPr>
                <a:xfrm>
                  <a:off x="1090557" y="1739381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3E11CB95-4D3F-C34B-AE00-39CC7AC420DF}"/>
                  </a:ext>
                </a:extLst>
              </p:cNvPr>
              <p:cNvGrpSpPr/>
              <p:nvPr/>
            </p:nvGrpSpPr>
            <p:grpSpPr>
              <a:xfrm>
                <a:off x="2555637" y="3096000"/>
                <a:ext cx="144000" cy="108000"/>
                <a:chOff x="1089102" y="2029668"/>
                <a:chExt cx="135855" cy="118083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C84022FC-E96F-004F-8C84-49F4D499AC14}"/>
                    </a:ext>
                  </a:extLst>
                </p:cNvPr>
                <p:cNvCxnSpPr/>
                <p:nvPr/>
              </p:nvCxnSpPr>
              <p:spPr>
                <a:xfrm>
                  <a:off x="1089102" y="2029668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Triangle 346">
                  <a:extLst>
                    <a:ext uri="{FF2B5EF4-FFF2-40B4-BE49-F238E27FC236}">
                      <a16:creationId xmlns:a16="http://schemas.microsoft.com/office/drawing/2014/main" id="{A59186E4-B620-814B-9331-40CDD42486AB}"/>
                    </a:ext>
                  </a:extLst>
                </p:cNvPr>
                <p:cNvSpPr/>
                <p:nvPr/>
              </p:nvSpPr>
              <p:spPr>
                <a:xfrm>
                  <a:off x="1090557" y="2029668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03A9B28D-AE36-4740-9130-49D65AD9F16A}"/>
                  </a:ext>
                </a:extLst>
              </p:cNvPr>
              <p:cNvGrpSpPr/>
              <p:nvPr/>
            </p:nvGrpSpPr>
            <p:grpSpPr>
              <a:xfrm>
                <a:off x="2844000" y="2694974"/>
                <a:ext cx="144000" cy="149027"/>
                <a:chOff x="7340240" y="3136259"/>
                <a:chExt cx="308571" cy="227171"/>
              </a:xfrm>
            </p:grpSpPr>
            <p:sp>
              <p:nvSpPr>
                <p:cNvPr id="342" name="Triangle 341">
                  <a:extLst>
                    <a:ext uri="{FF2B5EF4-FFF2-40B4-BE49-F238E27FC236}">
                      <a16:creationId xmlns:a16="http://schemas.microsoft.com/office/drawing/2014/main" id="{081E93D1-0B03-1C43-8DA7-291453980F10}"/>
                    </a:ext>
                  </a:extLst>
                </p:cNvPr>
                <p:cNvSpPr/>
                <p:nvPr/>
              </p:nvSpPr>
              <p:spPr>
                <a:xfrm>
                  <a:off x="7340240" y="3198799"/>
                  <a:ext cx="308571" cy="164631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058004A0-9037-1441-9560-99D2C2D3C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2255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570B9C49-0710-5543-9904-3BF7C3740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4172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56F57B5F-7856-EC4A-9BA2-205A5C659E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41503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3D052C05-77CD-614A-A040-74934F394DED}"/>
                  </a:ext>
                </a:extLst>
              </p:cNvPr>
              <p:cNvCxnSpPr/>
              <p:nvPr/>
            </p:nvCxnSpPr>
            <p:spPr>
              <a:xfrm>
                <a:off x="2803033" y="2520002"/>
                <a:ext cx="216000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DE2DCA06-F338-224B-B726-5EB1961C5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8000" y="3023999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72AF94F7-129E-8D4B-8BDA-988CF17DE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000" y="3024000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5DE14DEA-0402-7543-83DD-D0F6E0662FFF}"/>
                  </a:ext>
                </a:extLst>
              </p:cNvPr>
              <p:cNvGrpSpPr/>
              <p:nvPr/>
            </p:nvGrpSpPr>
            <p:grpSpPr>
              <a:xfrm>
                <a:off x="2735999" y="3060580"/>
                <a:ext cx="144001" cy="143425"/>
                <a:chOff x="7338328" y="3136259"/>
                <a:chExt cx="291879" cy="218630"/>
              </a:xfrm>
            </p:grpSpPr>
            <p:sp>
              <p:nvSpPr>
                <p:cNvPr id="338" name="Triangle 337">
                  <a:extLst>
                    <a:ext uri="{FF2B5EF4-FFF2-40B4-BE49-F238E27FC236}">
                      <a16:creationId xmlns:a16="http://schemas.microsoft.com/office/drawing/2014/main" id="{B333C3A5-9313-024D-92CA-F132BACA5EDF}"/>
                    </a:ext>
                  </a:extLst>
                </p:cNvPr>
                <p:cNvSpPr/>
                <p:nvPr/>
              </p:nvSpPr>
              <p:spPr>
                <a:xfrm>
                  <a:off x="7338330" y="3190259"/>
                  <a:ext cx="291877" cy="16463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DAFB8DF4-E6F6-A449-A761-57754257A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9080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0332B63D-A628-5843-A52C-BB05CE5AA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0997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44CC55BF-8EA3-3B44-B3C4-A875AF4EC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8328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3" name="Arc 332">
                <a:extLst>
                  <a:ext uri="{FF2B5EF4-FFF2-40B4-BE49-F238E27FC236}">
                    <a16:creationId xmlns:a16="http://schemas.microsoft.com/office/drawing/2014/main" id="{53364728-4190-8D4F-8096-64FCCC738E3B}"/>
                  </a:ext>
                </a:extLst>
              </p:cNvPr>
              <p:cNvSpPr/>
              <p:nvPr/>
            </p:nvSpPr>
            <p:spPr>
              <a:xfrm>
                <a:off x="2880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4" name="Arc 333">
                <a:extLst>
                  <a:ext uri="{FF2B5EF4-FFF2-40B4-BE49-F238E27FC236}">
                    <a16:creationId xmlns:a16="http://schemas.microsoft.com/office/drawing/2014/main" id="{636F5987-DD53-1C4C-A549-D5A191E2779B}"/>
                  </a:ext>
                </a:extLst>
              </p:cNvPr>
              <p:cNvSpPr/>
              <p:nvPr/>
            </p:nvSpPr>
            <p:spPr>
              <a:xfrm>
                <a:off x="2772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3781D1DB-4558-3741-985D-ADCAF94858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2977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DE145A9-1995-2043-91F1-4AFBF7EE80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DB13126-084F-034A-94E2-EC286D94E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9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2" name="Triangle 321">
                <a:extLst>
                  <a:ext uri="{FF2B5EF4-FFF2-40B4-BE49-F238E27FC236}">
                    <a16:creationId xmlns:a16="http://schemas.microsoft.com/office/drawing/2014/main" id="{D6A4B5DB-CFBC-3646-BA0D-314FE3AD1164}"/>
                  </a:ext>
                </a:extLst>
              </p:cNvPr>
              <p:cNvSpPr/>
              <p:nvPr/>
            </p:nvSpPr>
            <p:spPr>
              <a:xfrm flipV="1">
                <a:off x="2520000" y="3528000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D0000B96-715E-184E-A1F6-A62272A70B28}"/>
                </a:ext>
              </a:extLst>
            </p:cNvPr>
            <p:cNvSpPr txBox="1"/>
            <p:nvPr/>
          </p:nvSpPr>
          <p:spPr>
            <a:xfrm>
              <a:off x="2663291" y="2331517"/>
              <a:ext cx="518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8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+2.5 V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C9FE0536-22D0-D647-9819-7FFB22B25F9A}"/>
                </a:ext>
              </a:extLst>
            </p:cNvPr>
            <p:cNvSpPr txBox="1"/>
            <p:nvPr/>
          </p:nvSpPr>
          <p:spPr>
            <a:xfrm>
              <a:off x="2389322" y="3637868"/>
              <a:ext cx="478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0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GND</a:t>
              </a:r>
            </a:p>
          </p:txBody>
        </p:sp>
      </p:grpSp>
      <p:sp>
        <p:nvSpPr>
          <p:cNvPr id="399" name="TextBox 398">
            <a:extLst>
              <a:ext uri="{FF2B5EF4-FFF2-40B4-BE49-F238E27FC236}">
                <a16:creationId xmlns:a16="http://schemas.microsoft.com/office/drawing/2014/main" id="{B62ACA31-AA61-4F4C-8481-4E2E2E335949}"/>
              </a:ext>
            </a:extLst>
          </p:cNvPr>
          <p:cNvSpPr txBox="1"/>
          <p:nvPr/>
        </p:nvSpPr>
        <p:spPr>
          <a:xfrm>
            <a:off x="1398737" y="4661981"/>
            <a:ext cx="92044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⊿V</a:t>
            </a:r>
            <a:r>
              <a:rPr lang="en-JP" sz="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GEM</a:t>
            </a:r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 ~ 380 V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77898179-FE78-254A-AB7F-9D4736BA5025}"/>
              </a:ext>
            </a:extLst>
          </p:cNvPr>
          <p:cNvSpPr txBox="1"/>
          <p:nvPr/>
        </p:nvSpPr>
        <p:spPr>
          <a:xfrm>
            <a:off x="1397313" y="5118516"/>
            <a:ext cx="861133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⊿V</a:t>
            </a:r>
            <a:r>
              <a:rPr lang="en-JP" sz="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ind</a:t>
            </a:r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 ~ 760 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A1E8B0-5409-1F46-ABA9-E1E72F7C4D27}"/>
              </a:ext>
            </a:extLst>
          </p:cNvPr>
          <p:cNvGrpSpPr/>
          <p:nvPr/>
        </p:nvGrpSpPr>
        <p:grpSpPr>
          <a:xfrm>
            <a:off x="4284000" y="3371968"/>
            <a:ext cx="3220051" cy="2371202"/>
            <a:chOff x="4284000" y="3384000"/>
            <a:chExt cx="3220051" cy="237120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BC280B-DC52-F648-BC05-A659670DAB57}"/>
                </a:ext>
              </a:extLst>
            </p:cNvPr>
            <p:cNvSpPr/>
            <p:nvPr/>
          </p:nvSpPr>
          <p:spPr>
            <a:xfrm>
              <a:off x="5610584" y="3773764"/>
              <a:ext cx="1886823" cy="198143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93F56256-1927-1043-B339-F6E18885D9AC}"/>
                </a:ext>
              </a:extLst>
            </p:cNvPr>
            <p:cNvGrpSpPr/>
            <p:nvPr/>
          </p:nvGrpSpPr>
          <p:grpSpPr>
            <a:xfrm>
              <a:off x="5725195" y="4392000"/>
              <a:ext cx="504000" cy="1152000"/>
              <a:chOff x="2520000" y="2520000"/>
              <a:chExt cx="504000" cy="1152000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32D34302-81BD-5B4C-9AF4-51583771EBA0}"/>
                  </a:ext>
                </a:extLst>
              </p:cNvPr>
              <p:cNvSpPr/>
              <p:nvPr/>
            </p:nvSpPr>
            <p:spPr>
              <a:xfrm>
                <a:off x="2520000" y="2628001"/>
                <a:ext cx="504000" cy="75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9B8DD8C4-F685-114E-92BB-00B2B033C7A6}"/>
                  </a:ext>
                </a:extLst>
              </p:cNvPr>
              <p:cNvGrpSpPr/>
              <p:nvPr/>
            </p:nvGrpSpPr>
            <p:grpSpPr>
              <a:xfrm>
                <a:off x="2628002" y="2520000"/>
                <a:ext cx="288005" cy="1008001"/>
                <a:chOff x="7121805" y="2875827"/>
                <a:chExt cx="617153" cy="1535697"/>
              </a:xfrm>
            </p:grpSpPr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66A8DCEA-A4CB-5A4C-A79A-DA4505BAD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9" y="3150060"/>
                  <a:ext cx="0" cy="1261464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3B2EFBF1-51BF-4341-9510-8D75132433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5" y="3150058"/>
                  <a:ext cx="385714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AD10616B-C39B-5944-B60A-22F0595E8E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16" y="4082445"/>
                  <a:ext cx="617142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57E1D4C1-C327-8742-997B-B44375D360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7525" y="3150060"/>
                  <a:ext cx="0" cy="383922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A96233B4-2F48-3543-B575-6B0692BE9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8943" y="2875827"/>
                  <a:ext cx="0" cy="658155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387672D2-8488-EF4F-B414-D59756518803}"/>
                  </a:ext>
                </a:extLst>
              </p:cNvPr>
              <p:cNvGrpSpPr/>
              <p:nvPr/>
            </p:nvGrpSpPr>
            <p:grpSpPr>
              <a:xfrm>
                <a:off x="2555637" y="2772000"/>
                <a:ext cx="144000" cy="108000"/>
                <a:chOff x="1089102" y="1732254"/>
                <a:chExt cx="135855" cy="125210"/>
              </a:xfrm>
            </p:grpSpPr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D91CE8C9-9414-5C4F-9C7F-4874001CC783}"/>
                    </a:ext>
                  </a:extLst>
                </p:cNvPr>
                <p:cNvCxnSpPr/>
                <p:nvPr/>
              </p:nvCxnSpPr>
              <p:spPr>
                <a:xfrm>
                  <a:off x="1089102" y="1732254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7" name="Triangle 386">
                  <a:extLst>
                    <a:ext uri="{FF2B5EF4-FFF2-40B4-BE49-F238E27FC236}">
                      <a16:creationId xmlns:a16="http://schemas.microsoft.com/office/drawing/2014/main" id="{6C86F4B7-944F-2B41-A49F-17345149A94F}"/>
                    </a:ext>
                  </a:extLst>
                </p:cNvPr>
                <p:cNvSpPr/>
                <p:nvPr/>
              </p:nvSpPr>
              <p:spPr>
                <a:xfrm>
                  <a:off x="1090557" y="1739381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D3F21480-E122-B24F-BA7C-CD4CCFC8F143}"/>
                  </a:ext>
                </a:extLst>
              </p:cNvPr>
              <p:cNvGrpSpPr/>
              <p:nvPr/>
            </p:nvGrpSpPr>
            <p:grpSpPr>
              <a:xfrm>
                <a:off x="2555637" y="3096000"/>
                <a:ext cx="144000" cy="108000"/>
                <a:chOff x="1089102" y="2029668"/>
                <a:chExt cx="135855" cy="118083"/>
              </a:xfrm>
            </p:grpSpPr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58F06A2F-AC49-0446-83C6-05E838F98FB9}"/>
                    </a:ext>
                  </a:extLst>
                </p:cNvPr>
                <p:cNvCxnSpPr/>
                <p:nvPr/>
              </p:nvCxnSpPr>
              <p:spPr>
                <a:xfrm>
                  <a:off x="1089102" y="2029668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5" name="Triangle 384">
                  <a:extLst>
                    <a:ext uri="{FF2B5EF4-FFF2-40B4-BE49-F238E27FC236}">
                      <a16:creationId xmlns:a16="http://schemas.microsoft.com/office/drawing/2014/main" id="{6B9A498F-6C51-1C4D-863C-0E887D057D35}"/>
                    </a:ext>
                  </a:extLst>
                </p:cNvPr>
                <p:cNvSpPr/>
                <p:nvPr/>
              </p:nvSpPr>
              <p:spPr>
                <a:xfrm>
                  <a:off x="1090557" y="2029668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41E7152F-F99D-0443-B557-FECD8973362D}"/>
                  </a:ext>
                </a:extLst>
              </p:cNvPr>
              <p:cNvGrpSpPr/>
              <p:nvPr/>
            </p:nvGrpSpPr>
            <p:grpSpPr>
              <a:xfrm>
                <a:off x="2844000" y="2694974"/>
                <a:ext cx="144000" cy="149027"/>
                <a:chOff x="7340240" y="3136259"/>
                <a:chExt cx="308571" cy="227171"/>
              </a:xfrm>
            </p:grpSpPr>
            <p:sp>
              <p:nvSpPr>
                <p:cNvPr id="380" name="Triangle 379">
                  <a:extLst>
                    <a:ext uri="{FF2B5EF4-FFF2-40B4-BE49-F238E27FC236}">
                      <a16:creationId xmlns:a16="http://schemas.microsoft.com/office/drawing/2014/main" id="{DE73ABC1-BFC0-7E4F-A17F-9A21D131423E}"/>
                    </a:ext>
                  </a:extLst>
                </p:cNvPr>
                <p:cNvSpPr/>
                <p:nvPr/>
              </p:nvSpPr>
              <p:spPr>
                <a:xfrm>
                  <a:off x="7340240" y="3198799"/>
                  <a:ext cx="308571" cy="164631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4BA938F3-F799-4A45-8479-EAFAA6B53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2255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B4BA78EF-93DA-C049-B03C-529CCE506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4172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0EDA586C-18B7-EB47-A52E-EFC3876F10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41503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CBCBD9FC-D5F1-104C-A49A-6E564E80CF90}"/>
                  </a:ext>
                </a:extLst>
              </p:cNvPr>
              <p:cNvCxnSpPr/>
              <p:nvPr/>
            </p:nvCxnSpPr>
            <p:spPr>
              <a:xfrm>
                <a:off x="2803033" y="2520002"/>
                <a:ext cx="216000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71C8CDC9-AD53-114D-98A3-CF2F359A1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8000" y="3023999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CAFB829C-1F61-3849-8F66-1F9F81902E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000" y="3024000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8774479B-B12F-D04C-9E55-487876D0AEC0}"/>
                  </a:ext>
                </a:extLst>
              </p:cNvPr>
              <p:cNvGrpSpPr/>
              <p:nvPr/>
            </p:nvGrpSpPr>
            <p:grpSpPr>
              <a:xfrm>
                <a:off x="2735999" y="3060580"/>
                <a:ext cx="144001" cy="143425"/>
                <a:chOff x="7338328" y="3136259"/>
                <a:chExt cx="291879" cy="218630"/>
              </a:xfrm>
            </p:grpSpPr>
            <p:sp>
              <p:nvSpPr>
                <p:cNvPr id="376" name="Triangle 375">
                  <a:extLst>
                    <a:ext uri="{FF2B5EF4-FFF2-40B4-BE49-F238E27FC236}">
                      <a16:creationId xmlns:a16="http://schemas.microsoft.com/office/drawing/2014/main" id="{70EB19F4-66C5-4A4C-A02B-B5FE50D97F5E}"/>
                    </a:ext>
                  </a:extLst>
                </p:cNvPr>
                <p:cNvSpPr/>
                <p:nvPr/>
              </p:nvSpPr>
              <p:spPr>
                <a:xfrm>
                  <a:off x="7338330" y="3190259"/>
                  <a:ext cx="291877" cy="16463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A47688CE-455E-8444-B30F-2663B83FCD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9080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9180A425-867C-0549-ABF1-63A2CFA016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0997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1980F1C0-5FAB-8747-838E-BBB9767C79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8328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0" name="Arc 369">
                <a:extLst>
                  <a:ext uri="{FF2B5EF4-FFF2-40B4-BE49-F238E27FC236}">
                    <a16:creationId xmlns:a16="http://schemas.microsoft.com/office/drawing/2014/main" id="{A392FD54-B80A-7949-9AAD-AD797E9FDA1D}"/>
                  </a:ext>
                </a:extLst>
              </p:cNvPr>
              <p:cNvSpPr/>
              <p:nvPr/>
            </p:nvSpPr>
            <p:spPr>
              <a:xfrm>
                <a:off x="2880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1" name="Arc 370">
                <a:extLst>
                  <a:ext uri="{FF2B5EF4-FFF2-40B4-BE49-F238E27FC236}">
                    <a16:creationId xmlns:a16="http://schemas.microsoft.com/office/drawing/2014/main" id="{B74E4B6B-690B-1240-9FB7-DD3608DE3B32}"/>
                  </a:ext>
                </a:extLst>
              </p:cNvPr>
              <p:cNvSpPr/>
              <p:nvPr/>
            </p:nvSpPr>
            <p:spPr>
              <a:xfrm>
                <a:off x="2772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0CE461E1-EE28-6641-94D7-59904B5F96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2977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17ED9021-E89A-1D41-846F-E237F826DF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AC18B2CB-3A53-4F42-AD75-03AB3D86A7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9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5" name="Triangle 374">
                <a:extLst>
                  <a:ext uri="{FF2B5EF4-FFF2-40B4-BE49-F238E27FC236}">
                    <a16:creationId xmlns:a16="http://schemas.microsoft.com/office/drawing/2014/main" id="{E8D44487-F7F8-E644-B700-5E79F97FB577}"/>
                  </a:ext>
                </a:extLst>
              </p:cNvPr>
              <p:cNvSpPr/>
              <p:nvPr/>
            </p:nvSpPr>
            <p:spPr>
              <a:xfrm flipV="1">
                <a:off x="2520000" y="3528000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76B375E9-A790-2B46-8D16-7FBF467BA63E}"/>
                </a:ext>
              </a:extLst>
            </p:cNvPr>
            <p:cNvSpPr txBox="1"/>
            <p:nvPr/>
          </p:nvSpPr>
          <p:spPr>
            <a:xfrm>
              <a:off x="5848059" y="4194835"/>
              <a:ext cx="518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8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+2.5 V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57DFB56B-9321-7446-AE16-2F0FD436BEF1}"/>
                </a:ext>
              </a:extLst>
            </p:cNvPr>
            <p:cNvSpPr txBox="1"/>
            <p:nvPr/>
          </p:nvSpPr>
          <p:spPr>
            <a:xfrm>
              <a:off x="5603943" y="5508981"/>
              <a:ext cx="478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0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GND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842A234-A4DE-FC4B-B9E5-E2600CC8B9E4}"/>
                </a:ext>
              </a:extLst>
            </p:cNvPr>
            <p:cNvCxnSpPr>
              <a:cxnSpLocks/>
            </p:cNvCxnSpPr>
            <p:nvPr/>
          </p:nvCxnSpPr>
          <p:spPr>
            <a:xfrm>
              <a:off x="4284000" y="4859999"/>
              <a:ext cx="2268000" cy="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094518-1F6E-0542-8ACB-92432B1764E4}"/>
                </a:ext>
              </a:extLst>
            </p:cNvPr>
            <p:cNvSpPr txBox="1"/>
            <p:nvPr/>
          </p:nvSpPr>
          <p:spPr>
            <a:xfrm>
              <a:off x="5665747" y="3773764"/>
              <a:ext cx="64633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900" dirty="0">
                  <a:latin typeface="Hiragino Sans W2" panose="020B0300000000000000" pitchFamily="34" charset="-128"/>
                  <a:ea typeface="Hiragino Sans W2" panose="020B0300000000000000" pitchFamily="34" charset="-128"/>
                </a:rPr>
                <a:t>従来の</a:t>
              </a:r>
              <a:br>
                <a:rPr lang="en-JP" sz="900" dirty="0">
                  <a:latin typeface="Hiragino Sans W2" panose="020B0300000000000000" pitchFamily="34" charset="-128"/>
                  <a:ea typeface="Hiragino Sans W2" panose="020B0300000000000000" pitchFamily="34" charset="-128"/>
                </a:rPr>
              </a:br>
              <a:r>
                <a:rPr lang="en-JP" sz="900" dirty="0">
                  <a:latin typeface="Hiragino Sans W2" panose="020B0300000000000000" pitchFamily="34" charset="-128"/>
                  <a:ea typeface="Hiragino Sans W2" panose="020B0300000000000000" pitchFamily="34" charset="-128"/>
                </a:rPr>
                <a:t>放電保護</a:t>
              </a:r>
            </a:p>
            <a:p>
              <a:r>
                <a:rPr lang="en-JP" sz="900" dirty="0">
                  <a:latin typeface="Hiragino Sans W2" panose="020B0300000000000000" pitchFamily="34" charset="-128"/>
                  <a:ea typeface="Hiragino Sans W2" panose="020B0300000000000000" pitchFamily="34" charset="-128"/>
                </a:rPr>
                <a:t>チップ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CB7BE8A0-ABB5-0C4F-91F1-6DE258D83F79}"/>
                </a:ext>
              </a:extLst>
            </p:cNvPr>
            <p:cNvSpPr/>
            <p:nvPr/>
          </p:nvSpPr>
          <p:spPr>
            <a:xfrm>
              <a:off x="6444000" y="4515226"/>
              <a:ext cx="582357" cy="830766"/>
            </a:xfrm>
            <a:prstGeom prst="rect">
              <a:avLst/>
            </a:prstGeom>
            <a:solidFill>
              <a:srgbClr val="E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17104F1-56C8-5046-97CF-4997BDEC4D1B}"/>
                </a:ext>
              </a:extLst>
            </p:cNvPr>
            <p:cNvSpPr txBox="1"/>
            <p:nvPr/>
          </p:nvSpPr>
          <p:spPr>
            <a:xfrm>
              <a:off x="6450234" y="5050884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ASD</a:t>
              </a:r>
            </a:p>
          </p:txBody>
        </p:sp>
        <p:sp>
          <p:nvSpPr>
            <p:cNvPr id="308" name="Triangle 307">
              <a:extLst>
                <a:ext uri="{FF2B5EF4-FFF2-40B4-BE49-F238E27FC236}">
                  <a16:creationId xmlns:a16="http://schemas.microsoft.com/office/drawing/2014/main" id="{3FD3C39D-F502-624A-89B4-679C6EFC9518}"/>
                </a:ext>
              </a:extLst>
            </p:cNvPr>
            <p:cNvSpPr/>
            <p:nvPr/>
          </p:nvSpPr>
          <p:spPr>
            <a:xfrm rot="5400000">
              <a:off x="6552000" y="4680000"/>
              <a:ext cx="360000" cy="36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B13DF44D-F23A-3045-8D44-F8E923E817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194" y="4860000"/>
              <a:ext cx="576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Lightning Bolt 392">
              <a:extLst>
                <a:ext uri="{FF2B5EF4-FFF2-40B4-BE49-F238E27FC236}">
                  <a16:creationId xmlns:a16="http://schemas.microsoft.com/office/drawing/2014/main" id="{6137D805-51D0-3D4C-9700-BE7367DE6E37}"/>
                </a:ext>
              </a:extLst>
            </p:cNvPr>
            <p:cNvSpPr/>
            <p:nvPr/>
          </p:nvSpPr>
          <p:spPr>
            <a:xfrm>
              <a:off x="6300000" y="4475939"/>
              <a:ext cx="220220" cy="323854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5811917-4544-2943-BE58-A143EA15BB35}"/>
                </a:ext>
              </a:extLst>
            </p:cNvPr>
            <p:cNvSpPr txBox="1"/>
            <p:nvPr/>
          </p:nvSpPr>
          <p:spPr>
            <a:xfrm>
              <a:off x="6419154" y="5351408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ASIC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9CF3E42-C40A-1F45-9C9F-6C8C56F05CA1}"/>
                </a:ext>
              </a:extLst>
            </p:cNvPr>
            <p:cNvSpPr txBox="1"/>
            <p:nvPr/>
          </p:nvSpPr>
          <p:spPr>
            <a:xfrm>
              <a:off x="5610584" y="3384000"/>
              <a:ext cx="1893467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GTR-ASD</a:t>
              </a:r>
              <a:r>
                <a:rPr kumimoji="1" lang="ja-JP" altLang="en-US" sz="20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基板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36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495F67-6CDF-904B-A78F-68A535FDE988}"/>
              </a:ext>
            </a:extLst>
          </p:cNvPr>
          <p:cNvSpPr/>
          <p:nvPr/>
        </p:nvSpPr>
        <p:spPr>
          <a:xfrm>
            <a:off x="7445159" y="2699999"/>
            <a:ext cx="1872000" cy="3420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DA4ECD-C45F-444B-90FE-D5041606D33B}"/>
              </a:ext>
            </a:extLst>
          </p:cNvPr>
          <p:cNvSpPr txBox="1"/>
          <p:nvPr/>
        </p:nvSpPr>
        <p:spPr>
          <a:xfrm>
            <a:off x="7383076" y="613515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GTR-</a:t>
            </a:r>
            <a:r>
              <a:rPr kumimoji="1" lang="en-US" altLang="ja-JP" sz="2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ASD</a:t>
            </a:r>
            <a:r>
              <a:rPr kumimoji="1" lang="ja-JP" altLang="en-US" sz="2400">
                <a:latin typeface="Hiragino Sans W3" panose="020B0300000000000000" pitchFamily="34" charset="-128"/>
                <a:ea typeface="Hiragino Sans W3" panose="020B0300000000000000" pitchFamily="34" charset="-128"/>
              </a:rPr>
              <a:t>基板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59CCEC9-9E8A-4245-A0E1-4195FD389C51}"/>
              </a:ext>
            </a:extLst>
          </p:cNvPr>
          <p:cNvSpPr/>
          <p:nvPr/>
        </p:nvSpPr>
        <p:spPr>
          <a:xfrm>
            <a:off x="7500000" y="3960000"/>
            <a:ext cx="1080000" cy="1368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D60D9-A56F-EB43-8468-7570EEDC4434}"/>
              </a:ext>
            </a:extLst>
          </p:cNvPr>
          <p:cNvSpPr/>
          <p:nvPr/>
        </p:nvSpPr>
        <p:spPr>
          <a:xfrm>
            <a:off x="3864000" y="2699999"/>
            <a:ext cx="3168000" cy="34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9F25FB-23E0-9E4E-A3A3-F172689819DD}"/>
              </a:ext>
            </a:extLst>
          </p:cNvPr>
          <p:cNvCxnSpPr>
            <a:cxnSpLocks/>
          </p:cNvCxnSpPr>
          <p:nvPr/>
        </p:nvCxnSpPr>
        <p:spPr>
          <a:xfrm>
            <a:off x="2963333" y="4644000"/>
            <a:ext cx="1188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43D132D-B58B-D943-AE51-09AE6FD27099}"/>
              </a:ext>
            </a:extLst>
          </p:cNvPr>
          <p:cNvSpPr txBox="1"/>
          <p:nvPr/>
        </p:nvSpPr>
        <p:spPr>
          <a:xfrm>
            <a:off x="3440487" y="4680283"/>
            <a:ext cx="4475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KEL</a:t>
            </a:r>
          </a:p>
          <a:p>
            <a:r>
              <a:rPr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極細</a:t>
            </a:r>
            <a:endParaRPr lang="en-US" altLang="ja-JP" sz="10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  <a:p>
            <a:r>
              <a:rPr kumimoji="1"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同軸</a:t>
            </a:r>
            <a:endParaRPr kumimoji="1" lang="en-US" altLang="ja-JP" sz="10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  <a:p>
            <a:r>
              <a:rPr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ケー</a:t>
            </a:r>
            <a:endParaRPr lang="en-US" altLang="ja-JP" sz="10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  <a:p>
            <a:r>
              <a:rPr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ブル</a:t>
            </a:r>
            <a:endParaRPr kumimoji="1" lang="ja-JP" altLang="en-US" sz="100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EA28259-9081-DA45-ABFB-A8F7E2B42307}"/>
              </a:ext>
            </a:extLst>
          </p:cNvPr>
          <p:cNvGrpSpPr/>
          <p:nvPr/>
        </p:nvGrpSpPr>
        <p:grpSpPr>
          <a:xfrm>
            <a:off x="7716000" y="3390201"/>
            <a:ext cx="612000" cy="2195075"/>
            <a:chOff x="7106380" y="2341326"/>
            <a:chExt cx="612000" cy="219385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1447DBB-5746-464C-A62E-52DE1F2BAC4E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3060000"/>
              <a:ext cx="0" cy="147517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E342EE6-8FA5-FA47-8203-BD96C0F2624A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3060000"/>
              <a:ext cx="360000" cy="0"/>
            </a:xfrm>
            <a:prstGeom prst="line">
              <a:avLst/>
            </a:prstGeom>
            <a:ln w="9525"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1D32-3557-5D42-BC3D-8665700B8394}"/>
                </a:ext>
              </a:extLst>
            </p:cNvPr>
            <p:cNvCxnSpPr>
              <a:cxnSpLocks/>
            </p:cNvCxnSpPr>
            <p:nvPr/>
          </p:nvCxnSpPr>
          <p:spPr>
            <a:xfrm>
              <a:off x="7106380" y="4140000"/>
              <a:ext cx="610570" cy="0"/>
            </a:xfrm>
            <a:prstGeom prst="line">
              <a:avLst/>
            </a:prstGeom>
            <a:ln w="9525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ABD12F-4E3B-A042-9D9A-73836FEB96F6}"/>
                </a:ext>
              </a:extLst>
            </p:cNvPr>
            <p:cNvCxnSpPr>
              <a:cxnSpLocks/>
            </p:cNvCxnSpPr>
            <p:nvPr/>
          </p:nvCxnSpPr>
          <p:spPr>
            <a:xfrm>
              <a:off x="7466380" y="3060000"/>
              <a:ext cx="0" cy="1080000"/>
            </a:xfrm>
            <a:prstGeom prst="line">
              <a:avLst/>
            </a:prstGeom>
            <a:ln w="9525"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76A6BCF-0601-C34D-A405-18F6FD1DA85E}"/>
                </a:ext>
              </a:extLst>
            </p:cNvPr>
            <p:cNvCxnSpPr>
              <a:cxnSpLocks/>
            </p:cNvCxnSpPr>
            <p:nvPr/>
          </p:nvCxnSpPr>
          <p:spPr>
            <a:xfrm>
              <a:off x="7718380" y="2341326"/>
              <a:ext cx="0" cy="1798996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6809C1-2286-EC4E-9937-66A539D1AED4}"/>
              </a:ext>
            </a:extLst>
          </p:cNvPr>
          <p:cNvCxnSpPr>
            <a:cxnSpLocks/>
            <a:endCxn id="54" idx="0"/>
          </p:cNvCxnSpPr>
          <p:nvPr/>
        </p:nvCxnSpPr>
        <p:spPr>
          <a:xfrm flipH="1" flipV="1">
            <a:off x="9012000" y="4649175"/>
            <a:ext cx="1390326" cy="162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FA4258-223B-8A41-8F5A-F786112C0A4F}"/>
              </a:ext>
            </a:extLst>
          </p:cNvPr>
          <p:cNvCxnSpPr>
            <a:cxnSpLocks/>
          </p:cNvCxnSpPr>
          <p:nvPr/>
        </p:nvCxnSpPr>
        <p:spPr>
          <a:xfrm>
            <a:off x="8004000" y="3390200"/>
            <a:ext cx="5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6F949C0-8B23-594D-83E7-7C93EE7F61FD}"/>
              </a:ext>
            </a:extLst>
          </p:cNvPr>
          <p:cNvSpPr txBox="1"/>
          <p:nvPr/>
        </p:nvSpPr>
        <p:spPr>
          <a:xfrm>
            <a:off x="7865530" y="298216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+2.5V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7569D1-38AF-3D4A-A18B-543A8378A745}"/>
              </a:ext>
            </a:extLst>
          </p:cNvPr>
          <p:cNvSpPr txBox="1"/>
          <p:nvPr/>
        </p:nvSpPr>
        <p:spPr>
          <a:xfrm>
            <a:off x="7411519" y="555266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−</a:t>
            </a:r>
            <a:r>
              <a:rPr kumimoji="1" lang="en-US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2.5V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4DD8101-562E-A241-BC98-D4ED9C890465}"/>
              </a:ext>
            </a:extLst>
          </p:cNvPr>
          <p:cNvCxnSpPr>
            <a:cxnSpLocks/>
          </p:cNvCxnSpPr>
          <p:nvPr/>
        </p:nvCxnSpPr>
        <p:spPr>
          <a:xfrm>
            <a:off x="7496387" y="5572337"/>
            <a:ext cx="5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E0EF9B8-1738-E448-8154-F88D40791841}"/>
              </a:ext>
            </a:extLst>
          </p:cNvPr>
          <p:cNvSpPr txBox="1"/>
          <p:nvPr/>
        </p:nvSpPr>
        <p:spPr>
          <a:xfrm>
            <a:off x="4033629" y="6136013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GTR-ASD sub</a:t>
            </a:r>
            <a:r>
              <a:rPr kumimoji="1" lang="ja-JP" altLang="en-US" sz="2400">
                <a:latin typeface="Hiragino Sans W3" panose="020B0300000000000000" pitchFamily="34" charset="-128"/>
                <a:ea typeface="Hiragino Sans W3" panose="020B0300000000000000" pitchFamily="34" charset="-128"/>
              </a:rPr>
              <a:t>基板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13B5FCA-35FC-4243-BA73-23521C897838}"/>
              </a:ext>
            </a:extLst>
          </p:cNvPr>
          <p:cNvSpPr txBox="1"/>
          <p:nvPr/>
        </p:nvSpPr>
        <p:spPr>
          <a:xfrm>
            <a:off x="8569570" y="4824007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>
                <a:latin typeface="Hiragino Sans W3" panose="020B0300000000000000" pitchFamily="34" charset="-128"/>
                <a:ea typeface="Hiragino Sans W3" panose="020B0300000000000000" pitchFamily="34" charset="-128"/>
              </a:rPr>
              <a:t>ASD</a:t>
            </a:r>
            <a:r>
              <a:rPr lang="ja-JP" altLang="en-US" sz="1050">
                <a:latin typeface="Hiragino Sans W3" panose="020B0300000000000000" pitchFamily="34" charset="-128"/>
                <a:ea typeface="Hiragino Sans W3" panose="020B0300000000000000" pitchFamily="34" charset="-128"/>
              </a:rPr>
              <a:t>する</a:t>
            </a:r>
            <a:endParaRPr kumimoji="1" lang="en-US" altLang="ja-JP" sz="105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  <a:p>
            <a:r>
              <a:rPr kumimoji="1" lang="en-US" altLang="ja-JP" sz="1050">
                <a:latin typeface="Hiragino Sans W3" panose="020B0300000000000000" pitchFamily="34" charset="-128"/>
                <a:ea typeface="Hiragino Sans W3" panose="020B0300000000000000" pitchFamily="34" charset="-128"/>
              </a:rPr>
              <a:t>ASIC</a:t>
            </a:r>
            <a:endParaRPr kumimoji="1" lang="ja-JP" altLang="en-US" sz="105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7139C9-86ED-4848-931C-BFFE628F89FD}"/>
              </a:ext>
            </a:extLst>
          </p:cNvPr>
          <p:cNvGrpSpPr/>
          <p:nvPr/>
        </p:nvGrpSpPr>
        <p:grpSpPr>
          <a:xfrm>
            <a:off x="7576368" y="4191725"/>
            <a:ext cx="1435632" cy="816784"/>
            <a:chOff x="6052368" y="3861525"/>
            <a:chExt cx="1435632" cy="816784"/>
          </a:xfrm>
        </p:grpSpPr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5A6774A7-FB39-BB4B-9CD8-ED373F0CC903}"/>
                </a:ext>
              </a:extLst>
            </p:cNvPr>
            <p:cNvSpPr/>
            <p:nvPr/>
          </p:nvSpPr>
          <p:spPr>
            <a:xfrm rot="5400000">
              <a:off x="7092000" y="4138975"/>
              <a:ext cx="432000" cy="360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8DA089B-E6D5-AF45-9EEC-68F1217C74EE}"/>
                </a:ext>
              </a:extLst>
            </p:cNvPr>
            <p:cNvGrpSpPr/>
            <p:nvPr/>
          </p:nvGrpSpPr>
          <p:grpSpPr>
            <a:xfrm>
              <a:off x="6406696" y="4418827"/>
              <a:ext cx="291877" cy="259482"/>
              <a:chOff x="7338328" y="3136259"/>
              <a:chExt cx="291877" cy="259482"/>
            </a:xfrm>
          </p:grpSpPr>
          <p:sp>
            <p:nvSpPr>
              <p:cNvPr id="82" name="Triangle 81">
                <a:extLst>
                  <a:ext uri="{FF2B5EF4-FFF2-40B4-BE49-F238E27FC236}">
                    <a16:creationId xmlns:a16="http://schemas.microsoft.com/office/drawing/2014/main" id="{80D43098-19F8-2A43-8388-9F020AAE1AE0}"/>
                  </a:ext>
                </a:extLst>
              </p:cNvPr>
              <p:cNvSpPr/>
              <p:nvPr/>
            </p:nvSpPr>
            <p:spPr>
              <a:xfrm>
                <a:off x="7342205" y="3187397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CEA0D89-D40E-D448-A215-D5D76C144B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14E4B7C-2D45-AF4F-938E-0077906700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C212A1C-EDDB-184D-BE9A-6330F1F320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E7ABCFB-CB37-9246-A430-DDE54C770439}"/>
                </a:ext>
              </a:extLst>
            </p:cNvPr>
            <p:cNvGrpSpPr/>
            <p:nvPr/>
          </p:nvGrpSpPr>
          <p:grpSpPr>
            <a:xfrm>
              <a:off x="6052368" y="3985424"/>
              <a:ext cx="291118" cy="633365"/>
              <a:chOff x="6984000" y="3266449"/>
              <a:chExt cx="291118" cy="63336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DDE211F-46A5-EC46-BF38-4DF35B4A5F5B}"/>
                  </a:ext>
                </a:extLst>
              </p:cNvPr>
              <p:cNvCxnSpPr/>
              <p:nvPr/>
            </p:nvCxnSpPr>
            <p:spPr>
              <a:xfrm>
                <a:off x="6984000" y="3266449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riangle 75">
                <a:extLst>
                  <a:ext uri="{FF2B5EF4-FFF2-40B4-BE49-F238E27FC236}">
                    <a16:creationId xmlns:a16="http://schemas.microsoft.com/office/drawing/2014/main" id="{B99CACD4-EE49-0F45-9AAE-C9EE736C3FCC}"/>
                  </a:ext>
                </a:extLst>
              </p:cNvPr>
              <p:cNvSpPr/>
              <p:nvPr/>
            </p:nvSpPr>
            <p:spPr>
              <a:xfrm>
                <a:off x="6987118" y="3277313"/>
                <a:ext cx="288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94A69D7-AA65-FB4A-8438-0D5644CE6261}"/>
                  </a:ext>
                </a:extLst>
              </p:cNvPr>
              <p:cNvCxnSpPr/>
              <p:nvPr/>
            </p:nvCxnSpPr>
            <p:spPr>
              <a:xfrm>
                <a:off x="6984000" y="3719814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riangle 77">
                <a:extLst>
                  <a:ext uri="{FF2B5EF4-FFF2-40B4-BE49-F238E27FC236}">
                    <a16:creationId xmlns:a16="http://schemas.microsoft.com/office/drawing/2014/main" id="{1E927443-64E1-424B-BE76-BF13A4C506C9}"/>
                  </a:ext>
                </a:extLst>
              </p:cNvPr>
              <p:cNvSpPr/>
              <p:nvPr/>
            </p:nvSpPr>
            <p:spPr>
              <a:xfrm>
                <a:off x="6987118" y="3719814"/>
                <a:ext cx="288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F606DEE-DD7D-EC4D-9941-E432C8632337}"/>
                  </a:ext>
                </a:extLst>
              </p:cNvPr>
              <p:cNvSpPr/>
              <p:nvPr/>
            </p:nvSpPr>
            <p:spPr>
              <a:xfrm>
                <a:off x="7105632" y="3571234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729889A-4938-684C-8639-EF18CBDE4116}"/>
                </a:ext>
              </a:extLst>
            </p:cNvPr>
            <p:cNvGrpSpPr/>
            <p:nvPr/>
          </p:nvGrpSpPr>
          <p:grpSpPr>
            <a:xfrm>
              <a:off x="6664368" y="3861525"/>
              <a:ext cx="290640" cy="264469"/>
              <a:chOff x="7334332" y="3136259"/>
              <a:chExt cx="290640" cy="264469"/>
            </a:xfrm>
          </p:grpSpPr>
          <p:sp>
            <p:nvSpPr>
              <p:cNvPr id="106" name="Triangle 105">
                <a:extLst>
                  <a:ext uri="{FF2B5EF4-FFF2-40B4-BE49-F238E27FC236}">
                    <a16:creationId xmlns:a16="http://schemas.microsoft.com/office/drawing/2014/main" id="{37F530C4-C506-0343-949B-76703F81DC7B}"/>
                  </a:ext>
                </a:extLst>
              </p:cNvPr>
              <p:cNvSpPr/>
              <p:nvPr/>
            </p:nvSpPr>
            <p:spPr>
              <a:xfrm>
                <a:off x="7334332" y="3192384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BC3A774-1586-B446-B0BB-287811DBF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23E2A80-3BBF-654C-BFF7-867093A668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BA3DF01-4D77-9542-8A4E-EC2170B390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8232C393-63AE-DE49-92C2-96CDBC590403}"/>
              </a:ext>
            </a:extLst>
          </p:cNvPr>
          <p:cNvSpPr/>
          <p:nvPr/>
        </p:nvSpPr>
        <p:spPr>
          <a:xfrm>
            <a:off x="3053355" y="4309076"/>
            <a:ext cx="457200" cy="266415"/>
          </a:xfrm>
          <a:custGeom>
            <a:avLst/>
            <a:gdLst>
              <a:gd name="connsiteX0" fmla="*/ 0 w 815546"/>
              <a:gd name="connsiteY0" fmla="*/ 457200 h 501194"/>
              <a:gd name="connsiteX1" fmla="*/ 148281 w 815546"/>
              <a:gd name="connsiteY1" fmla="*/ 0 h 501194"/>
              <a:gd name="connsiteX2" fmla="*/ 531341 w 815546"/>
              <a:gd name="connsiteY2" fmla="*/ 457200 h 501194"/>
              <a:gd name="connsiteX3" fmla="*/ 815546 w 815546"/>
              <a:gd name="connsiteY3" fmla="*/ 45720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46" h="501194">
                <a:moveTo>
                  <a:pt x="0" y="457200"/>
                </a:moveTo>
                <a:cubicBezTo>
                  <a:pt x="29862" y="228600"/>
                  <a:pt x="59724" y="0"/>
                  <a:pt x="148281" y="0"/>
                </a:cubicBezTo>
                <a:cubicBezTo>
                  <a:pt x="236838" y="0"/>
                  <a:pt x="420130" y="381000"/>
                  <a:pt x="531341" y="457200"/>
                </a:cubicBezTo>
                <a:cubicBezTo>
                  <a:pt x="642552" y="533400"/>
                  <a:pt x="729049" y="495300"/>
                  <a:pt x="815546" y="45720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A25354-D27A-5842-A907-FE30A76EF33C}"/>
              </a:ext>
            </a:extLst>
          </p:cNvPr>
          <p:cNvGrpSpPr/>
          <p:nvPr/>
        </p:nvGrpSpPr>
        <p:grpSpPr>
          <a:xfrm>
            <a:off x="4159200" y="4503642"/>
            <a:ext cx="432000" cy="314484"/>
            <a:chOff x="3592945" y="3448050"/>
            <a:chExt cx="417080" cy="31448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047400-B17E-0E45-9777-84AB8418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2945" y="3457575"/>
              <a:ext cx="51955" cy="1446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C0AF17-92BE-DE4B-AD12-41A0BDB86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345" y="3457575"/>
              <a:ext cx="99580" cy="29700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3D11558-E052-2B44-815C-C01F20A6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4900" y="3448050"/>
              <a:ext cx="100446" cy="3065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2E5512-9ECF-434B-B4EA-1DDB04FBD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650" y="3590925"/>
              <a:ext cx="56375" cy="1676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3F437DB-30FE-0843-A006-C74FBDDB39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2000" y="3456000"/>
              <a:ext cx="100446" cy="3065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3074B05-E058-C045-AB96-DADA13139399}"/>
              </a:ext>
            </a:extLst>
          </p:cNvPr>
          <p:cNvSpPr txBox="1"/>
          <p:nvPr/>
        </p:nvSpPr>
        <p:spPr>
          <a:xfrm>
            <a:off x="3939601" y="480786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20Ω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CA8166-126E-5F47-A3D8-D0941545F087}"/>
              </a:ext>
            </a:extLst>
          </p:cNvPr>
          <p:cNvSpPr txBox="1"/>
          <p:nvPr/>
        </p:nvSpPr>
        <p:spPr>
          <a:xfrm>
            <a:off x="4044892" y="3538727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SP3004</a:t>
            </a:r>
            <a:endParaRPr kumimoji="1" lang="ja-JP" altLang="en-US" sz="160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C78CD9-51CE-CB4C-AF66-28F5C246578B}"/>
              </a:ext>
            </a:extLst>
          </p:cNvPr>
          <p:cNvSpPr txBox="1"/>
          <p:nvPr/>
        </p:nvSpPr>
        <p:spPr>
          <a:xfrm>
            <a:off x="5752116" y="3517708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1SS362FV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1AAE9C-E4D1-4141-A51A-5F52BEE2E234}"/>
              </a:ext>
            </a:extLst>
          </p:cNvPr>
          <p:cNvCxnSpPr>
            <a:cxnSpLocks/>
          </p:cNvCxnSpPr>
          <p:nvPr/>
        </p:nvCxnSpPr>
        <p:spPr>
          <a:xfrm>
            <a:off x="4581117" y="3420000"/>
            <a:ext cx="2162278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A876361-8071-8143-846B-045CF58D09BA}"/>
              </a:ext>
            </a:extLst>
          </p:cNvPr>
          <p:cNvSpPr txBox="1"/>
          <p:nvPr/>
        </p:nvSpPr>
        <p:spPr>
          <a:xfrm>
            <a:off x="4984412" y="296639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+2.5 V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174B1E-8AE3-4F48-BA18-CD75848F56BF}"/>
              </a:ext>
            </a:extLst>
          </p:cNvPr>
          <p:cNvSpPr txBox="1"/>
          <p:nvPr/>
        </p:nvSpPr>
        <p:spPr>
          <a:xfrm>
            <a:off x="5148428" y="557322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D864674-B315-4040-AAD8-1D7FF6D11883}"/>
              </a:ext>
            </a:extLst>
          </p:cNvPr>
          <p:cNvGrpSpPr/>
          <p:nvPr/>
        </p:nvGrpSpPr>
        <p:grpSpPr>
          <a:xfrm>
            <a:off x="4850400" y="3420000"/>
            <a:ext cx="828000" cy="2340000"/>
            <a:chOff x="3326400" y="3420000"/>
            <a:chExt cx="828000" cy="2340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2E08B8-BA40-BB49-A947-F54A9E221DB0}"/>
                </a:ext>
              </a:extLst>
            </p:cNvPr>
            <p:cNvSpPr/>
            <p:nvPr/>
          </p:nvSpPr>
          <p:spPr>
            <a:xfrm>
              <a:off x="3326400" y="3960000"/>
              <a:ext cx="828000" cy="136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C5EB7FD-370D-8F48-A8EB-B8F7E4520509}"/>
                </a:ext>
              </a:extLst>
            </p:cNvPr>
            <p:cNvSpPr/>
            <p:nvPr/>
          </p:nvSpPr>
          <p:spPr>
            <a:xfrm>
              <a:off x="3582000" y="4627400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74724B-3126-CD44-9553-8FA86C480C02}"/>
                </a:ext>
              </a:extLst>
            </p:cNvPr>
            <p:cNvGrpSpPr/>
            <p:nvPr/>
          </p:nvGrpSpPr>
          <p:grpSpPr>
            <a:xfrm>
              <a:off x="3456000" y="3420000"/>
              <a:ext cx="289247" cy="2160000"/>
              <a:chOff x="5474561" y="2207629"/>
              <a:chExt cx="289247" cy="21600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5B15F49-69D6-C347-816D-3B670DAAB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8561" y="2207629"/>
                <a:ext cx="0" cy="21600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54B5CD-DB81-024D-8DA6-C1F21D9469D8}"/>
                  </a:ext>
                </a:extLst>
              </p:cNvPr>
              <p:cNvCxnSpPr/>
              <p:nvPr/>
            </p:nvCxnSpPr>
            <p:spPr>
              <a:xfrm>
                <a:off x="5475808" y="3099734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riangle 55">
                <a:extLst>
                  <a:ext uri="{FF2B5EF4-FFF2-40B4-BE49-F238E27FC236}">
                    <a16:creationId xmlns:a16="http://schemas.microsoft.com/office/drawing/2014/main" id="{EB42E93E-18BB-E946-AD28-310DF0532AC5}"/>
                  </a:ext>
                </a:extLst>
              </p:cNvPr>
              <p:cNvSpPr/>
              <p:nvPr/>
            </p:nvSpPr>
            <p:spPr>
              <a:xfrm>
                <a:off x="5474561" y="3110598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F45679D-94C5-8944-ACD7-80107408FA24}"/>
                  </a:ext>
                </a:extLst>
              </p:cNvPr>
              <p:cNvCxnSpPr/>
              <p:nvPr/>
            </p:nvCxnSpPr>
            <p:spPr>
              <a:xfrm>
                <a:off x="5475808" y="3553099"/>
                <a:ext cx="28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riangle 57">
                <a:extLst>
                  <a:ext uri="{FF2B5EF4-FFF2-40B4-BE49-F238E27FC236}">
                    <a16:creationId xmlns:a16="http://schemas.microsoft.com/office/drawing/2014/main" id="{FAE9E386-DBBF-E44B-8A9E-BEA1291BF822}"/>
                  </a:ext>
                </a:extLst>
              </p:cNvPr>
              <p:cNvSpPr/>
              <p:nvPr/>
            </p:nvSpPr>
            <p:spPr>
              <a:xfrm>
                <a:off x="5474561" y="3553099"/>
                <a:ext cx="288000" cy="216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5AE543-9685-0C43-B2DB-67C8AF176641}"/>
                </a:ext>
              </a:extLst>
            </p:cNvPr>
            <p:cNvCxnSpPr>
              <a:cxnSpLocks/>
            </p:cNvCxnSpPr>
            <p:nvPr/>
          </p:nvCxnSpPr>
          <p:spPr>
            <a:xfrm>
              <a:off x="3599812" y="4073175"/>
              <a:ext cx="351264" cy="0"/>
            </a:xfrm>
            <a:prstGeom prst="line">
              <a:avLst/>
            </a:prstGeom>
            <a:ln w="12700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5193730-45F9-0544-85D7-A29F062CF531}"/>
                </a:ext>
              </a:extLst>
            </p:cNvPr>
            <p:cNvCxnSpPr>
              <a:cxnSpLocks/>
            </p:cNvCxnSpPr>
            <p:nvPr/>
          </p:nvCxnSpPr>
          <p:spPr>
            <a:xfrm>
              <a:off x="3598495" y="5153175"/>
              <a:ext cx="360197" cy="0"/>
            </a:xfrm>
            <a:prstGeom prst="line">
              <a:avLst/>
            </a:prstGeom>
            <a:ln w="12700"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67D5758-E447-C74D-8517-79B59FADED13}"/>
                </a:ext>
              </a:extLst>
            </p:cNvPr>
            <p:cNvCxnSpPr>
              <a:cxnSpLocks/>
            </p:cNvCxnSpPr>
            <p:nvPr/>
          </p:nvCxnSpPr>
          <p:spPr>
            <a:xfrm>
              <a:off x="3953476" y="4073174"/>
              <a:ext cx="0" cy="1080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59003FA-783F-364B-82AA-D7E3ED3E02B1}"/>
                </a:ext>
              </a:extLst>
            </p:cNvPr>
            <p:cNvGrpSpPr/>
            <p:nvPr/>
          </p:nvGrpSpPr>
          <p:grpSpPr>
            <a:xfrm>
              <a:off x="3798895" y="4192425"/>
              <a:ext cx="298227" cy="259482"/>
              <a:chOff x="3999248" y="3143250"/>
              <a:chExt cx="298227" cy="259482"/>
            </a:xfrm>
          </p:grpSpPr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49B7E178-FC75-9B45-B1DB-D2F7A3E32D1B}"/>
                  </a:ext>
                </a:extLst>
              </p:cNvPr>
              <p:cNvSpPr/>
              <p:nvPr/>
            </p:nvSpPr>
            <p:spPr>
              <a:xfrm>
                <a:off x="4009475" y="3194388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6949471-5CB0-9E4B-96C7-FE65A11B1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0000" y="3193923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D900E14-A079-FA45-A035-09E752C8E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1917" y="3143250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F949CA1-685C-F445-AE85-5F2B3C27D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9248" y="3194676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Triangle 132">
              <a:extLst>
                <a:ext uri="{FF2B5EF4-FFF2-40B4-BE49-F238E27FC236}">
                  <a16:creationId xmlns:a16="http://schemas.microsoft.com/office/drawing/2014/main" id="{EED0C494-48A8-A244-94AA-95A824C41F21}"/>
                </a:ext>
              </a:extLst>
            </p:cNvPr>
            <p:cNvSpPr/>
            <p:nvPr/>
          </p:nvSpPr>
          <p:spPr>
            <a:xfrm flipV="1">
              <a:off x="3456000" y="5580000"/>
              <a:ext cx="288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613CD8-1271-E744-B149-A4B923D69F0F}"/>
              </a:ext>
            </a:extLst>
          </p:cNvPr>
          <p:cNvGrpSpPr/>
          <p:nvPr/>
        </p:nvGrpSpPr>
        <p:grpSpPr>
          <a:xfrm>
            <a:off x="6168000" y="3420000"/>
            <a:ext cx="432000" cy="2340000"/>
            <a:chOff x="4633200" y="3420000"/>
            <a:chExt cx="432000" cy="234000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6D81C2C-5AAF-5045-AF45-551F82A37CAE}"/>
                </a:ext>
              </a:extLst>
            </p:cNvPr>
            <p:cNvSpPr/>
            <p:nvPr/>
          </p:nvSpPr>
          <p:spPr>
            <a:xfrm>
              <a:off x="4633200" y="3960000"/>
              <a:ext cx="432000" cy="136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0A283D-3C60-754D-AF61-39CB35929987}"/>
                </a:ext>
              </a:extLst>
            </p:cNvPr>
            <p:cNvCxnSpPr>
              <a:cxnSpLocks/>
            </p:cNvCxnSpPr>
            <p:nvPr/>
          </p:nvCxnSpPr>
          <p:spPr>
            <a:xfrm>
              <a:off x="4848751" y="3420000"/>
              <a:ext cx="0" cy="21608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D940F6-122F-784F-A19B-8354862FB9E3}"/>
                </a:ext>
              </a:extLst>
            </p:cNvPr>
            <p:cNvCxnSpPr/>
            <p:nvPr/>
          </p:nvCxnSpPr>
          <p:spPr>
            <a:xfrm>
              <a:off x="4705998" y="4322660"/>
              <a:ext cx="28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riangle 89">
              <a:extLst>
                <a:ext uri="{FF2B5EF4-FFF2-40B4-BE49-F238E27FC236}">
                  <a16:creationId xmlns:a16="http://schemas.microsoft.com/office/drawing/2014/main" id="{9770CA2D-4644-1A4C-B8FB-E0CE158FA864}"/>
                </a:ext>
              </a:extLst>
            </p:cNvPr>
            <p:cNvSpPr/>
            <p:nvPr/>
          </p:nvSpPr>
          <p:spPr>
            <a:xfrm>
              <a:off x="4704751" y="4333526"/>
              <a:ext cx="288000" cy="20843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6A9D4A-19BA-DD46-BC3E-977F4DBF9031}"/>
                </a:ext>
              </a:extLst>
            </p:cNvPr>
            <p:cNvCxnSpPr/>
            <p:nvPr/>
          </p:nvCxnSpPr>
          <p:spPr>
            <a:xfrm>
              <a:off x="4705998" y="4770649"/>
              <a:ext cx="28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riangle 91">
              <a:extLst>
                <a:ext uri="{FF2B5EF4-FFF2-40B4-BE49-F238E27FC236}">
                  <a16:creationId xmlns:a16="http://schemas.microsoft.com/office/drawing/2014/main" id="{DF4ABC7F-63FC-4246-BD49-A83100C69138}"/>
                </a:ext>
              </a:extLst>
            </p:cNvPr>
            <p:cNvSpPr/>
            <p:nvPr/>
          </p:nvSpPr>
          <p:spPr>
            <a:xfrm>
              <a:off x="4704751" y="4770649"/>
              <a:ext cx="288000" cy="21608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55A424-1306-AB4A-B4BF-4A3306AE3044}"/>
                </a:ext>
              </a:extLst>
            </p:cNvPr>
            <p:cNvSpPr/>
            <p:nvPr/>
          </p:nvSpPr>
          <p:spPr>
            <a:xfrm>
              <a:off x="4831200" y="4626000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34" name="Triangle 133">
              <a:extLst>
                <a:ext uri="{FF2B5EF4-FFF2-40B4-BE49-F238E27FC236}">
                  <a16:creationId xmlns:a16="http://schemas.microsoft.com/office/drawing/2014/main" id="{3F9AF9C3-CEAD-8848-9F43-C97E8C32DE4E}"/>
                </a:ext>
              </a:extLst>
            </p:cNvPr>
            <p:cNvSpPr/>
            <p:nvPr/>
          </p:nvSpPr>
          <p:spPr>
            <a:xfrm flipV="1">
              <a:off x="4705200" y="5580000"/>
              <a:ext cx="288000" cy="180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C2F8EF45-59F8-1946-85D2-2C43E040AEA6}"/>
              </a:ext>
            </a:extLst>
          </p:cNvPr>
          <p:cNvSpPr txBox="1"/>
          <p:nvPr/>
        </p:nvSpPr>
        <p:spPr>
          <a:xfrm>
            <a:off x="6389618" y="55800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E5DF8ED-95B0-F348-9D26-B7835C9A13FB}"/>
              </a:ext>
            </a:extLst>
          </p:cNvPr>
          <p:cNvCxnSpPr>
            <a:cxnSpLocks/>
          </p:cNvCxnSpPr>
          <p:nvPr/>
        </p:nvCxnSpPr>
        <p:spPr>
          <a:xfrm>
            <a:off x="4591200" y="4644000"/>
            <a:ext cx="40608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1D70AB02-24BC-0543-BD89-6E402A8E39FC}"/>
              </a:ext>
            </a:extLst>
          </p:cNvPr>
          <p:cNvSpPr txBox="1"/>
          <p:nvPr/>
        </p:nvSpPr>
        <p:spPr>
          <a:xfrm>
            <a:off x="9408564" y="4689522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rPr>
              <a:t>トリガー</a:t>
            </a:r>
            <a:endParaRPr kumimoji="1" lang="en-US" altLang="ja-JP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  <a:p>
            <a:r>
              <a:rPr lang="en-US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(&amp; analog</a:t>
            </a:r>
          </a:p>
          <a:p>
            <a:r>
              <a:rPr kumimoji="1" lang="en-US" altLang="ja-JP">
                <a:latin typeface="Hiragino Sans W3" panose="020B0300000000000000" pitchFamily="34" charset="-128"/>
                <a:ea typeface="Hiragino Sans W3" panose="020B0300000000000000" pitchFamily="34" charset="-128"/>
              </a:rPr>
              <a:t>monitor)</a:t>
            </a:r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7E106A69-8E97-E74C-BABE-7605235ED690}"/>
              </a:ext>
            </a:extLst>
          </p:cNvPr>
          <p:cNvSpPr/>
          <p:nvPr/>
        </p:nvSpPr>
        <p:spPr>
          <a:xfrm>
            <a:off x="2956561" y="4697078"/>
            <a:ext cx="376469" cy="1226203"/>
          </a:xfrm>
          <a:custGeom>
            <a:avLst/>
            <a:gdLst>
              <a:gd name="connsiteX0" fmla="*/ 0 w 284205"/>
              <a:gd name="connsiteY0" fmla="*/ 1448493 h 2759692"/>
              <a:gd name="connsiteX1" fmla="*/ 12356 w 284205"/>
              <a:gd name="connsiteY1" fmla="*/ 27466 h 2759692"/>
              <a:gd name="connsiteX2" fmla="*/ 74140 w 284205"/>
              <a:gd name="connsiteY2" fmla="*/ 2572958 h 2759692"/>
              <a:gd name="connsiteX3" fmla="*/ 86497 w 284205"/>
              <a:gd name="connsiteY3" fmla="*/ 262245 h 2759692"/>
              <a:gd name="connsiteX4" fmla="*/ 123567 w 284205"/>
              <a:gd name="connsiteY4" fmla="*/ 1683272 h 2759692"/>
              <a:gd name="connsiteX5" fmla="*/ 160637 w 284205"/>
              <a:gd name="connsiteY5" fmla="*/ 497023 h 2759692"/>
              <a:gd name="connsiteX6" fmla="*/ 197708 w 284205"/>
              <a:gd name="connsiteY6" fmla="*/ 2758310 h 2759692"/>
              <a:gd name="connsiteX7" fmla="*/ 247135 w 284205"/>
              <a:gd name="connsiteY7" fmla="*/ 843012 h 2759692"/>
              <a:gd name="connsiteX8" fmla="*/ 284205 w 284205"/>
              <a:gd name="connsiteY8" fmla="*/ 1510277 h 27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5" h="2759692">
                <a:moveTo>
                  <a:pt x="0" y="1448493"/>
                </a:moveTo>
                <a:cubicBezTo>
                  <a:pt x="-1" y="644274"/>
                  <a:pt x="-1" y="-159945"/>
                  <a:pt x="12356" y="27466"/>
                </a:cubicBezTo>
                <a:cubicBezTo>
                  <a:pt x="24713" y="214877"/>
                  <a:pt x="61783" y="2533828"/>
                  <a:pt x="74140" y="2572958"/>
                </a:cubicBezTo>
                <a:cubicBezTo>
                  <a:pt x="86497" y="2612088"/>
                  <a:pt x="78259" y="410526"/>
                  <a:pt x="86497" y="262245"/>
                </a:cubicBezTo>
                <a:cubicBezTo>
                  <a:pt x="94735" y="113964"/>
                  <a:pt x="111210" y="1644142"/>
                  <a:pt x="123567" y="1683272"/>
                </a:cubicBezTo>
                <a:cubicBezTo>
                  <a:pt x="135924" y="1722402"/>
                  <a:pt x="148280" y="317850"/>
                  <a:pt x="160637" y="497023"/>
                </a:cubicBezTo>
                <a:cubicBezTo>
                  <a:pt x="172994" y="676196"/>
                  <a:pt x="183292" y="2700645"/>
                  <a:pt x="197708" y="2758310"/>
                </a:cubicBezTo>
                <a:cubicBezTo>
                  <a:pt x="212124" y="2815975"/>
                  <a:pt x="232719" y="1051017"/>
                  <a:pt x="247135" y="843012"/>
                </a:cubicBezTo>
                <a:cubicBezTo>
                  <a:pt x="261551" y="635006"/>
                  <a:pt x="272878" y="1072641"/>
                  <a:pt x="284205" y="1510277"/>
                </a:cubicBezTo>
              </a:path>
            </a:pathLst>
          </a:cu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81A07CD-CE66-8949-AF3D-EF27195697F1}"/>
              </a:ext>
            </a:extLst>
          </p:cNvPr>
          <p:cNvSpPr txBox="1"/>
          <p:nvPr/>
        </p:nvSpPr>
        <p:spPr>
          <a:xfrm>
            <a:off x="7037399" y="4685027"/>
            <a:ext cx="4475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KEL</a:t>
            </a:r>
          </a:p>
          <a:p>
            <a:r>
              <a:rPr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極細</a:t>
            </a:r>
            <a:endParaRPr lang="en-US" altLang="ja-JP" sz="10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  <a:p>
            <a:r>
              <a:rPr kumimoji="1"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同軸</a:t>
            </a:r>
            <a:endParaRPr kumimoji="1" lang="en-US" altLang="ja-JP" sz="10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  <a:p>
            <a:r>
              <a:rPr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ケー</a:t>
            </a:r>
            <a:endParaRPr lang="en-US" altLang="ja-JP" sz="10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  <a:p>
            <a:r>
              <a:rPr lang="ja-JP" altLang="en-US" sz="1000">
                <a:latin typeface="Hiragino Sans W1" panose="020B0300000000000000" pitchFamily="34" charset="-128"/>
                <a:ea typeface="Hiragino Sans W1" panose="020B0300000000000000" pitchFamily="34" charset="-128"/>
              </a:rPr>
              <a:t>ブル</a:t>
            </a:r>
            <a:endParaRPr kumimoji="1" lang="ja-JP" altLang="en-US" sz="100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DBA566B-889F-6F47-8296-3A1882F7F9FF}"/>
              </a:ext>
            </a:extLst>
          </p:cNvPr>
          <p:cNvSpPr txBox="1"/>
          <p:nvPr/>
        </p:nvSpPr>
        <p:spPr>
          <a:xfrm>
            <a:off x="7441535" y="3487195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NUP4114 </a:t>
            </a:r>
            <a:r>
              <a:rPr kumimoji="1" lang="en-US" altLang="ja-JP" sz="11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(, SP3004)</a:t>
            </a:r>
            <a:endParaRPr kumimoji="1" lang="en-US" altLang="ja-JP" sz="1600" dirty="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D4167E7-A7EB-464D-81A9-40A945CED791}"/>
              </a:ext>
            </a:extLst>
          </p:cNvPr>
          <p:cNvSpPr txBox="1"/>
          <p:nvPr/>
        </p:nvSpPr>
        <p:spPr>
          <a:xfrm>
            <a:off x="2573942" y="551957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solidFill>
                  <a:schemeClr val="accent4">
                    <a:lumMod val="75000"/>
                  </a:schemeClr>
                </a:solidFill>
                <a:latin typeface="Hiragino Sans W1" panose="020B0300000000000000" pitchFamily="34" charset="-128"/>
                <a:ea typeface="Hiragino Sans W1" panose="020B0300000000000000" pitchFamily="34" charset="-128"/>
              </a:rPr>
              <a:t>放電</a:t>
            </a:r>
            <a:endParaRPr kumimoji="1" lang="ja-JP" altLang="en-US" sz="1200">
              <a:solidFill>
                <a:schemeClr val="accent4">
                  <a:lumMod val="75000"/>
                </a:schemeClr>
              </a:solidFill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B3CE4E2-2F4A-F445-99C2-DC8C68E4406E}"/>
              </a:ext>
            </a:extLst>
          </p:cNvPr>
          <p:cNvSpPr txBox="1"/>
          <p:nvPr/>
        </p:nvSpPr>
        <p:spPr>
          <a:xfrm>
            <a:off x="2027186" y="60636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tx1">
                    <a:lumMod val="50000"/>
                    <a:lumOff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検出器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787B71-20F1-A042-8DCB-1EBDEAC9F42D}"/>
              </a:ext>
            </a:extLst>
          </p:cNvPr>
          <p:cNvCxnSpPr/>
          <p:nvPr/>
        </p:nvCxnSpPr>
        <p:spPr>
          <a:xfrm>
            <a:off x="2964000" y="4290257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27CAA2-79BB-1443-9B51-BD786001C0C0}"/>
              </a:ext>
            </a:extLst>
          </p:cNvPr>
          <p:cNvCxnSpPr>
            <a:cxnSpLocks/>
          </p:cNvCxnSpPr>
          <p:nvPr/>
        </p:nvCxnSpPr>
        <p:spPr>
          <a:xfrm>
            <a:off x="2964000" y="3925150"/>
            <a:ext cx="0" cy="288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AA6733B-F6F8-EF44-AA4E-6DA0388E0884}"/>
              </a:ext>
            </a:extLst>
          </p:cNvPr>
          <p:cNvCxnSpPr>
            <a:cxnSpLocks/>
          </p:cNvCxnSpPr>
          <p:nvPr/>
        </p:nvCxnSpPr>
        <p:spPr>
          <a:xfrm>
            <a:off x="2604000" y="3925150"/>
            <a:ext cx="360000" cy="0"/>
          </a:xfrm>
          <a:prstGeom prst="line">
            <a:avLst/>
          </a:prstGeom>
          <a:ln w="6350"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4828CB-3407-574F-9B7B-1C99FE94FEB4}"/>
              </a:ext>
            </a:extLst>
          </p:cNvPr>
          <p:cNvGrpSpPr/>
          <p:nvPr/>
        </p:nvGrpSpPr>
        <p:grpSpPr>
          <a:xfrm>
            <a:off x="2784001" y="3883524"/>
            <a:ext cx="697373" cy="407824"/>
            <a:chOff x="1260000" y="3372174"/>
            <a:chExt cx="697373" cy="4078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A8C2EC-F0D5-E348-85F6-4A277981CFD6}"/>
                </a:ext>
              </a:extLst>
            </p:cNvPr>
            <p:cNvGrpSpPr/>
            <p:nvPr/>
          </p:nvGrpSpPr>
          <p:grpSpPr>
            <a:xfrm>
              <a:off x="1260000" y="3708000"/>
              <a:ext cx="360000" cy="71998"/>
              <a:chOff x="1260000" y="5509093"/>
              <a:chExt cx="360000" cy="7199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5F9B931-F152-DB48-A1C4-2E42432A76DE}"/>
                  </a:ext>
                </a:extLst>
              </p:cNvPr>
              <p:cNvCxnSpPr/>
              <p:nvPr/>
            </p:nvCxnSpPr>
            <p:spPr>
              <a:xfrm>
                <a:off x="1260000" y="5509093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9671B44-ABFC-1049-A359-AA85D48B0DD1}"/>
                  </a:ext>
                </a:extLst>
              </p:cNvPr>
              <p:cNvCxnSpPr/>
              <p:nvPr/>
            </p:nvCxnSpPr>
            <p:spPr>
              <a:xfrm>
                <a:off x="1260000" y="5581091"/>
                <a:ext cx="360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7698E-70F0-9245-8FA9-27CF0B545167}"/>
                </a:ext>
              </a:extLst>
            </p:cNvPr>
            <p:cNvSpPr txBox="1"/>
            <p:nvPr/>
          </p:nvSpPr>
          <p:spPr>
            <a:xfrm>
              <a:off x="1338293" y="3372174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1nF</a:t>
              </a:r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0E7DAB3-D5A1-0440-865A-09D53F3264F5}"/>
              </a:ext>
            </a:extLst>
          </p:cNvPr>
          <p:cNvSpPr txBox="1"/>
          <p:nvPr/>
        </p:nvSpPr>
        <p:spPr>
          <a:xfrm>
            <a:off x="3135322" y="4313525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Hiragino Sans W1" panose="020B0300000000000000" pitchFamily="34" charset="-128"/>
                <a:cs typeface="Times New Roman" panose="02020603050405020304" pitchFamily="18" charset="0"/>
              </a:rPr>
              <a:t>Q</a:t>
            </a:r>
            <a:endParaRPr kumimoji="1" lang="ja-JP" altLang="en-US" i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Hiragino Sans W1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55E6A-F3CC-3D4A-AFD2-99228C7690A9}"/>
              </a:ext>
            </a:extLst>
          </p:cNvPr>
          <p:cNvSpPr txBox="1"/>
          <p:nvPr/>
        </p:nvSpPr>
        <p:spPr>
          <a:xfrm>
            <a:off x="1770228" y="3313396"/>
            <a:ext cx="665567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GEM</a:t>
            </a:r>
          </a:p>
          <a:p>
            <a:r>
              <a:rPr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1 strip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DDD6D18-4F2A-4C48-8A1D-2A5B74B37519}"/>
              </a:ext>
            </a:extLst>
          </p:cNvPr>
          <p:cNvSpPr txBox="1"/>
          <p:nvPr/>
        </p:nvSpPr>
        <p:spPr>
          <a:xfrm>
            <a:off x="2232344" y="2922492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10M</a:t>
            </a:r>
            <a:r>
              <a:rPr kumimoji="1" lang="en-JP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Ω</a:t>
            </a:r>
            <a:endParaRPr kumimoji="1" lang="ja-JP" altLang="en-US" sz="100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22879CD-2B5E-A348-947E-57E9911F9FC8}"/>
              </a:ext>
            </a:extLst>
          </p:cNvPr>
          <p:cNvGrpSpPr/>
          <p:nvPr/>
        </p:nvGrpSpPr>
        <p:grpSpPr>
          <a:xfrm>
            <a:off x="2451274" y="4212000"/>
            <a:ext cx="288000" cy="71998"/>
            <a:chOff x="170975" y="3142850"/>
            <a:chExt cx="360000" cy="71998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A0E7B89-41FC-084F-9D49-5A8BF1C5CC7B}"/>
                </a:ext>
              </a:extLst>
            </p:cNvPr>
            <p:cNvCxnSpPr/>
            <p:nvPr/>
          </p:nvCxnSpPr>
          <p:spPr>
            <a:xfrm>
              <a:off x="170975" y="3142850"/>
              <a:ext cx="36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381135B-BF29-BB4A-8DD1-1D8C0462E41E}"/>
                </a:ext>
              </a:extLst>
            </p:cNvPr>
            <p:cNvCxnSpPr/>
            <p:nvPr/>
          </p:nvCxnSpPr>
          <p:spPr>
            <a:xfrm>
              <a:off x="170975" y="3214848"/>
              <a:ext cx="36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3ECD2C3C-DCDC-A249-8898-E2979807BC02}"/>
              </a:ext>
            </a:extLst>
          </p:cNvPr>
          <p:cNvSpPr txBox="1"/>
          <p:nvPr/>
        </p:nvSpPr>
        <p:spPr>
          <a:xfrm>
            <a:off x="2135246" y="4257185"/>
            <a:ext cx="5164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~10</a:t>
            </a:r>
            <a:r>
              <a:rPr lang="en-US" altLang="ja-JP" sz="700" baseline="30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-1</a:t>
            </a:r>
            <a:r>
              <a:rPr lang="en-US" altLang="ja-JP" sz="7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n</a:t>
            </a:r>
            <a:r>
              <a:rPr kumimoji="1" lang="en-US" altLang="ja-JP" sz="7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F</a:t>
            </a:r>
            <a:endParaRPr kumimoji="1" lang="ja-JP" altLang="en-US" sz="70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sp>
        <p:nvSpPr>
          <p:cNvPr id="239" name="Lightning Bolt 238">
            <a:extLst>
              <a:ext uri="{FF2B5EF4-FFF2-40B4-BE49-F238E27FC236}">
                <a16:creationId xmlns:a16="http://schemas.microsoft.com/office/drawing/2014/main" id="{322839B1-CA77-2D40-B545-85B714E53624}"/>
              </a:ext>
            </a:extLst>
          </p:cNvPr>
          <p:cNvSpPr/>
          <p:nvPr/>
        </p:nvSpPr>
        <p:spPr>
          <a:xfrm flipH="1">
            <a:off x="2630440" y="3960000"/>
            <a:ext cx="165281" cy="27500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2EC8720-C777-4F4A-9F62-0F6DAD5B38F8}"/>
              </a:ext>
            </a:extLst>
          </p:cNvPr>
          <p:cNvGrpSpPr/>
          <p:nvPr/>
        </p:nvGrpSpPr>
        <p:grpSpPr>
          <a:xfrm>
            <a:off x="2457773" y="4284001"/>
            <a:ext cx="288000" cy="616189"/>
            <a:chOff x="933773" y="4320000"/>
            <a:chExt cx="288000" cy="616189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4D535459-0041-FD41-A422-5C91F6108FEE}"/>
                </a:ext>
              </a:extLst>
            </p:cNvPr>
            <p:cNvCxnSpPr/>
            <p:nvPr/>
          </p:nvCxnSpPr>
          <p:spPr>
            <a:xfrm>
              <a:off x="1080000" y="4320000"/>
              <a:ext cx="0" cy="3600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D0F81268-7AD5-F34D-B93F-ABB8B7208055}"/>
                </a:ext>
              </a:extLst>
            </p:cNvPr>
            <p:cNvGrpSpPr/>
            <p:nvPr/>
          </p:nvGrpSpPr>
          <p:grpSpPr>
            <a:xfrm>
              <a:off x="972299" y="4866340"/>
              <a:ext cx="216000" cy="69849"/>
              <a:chOff x="216000" y="3535138"/>
              <a:chExt cx="216000" cy="69849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F0650EE-B7AC-F54B-9F85-725C7CCB3F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000" y="3536687"/>
                <a:ext cx="216000" cy="0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EC83F10-B614-164A-9F8E-3DDA5E0B68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000" y="3536687"/>
                <a:ext cx="44450" cy="66674"/>
              </a:xfrm>
              <a:prstGeom prst="line">
                <a:avLst/>
              </a:prstGeom>
              <a:ln w="952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415EFDA8-0D90-8B44-B735-BE4B735AEC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2575" y="3535138"/>
                <a:ext cx="44450" cy="66674"/>
              </a:xfrm>
              <a:prstGeom prst="line">
                <a:avLst/>
              </a:prstGeom>
              <a:ln w="952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03DEC100-3788-0144-B330-DFB8A4E245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000" y="3538313"/>
                <a:ext cx="44450" cy="66674"/>
              </a:xfrm>
              <a:prstGeom prst="line">
                <a:avLst/>
              </a:prstGeom>
              <a:ln w="9525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04277B-6041-F442-8CA0-B60EF9B0D34D}"/>
                </a:ext>
              </a:extLst>
            </p:cNvPr>
            <p:cNvGrpSpPr/>
            <p:nvPr/>
          </p:nvGrpSpPr>
          <p:grpSpPr>
            <a:xfrm>
              <a:off x="933773" y="4680062"/>
              <a:ext cx="288000" cy="71998"/>
              <a:chOff x="391994" y="4142198"/>
              <a:chExt cx="288000" cy="71998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7ECB970F-001F-5C44-B2BD-2B4C7D34C062}"/>
                  </a:ext>
                </a:extLst>
              </p:cNvPr>
              <p:cNvCxnSpPr/>
              <p:nvPr/>
            </p:nvCxnSpPr>
            <p:spPr>
              <a:xfrm>
                <a:off x="391994" y="4142198"/>
                <a:ext cx="288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E89DE1A3-C3EA-A84F-8EC3-16EAE9D2938F}"/>
                  </a:ext>
                </a:extLst>
              </p:cNvPr>
              <p:cNvCxnSpPr/>
              <p:nvPr/>
            </p:nvCxnSpPr>
            <p:spPr>
              <a:xfrm>
                <a:off x="391994" y="4214196"/>
                <a:ext cx="288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67E9DFB7-5E5A-6F44-B7B1-E205BB439BE9}"/>
                </a:ext>
              </a:extLst>
            </p:cNvPr>
            <p:cNvCxnSpPr/>
            <p:nvPr/>
          </p:nvCxnSpPr>
          <p:spPr>
            <a:xfrm>
              <a:off x="1081779" y="4749864"/>
              <a:ext cx="0" cy="1080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B84A146F-3C65-7A4A-B16A-C438A6A3D9D8}"/>
              </a:ext>
            </a:extLst>
          </p:cNvPr>
          <p:cNvCxnSpPr>
            <a:cxnSpLocks/>
          </p:cNvCxnSpPr>
          <p:nvPr/>
        </p:nvCxnSpPr>
        <p:spPr>
          <a:xfrm>
            <a:off x="2603296" y="3601150"/>
            <a:ext cx="0" cy="612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BC79125-C5FB-4A4B-94C2-0D28FBF5F06A}"/>
              </a:ext>
            </a:extLst>
          </p:cNvPr>
          <p:cNvGrpSpPr/>
          <p:nvPr/>
        </p:nvGrpSpPr>
        <p:grpSpPr>
          <a:xfrm>
            <a:off x="2422258" y="3496576"/>
            <a:ext cx="360000" cy="110663"/>
            <a:chOff x="682434" y="3240000"/>
            <a:chExt cx="432000" cy="110663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FBBB0CF-4ED3-6249-8C40-487CB8ADDFE5}"/>
                </a:ext>
              </a:extLst>
            </p:cNvPr>
            <p:cNvCxnSpPr>
              <a:cxnSpLocks/>
            </p:cNvCxnSpPr>
            <p:nvPr/>
          </p:nvCxnSpPr>
          <p:spPr>
            <a:xfrm>
              <a:off x="682434" y="3350663"/>
              <a:ext cx="4320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647B4DB-C3E6-7146-B2D0-D0F52077DCEB}"/>
                </a:ext>
              </a:extLst>
            </p:cNvPr>
            <p:cNvCxnSpPr>
              <a:cxnSpLocks/>
            </p:cNvCxnSpPr>
            <p:nvPr/>
          </p:nvCxnSpPr>
          <p:spPr>
            <a:xfrm>
              <a:off x="682434" y="3240000"/>
              <a:ext cx="432000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52B5ABB-9100-724E-B438-74677B2AE6FE}"/>
              </a:ext>
            </a:extLst>
          </p:cNvPr>
          <p:cNvCxnSpPr/>
          <p:nvPr/>
        </p:nvCxnSpPr>
        <p:spPr>
          <a:xfrm>
            <a:off x="2602258" y="3241150"/>
            <a:ext cx="0" cy="252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F5264EF-2953-4341-A360-8415B5625960}"/>
              </a:ext>
            </a:extLst>
          </p:cNvPr>
          <p:cNvCxnSpPr>
            <a:cxnSpLocks/>
          </p:cNvCxnSpPr>
          <p:nvPr/>
        </p:nvCxnSpPr>
        <p:spPr>
          <a:xfrm flipH="1">
            <a:off x="2422258" y="3925150"/>
            <a:ext cx="180000" cy="0"/>
          </a:xfrm>
          <a:prstGeom prst="line">
            <a:avLst/>
          </a:prstGeom>
          <a:ln w="6350"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Lightning Bolt 97">
            <a:extLst>
              <a:ext uri="{FF2B5EF4-FFF2-40B4-BE49-F238E27FC236}">
                <a16:creationId xmlns:a16="http://schemas.microsoft.com/office/drawing/2014/main" id="{2C1B5090-E9F7-6849-A46A-A4B22F7BC4BA}"/>
              </a:ext>
            </a:extLst>
          </p:cNvPr>
          <p:cNvSpPr/>
          <p:nvPr/>
        </p:nvSpPr>
        <p:spPr>
          <a:xfrm flipH="1">
            <a:off x="2622593" y="3282554"/>
            <a:ext cx="161436" cy="275008"/>
          </a:xfrm>
          <a:prstGeom prst="lightningBol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EE6C99A9-E806-B244-A35F-83D90DBAF554}"/>
              </a:ext>
            </a:extLst>
          </p:cNvPr>
          <p:cNvSpPr txBox="1"/>
          <p:nvPr/>
        </p:nvSpPr>
        <p:spPr>
          <a:xfrm>
            <a:off x="1626308" y="2743200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HV</a:t>
            </a:r>
          </a:p>
          <a:p>
            <a:r>
              <a:rPr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-1110V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37C989B4-01F3-444B-B65A-F631DB80CEB1}"/>
              </a:ext>
            </a:extLst>
          </p:cNvPr>
          <p:cNvSpPr txBox="1"/>
          <p:nvPr/>
        </p:nvSpPr>
        <p:spPr>
          <a:xfrm>
            <a:off x="1638687" y="3858212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HV</a:t>
            </a:r>
          </a:p>
          <a:p>
            <a:r>
              <a:rPr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-740 V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D73EFF-3D94-6D4A-B9E3-2A41E7980530}"/>
              </a:ext>
            </a:extLst>
          </p:cNvPr>
          <p:cNvGrpSpPr/>
          <p:nvPr/>
        </p:nvGrpSpPr>
        <p:grpSpPr>
          <a:xfrm>
            <a:off x="2206258" y="3802750"/>
            <a:ext cx="216000" cy="251478"/>
            <a:chOff x="323523" y="4006378"/>
            <a:chExt cx="219600" cy="251478"/>
          </a:xfrm>
        </p:grpSpPr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CD97696D-E1A5-7043-A20D-7CD7D6EABC1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16123" y="4132061"/>
              <a:ext cx="27000" cy="124954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7C42685-6BCD-184F-84ED-AF1BDAA596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06323" y="4007949"/>
              <a:ext cx="54000" cy="249907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8A7EEE5-8B10-0A44-8669-C6120F7B376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62216" y="4006378"/>
              <a:ext cx="54000" cy="249907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D4E224F-3218-4F41-9F71-37A79CFB4A2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23523" y="4007949"/>
              <a:ext cx="27000" cy="124954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0E330A8-E516-4E4E-B220-C748FAD168F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50523" y="4007949"/>
              <a:ext cx="54000" cy="249907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FD4B2D00-93E0-E14F-9073-BF01A446FFD0}"/>
              </a:ext>
            </a:extLst>
          </p:cNvPr>
          <p:cNvSpPr txBox="1"/>
          <p:nvPr/>
        </p:nvSpPr>
        <p:spPr>
          <a:xfrm>
            <a:off x="2263810" y="3706593"/>
            <a:ext cx="4411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10k</a:t>
            </a:r>
            <a:r>
              <a:rPr kumimoji="1" lang="en-JP" altLang="ja-JP" sz="7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Ω</a:t>
            </a:r>
            <a:endParaRPr kumimoji="1" lang="ja-JP" altLang="en-US" sz="700">
              <a:latin typeface="Hiragino Sans W1" panose="020B0300000000000000" pitchFamily="34" charset="-128"/>
              <a:ea typeface="Hiragino Sans W1" panose="020B0300000000000000" pitchFamily="34" charset="-12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FEDEF8-D2CE-9D40-9CAC-196B69AF0DEC}"/>
              </a:ext>
            </a:extLst>
          </p:cNvPr>
          <p:cNvGrpSpPr/>
          <p:nvPr/>
        </p:nvGrpSpPr>
        <p:grpSpPr>
          <a:xfrm>
            <a:off x="2206258" y="3113763"/>
            <a:ext cx="216000" cy="251999"/>
            <a:chOff x="391673" y="2932612"/>
            <a:chExt cx="219600" cy="251999"/>
          </a:xfrm>
        </p:grpSpPr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03AE6D2-B0E4-8440-A936-182D14E1AFE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4273" y="3058555"/>
              <a:ext cx="27000" cy="125212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ED1EC404-0A46-D645-9A85-8B45376AB9E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4473" y="2934187"/>
              <a:ext cx="54000" cy="250424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89E609BD-777B-EA44-A628-589E4F61F8F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30366" y="2932612"/>
              <a:ext cx="54000" cy="250424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C208EF3-678D-8B43-8724-5FAAD18D51F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91673" y="2934187"/>
              <a:ext cx="27000" cy="125212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F5A4B4F-7BF6-9543-BF81-89E585CDE4CB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18673" y="2934187"/>
              <a:ext cx="54000" cy="250424"/>
            </a:xfrm>
            <a:prstGeom prst="line">
              <a:avLst/>
            </a:prstGeom>
            <a:ln w="158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06B5CD7-70DA-8C42-B20A-DB82DA37F346}"/>
              </a:ext>
            </a:extLst>
          </p:cNvPr>
          <p:cNvCxnSpPr>
            <a:cxnSpLocks/>
          </p:cNvCxnSpPr>
          <p:nvPr/>
        </p:nvCxnSpPr>
        <p:spPr>
          <a:xfrm flipH="1">
            <a:off x="2422258" y="3239761"/>
            <a:ext cx="180000" cy="0"/>
          </a:xfrm>
          <a:prstGeom prst="line">
            <a:avLst/>
          </a:prstGeom>
          <a:ln w="6350"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666630F1-D949-0944-B068-FA55AEA38D74}"/>
              </a:ext>
            </a:extLst>
          </p:cNvPr>
          <p:cNvCxnSpPr>
            <a:cxnSpLocks/>
          </p:cNvCxnSpPr>
          <p:nvPr/>
        </p:nvCxnSpPr>
        <p:spPr>
          <a:xfrm flipH="1">
            <a:off x="2026258" y="3241150"/>
            <a:ext cx="180000" cy="0"/>
          </a:xfrm>
          <a:prstGeom prst="line">
            <a:avLst/>
          </a:prstGeom>
          <a:ln w="6350"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BF3186B1-DCD0-7D41-9EEE-2C9A9C0E8815}"/>
              </a:ext>
            </a:extLst>
          </p:cNvPr>
          <p:cNvCxnSpPr>
            <a:cxnSpLocks/>
          </p:cNvCxnSpPr>
          <p:nvPr/>
        </p:nvCxnSpPr>
        <p:spPr>
          <a:xfrm flipH="1">
            <a:off x="2026258" y="3925150"/>
            <a:ext cx="180000" cy="0"/>
          </a:xfrm>
          <a:prstGeom prst="line">
            <a:avLst/>
          </a:prstGeom>
          <a:ln w="6350"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EB5B17BF-EC2D-DD49-8DC5-08D88E078BBE}"/>
              </a:ext>
            </a:extLst>
          </p:cNvPr>
          <p:cNvSpPr/>
          <p:nvPr/>
        </p:nvSpPr>
        <p:spPr>
          <a:xfrm>
            <a:off x="2707686" y="3423165"/>
            <a:ext cx="67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~ 10</a:t>
            </a:r>
            <a:r>
              <a:rPr lang="en-US" altLang="ja-JP" sz="1000" baseline="30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0</a:t>
            </a:r>
            <a:r>
              <a:rPr lang="en-US" altLang="ja-JP" sz="1000" dirty="0">
                <a:latin typeface="Hiragino Sans W1" panose="020B0300000000000000" pitchFamily="34" charset="-128"/>
                <a:ea typeface="Hiragino Sans W1" panose="020B0300000000000000" pitchFamily="34" charset="-128"/>
              </a:rPr>
              <a:t>nF</a:t>
            </a:r>
            <a:endParaRPr lang="en-JP" sz="1000" dirty="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547F5712-26D6-F142-9737-08ADCFA7074E}"/>
              </a:ext>
            </a:extLst>
          </p:cNvPr>
          <p:cNvSpPr/>
          <p:nvPr/>
        </p:nvSpPr>
        <p:spPr>
          <a:xfrm>
            <a:off x="1595999" y="2699998"/>
            <a:ext cx="1872000" cy="3420000"/>
          </a:xfrm>
          <a:prstGeom prst="roundRect">
            <a:avLst>
              <a:gd name="adj" fmla="val 11066"/>
            </a:avLst>
          </a:prstGeom>
          <a:solidFill>
            <a:schemeClr val="bg2">
              <a:lumMod val="9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707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00D37B1D-E781-4542-A06E-8421ED872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71" y="468239"/>
            <a:ext cx="5139838" cy="19624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8790B9-D126-AA4D-B6A9-72AC4D8A3283}"/>
              </a:ext>
            </a:extLst>
          </p:cNvPr>
          <p:cNvGrpSpPr/>
          <p:nvPr/>
        </p:nvGrpSpPr>
        <p:grpSpPr>
          <a:xfrm>
            <a:off x="1346400" y="4020714"/>
            <a:ext cx="3349512" cy="2091202"/>
            <a:chOff x="1922052" y="4020714"/>
            <a:chExt cx="3349512" cy="209120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54476BF-0731-7A4D-B965-41586D5D3CA9}"/>
                </a:ext>
              </a:extLst>
            </p:cNvPr>
            <p:cNvGrpSpPr/>
            <p:nvPr/>
          </p:nvGrpSpPr>
          <p:grpSpPr>
            <a:xfrm>
              <a:off x="2768185" y="4303329"/>
              <a:ext cx="1850647" cy="1370361"/>
              <a:chOff x="765119" y="3355644"/>
              <a:chExt cx="1850647" cy="1370361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69F8F12-4C46-C14C-89A6-5B90AFFE8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0528"/>
              <a:stretch/>
            </p:blipFill>
            <p:spPr>
              <a:xfrm>
                <a:off x="765119" y="3355644"/>
                <a:ext cx="1595810" cy="137036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F614CD6-5D04-7C43-9505-F31B0B5DCC80}"/>
                  </a:ext>
                </a:extLst>
              </p:cNvPr>
              <p:cNvSpPr/>
              <p:nvPr/>
            </p:nvSpPr>
            <p:spPr>
              <a:xfrm>
                <a:off x="1905315" y="3415560"/>
                <a:ext cx="71045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000" dirty="0">
                    <a:latin typeface="Hiragino Sans W2" panose="020B0300000000000000" pitchFamily="34" charset="-128"/>
                    <a:ea typeface="Hiragino Sans W2" panose="020B0300000000000000" pitchFamily="34" charset="-128"/>
                  </a:rPr>
                  <a:t>~ 1-2 </a:t>
                </a:r>
                <a:r>
                  <a:rPr lang="en-US" altLang="ja-JP" sz="1000" dirty="0" err="1">
                    <a:latin typeface="Hiragino Sans W2" panose="020B0300000000000000" pitchFamily="34" charset="-128"/>
                    <a:ea typeface="Hiragino Sans W2" panose="020B0300000000000000" pitchFamily="34" charset="-128"/>
                  </a:rPr>
                  <a:t>nF</a:t>
                </a:r>
                <a:endParaRPr lang="en-JP" sz="1000" dirty="0">
                  <a:latin typeface="Hiragino Sans W2" panose="020B0300000000000000" pitchFamily="34" charset="-128"/>
                  <a:ea typeface="Hiragino Sans W2" panose="020B0300000000000000" pitchFamily="34" charset="-128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1D43975-8A02-5741-A0FE-FE59A7294CBF}"/>
                  </a:ext>
                </a:extLst>
              </p:cNvPr>
              <p:cNvSpPr txBox="1"/>
              <p:nvPr/>
            </p:nvSpPr>
            <p:spPr>
              <a:xfrm>
                <a:off x="1499187" y="4168981"/>
                <a:ext cx="61266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900" dirty="0">
                    <a:latin typeface="Hiragino Sans W2" panose="020B0300000000000000" pitchFamily="34" charset="-128"/>
                    <a:ea typeface="Hiragino Sans W2" panose="020B0300000000000000" pitchFamily="34" charset="-128"/>
                  </a:rPr>
                  <a:t>~10</a:t>
                </a:r>
                <a:r>
                  <a:rPr lang="en-US" altLang="ja-JP" sz="900" baseline="30000" dirty="0">
                    <a:latin typeface="Hiragino Sans W2" panose="020B0300000000000000" pitchFamily="34" charset="-128"/>
                    <a:ea typeface="Hiragino Sans W2" panose="020B0300000000000000" pitchFamily="34" charset="-128"/>
                  </a:rPr>
                  <a:t>-1</a:t>
                </a:r>
                <a:r>
                  <a:rPr lang="en-US" altLang="ja-JP" sz="900" dirty="0">
                    <a:latin typeface="Hiragino Sans W2" panose="020B0300000000000000" pitchFamily="34" charset="-128"/>
                    <a:ea typeface="Hiragino Sans W2" panose="020B0300000000000000" pitchFamily="34" charset="-128"/>
                  </a:rPr>
                  <a:t>n</a:t>
                </a:r>
                <a:r>
                  <a:rPr kumimoji="1" lang="en-US" altLang="ja-JP" sz="900" dirty="0">
                    <a:latin typeface="Hiragino Sans W2" panose="020B0300000000000000" pitchFamily="34" charset="-128"/>
                    <a:ea typeface="Hiragino Sans W2" panose="020B0300000000000000" pitchFamily="34" charset="-128"/>
                  </a:rPr>
                  <a:t>F</a:t>
                </a:r>
                <a:endParaRPr kumimoji="1" lang="ja-JP" altLang="en-US" sz="900">
                  <a:latin typeface="Hiragino Sans W2" panose="020B0300000000000000" pitchFamily="34" charset="-128"/>
                  <a:ea typeface="Hiragino Sans W2" panose="020B0300000000000000" pitchFamily="34" charset="-128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43E654-B318-C046-BB23-FA280E7E87F2}"/>
                </a:ext>
              </a:extLst>
            </p:cNvPr>
            <p:cNvGrpSpPr/>
            <p:nvPr/>
          </p:nvGrpSpPr>
          <p:grpSpPr>
            <a:xfrm>
              <a:off x="4366800" y="4020714"/>
              <a:ext cx="904764" cy="1019286"/>
              <a:chOff x="3753041" y="4020714"/>
              <a:chExt cx="904764" cy="101928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A3FE9DE-6EC4-DA4B-BBFF-B1C0492A936B}"/>
                  </a:ext>
                </a:extLst>
              </p:cNvPr>
              <p:cNvGrpSpPr/>
              <p:nvPr/>
            </p:nvGrpSpPr>
            <p:grpSpPr>
              <a:xfrm>
                <a:off x="4358116" y="4680000"/>
                <a:ext cx="71998" cy="360000"/>
                <a:chOff x="2475805" y="4487276"/>
                <a:chExt cx="71998" cy="3600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A5F9B931-F152-DB48-A1C4-2E42432A76DE}"/>
                    </a:ext>
                  </a:extLst>
                </p:cNvPr>
                <p:cNvCxnSpPr/>
                <p:nvPr/>
              </p:nvCxnSpPr>
              <p:spPr>
                <a:xfrm rot="16200000">
                  <a:off x="2295805" y="4667276"/>
                  <a:ext cx="3600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9671B44-ABFC-1049-A359-AA85D48B0DD1}"/>
                    </a:ext>
                  </a:extLst>
                </p:cNvPr>
                <p:cNvCxnSpPr/>
                <p:nvPr/>
              </p:nvCxnSpPr>
              <p:spPr>
                <a:xfrm rot="16200000">
                  <a:off x="2367803" y="4667276"/>
                  <a:ext cx="3600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B7698E-70F0-9245-8FA9-27CF0B545167}"/>
                  </a:ext>
                </a:extLst>
              </p:cNvPr>
              <p:cNvSpPr txBox="1"/>
              <p:nvPr/>
            </p:nvSpPr>
            <p:spPr>
              <a:xfrm>
                <a:off x="4082590" y="4325211"/>
                <a:ext cx="5693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1nF</a:t>
                </a:r>
                <a:endParaRPr kumimoji="1" lang="ja-JP" altLang="en-US" sz="1600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AA6733B-F6F8-EF44-AA4E-6DA0388E08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3041" y="4860000"/>
                <a:ext cx="597723" cy="0"/>
              </a:xfrm>
              <a:prstGeom prst="line">
                <a:avLst/>
              </a:prstGeom>
              <a:ln w="9525">
                <a:headEnd type="non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08E7E1-DFBB-134F-9388-13B3A56AB94D}"/>
                  </a:ext>
                </a:extLst>
              </p:cNvPr>
              <p:cNvSpPr txBox="1"/>
              <p:nvPr/>
            </p:nvSpPr>
            <p:spPr>
              <a:xfrm>
                <a:off x="4070785" y="4020714"/>
                <a:ext cx="5870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JP" sz="16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C</a:t>
                </a:r>
                <a:r>
                  <a:rPr lang="en-JP" sz="1600" baseline="-250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dec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7E3BF3-38DB-8A47-A86D-915575AE088C}"/>
                </a:ext>
              </a:extLst>
            </p:cNvPr>
            <p:cNvSpPr txBox="1"/>
            <p:nvPr/>
          </p:nvSpPr>
          <p:spPr>
            <a:xfrm>
              <a:off x="2014333" y="4516381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dirty="0"/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2AE2AF-EB13-D946-A5E6-E49A08A86CBC}"/>
                </a:ext>
              </a:extLst>
            </p:cNvPr>
            <p:cNvSpPr txBox="1"/>
            <p:nvPr/>
          </p:nvSpPr>
          <p:spPr>
            <a:xfrm>
              <a:off x="1933490" y="438811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4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GEM3表</a:t>
              </a:r>
              <a:endParaRPr lang="en-JP" sz="1400" baseline="-250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7E34E79-D0E7-D044-AB4F-5D159C52C61B}"/>
                </a:ext>
              </a:extLst>
            </p:cNvPr>
            <p:cNvSpPr txBox="1"/>
            <p:nvPr/>
          </p:nvSpPr>
          <p:spPr>
            <a:xfrm>
              <a:off x="1928427" y="486533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4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GEM3裏</a:t>
              </a:r>
              <a:endParaRPr lang="en-JP" sz="1400" baseline="-25000" dirty="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0B6CE4D-9AFC-2D4C-83FD-0098A213405A}"/>
                </a:ext>
              </a:extLst>
            </p:cNvPr>
            <p:cNvSpPr txBox="1"/>
            <p:nvPr/>
          </p:nvSpPr>
          <p:spPr>
            <a:xfrm>
              <a:off x="1972726" y="537266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2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読出基板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D78094-0A8A-294C-A1CE-2220A872F378}"/>
                </a:ext>
              </a:extLst>
            </p:cNvPr>
            <p:cNvSpPr txBox="1"/>
            <p:nvPr/>
          </p:nvSpPr>
          <p:spPr>
            <a:xfrm>
              <a:off x="1922052" y="4063922"/>
              <a:ext cx="28344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GEMフォイル表裏の放電か?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D24E68C-2212-3F4D-B509-7027A244ED9D}"/>
                </a:ext>
              </a:extLst>
            </p:cNvPr>
            <p:cNvSpPr txBox="1"/>
            <p:nvPr/>
          </p:nvSpPr>
          <p:spPr>
            <a:xfrm>
              <a:off x="2182126" y="5655853"/>
              <a:ext cx="2558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読出基板との間の放電か?</a:t>
              </a: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2C58BF6-7E03-2045-99E3-F8B536B4A8F1}"/>
                </a:ext>
              </a:extLst>
            </p:cNvPr>
            <p:cNvSpPr/>
            <p:nvPr/>
          </p:nvSpPr>
          <p:spPr>
            <a:xfrm>
              <a:off x="4661988" y="4885713"/>
              <a:ext cx="376469" cy="1226203"/>
            </a:xfrm>
            <a:custGeom>
              <a:avLst/>
              <a:gdLst>
                <a:gd name="connsiteX0" fmla="*/ 0 w 284205"/>
                <a:gd name="connsiteY0" fmla="*/ 1448493 h 2759692"/>
                <a:gd name="connsiteX1" fmla="*/ 12356 w 284205"/>
                <a:gd name="connsiteY1" fmla="*/ 27466 h 2759692"/>
                <a:gd name="connsiteX2" fmla="*/ 74140 w 284205"/>
                <a:gd name="connsiteY2" fmla="*/ 2572958 h 2759692"/>
                <a:gd name="connsiteX3" fmla="*/ 86497 w 284205"/>
                <a:gd name="connsiteY3" fmla="*/ 262245 h 2759692"/>
                <a:gd name="connsiteX4" fmla="*/ 123567 w 284205"/>
                <a:gd name="connsiteY4" fmla="*/ 1683272 h 2759692"/>
                <a:gd name="connsiteX5" fmla="*/ 160637 w 284205"/>
                <a:gd name="connsiteY5" fmla="*/ 497023 h 2759692"/>
                <a:gd name="connsiteX6" fmla="*/ 197708 w 284205"/>
                <a:gd name="connsiteY6" fmla="*/ 2758310 h 2759692"/>
                <a:gd name="connsiteX7" fmla="*/ 247135 w 284205"/>
                <a:gd name="connsiteY7" fmla="*/ 843012 h 2759692"/>
                <a:gd name="connsiteX8" fmla="*/ 284205 w 284205"/>
                <a:gd name="connsiteY8" fmla="*/ 1510277 h 27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205" h="2759692">
                  <a:moveTo>
                    <a:pt x="0" y="1448493"/>
                  </a:moveTo>
                  <a:cubicBezTo>
                    <a:pt x="-1" y="644274"/>
                    <a:pt x="-1" y="-159945"/>
                    <a:pt x="12356" y="27466"/>
                  </a:cubicBezTo>
                  <a:cubicBezTo>
                    <a:pt x="24713" y="214877"/>
                    <a:pt x="61783" y="2533828"/>
                    <a:pt x="74140" y="2572958"/>
                  </a:cubicBezTo>
                  <a:cubicBezTo>
                    <a:pt x="86497" y="2612088"/>
                    <a:pt x="78259" y="410526"/>
                    <a:pt x="86497" y="262245"/>
                  </a:cubicBezTo>
                  <a:cubicBezTo>
                    <a:pt x="94735" y="113964"/>
                    <a:pt x="111210" y="1644142"/>
                    <a:pt x="123567" y="1683272"/>
                  </a:cubicBezTo>
                  <a:cubicBezTo>
                    <a:pt x="135924" y="1722402"/>
                    <a:pt x="148280" y="317850"/>
                    <a:pt x="160637" y="497023"/>
                  </a:cubicBezTo>
                  <a:cubicBezTo>
                    <a:pt x="172994" y="676196"/>
                    <a:pt x="183292" y="2700645"/>
                    <a:pt x="197708" y="2758310"/>
                  </a:cubicBezTo>
                  <a:cubicBezTo>
                    <a:pt x="212124" y="2815975"/>
                    <a:pt x="232719" y="1051017"/>
                    <a:pt x="247135" y="843012"/>
                  </a:cubicBezTo>
                  <a:cubicBezTo>
                    <a:pt x="261551" y="635006"/>
                    <a:pt x="272878" y="1072641"/>
                    <a:pt x="284205" y="1510277"/>
                  </a:cubicBezTo>
                </a:path>
              </a:pathLst>
            </a:cu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61F6A-E1DE-E142-AD3B-5404B34B26D8}"/>
              </a:ext>
            </a:extLst>
          </p:cNvPr>
          <p:cNvGrpSpPr/>
          <p:nvPr/>
        </p:nvGrpSpPr>
        <p:grpSpPr>
          <a:xfrm>
            <a:off x="811845" y="764526"/>
            <a:ext cx="504000" cy="1044001"/>
            <a:chOff x="1053464" y="1440000"/>
            <a:chExt cx="504000" cy="1044001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60A38FA-2C2B-1F4C-96E5-61EE055BF7CB}"/>
                </a:ext>
              </a:extLst>
            </p:cNvPr>
            <p:cNvSpPr/>
            <p:nvPr/>
          </p:nvSpPr>
          <p:spPr>
            <a:xfrm>
              <a:off x="1053464" y="1584000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C7EA6B6-6637-5045-A805-4ADEC130C6AD}"/>
                </a:ext>
              </a:extLst>
            </p:cNvPr>
            <p:cNvGrpSpPr/>
            <p:nvPr/>
          </p:nvGrpSpPr>
          <p:grpSpPr>
            <a:xfrm>
              <a:off x="1154264" y="1440000"/>
              <a:ext cx="285600" cy="1044001"/>
              <a:chOff x="7106380" y="2820981"/>
              <a:chExt cx="612000" cy="1590543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CCCDA71-960D-274B-BE91-300367E7D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3150060"/>
                <a:ext cx="0" cy="126146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7413A74-C2D0-1243-96FC-085EEFEF1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3150058"/>
                <a:ext cx="360000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5AD0F0B-56BF-C44B-B989-72E790A7B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380" y="4082445"/>
                <a:ext cx="610571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73AADF4-1180-FB4B-95E7-76D0654BF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6380" y="3150058"/>
                <a:ext cx="0" cy="932386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F35C2E1-5CB5-EF47-B9B5-FD7285C76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8380" y="2820981"/>
                <a:ext cx="0" cy="1261462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8D58847-6CBA-F448-A9F4-2E56260A7A91}"/>
                </a:ext>
              </a:extLst>
            </p:cNvPr>
            <p:cNvGrpSpPr/>
            <p:nvPr/>
          </p:nvGrpSpPr>
          <p:grpSpPr>
            <a:xfrm>
              <a:off x="1254455" y="2016572"/>
              <a:ext cx="136209" cy="170224"/>
              <a:chOff x="7338328" y="3136259"/>
              <a:chExt cx="291877" cy="259482"/>
            </a:xfrm>
          </p:grpSpPr>
          <p:sp>
            <p:nvSpPr>
              <p:cNvPr id="171" name="Triangle 170">
                <a:extLst>
                  <a:ext uri="{FF2B5EF4-FFF2-40B4-BE49-F238E27FC236}">
                    <a16:creationId xmlns:a16="http://schemas.microsoft.com/office/drawing/2014/main" id="{2DB143A7-484E-9D49-AF37-0B1EFA353A89}"/>
                  </a:ext>
                </a:extLst>
              </p:cNvPr>
              <p:cNvSpPr/>
              <p:nvPr/>
            </p:nvSpPr>
            <p:spPr>
              <a:xfrm>
                <a:off x="7342205" y="3187397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57E47AC5-7355-C04E-B65F-8FDB056AF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4729ECC-E192-484E-8256-508D11B099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F9A3465-FE99-3E43-930D-8043C79A6C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4F76D7A-4A68-D440-8537-0F7AB9DF8533}"/>
                </a:ext>
              </a:extLst>
            </p:cNvPr>
            <p:cNvGrpSpPr/>
            <p:nvPr/>
          </p:nvGrpSpPr>
          <p:grpSpPr>
            <a:xfrm>
              <a:off x="1089102" y="1732254"/>
              <a:ext cx="135855" cy="125210"/>
              <a:chOff x="1089102" y="1732254"/>
              <a:chExt cx="135855" cy="125210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4C2DEA5-0A43-8849-833E-D3EE03DE6C29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riangle 166">
                <a:extLst>
                  <a:ext uri="{FF2B5EF4-FFF2-40B4-BE49-F238E27FC236}">
                    <a16:creationId xmlns:a16="http://schemas.microsoft.com/office/drawing/2014/main" id="{28522CDE-F9FE-6D4C-AD4C-D0F931DDB71F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56EBD6-6E8F-9B4C-A0E2-18A4C9595463}"/>
                </a:ext>
              </a:extLst>
            </p:cNvPr>
            <p:cNvGrpSpPr/>
            <p:nvPr/>
          </p:nvGrpSpPr>
          <p:grpSpPr>
            <a:xfrm>
              <a:off x="1089102" y="2029668"/>
              <a:ext cx="135855" cy="118083"/>
              <a:chOff x="1089102" y="2029668"/>
              <a:chExt cx="135855" cy="118083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50CAD2-3D5E-CC4F-94D3-E081DE9941FA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riangle 168">
                <a:extLst>
                  <a:ext uri="{FF2B5EF4-FFF2-40B4-BE49-F238E27FC236}">
                    <a16:creationId xmlns:a16="http://schemas.microsoft.com/office/drawing/2014/main" id="{42BC6B52-3699-EE44-8702-A57AF890D7A3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B9B0125-6DAF-544E-AD5A-382BC330E7B3}"/>
                </a:ext>
              </a:extLst>
            </p:cNvPr>
            <p:cNvGrpSpPr/>
            <p:nvPr/>
          </p:nvGrpSpPr>
          <p:grpSpPr>
            <a:xfrm>
              <a:off x="1374702" y="1650974"/>
              <a:ext cx="135632" cy="173495"/>
              <a:chOff x="7334332" y="3136259"/>
              <a:chExt cx="290640" cy="264469"/>
            </a:xfrm>
          </p:grpSpPr>
          <p:sp>
            <p:nvSpPr>
              <p:cNvPr id="161" name="Triangle 160">
                <a:extLst>
                  <a:ext uri="{FF2B5EF4-FFF2-40B4-BE49-F238E27FC236}">
                    <a16:creationId xmlns:a16="http://schemas.microsoft.com/office/drawing/2014/main" id="{BB1FAC42-2D82-3C49-87A8-93F9174FFB82}"/>
                  </a:ext>
                </a:extLst>
              </p:cNvPr>
              <p:cNvSpPr/>
              <p:nvPr/>
            </p:nvSpPr>
            <p:spPr>
              <a:xfrm>
                <a:off x="7334332" y="3192384"/>
                <a:ext cx="288000" cy="20834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946A9D3-4A78-134C-B7B9-60CA24AF3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EF6CB93-E443-7245-92B5-29D20C11D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4D19A88-A996-814B-A479-6E5340117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Lightning Bolt 109">
            <a:extLst>
              <a:ext uri="{FF2B5EF4-FFF2-40B4-BE49-F238E27FC236}">
                <a16:creationId xmlns:a16="http://schemas.microsoft.com/office/drawing/2014/main" id="{9E38EF5A-BB28-EB44-844F-32EB35DBCF34}"/>
              </a:ext>
            </a:extLst>
          </p:cNvPr>
          <p:cNvSpPr/>
          <p:nvPr/>
        </p:nvSpPr>
        <p:spPr>
          <a:xfrm flipH="1">
            <a:off x="5435778" y="4477329"/>
            <a:ext cx="216000" cy="32385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3" name="Lightning Bolt 112">
            <a:extLst>
              <a:ext uri="{FF2B5EF4-FFF2-40B4-BE49-F238E27FC236}">
                <a16:creationId xmlns:a16="http://schemas.microsoft.com/office/drawing/2014/main" id="{346791FD-4B5A-9E45-8EEE-F5EBB575EBFA}"/>
              </a:ext>
            </a:extLst>
          </p:cNvPr>
          <p:cNvSpPr/>
          <p:nvPr/>
        </p:nvSpPr>
        <p:spPr>
          <a:xfrm flipH="1">
            <a:off x="5940659" y="4501838"/>
            <a:ext cx="216000" cy="32385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BC280B-DC52-F648-BC05-A659670DAB57}"/>
              </a:ext>
            </a:extLst>
          </p:cNvPr>
          <p:cNvSpPr/>
          <p:nvPr/>
        </p:nvSpPr>
        <p:spPr>
          <a:xfrm>
            <a:off x="4673390" y="3381125"/>
            <a:ext cx="4464172" cy="286513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21B03F-1559-194C-8718-F20D5F0D6777}"/>
              </a:ext>
            </a:extLst>
          </p:cNvPr>
          <p:cNvSpPr txBox="1"/>
          <p:nvPr/>
        </p:nvSpPr>
        <p:spPr>
          <a:xfrm>
            <a:off x="7207266" y="5825130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GTR-</a:t>
            </a:r>
            <a:r>
              <a:rPr kumimoji="1" lang="en-US" altLang="ja-JP" sz="20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ASD</a:t>
            </a:r>
            <a:r>
              <a: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rPr>
              <a:t>基板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8EFBFC-BE91-6848-93D6-602279D2D19A}"/>
              </a:ext>
            </a:extLst>
          </p:cNvPr>
          <p:cNvSpPr txBox="1"/>
          <p:nvPr/>
        </p:nvSpPr>
        <p:spPr>
          <a:xfrm>
            <a:off x="8157580" y="4801195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latin typeface="Hiragino Sans W3" panose="020B0300000000000000" pitchFamily="34" charset="-128"/>
                <a:ea typeface="Hiragino Sans W3" panose="020B0300000000000000" pitchFamily="34" charset="-128"/>
              </a:rPr>
              <a:t>トリガー</a:t>
            </a:r>
            <a:endParaRPr kumimoji="1" lang="en-US" altLang="ja-JP" sz="11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  <a:p>
            <a:r>
              <a:rPr kumimoji="1" lang="ja-JP" altLang="en-US" sz="1100">
                <a:latin typeface="Hiragino Sans W3" panose="020B0300000000000000" pitchFamily="34" charset="-128"/>
                <a:ea typeface="Hiragino Sans W3" panose="020B0300000000000000" pitchFamily="34" charset="-128"/>
              </a:rPr>
              <a:t>モジュールへ</a:t>
            </a:r>
            <a:endParaRPr kumimoji="1" lang="en-US" altLang="ja-JP" sz="11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5E2B92E-1359-C041-BF66-F729C34CE5A0}"/>
              </a:ext>
            </a:extLst>
          </p:cNvPr>
          <p:cNvGrpSpPr/>
          <p:nvPr/>
        </p:nvGrpSpPr>
        <p:grpSpPr>
          <a:xfrm>
            <a:off x="5400000" y="3745113"/>
            <a:ext cx="2844000" cy="2039475"/>
            <a:chOff x="5256000" y="3745113"/>
            <a:chExt cx="2844000" cy="203947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6A5F609-B07B-C048-898B-D374D419DFFA}"/>
                </a:ext>
              </a:extLst>
            </p:cNvPr>
            <p:cNvSpPr/>
            <p:nvPr/>
          </p:nvSpPr>
          <p:spPr>
            <a:xfrm>
              <a:off x="5256000" y="3745113"/>
              <a:ext cx="2658754" cy="2039475"/>
            </a:xfrm>
            <a:prstGeom prst="rect">
              <a:avLst/>
            </a:prstGeom>
            <a:solidFill>
              <a:srgbClr val="E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7761D9A-0536-AB4A-A0D0-D38D089224AE}"/>
                </a:ext>
              </a:extLst>
            </p:cNvPr>
            <p:cNvGrpSpPr/>
            <p:nvPr/>
          </p:nvGrpSpPr>
          <p:grpSpPr>
            <a:xfrm>
              <a:off x="5306551" y="3745114"/>
              <a:ext cx="2793449" cy="1942886"/>
              <a:chOff x="5306551" y="3745114"/>
              <a:chExt cx="2793449" cy="1942886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2FE6D49-A0FC-374F-91C5-9B689E3E36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8000" y="4860000"/>
                <a:ext cx="252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A03062C-FBC6-2045-A5AA-B00F1B392C4E}"/>
                  </a:ext>
                </a:extLst>
              </p:cNvPr>
              <p:cNvSpPr txBox="1"/>
              <p:nvPr/>
            </p:nvSpPr>
            <p:spPr>
              <a:xfrm>
                <a:off x="5306551" y="5020755"/>
                <a:ext cx="54694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Amp.</a:t>
                </a:r>
              </a:p>
            </p:txBody>
          </p: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2C42E6B2-D567-D34B-B818-26CF3FCE8C39}"/>
                  </a:ext>
                </a:extLst>
              </p:cNvPr>
              <p:cNvSpPr/>
              <p:nvPr/>
            </p:nvSpPr>
            <p:spPr>
              <a:xfrm rot="5400000">
                <a:off x="5364000" y="4680000"/>
                <a:ext cx="360000" cy="36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7465EDE-BEA8-AB48-BC67-99004CD9FBE9}"/>
                  </a:ext>
                </a:extLst>
              </p:cNvPr>
              <p:cNvSpPr txBox="1"/>
              <p:nvPr/>
            </p:nvSpPr>
            <p:spPr>
              <a:xfrm>
                <a:off x="5788018" y="5020755"/>
                <a:ext cx="6832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Shaper</a:t>
                </a:r>
              </a:p>
            </p:txBody>
          </p:sp>
          <p:sp>
            <p:nvSpPr>
              <p:cNvPr id="88" name="Triangle 87">
                <a:extLst>
                  <a:ext uri="{FF2B5EF4-FFF2-40B4-BE49-F238E27FC236}">
                    <a16:creationId xmlns:a16="http://schemas.microsoft.com/office/drawing/2014/main" id="{981AEBC0-0D49-C848-9F38-119D8CC5214A}"/>
                  </a:ext>
                </a:extLst>
              </p:cNvPr>
              <p:cNvSpPr/>
              <p:nvPr/>
            </p:nvSpPr>
            <p:spPr>
              <a:xfrm rot="5400000">
                <a:off x="5940000" y="4680000"/>
                <a:ext cx="360000" cy="36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EEADF05-AC93-5244-BF2D-725D2168F0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00000" y="4860000"/>
                <a:ext cx="324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5B1F43E-95FB-2B46-990B-04D26D7AF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4000" y="4320000"/>
                <a:ext cx="0" cy="54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riangle 90">
                <a:extLst>
                  <a:ext uri="{FF2B5EF4-FFF2-40B4-BE49-F238E27FC236}">
                    <a16:creationId xmlns:a16="http://schemas.microsoft.com/office/drawing/2014/main" id="{ED65E852-69CE-FB4C-A922-6B27D1C22AF4}"/>
                  </a:ext>
                </a:extLst>
              </p:cNvPr>
              <p:cNvSpPr/>
              <p:nvPr/>
            </p:nvSpPr>
            <p:spPr>
              <a:xfrm rot="5400000">
                <a:off x="6624000" y="4140000"/>
                <a:ext cx="360000" cy="36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8A4F6-A4F1-0D4D-96AA-95110AC55C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44000" y="4320000"/>
                <a:ext cx="180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BE0FEC6-3352-1146-911E-62354141CA87}"/>
                  </a:ext>
                </a:extLst>
              </p:cNvPr>
              <p:cNvSpPr txBox="1"/>
              <p:nvPr/>
            </p:nvSpPr>
            <p:spPr>
              <a:xfrm>
                <a:off x="6485194" y="3745114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analog</a:t>
                </a:r>
              </a:p>
              <a:p>
                <a:r>
                  <a:rPr kumimoji="1" lang="en-US" altLang="ja-JP" sz="11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buffer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5757358-E16A-2844-9F97-65AA207239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84000" y="4320000"/>
                <a:ext cx="288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E0286C4-91E8-9D4F-A89B-4407B6ED75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84000" y="4932000"/>
                <a:ext cx="288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1B059F3-988C-A548-8AD9-EDE77264FD87}"/>
                  </a:ext>
                </a:extLst>
              </p:cNvPr>
              <p:cNvSpPr/>
              <p:nvPr/>
            </p:nvSpPr>
            <p:spPr>
              <a:xfrm>
                <a:off x="7271203" y="4140000"/>
                <a:ext cx="648000" cy="36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a</a:t>
                </a:r>
                <a:r>
                  <a:rPr lang="en-JP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nalog</a:t>
                </a:r>
              </a:p>
              <a:p>
                <a:pPr algn="ctr"/>
                <a:r>
                  <a:rPr lang="en-JP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out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2637159-5EE1-1747-A50E-EB3F53893F70}"/>
                  </a:ext>
                </a:extLst>
              </p:cNvPr>
              <p:cNvSpPr txBox="1"/>
              <p:nvPr/>
            </p:nvSpPr>
            <p:spPr>
              <a:xfrm>
                <a:off x="6420327" y="5076000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Comparator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CA66109-56BF-1C40-A68C-9A94EB8081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4000" y="5004000"/>
                <a:ext cx="0" cy="432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BC170AC-388F-564B-A406-D12BA43BC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44000" y="5010559"/>
                <a:ext cx="180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92931DC-2C5E-E248-95AF-980D5A2A6006}"/>
                  </a:ext>
                </a:extLst>
              </p:cNvPr>
              <p:cNvSpPr txBox="1"/>
              <p:nvPr/>
            </p:nvSpPr>
            <p:spPr>
              <a:xfrm>
                <a:off x="6175624" y="5400000"/>
                <a:ext cx="10150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JP" sz="1200" dirty="0"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Vthreshold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F91E358-1FA3-7146-8EB2-8265EB83D9FB}"/>
                  </a:ext>
                </a:extLst>
              </p:cNvPr>
              <p:cNvSpPr/>
              <p:nvPr/>
            </p:nvSpPr>
            <p:spPr>
              <a:xfrm>
                <a:off x="7266756" y="4752000"/>
                <a:ext cx="648000" cy="36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digital</a:t>
                </a:r>
                <a:endParaRPr lang="en-JP" sz="1100" dirty="0">
                  <a:solidFill>
                    <a:schemeClr val="tx1"/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  <a:p>
                <a:pPr algn="ctr"/>
                <a:r>
                  <a:rPr lang="en-JP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out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C4F59F4-4D59-AF44-B298-6B32E190E907}"/>
                  </a:ext>
                </a:extLst>
              </p:cNvPr>
              <p:cNvSpPr/>
              <p:nvPr/>
            </p:nvSpPr>
            <p:spPr>
              <a:xfrm>
                <a:off x="5332635" y="5400000"/>
                <a:ext cx="720000" cy="28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rPr>
                  <a:t>register</a:t>
                </a:r>
                <a:endParaRPr lang="en-JP" sz="1100" dirty="0">
                  <a:solidFill>
                    <a:schemeClr val="tx1"/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EE2A151-054B-844F-B7EA-7853E1C4C8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52635" y="5544000"/>
                <a:ext cx="180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A7F1245-5735-754E-8F21-F7ECF3F76A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0000" y="4932000"/>
                <a:ext cx="180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D66BB5B2-1718-D844-89DE-A4641911AF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0000" y="4320000"/>
                <a:ext cx="180000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riangle 73">
            <a:extLst>
              <a:ext uri="{FF2B5EF4-FFF2-40B4-BE49-F238E27FC236}">
                <a16:creationId xmlns:a16="http://schemas.microsoft.com/office/drawing/2014/main" id="{6BCE9568-780F-8642-84BF-DF8C13BE0D57}"/>
              </a:ext>
            </a:extLst>
          </p:cNvPr>
          <p:cNvSpPr/>
          <p:nvPr/>
        </p:nvSpPr>
        <p:spPr>
          <a:xfrm rot="5400000">
            <a:off x="6768000" y="4752000"/>
            <a:ext cx="360000" cy="360000"/>
          </a:xfrm>
          <a:prstGeom prst="triangl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638DE2E-35E9-DF43-A325-4F4DBBC30861}"/>
              </a:ext>
            </a:extLst>
          </p:cNvPr>
          <p:cNvCxnSpPr>
            <a:cxnSpLocks/>
          </p:cNvCxnSpPr>
          <p:nvPr/>
        </p:nvCxnSpPr>
        <p:spPr>
          <a:xfrm>
            <a:off x="6433623" y="5603500"/>
            <a:ext cx="0" cy="252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92ECB33-B1C5-AD49-937F-87282AAF489E}"/>
              </a:ext>
            </a:extLst>
          </p:cNvPr>
          <p:cNvSpPr txBox="1"/>
          <p:nvPr/>
        </p:nvSpPr>
        <p:spPr>
          <a:xfrm>
            <a:off x="6155261" y="5785587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Vref</a:t>
            </a:r>
            <a:r>
              <a:rPr lang="en-US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 </a:t>
            </a:r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調整可能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2A00B8-8F09-2948-8326-3AD578273B86}"/>
              </a:ext>
            </a:extLst>
          </p:cNvPr>
          <p:cNvSpPr txBox="1"/>
          <p:nvPr/>
        </p:nvSpPr>
        <p:spPr>
          <a:xfrm>
            <a:off x="5688000" y="3381124"/>
            <a:ext cx="1186543" cy="276999"/>
          </a:xfrm>
          <a:prstGeom prst="rect">
            <a:avLst/>
          </a:prstGeom>
          <a:solidFill>
            <a:srgbClr val="F1F8EC"/>
          </a:solidFill>
        </p:spPr>
        <p:txBody>
          <a:bodyPr wrap="none" rtlCol="0">
            <a:spAutoFit/>
          </a:bodyPr>
          <a:lstStyle/>
          <a:p>
            <a:r>
              <a:rPr lang="en-JP" sz="1200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Voff 調整可能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CD0DD03-FDAA-794F-8D72-0B2A568326C4}"/>
              </a:ext>
            </a:extLst>
          </p:cNvPr>
          <p:cNvCxnSpPr>
            <a:cxnSpLocks/>
          </p:cNvCxnSpPr>
          <p:nvPr/>
        </p:nvCxnSpPr>
        <p:spPr>
          <a:xfrm>
            <a:off x="5976000" y="3600000"/>
            <a:ext cx="0" cy="1260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A5ABC5A-EDA4-9342-92DE-84586D7B329A}"/>
              </a:ext>
            </a:extLst>
          </p:cNvPr>
          <p:cNvSpPr txBox="1"/>
          <p:nvPr/>
        </p:nvSpPr>
        <p:spPr>
          <a:xfrm>
            <a:off x="8166754" y="418302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latin typeface="Hiragino Sans W3" panose="020B0300000000000000" pitchFamily="34" charset="-128"/>
                <a:ea typeface="Hiragino Sans W3" panose="020B0300000000000000" pitchFamily="34" charset="-128"/>
              </a:rPr>
              <a:t>制御基板へ</a:t>
            </a:r>
            <a:endParaRPr kumimoji="1" lang="en-US" altLang="ja-JP" sz="11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C2E81A6-46F5-C44A-A63E-8667D8D4FF83}"/>
              </a:ext>
            </a:extLst>
          </p:cNvPr>
          <p:cNvCxnSpPr>
            <a:cxnSpLocks/>
          </p:cNvCxnSpPr>
          <p:nvPr/>
        </p:nvCxnSpPr>
        <p:spPr>
          <a:xfrm>
            <a:off x="5832000" y="5699130"/>
            <a:ext cx="0" cy="3240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2FD55B9-247C-9743-99DC-B0416437E9DE}"/>
              </a:ext>
            </a:extLst>
          </p:cNvPr>
          <p:cNvSpPr txBox="1"/>
          <p:nvPr/>
        </p:nvSpPr>
        <p:spPr>
          <a:xfrm>
            <a:off x="5404286" y="5999435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latin typeface="Hiragino Sans W3" panose="020B0300000000000000" pitchFamily="34" charset="-128"/>
                <a:ea typeface="Hiragino Sans W3" panose="020B0300000000000000" pitchFamily="34" charset="-128"/>
              </a:rPr>
              <a:t>制御基板から制御</a:t>
            </a:r>
            <a:endParaRPr kumimoji="1" lang="en-US" altLang="ja-JP" sz="1100" dirty="0">
              <a:latin typeface="Hiragino Sans W3" panose="020B0300000000000000" pitchFamily="34" charset="-128"/>
              <a:ea typeface="Hiragino Sans W3" panose="020B0300000000000000" pitchFamily="34" charset="-12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5FE270-7701-D142-8726-9794773E09D9}"/>
              </a:ext>
            </a:extLst>
          </p:cNvPr>
          <p:cNvGrpSpPr/>
          <p:nvPr/>
        </p:nvGrpSpPr>
        <p:grpSpPr>
          <a:xfrm>
            <a:off x="1921758" y="818527"/>
            <a:ext cx="504000" cy="1008001"/>
            <a:chOff x="1440000" y="2520000"/>
            <a:chExt cx="504000" cy="1008001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83A770C-D601-3D4A-B6DA-1A1FA08ECB73}"/>
                </a:ext>
              </a:extLst>
            </p:cNvPr>
            <p:cNvSpPr/>
            <p:nvPr/>
          </p:nvSpPr>
          <p:spPr>
            <a:xfrm>
              <a:off x="1440000" y="2628001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B51602C-DDA0-F744-A1E8-533B1B87646B}"/>
                </a:ext>
              </a:extLst>
            </p:cNvPr>
            <p:cNvGrpSpPr/>
            <p:nvPr/>
          </p:nvGrpSpPr>
          <p:grpSpPr>
            <a:xfrm>
              <a:off x="1548002" y="2520000"/>
              <a:ext cx="288005" cy="1008001"/>
              <a:chOff x="7121805" y="2875827"/>
              <a:chExt cx="617153" cy="153569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2D3C3CF-AE20-1842-BCBA-B91660A0D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9" y="3150060"/>
                <a:ext cx="0" cy="126146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67629AF0-EFF2-3346-A1C3-9771DD30A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5" y="3150058"/>
                <a:ext cx="385714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B7DDFFD-CCD1-BF4A-ACB8-5F9E8C3FA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16" y="4082445"/>
                <a:ext cx="617142" cy="0"/>
              </a:xfrm>
              <a:prstGeom prst="line">
                <a:avLst/>
              </a:prstGeom>
              <a:ln w="9525"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BFC2D0F-92ED-A648-AA01-C25691E49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7525" y="3150060"/>
                <a:ext cx="0" cy="383922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B45746D-74B2-D84B-B121-DA9062ACB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8943" y="2875827"/>
                <a:ext cx="0" cy="658155"/>
              </a:xfrm>
              <a:prstGeom prst="line">
                <a:avLst/>
              </a:prstGeom>
              <a:ln w="9525"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CF5DA2D-782D-D743-B986-AB1389EBC8AE}"/>
                </a:ext>
              </a:extLst>
            </p:cNvPr>
            <p:cNvGrpSpPr/>
            <p:nvPr/>
          </p:nvGrpSpPr>
          <p:grpSpPr>
            <a:xfrm>
              <a:off x="1475637" y="2772000"/>
              <a:ext cx="144000" cy="108000"/>
              <a:chOff x="1089102" y="1732254"/>
              <a:chExt cx="135855" cy="12521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51563973-A89E-0048-AA3B-AC0ED1BB5AF9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riangle 277">
                <a:extLst>
                  <a:ext uri="{FF2B5EF4-FFF2-40B4-BE49-F238E27FC236}">
                    <a16:creationId xmlns:a16="http://schemas.microsoft.com/office/drawing/2014/main" id="{868E65E9-1943-024B-BC4C-F3B684D4AFD8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44C0E914-D888-2349-8B9F-26148179790A}"/>
                </a:ext>
              </a:extLst>
            </p:cNvPr>
            <p:cNvGrpSpPr/>
            <p:nvPr/>
          </p:nvGrpSpPr>
          <p:grpSpPr>
            <a:xfrm>
              <a:off x="1475637" y="3096000"/>
              <a:ext cx="144000" cy="108000"/>
              <a:chOff x="1089102" y="2029668"/>
              <a:chExt cx="135855" cy="118083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6CB5F97-D4F5-4042-8C08-336BDC25BE64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riangle 275">
                <a:extLst>
                  <a:ext uri="{FF2B5EF4-FFF2-40B4-BE49-F238E27FC236}">
                    <a16:creationId xmlns:a16="http://schemas.microsoft.com/office/drawing/2014/main" id="{FC3DC7C8-D47B-4A4A-99D6-E3C5E90FBB13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AEE308FD-59A5-AC47-AE28-06B4809E1CCA}"/>
                </a:ext>
              </a:extLst>
            </p:cNvPr>
            <p:cNvGrpSpPr/>
            <p:nvPr/>
          </p:nvGrpSpPr>
          <p:grpSpPr>
            <a:xfrm>
              <a:off x="1764000" y="2694974"/>
              <a:ext cx="144000" cy="149027"/>
              <a:chOff x="7340240" y="3136259"/>
              <a:chExt cx="308571" cy="227171"/>
            </a:xfrm>
          </p:grpSpPr>
          <p:sp>
            <p:nvSpPr>
              <p:cNvPr id="271" name="Triangle 270">
                <a:extLst>
                  <a:ext uri="{FF2B5EF4-FFF2-40B4-BE49-F238E27FC236}">
                    <a16:creationId xmlns:a16="http://schemas.microsoft.com/office/drawing/2014/main" id="{1C609536-C109-E243-9A74-9777AEDA0473}"/>
                  </a:ext>
                </a:extLst>
              </p:cNvPr>
              <p:cNvSpPr/>
              <p:nvPr/>
            </p:nvSpPr>
            <p:spPr>
              <a:xfrm>
                <a:off x="7340240" y="3198799"/>
                <a:ext cx="308571" cy="164631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36A86EA2-94F6-5C4E-8D5E-6B489B95E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4C6F327E-D1BD-CE4E-A9B4-F588AC788E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0AC89AB0-CC09-9848-A1CC-A9F34F8AB9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4D57E92-1798-AE41-B681-401CD022AEFA}"/>
                </a:ext>
              </a:extLst>
            </p:cNvPr>
            <p:cNvCxnSpPr/>
            <p:nvPr/>
          </p:nvCxnSpPr>
          <p:spPr>
            <a:xfrm>
              <a:off x="1723033" y="2520002"/>
              <a:ext cx="216000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82183AE-844C-D042-8C59-ACD898A0844E}"/>
                </a:ext>
              </a:extLst>
            </p:cNvPr>
            <p:cNvCxnSpPr>
              <a:cxnSpLocks/>
            </p:cNvCxnSpPr>
            <p:nvPr/>
          </p:nvCxnSpPr>
          <p:spPr>
            <a:xfrm>
              <a:off x="1728000" y="3023999"/>
              <a:ext cx="0" cy="288000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4C9544-E5A9-E742-8337-E654A0407009}"/>
                </a:ext>
              </a:extLst>
            </p:cNvPr>
            <p:cNvCxnSpPr>
              <a:cxnSpLocks/>
            </p:cNvCxnSpPr>
            <p:nvPr/>
          </p:nvCxnSpPr>
          <p:spPr>
            <a:xfrm>
              <a:off x="1836000" y="3024000"/>
              <a:ext cx="0" cy="288000"/>
            </a:xfrm>
            <a:prstGeom prst="line">
              <a:avLst/>
            </a:prstGeom>
            <a:ln w="9525"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5124D69E-D255-1F40-88F4-32359C809D4A}"/>
                </a:ext>
              </a:extLst>
            </p:cNvPr>
            <p:cNvGrpSpPr/>
            <p:nvPr/>
          </p:nvGrpSpPr>
          <p:grpSpPr>
            <a:xfrm>
              <a:off x="1655999" y="3060580"/>
              <a:ext cx="144001" cy="143425"/>
              <a:chOff x="7338328" y="3136259"/>
              <a:chExt cx="291879" cy="218630"/>
            </a:xfrm>
          </p:grpSpPr>
          <p:sp>
            <p:nvSpPr>
              <p:cNvPr id="267" name="Triangle 266">
                <a:extLst>
                  <a:ext uri="{FF2B5EF4-FFF2-40B4-BE49-F238E27FC236}">
                    <a16:creationId xmlns:a16="http://schemas.microsoft.com/office/drawing/2014/main" id="{DE53A983-3A27-224B-AC7B-438ECDEA7C15}"/>
                  </a:ext>
                </a:extLst>
              </p:cNvPr>
              <p:cNvSpPr/>
              <p:nvPr/>
            </p:nvSpPr>
            <p:spPr>
              <a:xfrm>
                <a:off x="7338330" y="3190259"/>
                <a:ext cx="291877" cy="1646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5AE30965-BDFF-CF45-B6A0-671B5B124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7CCB5A4-B78B-244D-997C-A6621E9766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0E61B1B-5504-B74A-9156-2AB3624A15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270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Arc 264">
              <a:extLst>
                <a:ext uri="{FF2B5EF4-FFF2-40B4-BE49-F238E27FC236}">
                  <a16:creationId xmlns:a16="http://schemas.microsoft.com/office/drawing/2014/main" id="{F5F38F47-1EF8-914D-8978-BCCAAC0CAD2C}"/>
                </a:ext>
              </a:extLst>
            </p:cNvPr>
            <p:cNvSpPr/>
            <p:nvPr/>
          </p:nvSpPr>
          <p:spPr>
            <a:xfrm>
              <a:off x="1800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66" name="Arc 265">
              <a:extLst>
                <a:ext uri="{FF2B5EF4-FFF2-40B4-BE49-F238E27FC236}">
                  <a16:creationId xmlns:a16="http://schemas.microsoft.com/office/drawing/2014/main" id="{0EB4B237-4D07-474D-82EF-C30C728958A8}"/>
                </a:ext>
              </a:extLst>
            </p:cNvPr>
            <p:cNvSpPr/>
            <p:nvPr/>
          </p:nvSpPr>
          <p:spPr>
            <a:xfrm>
              <a:off x="1692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47C4E2B-7A7A-7E46-B7E5-34538AA72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200" y="2977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FAED0FC0-AD3E-4B48-9F9E-26CA607C1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7200" y="3301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42EA109B-6D72-9841-8343-4ABF51852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7200" y="3301200"/>
              <a:ext cx="21600" cy="2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B8E7B9-B405-4E42-A765-3568D9E12592}"/>
              </a:ext>
            </a:extLst>
          </p:cNvPr>
          <p:cNvGrpSpPr/>
          <p:nvPr/>
        </p:nvGrpSpPr>
        <p:grpSpPr>
          <a:xfrm>
            <a:off x="2871080" y="630044"/>
            <a:ext cx="792060" cy="1552572"/>
            <a:chOff x="2389322" y="2331517"/>
            <a:chExt cx="792060" cy="155257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9FBAEA7-3E44-2645-8B83-3C0ED70075D3}"/>
                </a:ext>
              </a:extLst>
            </p:cNvPr>
            <p:cNvGrpSpPr/>
            <p:nvPr/>
          </p:nvGrpSpPr>
          <p:grpSpPr>
            <a:xfrm>
              <a:off x="2520000" y="2520000"/>
              <a:ext cx="504000" cy="1152000"/>
              <a:chOff x="2520000" y="2520000"/>
              <a:chExt cx="504000" cy="1152000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49C952ED-EA60-894B-BDC2-332B379E4D9D}"/>
                  </a:ext>
                </a:extLst>
              </p:cNvPr>
              <p:cNvSpPr/>
              <p:nvPr/>
            </p:nvSpPr>
            <p:spPr>
              <a:xfrm>
                <a:off x="2520000" y="2628001"/>
                <a:ext cx="504000" cy="75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E06EB4B2-667E-BB4D-B21F-47DF7084A97B}"/>
                  </a:ext>
                </a:extLst>
              </p:cNvPr>
              <p:cNvGrpSpPr/>
              <p:nvPr/>
            </p:nvGrpSpPr>
            <p:grpSpPr>
              <a:xfrm>
                <a:off x="2628002" y="2520000"/>
                <a:ext cx="288005" cy="1008001"/>
                <a:chOff x="7121805" y="2875827"/>
                <a:chExt cx="617153" cy="1535697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F0744442-9EBE-0248-96C6-9B7B5A13EB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9" y="3150060"/>
                  <a:ext cx="0" cy="1261464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5E51D502-B4F6-6949-A39F-5D57E95CC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05" y="3150058"/>
                  <a:ext cx="385714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77297925-A0B5-EB46-AC4E-C55F103D1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21816" y="4082445"/>
                  <a:ext cx="617142" cy="0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FF6FC1AF-C1C9-0C46-8E08-A1D37FE37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7525" y="3150060"/>
                  <a:ext cx="0" cy="383922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04FE5BBE-7BF1-0B4D-B6EC-DEC7A39CD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8943" y="2875827"/>
                  <a:ext cx="0" cy="658155"/>
                </a:xfrm>
                <a:prstGeom prst="line">
                  <a:avLst/>
                </a:prstGeom>
                <a:ln w="9525">
                  <a:solidFill>
                    <a:schemeClr val="accent1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04B8C917-02A4-7E45-A089-E3B4F983EB3A}"/>
                  </a:ext>
                </a:extLst>
              </p:cNvPr>
              <p:cNvGrpSpPr/>
              <p:nvPr/>
            </p:nvGrpSpPr>
            <p:grpSpPr>
              <a:xfrm>
                <a:off x="2555637" y="2772000"/>
                <a:ext cx="144000" cy="108000"/>
                <a:chOff x="1089102" y="1732254"/>
                <a:chExt cx="135855" cy="12521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E205245E-8EBA-2245-A9F3-E4F9E19EB83C}"/>
                    </a:ext>
                  </a:extLst>
                </p:cNvPr>
                <p:cNvCxnSpPr/>
                <p:nvPr/>
              </p:nvCxnSpPr>
              <p:spPr>
                <a:xfrm>
                  <a:off x="1089102" y="1732254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Triangle 348">
                  <a:extLst>
                    <a:ext uri="{FF2B5EF4-FFF2-40B4-BE49-F238E27FC236}">
                      <a16:creationId xmlns:a16="http://schemas.microsoft.com/office/drawing/2014/main" id="{74E4D61E-E80F-5945-878E-3753319E1F83}"/>
                    </a:ext>
                  </a:extLst>
                </p:cNvPr>
                <p:cNvSpPr/>
                <p:nvPr/>
              </p:nvSpPr>
              <p:spPr>
                <a:xfrm>
                  <a:off x="1090557" y="1739381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3E11CB95-4D3F-C34B-AE00-39CC7AC420DF}"/>
                  </a:ext>
                </a:extLst>
              </p:cNvPr>
              <p:cNvGrpSpPr/>
              <p:nvPr/>
            </p:nvGrpSpPr>
            <p:grpSpPr>
              <a:xfrm>
                <a:off x="2555637" y="3096000"/>
                <a:ext cx="144000" cy="108000"/>
                <a:chOff x="1089102" y="2029668"/>
                <a:chExt cx="135855" cy="118083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C84022FC-E96F-004F-8C84-49F4D499AC14}"/>
                    </a:ext>
                  </a:extLst>
                </p:cNvPr>
                <p:cNvCxnSpPr/>
                <p:nvPr/>
              </p:nvCxnSpPr>
              <p:spPr>
                <a:xfrm>
                  <a:off x="1089102" y="2029668"/>
                  <a:ext cx="134400" cy="0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Triangle 346">
                  <a:extLst>
                    <a:ext uri="{FF2B5EF4-FFF2-40B4-BE49-F238E27FC236}">
                      <a16:creationId xmlns:a16="http://schemas.microsoft.com/office/drawing/2014/main" id="{A59186E4-B620-814B-9331-40CDD42486AB}"/>
                    </a:ext>
                  </a:extLst>
                </p:cNvPr>
                <p:cNvSpPr/>
                <p:nvPr/>
              </p:nvSpPr>
              <p:spPr>
                <a:xfrm>
                  <a:off x="1090557" y="2029668"/>
                  <a:ext cx="134400" cy="11808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03A9B28D-AE36-4740-9130-49D65AD9F16A}"/>
                  </a:ext>
                </a:extLst>
              </p:cNvPr>
              <p:cNvGrpSpPr/>
              <p:nvPr/>
            </p:nvGrpSpPr>
            <p:grpSpPr>
              <a:xfrm>
                <a:off x="2844000" y="2694974"/>
                <a:ext cx="144000" cy="149027"/>
                <a:chOff x="7340240" y="3136259"/>
                <a:chExt cx="308571" cy="227171"/>
              </a:xfrm>
            </p:grpSpPr>
            <p:sp>
              <p:nvSpPr>
                <p:cNvPr id="342" name="Triangle 341">
                  <a:extLst>
                    <a:ext uri="{FF2B5EF4-FFF2-40B4-BE49-F238E27FC236}">
                      <a16:creationId xmlns:a16="http://schemas.microsoft.com/office/drawing/2014/main" id="{081E93D1-0B03-1C43-8DA7-291453980F10}"/>
                    </a:ext>
                  </a:extLst>
                </p:cNvPr>
                <p:cNvSpPr/>
                <p:nvPr/>
              </p:nvSpPr>
              <p:spPr>
                <a:xfrm>
                  <a:off x="7340240" y="3198799"/>
                  <a:ext cx="308571" cy="164631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058004A0-9037-1441-9560-99D2C2D3C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2255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570B9C49-0710-5543-9904-3BF7C3740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4172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56F57B5F-7856-EC4A-9BA2-205A5C659E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41503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3D052C05-77CD-614A-A040-74934F394DED}"/>
                  </a:ext>
                </a:extLst>
              </p:cNvPr>
              <p:cNvCxnSpPr/>
              <p:nvPr/>
            </p:nvCxnSpPr>
            <p:spPr>
              <a:xfrm>
                <a:off x="2803033" y="2520002"/>
                <a:ext cx="216000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DE2DCA06-F338-224B-B726-5EB1961C5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8000" y="3023999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72AF94F7-129E-8D4B-8BDA-988CF17DE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000" y="3024000"/>
                <a:ext cx="0" cy="28800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5DE14DEA-0402-7543-83DD-D0F6E0662FFF}"/>
                  </a:ext>
                </a:extLst>
              </p:cNvPr>
              <p:cNvGrpSpPr/>
              <p:nvPr/>
            </p:nvGrpSpPr>
            <p:grpSpPr>
              <a:xfrm>
                <a:off x="2735999" y="3060580"/>
                <a:ext cx="144001" cy="143425"/>
                <a:chOff x="7338328" y="3136259"/>
                <a:chExt cx="291879" cy="218630"/>
              </a:xfrm>
            </p:grpSpPr>
            <p:sp>
              <p:nvSpPr>
                <p:cNvPr id="338" name="Triangle 337">
                  <a:extLst>
                    <a:ext uri="{FF2B5EF4-FFF2-40B4-BE49-F238E27FC236}">
                      <a16:creationId xmlns:a16="http://schemas.microsoft.com/office/drawing/2014/main" id="{B333C3A5-9313-024D-92CA-F132BACA5EDF}"/>
                    </a:ext>
                  </a:extLst>
                </p:cNvPr>
                <p:cNvSpPr/>
                <p:nvPr/>
              </p:nvSpPr>
              <p:spPr>
                <a:xfrm>
                  <a:off x="7338330" y="3190259"/>
                  <a:ext cx="291877" cy="16463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1">
                        <a:lumMod val="50000"/>
                      </a:schemeClr>
                    </a:solidFill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DAFB8DF4-E6F6-A449-A761-57754257A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9080" y="3186932"/>
                  <a:ext cx="180000" cy="0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0332B63D-A628-5843-A52C-BB05CE5AA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70997" y="3136259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44CC55BF-8EA3-3B44-B3C4-A875AF4EC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8328" y="3187685"/>
                  <a:ext cx="50800" cy="50673"/>
                </a:xfrm>
                <a:prstGeom prst="line">
                  <a:avLst/>
                </a:prstGeom>
                <a:ln w="12700" cap="rnd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3" name="Arc 332">
                <a:extLst>
                  <a:ext uri="{FF2B5EF4-FFF2-40B4-BE49-F238E27FC236}">
                    <a16:creationId xmlns:a16="http://schemas.microsoft.com/office/drawing/2014/main" id="{53364728-4190-8D4F-8096-64FCCC738E3B}"/>
                  </a:ext>
                </a:extLst>
              </p:cNvPr>
              <p:cNvSpPr/>
              <p:nvPr/>
            </p:nvSpPr>
            <p:spPr>
              <a:xfrm>
                <a:off x="2880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4" name="Arc 333">
                <a:extLst>
                  <a:ext uri="{FF2B5EF4-FFF2-40B4-BE49-F238E27FC236}">
                    <a16:creationId xmlns:a16="http://schemas.microsoft.com/office/drawing/2014/main" id="{636F5987-DD53-1C4C-A549-D5A191E2779B}"/>
                  </a:ext>
                </a:extLst>
              </p:cNvPr>
              <p:cNvSpPr/>
              <p:nvPr/>
            </p:nvSpPr>
            <p:spPr>
              <a:xfrm>
                <a:off x="2772000" y="2952000"/>
                <a:ext cx="72000" cy="72000"/>
              </a:xfrm>
              <a:prstGeom prst="arc">
                <a:avLst>
                  <a:gd name="adj1" fmla="val 16200000"/>
                  <a:gd name="adj2" fmla="val 5439681"/>
                </a:avLst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3781D1DB-4558-3741-985D-ADCAF94858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2977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DE145A9-1995-2043-91F1-4AFBF7EE80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DB13126-084F-034A-94E2-EC286D94E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97200" y="3301200"/>
                <a:ext cx="21600" cy="21600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2" name="Triangle 321">
                <a:extLst>
                  <a:ext uri="{FF2B5EF4-FFF2-40B4-BE49-F238E27FC236}">
                    <a16:creationId xmlns:a16="http://schemas.microsoft.com/office/drawing/2014/main" id="{D6A4B5DB-CFBC-3646-BA0D-314FE3AD1164}"/>
                  </a:ext>
                </a:extLst>
              </p:cNvPr>
              <p:cNvSpPr/>
              <p:nvPr/>
            </p:nvSpPr>
            <p:spPr>
              <a:xfrm flipV="1">
                <a:off x="2520000" y="3528000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D0000B96-715E-184E-A1F6-A62272A70B28}"/>
                </a:ext>
              </a:extLst>
            </p:cNvPr>
            <p:cNvSpPr txBox="1"/>
            <p:nvPr/>
          </p:nvSpPr>
          <p:spPr>
            <a:xfrm>
              <a:off x="2663291" y="2331517"/>
              <a:ext cx="518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8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+2.5 V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C9FE0536-22D0-D647-9819-7FFB22B25F9A}"/>
                </a:ext>
              </a:extLst>
            </p:cNvPr>
            <p:cNvSpPr txBox="1"/>
            <p:nvPr/>
          </p:nvSpPr>
          <p:spPr>
            <a:xfrm>
              <a:off x="2389322" y="3637868"/>
              <a:ext cx="478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000" dirty="0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GND</a:t>
              </a:r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93F56256-1927-1043-B339-F6E18885D9AC}"/>
              </a:ext>
            </a:extLst>
          </p:cNvPr>
          <p:cNvGrpSpPr/>
          <p:nvPr/>
        </p:nvGrpSpPr>
        <p:grpSpPr>
          <a:xfrm>
            <a:off x="4788000" y="4392000"/>
            <a:ext cx="504000" cy="1152000"/>
            <a:chOff x="2520000" y="2520000"/>
            <a:chExt cx="504000" cy="1152000"/>
          </a:xfrm>
        </p:grpSpPr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32D34302-81BD-5B4C-9AF4-51583771EBA0}"/>
                </a:ext>
              </a:extLst>
            </p:cNvPr>
            <p:cNvSpPr/>
            <p:nvPr/>
          </p:nvSpPr>
          <p:spPr>
            <a:xfrm>
              <a:off x="2520000" y="2628001"/>
              <a:ext cx="504000" cy="75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9B8DD8C4-F685-114E-92BB-00B2B033C7A6}"/>
                </a:ext>
              </a:extLst>
            </p:cNvPr>
            <p:cNvGrpSpPr/>
            <p:nvPr/>
          </p:nvGrpSpPr>
          <p:grpSpPr>
            <a:xfrm>
              <a:off x="2628002" y="2520000"/>
              <a:ext cx="288005" cy="1008001"/>
              <a:chOff x="7121805" y="2875827"/>
              <a:chExt cx="617153" cy="1535697"/>
            </a:xfrm>
          </p:grpSpPr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66A8DCEA-A4CB-5A4C-A79A-DA4505BAD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9" y="3150060"/>
                <a:ext cx="0" cy="1261464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3B2EFBF1-51BF-4341-9510-8D75132433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05" y="3150058"/>
                <a:ext cx="385714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AD10616B-C39B-5944-B60A-22F0595E8E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16" y="4082445"/>
                <a:ext cx="617142" cy="0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57E1D4C1-C327-8742-997B-B44375D360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7525" y="3150060"/>
                <a:ext cx="0" cy="383922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A96233B4-2F48-3543-B575-6B0692BE9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8943" y="2875827"/>
                <a:ext cx="0" cy="658155"/>
              </a:xfrm>
              <a:prstGeom prst="line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387672D2-8488-EF4F-B414-D59756518803}"/>
                </a:ext>
              </a:extLst>
            </p:cNvPr>
            <p:cNvGrpSpPr/>
            <p:nvPr/>
          </p:nvGrpSpPr>
          <p:grpSpPr>
            <a:xfrm>
              <a:off x="2555637" y="2772000"/>
              <a:ext cx="144000" cy="108000"/>
              <a:chOff x="1089102" y="1732254"/>
              <a:chExt cx="135855" cy="125210"/>
            </a:xfrm>
          </p:grpSpPr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D91CE8C9-9414-5C4F-9C7F-4874001CC783}"/>
                  </a:ext>
                </a:extLst>
              </p:cNvPr>
              <p:cNvCxnSpPr/>
              <p:nvPr/>
            </p:nvCxnSpPr>
            <p:spPr>
              <a:xfrm>
                <a:off x="1089102" y="1732254"/>
                <a:ext cx="13440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7" name="Triangle 386">
                <a:extLst>
                  <a:ext uri="{FF2B5EF4-FFF2-40B4-BE49-F238E27FC236}">
                    <a16:creationId xmlns:a16="http://schemas.microsoft.com/office/drawing/2014/main" id="{6C86F4B7-944F-2B41-A49F-17345149A94F}"/>
                  </a:ext>
                </a:extLst>
              </p:cNvPr>
              <p:cNvSpPr/>
              <p:nvPr/>
            </p:nvSpPr>
            <p:spPr>
              <a:xfrm>
                <a:off x="1090557" y="1739381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D3F21480-E122-B24F-BA7C-CD4CCFC8F143}"/>
                </a:ext>
              </a:extLst>
            </p:cNvPr>
            <p:cNvGrpSpPr/>
            <p:nvPr/>
          </p:nvGrpSpPr>
          <p:grpSpPr>
            <a:xfrm>
              <a:off x="2555637" y="3096000"/>
              <a:ext cx="144000" cy="108000"/>
              <a:chOff x="1089102" y="2029668"/>
              <a:chExt cx="135855" cy="118083"/>
            </a:xfrm>
          </p:grpSpPr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8F06A2F-AC49-0446-83C6-05E838F98FB9}"/>
                  </a:ext>
                </a:extLst>
              </p:cNvPr>
              <p:cNvCxnSpPr/>
              <p:nvPr/>
            </p:nvCxnSpPr>
            <p:spPr>
              <a:xfrm>
                <a:off x="1089102" y="2029668"/>
                <a:ext cx="13440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Triangle 384">
                <a:extLst>
                  <a:ext uri="{FF2B5EF4-FFF2-40B4-BE49-F238E27FC236}">
                    <a16:creationId xmlns:a16="http://schemas.microsoft.com/office/drawing/2014/main" id="{6B9A498F-6C51-1C4D-863C-0E887D057D35}"/>
                  </a:ext>
                </a:extLst>
              </p:cNvPr>
              <p:cNvSpPr/>
              <p:nvPr/>
            </p:nvSpPr>
            <p:spPr>
              <a:xfrm>
                <a:off x="1090557" y="2029668"/>
                <a:ext cx="134400" cy="1180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41E7152F-F99D-0443-B557-FECD8973362D}"/>
                </a:ext>
              </a:extLst>
            </p:cNvPr>
            <p:cNvGrpSpPr/>
            <p:nvPr/>
          </p:nvGrpSpPr>
          <p:grpSpPr>
            <a:xfrm>
              <a:off x="2844000" y="2694974"/>
              <a:ext cx="144000" cy="149027"/>
              <a:chOff x="7340240" y="3136259"/>
              <a:chExt cx="308571" cy="227171"/>
            </a:xfrm>
          </p:grpSpPr>
          <p:sp>
            <p:nvSpPr>
              <p:cNvPr id="380" name="Triangle 379">
                <a:extLst>
                  <a:ext uri="{FF2B5EF4-FFF2-40B4-BE49-F238E27FC236}">
                    <a16:creationId xmlns:a16="http://schemas.microsoft.com/office/drawing/2014/main" id="{DE73ABC1-BFC0-7E4F-A17F-9A21D131423E}"/>
                  </a:ext>
                </a:extLst>
              </p:cNvPr>
              <p:cNvSpPr/>
              <p:nvPr/>
            </p:nvSpPr>
            <p:spPr>
              <a:xfrm>
                <a:off x="7340240" y="3198799"/>
                <a:ext cx="308571" cy="164631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4BA938F3-F799-4A45-8479-EAFAA6B53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255" y="3186932"/>
                <a:ext cx="180000" cy="0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B4BA78EF-93DA-C049-B03C-529CCE5065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172" y="3136259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0EDA586C-18B7-EB47-A52E-EFC3876F10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1503" y="3187685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CBCBD9FC-D5F1-104C-A49A-6E564E80CF90}"/>
                </a:ext>
              </a:extLst>
            </p:cNvPr>
            <p:cNvCxnSpPr/>
            <p:nvPr/>
          </p:nvCxnSpPr>
          <p:spPr>
            <a:xfrm>
              <a:off x="2803033" y="2520002"/>
              <a:ext cx="216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71C8CDC9-AD53-114D-98A3-CF2F359A19AE}"/>
                </a:ext>
              </a:extLst>
            </p:cNvPr>
            <p:cNvCxnSpPr>
              <a:cxnSpLocks/>
            </p:cNvCxnSpPr>
            <p:nvPr/>
          </p:nvCxnSpPr>
          <p:spPr>
            <a:xfrm>
              <a:off x="2808000" y="3023999"/>
              <a:ext cx="0" cy="28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CAFB829C-1F61-3849-8F66-1F9F81902E8E}"/>
                </a:ext>
              </a:extLst>
            </p:cNvPr>
            <p:cNvCxnSpPr>
              <a:cxnSpLocks/>
            </p:cNvCxnSpPr>
            <p:nvPr/>
          </p:nvCxnSpPr>
          <p:spPr>
            <a:xfrm>
              <a:off x="2916000" y="3024000"/>
              <a:ext cx="0" cy="28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8774479B-B12F-D04C-9E55-487876D0AEC0}"/>
                </a:ext>
              </a:extLst>
            </p:cNvPr>
            <p:cNvGrpSpPr/>
            <p:nvPr/>
          </p:nvGrpSpPr>
          <p:grpSpPr>
            <a:xfrm>
              <a:off x="2735999" y="3060580"/>
              <a:ext cx="144001" cy="143425"/>
              <a:chOff x="7338328" y="3136259"/>
              <a:chExt cx="291879" cy="218630"/>
            </a:xfrm>
          </p:grpSpPr>
          <p:sp>
            <p:nvSpPr>
              <p:cNvPr id="376" name="Triangle 375">
                <a:extLst>
                  <a:ext uri="{FF2B5EF4-FFF2-40B4-BE49-F238E27FC236}">
                    <a16:creationId xmlns:a16="http://schemas.microsoft.com/office/drawing/2014/main" id="{70EB19F4-66C5-4A4C-A02B-B5FE50D97F5E}"/>
                  </a:ext>
                </a:extLst>
              </p:cNvPr>
              <p:cNvSpPr/>
              <p:nvPr/>
            </p:nvSpPr>
            <p:spPr>
              <a:xfrm>
                <a:off x="7338330" y="3190259"/>
                <a:ext cx="291877" cy="1646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endParaRPr>
              </a:p>
            </p:txBody>
          </p: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A47688CE-455E-8444-B30F-2663B83FC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080" y="3186932"/>
                <a:ext cx="180000" cy="0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9180A425-867C-0549-ABF1-63A2CFA01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0997" y="3136259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1980F1C0-5FAB-8747-838E-BBB9767C79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8328" y="3187685"/>
                <a:ext cx="50800" cy="50673"/>
              </a:xfrm>
              <a:prstGeom prst="line">
                <a:avLst/>
              </a:prstGeom>
              <a:ln w="127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Arc 369">
              <a:extLst>
                <a:ext uri="{FF2B5EF4-FFF2-40B4-BE49-F238E27FC236}">
                  <a16:creationId xmlns:a16="http://schemas.microsoft.com/office/drawing/2014/main" id="{A392FD54-B80A-7949-9AAD-AD797E9FDA1D}"/>
                </a:ext>
              </a:extLst>
            </p:cNvPr>
            <p:cNvSpPr/>
            <p:nvPr/>
          </p:nvSpPr>
          <p:spPr>
            <a:xfrm>
              <a:off x="2880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1" name="Arc 370">
              <a:extLst>
                <a:ext uri="{FF2B5EF4-FFF2-40B4-BE49-F238E27FC236}">
                  <a16:creationId xmlns:a16="http://schemas.microsoft.com/office/drawing/2014/main" id="{B74E4B6B-690B-1240-9FB7-DD3608DE3B32}"/>
                </a:ext>
              </a:extLst>
            </p:cNvPr>
            <p:cNvSpPr/>
            <p:nvPr/>
          </p:nvSpPr>
          <p:spPr>
            <a:xfrm>
              <a:off x="2772000" y="2952000"/>
              <a:ext cx="72000" cy="72000"/>
            </a:xfrm>
            <a:prstGeom prst="arc">
              <a:avLst>
                <a:gd name="adj1" fmla="val 16200000"/>
                <a:gd name="adj2" fmla="val 5439681"/>
              </a:avLst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CE461E1-EE28-6641-94D7-59904B5F9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7200" y="2977200"/>
              <a:ext cx="21600" cy="216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17ED9021-E89A-1D41-846F-E237F826D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7200" y="3301200"/>
              <a:ext cx="21600" cy="216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AC18B2CB-3A53-4F42-AD75-03AB3D86A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7200" y="3301200"/>
              <a:ext cx="21600" cy="216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5" name="Triangle 374">
              <a:extLst>
                <a:ext uri="{FF2B5EF4-FFF2-40B4-BE49-F238E27FC236}">
                  <a16:creationId xmlns:a16="http://schemas.microsoft.com/office/drawing/2014/main" id="{E8D44487-F7F8-E644-B700-5E79F97FB577}"/>
                </a:ext>
              </a:extLst>
            </p:cNvPr>
            <p:cNvSpPr/>
            <p:nvPr/>
          </p:nvSpPr>
          <p:spPr>
            <a:xfrm flipV="1">
              <a:off x="2520000" y="3528000"/>
              <a:ext cx="216000" cy="144000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76B375E9-A790-2B46-8D16-7FBF467BA63E}"/>
              </a:ext>
            </a:extLst>
          </p:cNvPr>
          <p:cNvSpPr txBox="1"/>
          <p:nvPr/>
        </p:nvSpPr>
        <p:spPr>
          <a:xfrm>
            <a:off x="4910864" y="4194835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800" dirty="0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+2.5 V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57DFB56B-9321-7446-AE16-2F0FD436BEF1}"/>
              </a:ext>
            </a:extLst>
          </p:cNvPr>
          <p:cNvSpPr txBox="1"/>
          <p:nvPr/>
        </p:nvSpPr>
        <p:spPr>
          <a:xfrm>
            <a:off x="4666748" y="5508981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000" dirty="0">
                <a:solidFill>
                  <a:schemeClr val="accent1">
                    <a:lumMod val="50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GND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42A234-A4DE-FC4B-B9E5-E2600CC8B9E4}"/>
              </a:ext>
            </a:extLst>
          </p:cNvPr>
          <p:cNvCxnSpPr>
            <a:cxnSpLocks/>
          </p:cNvCxnSpPr>
          <p:nvPr/>
        </p:nvCxnSpPr>
        <p:spPr>
          <a:xfrm>
            <a:off x="4462805" y="4860000"/>
            <a:ext cx="104519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Lightning Bolt 392">
            <a:extLst>
              <a:ext uri="{FF2B5EF4-FFF2-40B4-BE49-F238E27FC236}">
                <a16:creationId xmlns:a16="http://schemas.microsoft.com/office/drawing/2014/main" id="{6137D805-51D0-3D4C-9700-BE7367DE6E37}"/>
              </a:ext>
            </a:extLst>
          </p:cNvPr>
          <p:cNvSpPr/>
          <p:nvPr/>
        </p:nvSpPr>
        <p:spPr>
          <a:xfrm>
            <a:off x="5267340" y="4475939"/>
            <a:ext cx="220220" cy="323854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094518-1F6E-0542-8ACB-92432B1764E4}"/>
              </a:ext>
            </a:extLst>
          </p:cNvPr>
          <p:cNvSpPr txBox="1"/>
          <p:nvPr/>
        </p:nvSpPr>
        <p:spPr>
          <a:xfrm>
            <a:off x="4728552" y="3773764"/>
            <a:ext cx="646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従来の</a:t>
            </a:r>
            <a:b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</a:br>
            <a: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放電保護</a:t>
            </a:r>
          </a:p>
          <a:p>
            <a:r>
              <a:rPr lang="en-JP" sz="900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チップ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616B78E-F9D0-4747-B820-4BEA09E742BF}"/>
              </a:ext>
            </a:extLst>
          </p:cNvPr>
          <p:cNvSpPr txBox="1"/>
          <p:nvPr/>
        </p:nvSpPr>
        <p:spPr>
          <a:xfrm>
            <a:off x="1237367" y="4674013"/>
            <a:ext cx="92044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⊿V</a:t>
            </a:r>
            <a:r>
              <a:rPr lang="en-JP" sz="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GEM</a:t>
            </a:r>
            <a:r>
              <a:rPr lang="en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  <a:cs typeface="Times New Roman" panose="02020603050405020304" pitchFamily="18" charset="0"/>
              </a:rPr>
              <a:t> ~ 380 V</a:t>
            </a:r>
          </a:p>
        </p:txBody>
      </p:sp>
    </p:spTree>
    <p:extLst>
      <p:ext uri="{BB962C8B-B14F-4D97-AF65-F5344CB8AC3E}">
        <p14:creationId xmlns:p14="http://schemas.microsoft.com/office/powerpoint/2010/main" val="2515628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7A15C-3F94-E344-A025-53A8083D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Jan 05, 2021</a:t>
            </a:r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E360E-AA39-7647-B293-7160BB48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e16 elec. / </a:t>
            </a:r>
            <a:r>
              <a:rPr kumimoji="1" lang="ja-JP" altLang="en-US"/>
              <a:t>近藤 丈仁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38CAA4-10A3-4A45-B053-46AB1F84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71" y="3780326"/>
            <a:ext cx="7259149" cy="27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B299-D5C0-0947-AD9C-8FC42C10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JP" dirty="0"/>
              <a:t>追加基板信号チェック：チェンバー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35BFE0-FB2F-E341-B5F2-90ABF052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936001"/>
            <a:ext cx="7886700" cy="1211873"/>
          </a:xfrm>
        </p:spPr>
        <p:txBody>
          <a:bodyPr/>
          <a:lstStyle/>
          <a:p>
            <a:r>
              <a:rPr lang="en-JP" dirty="0"/>
              <a:t>Fe55 γ線源を当てて波高を比べた：</a:t>
            </a:r>
          </a:p>
          <a:p>
            <a:endParaRPr lang="en-JP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9FAD54-5761-5A46-B0E5-D4588505928B}"/>
              </a:ext>
            </a:extLst>
          </p:cNvPr>
          <p:cNvGrpSpPr/>
          <p:nvPr/>
        </p:nvGrpSpPr>
        <p:grpSpPr>
          <a:xfrm>
            <a:off x="1865573" y="3032494"/>
            <a:ext cx="2631554" cy="1573644"/>
            <a:chOff x="5875264" y="4081316"/>
            <a:chExt cx="2631554" cy="15736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91C74F-617C-6540-B725-20B97487D41E}"/>
                </a:ext>
              </a:extLst>
            </p:cNvPr>
            <p:cNvSpPr txBox="1"/>
            <p:nvPr/>
          </p:nvSpPr>
          <p:spPr>
            <a:xfrm>
              <a:off x="6873334" y="4081316"/>
              <a:ext cx="1027845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JP" dirty="0"/>
                <a:t>ASD基板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2FBDE0-90F9-8E47-8150-2756CFD7F6DC}"/>
                </a:ext>
              </a:extLst>
            </p:cNvPr>
            <p:cNvSpPr txBox="1"/>
            <p:nvPr/>
          </p:nvSpPr>
          <p:spPr>
            <a:xfrm>
              <a:off x="7478973" y="5285628"/>
              <a:ext cx="1027845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JP" dirty="0"/>
                <a:t>ASD基板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341811-48CF-2441-B105-F275426C5985}"/>
                </a:ext>
              </a:extLst>
            </p:cNvPr>
            <p:cNvSpPr txBox="1"/>
            <p:nvPr/>
          </p:nvSpPr>
          <p:spPr>
            <a:xfrm>
              <a:off x="6201836" y="5285628"/>
              <a:ext cx="995785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JP" dirty="0"/>
                <a:t>ub基板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C45A4C3-42F2-3F4A-9F8A-59D1FEE0560B}"/>
                </a:ext>
              </a:extLst>
            </p:cNvPr>
            <p:cNvCxnSpPr/>
            <p:nvPr/>
          </p:nvCxnSpPr>
          <p:spPr>
            <a:xfrm>
              <a:off x="7197621" y="5483182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641C5D-9B6E-AC46-8727-52E6374B47FF}"/>
                </a:ext>
              </a:extLst>
            </p:cNvPr>
            <p:cNvCxnSpPr/>
            <p:nvPr/>
          </p:nvCxnSpPr>
          <p:spPr>
            <a:xfrm>
              <a:off x="6536442" y="4290746"/>
              <a:ext cx="326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A9082D-7AB4-CF47-BA0A-8F56252A7832}"/>
                </a:ext>
              </a:extLst>
            </p:cNvPr>
            <p:cNvCxnSpPr/>
            <p:nvPr/>
          </p:nvCxnSpPr>
          <p:spPr>
            <a:xfrm>
              <a:off x="5875264" y="5470294"/>
              <a:ext cx="3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3180DD-6E42-2D48-9997-382A60FF8C00}"/>
              </a:ext>
            </a:extLst>
          </p:cNvPr>
          <p:cNvSpPr txBox="1"/>
          <p:nvPr/>
        </p:nvSpPr>
        <p:spPr>
          <a:xfrm>
            <a:off x="4894105" y="1714682"/>
            <a:ext cx="28777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オシロ目測での波高。</a:t>
            </a:r>
          </a:p>
          <a:p>
            <a:r>
              <a:rPr lang="en-JP" sz="1400" dirty="0"/>
              <a:t>ノイズと波高のばらつきにより、</a:t>
            </a:r>
          </a:p>
          <a:p>
            <a:r>
              <a:rPr lang="en-JP" dirty="0"/>
              <a:t>誤差50mVほど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B79E4F-8679-4D4A-8415-0CC0D258A438}"/>
              </a:ext>
            </a:extLst>
          </p:cNvPr>
          <p:cNvSpPr txBox="1"/>
          <p:nvPr/>
        </p:nvSpPr>
        <p:spPr>
          <a:xfrm>
            <a:off x="5367234" y="2933039"/>
            <a:ext cx="9829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6:15</a:t>
            </a:r>
          </a:p>
          <a:p>
            <a:r>
              <a:rPr lang="en-JP" sz="2000" dirty="0"/>
              <a:t>250 mV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10EA0-D609-AA4A-9417-F438418B00AF}"/>
              </a:ext>
            </a:extLst>
          </p:cNvPr>
          <p:cNvSpPr txBox="1"/>
          <p:nvPr/>
        </p:nvSpPr>
        <p:spPr>
          <a:xfrm>
            <a:off x="5362206" y="3974867"/>
            <a:ext cx="9829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6:04</a:t>
            </a:r>
          </a:p>
          <a:p>
            <a:r>
              <a:rPr lang="en-JP" sz="2000" dirty="0"/>
              <a:t>250 mV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82F70C-E078-9440-BA7A-64A26F3B694A}"/>
              </a:ext>
            </a:extLst>
          </p:cNvPr>
          <p:cNvSpPr/>
          <p:nvPr/>
        </p:nvSpPr>
        <p:spPr>
          <a:xfrm>
            <a:off x="7584377" y="5028352"/>
            <a:ext cx="3005951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JP" sz="1400" dirty="0"/>
              <a:t>※ ガスが減りながら・波高が</a:t>
            </a:r>
          </a:p>
          <a:p>
            <a:r>
              <a:rPr lang="en-JP" sz="1400" dirty="0"/>
              <a:t>小さくなりつつある中での測定。</a:t>
            </a:r>
          </a:p>
          <a:p>
            <a:r>
              <a:rPr lang="en-JP" sz="1100" dirty="0"/>
              <a:t>10月20日。</a:t>
            </a:r>
          </a:p>
          <a:p>
            <a:r>
              <a:rPr lang="en-JP" sz="1100" dirty="0"/>
              <a:t>波高は実運用時のゲインチェック時の目安</a:t>
            </a:r>
          </a:p>
          <a:p>
            <a:r>
              <a:rPr lang="en-JP" sz="1100" dirty="0"/>
              <a:t>(390mV程度)より常に小さかった。これは</a:t>
            </a:r>
          </a:p>
          <a:p>
            <a:r>
              <a:rPr lang="en-JP" sz="1100" dirty="0"/>
              <a:t>ガスが減っていたことによると考えている。</a:t>
            </a:r>
          </a:p>
          <a:p>
            <a:r>
              <a:rPr lang="en-JP" sz="1100" dirty="0"/>
              <a:t>ガスの不足と、installの時間的都合により</a:t>
            </a:r>
            <a:br>
              <a:rPr lang="en-JP" sz="1100" dirty="0"/>
            </a:br>
            <a:r>
              <a:rPr lang="en-JP" sz="1100" dirty="0"/>
              <a:t>目測での波高で変化なしとして、終了した。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55539-FF59-0645-9183-7584DD08D23B}"/>
              </a:ext>
            </a:extLst>
          </p:cNvPr>
          <p:cNvSpPr txBox="1"/>
          <p:nvPr/>
        </p:nvSpPr>
        <p:spPr>
          <a:xfrm>
            <a:off x="2027573" y="5158501"/>
            <a:ext cx="4854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波高が 目測でほぼ変わらないことが分かった</a:t>
            </a:r>
          </a:p>
          <a:p>
            <a:r>
              <a:rPr lang="en-JP" dirty="0"/>
              <a:t>→ 実験現場で接続して installした(10月)</a:t>
            </a:r>
          </a:p>
          <a:p>
            <a:r>
              <a:rPr lang="en-JP" dirty="0"/>
              <a:t>右の列の波高の低下が</a:t>
            </a:r>
          </a:p>
          <a:p>
            <a:r>
              <a:rPr lang="en-JP" dirty="0"/>
              <a:t>ガスの影響か、基板の影響か 判別できない</a:t>
            </a:r>
          </a:p>
          <a:p>
            <a:r>
              <a:rPr lang="en-JP" dirty="0"/>
              <a:t>→テストパルス で波高を調べる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0D39B-F248-6944-B8D6-E071AB4F5E4C}"/>
              </a:ext>
            </a:extLst>
          </p:cNvPr>
          <p:cNvSpPr txBox="1"/>
          <p:nvPr/>
        </p:nvSpPr>
        <p:spPr>
          <a:xfrm>
            <a:off x="7983282" y="171247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波形解析での</a:t>
            </a:r>
          </a:p>
          <a:p>
            <a:r>
              <a:rPr lang="en-JP" dirty="0"/>
              <a:t>ピーク波高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CEA23-582E-A548-8A90-0A56B3823E7F}"/>
              </a:ext>
            </a:extLst>
          </p:cNvPr>
          <p:cNvSpPr txBox="1"/>
          <p:nvPr/>
        </p:nvSpPr>
        <p:spPr>
          <a:xfrm>
            <a:off x="5537861" y="4223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P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8FC36-D315-B642-9227-C9F12888F112}"/>
              </a:ext>
            </a:extLst>
          </p:cNvPr>
          <p:cNvSpPr txBox="1"/>
          <p:nvPr/>
        </p:nvSpPr>
        <p:spPr>
          <a:xfrm>
            <a:off x="8256792" y="2961118"/>
            <a:ext cx="9829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7:??</a:t>
            </a:r>
          </a:p>
          <a:p>
            <a:r>
              <a:rPr lang="en-JP" sz="2000" dirty="0"/>
              <a:t>215 mV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FBA8-91AA-6B47-ADF9-66995F7369FF}"/>
              </a:ext>
            </a:extLst>
          </p:cNvPr>
          <p:cNvSpPr txBox="1"/>
          <p:nvPr/>
        </p:nvSpPr>
        <p:spPr>
          <a:xfrm>
            <a:off x="8248584" y="4063679"/>
            <a:ext cx="10711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7:?? + 5 min</a:t>
            </a:r>
          </a:p>
          <a:p>
            <a:r>
              <a:rPr lang="en-JP" sz="2000" dirty="0"/>
              <a:t>173 mV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6E1101-761F-FB43-BD28-E5FB11C5FA50}"/>
              </a:ext>
            </a:extLst>
          </p:cNvPr>
          <p:cNvCxnSpPr/>
          <p:nvPr/>
        </p:nvCxnSpPr>
        <p:spPr>
          <a:xfrm>
            <a:off x="2027574" y="2728137"/>
            <a:ext cx="8367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49C01E-1E19-0E44-9AFB-55E85087CCE9}"/>
              </a:ext>
            </a:extLst>
          </p:cNvPr>
          <p:cNvCxnSpPr/>
          <p:nvPr/>
        </p:nvCxnSpPr>
        <p:spPr>
          <a:xfrm>
            <a:off x="4801590" y="1712475"/>
            <a:ext cx="0" cy="3258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7E939D-A2B7-D346-BA10-523430CC984B}"/>
              </a:ext>
            </a:extLst>
          </p:cNvPr>
          <p:cNvCxnSpPr/>
          <p:nvPr/>
        </p:nvCxnSpPr>
        <p:spPr>
          <a:xfrm>
            <a:off x="2027574" y="3790700"/>
            <a:ext cx="8367295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28B881-7293-3F4F-BAF6-9EC2785C4532}"/>
              </a:ext>
            </a:extLst>
          </p:cNvPr>
          <p:cNvCxnSpPr>
            <a:cxnSpLocks/>
          </p:cNvCxnSpPr>
          <p:nvPr/>
        </p:nvCxnSpPr>
        <p:spPr>
          <a:xfrm flipV="1">
            <a:off x="7641098" y="1712475"/>
            <a:ext cx="0" cy="323405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809AD6-32AB-954B-A869-2D4F034A8FA8}"/>
              </a:ext>
            </a:extLst>
          </p:cNvPr>
          <p:cNvSpPr txBox="1"/>
          <p:nvPr/>
        </p:nvSpPr>
        <p:spPr>
          <a:xfrm>
            <a:off x="5222850" y="36128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１倍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609A89-C37A-4240-BFFD-E3E0A0FFBD36}"/>
              </a:ext>
            </a:extLst>
          </p:cNvPr>
          <p:cNvSpPr txBox="1"/>
          <p:nvPr/>
        </p:nvSpPr>
        <p:spPr>
          <a:xfrm>
            <a:off x="7771815" y="3606034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/>
              <a:t>最悪80</a:t>
            </a:r>
            <a:r>
              <a:rPr lang="en-JP" dirty="0"/>
              <a:t>%まで小さく(※)</a:t>
            </a:r>
          </a:p>
        </p:txBody>
      </p:sp>
      <p:sp>
        <p:nvSpPr>
          <p:cNvPr id="24" name="Curved Left Arrow 23">
            <a:extLst>
              <a:ext uri="{FF2B5EF4-FFF2-40B4-BE49-F238E27FC236}">
                <a16:creationId xmlns:a16="http://schemas.microsoft.com/office/drawing/2014/main" id="{4EAC053B-9574-D445-8433-5BE97C6833E3}"/>
              </a:ext>
            </a:extLst>
          </p:cNvPr>
          <p:cNvSpPr/>
          <p:nvPr/>
        </p:nvSpPr>
        <p:spPr>
          <a:xfrm>
            <a:off x="9784509" y="3432236"/>
            <a:ext cx="584602" cy="8616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31" name="Curved Left Arrow 30">
            <a:extLst>
              <a:ext uri="{FF2B5EF4-FFF2-40B4-BE49-F238E27FC236}">
                <a16:creationId xmlns:a16="http://schemas.microsoft.com/office/drawing/2014/main" id="{FD7EA905-3ABF-EE42-92F9-2408D3B3C0C9}"/>
              </a:ext>
            </a:extLst>
          </p:cNvPr>
          <p:cNvSpPr/>
          <p:nvPr/>
        </p:nvSpPr>
        <p:spPr>
          <a:xfrm>
            <a:off x="6511649" y="3387632"/>
            <a:ext cx="584602" cy="8616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7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EE1F-BE41-0944-8256-D53567F1F988}"/>
              </a:ext>
            </a:extLst>
          </p:cNvPr>
          <p:cNvSpPr/>
          <p:nvPr/>
        </p:nvSpPr>
        <p:spPr>
          <a:xfrm>
            <a:off x="7809333" y="5236813"/>
            <a:ext cx="2524939" cy="13406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1847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9FF2A1-8096-7D40-B84E-1D9170586D45}"/>
              </a:ext>
            </a:extLst>
          </p:cNvPr>
          <p:cNvGraphicFramePr/>
          <p:nvPr/>
        </p:nvGraphicFramePr>
        <p:xfrm>
          <a:off x="78105" y="-90273"/>
          <a:ext cx="12512971" cy="703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75B8CDBC-3072-FE4F-BE70-AB2D1F6003A8}"/>
              </a:ext>
            </a:extLst>
          </p:cNvPr>
          <p:cNvSpPr/>
          <p:nvPr/>
        </p:nvSpPr>
        <p:spPr>
          <a:xfrm>
            <a:off x="2664447" y="2077155"/>
            <a:ext cx="554216" cy="2848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847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A034B0A-81B8-E746-91D8-126973FE49C3}"/>
              </a:ext>
            </a:extLst>
          </p:cNvPr>
          <p:cNvSpPr/>
          <p:nvPr/>
        </p:nvSpPr>
        <p:spPr>
          <a:xfrm>
            <a:off x="6606617" y="1088406"/>
            <a:ext cx="507037" cy="2848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847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B9CCE5-925E-C44F-ADEE-C0333CDCB259}"/>
              </a:ext>
            </a:extLst>
          </p:cNvPr>
          <p:cNvSpPr/>
          <p:nvPr/>
        </p:nvSpPr>
        <p:spPr>
          <a:xfrm>
            <a:off x="6606610" y="2848041"/>
            <a:ext cx="507038" cy="2848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847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99C6566-A492-2842-B0FB-1A81E4320906}"/>
              </a:ext>
            </a:extLst>
          </p:cNvPr>
          <p:cNvSpPr/>
          <p:nvPr/>
        </p:nvSpPr>
        <p:spPr>
          <a:xfrm>
            <a:off x="5943568" y="2077155"/>
            <a:ext cx="746216" cy="2848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847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913B9C-05D4-094C-A767-B77BA6F07F86}"/>
              </a:ext>
            </a:extLst>
          </p:cNvPr>
          <p:cNvSpPr/>
          <p:nvPr/>
        </p:nvSpPr>
        <p:spPr>
          <a:xfrm>
            <a:off x="6518934" y="1161032"/>
            <a:ext cx="170842" cy="1898362"/>
          </a:xfrm>
          <a:prstGeom prst="roundRect">
            <a:avLst>
              <a:gd name="adj" fmla="val 2620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847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FCB022-B175-3A42-A684-22ADCCF2F5BB}"/>
              </a:ext>
            </a:extLst>
          </p:cNvPr>
          <p:cNvCxnSpPr>
            <a:cxnSpLocks/>
          </p:cNvCxnSpPr>
          <p:nvPr/>
        </p:nvCxnSpPr>
        <p:spPr>
          <a:xfrm flipH="1">
            <a:off x="10416565" y="5907151"/>
            <a:ext cx="554216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52209C-AE17-564A-AA3C-473ACA82EBC2}"/>
              </a:ext>
            </a:extLst>
          </p:cNvPr>
          <p:cNvSpPr txBox="1"/>
          <p:nvPr/>
        </p:nvSpPr>
        <p:spPr>
          <a:xfrm>
            <a:off x="11053082" y="5701830"/>
            <a:ext cx="998968" cy="419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53" dirty="0">
                <a:solidFill>
                  <a:schemeClr val="accent2">
                    <a:lumMod val="75000"/>
                  </a:schemeClr>
                </a:solidFill>
              </a:rPr>
              <a:t>本研究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E7A57-7480-AD49-B792-28423ACF87D4}"/>
              </a:ext>
            </a:extLst>
          </p:cNvPr>
          <p:cNvGrpSpPr/>
          <p:nvPr/>
        </p:nvGrpSpPr>
        <p:grpSpPr>
          <a:xfrm>
            <a:off x="248303" y="2699753"/>
            <a:ext cx="148167" cy="113041"/>
            <a:chOff x="165833" y="2824818"/>
            <a:chExt cx="144366" cy="11014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4942A1-392C-F541-9B77-DC15AA053A89}"/>
                </a:ext>
              </a:extLst>
            </p:cNvPr>
            <p:cNvCxnSpPr/>
            <p:nvPr/>
          </p:nvCxnSpPr>
          <p:spPr>
            <a:xfrm flipV="1">
              <a:off x="165833" y="2826959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618417D-FF04-DC4F-806D-99E9E54F9E2A}"/>
                </a:ext>
              </a:extLst>
            </p:cNvPr>
            <p:cNvCxnSpPr>
              <a:cxnSpLocks/>
            </p:cNvCxnSpPr>
            <p:nvPr/>
          </p:nvCxnSpPr>
          <p:spPr>
            <a:xfrm>
              <a:off x="238199" y="2824818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C4225-1F1C-CA47-BDC9-09A2F4C83B91}"/>
              </a:ext>
            </a:extLst>
          </p:cNvPr>
          <p:cNvGrpSpPr/>
          <p:nvPr/>
        </p:nvGrpSpPr>
        <p:grpSpPr>
          <a:xfrm>
            <a:off x="7477124" y="1299686"/>
            <a:ext cx="148167" cy="113041"/>
            <a:chOff x="165833" y="2824818"/>
            <a:chExt cx="144366" cy="11014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5F61B5-9323-3B47-9D15-EE73B9F35DE2}"/>
                </a:ext>
              </a:extLst>
            </p:cNvPr>
            <p:cNvCxnSpPr/>
            <p:nvPr/>
          </p:nvCxnSpPr>
          <p:spPr>
            <a:xfrm flipV="1">
              <a:off x="165833" y="2826959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7AB2D0-CE00-D64C-8AC1-BC2B7A993EDD}"/>
                </a:ext>
              </a:extLst>
            </p:cNvPr>
            <p:cNvCxnSpPr>
              <a:cxnSpLocks/>
            </p:cNvCxnSpPr>
            <p:nvPr/>
          </p:nvCxnSpPr>
          <p:spPr>
            <a:xfrm>
              <a:off x="238199" y="2824818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84D670-38ED-A846-9BE1-C47AE3172154}"/>
              </a:ext>
            </a:extLst>
          </p:cNvPr>
          <p:cNvGrpSpPr/>
          <p:nvPr/>
        </p:nvGrpSpPr>
        <p:grpSpPr>
          <a:xfrm>
            <a:off x="7475256" y="3939511"/>
            <a:ext cx="148167" cy="113041"/>
            <a:chOff x="165833" y="2824818"/>
            <a:chExt cx="144366" cy="1101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1B454AE-A6F3-F244-821B-42488D376B38}"/>
                </a:ext>
              </a:extLst>
            </p:cNvPr>
            <p:cNvCxnSpPr/>
            <p:nvPr/>
          </p:nvCxnSpPr>
          <p:spPr>
            <a:xfrm flipV="1">
              <a:off x="165833" y="2826959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0D0062-49CA-644D-8689-3CEA4CEF8D9D}"/>
                </a:ext>
              </a:extLst>
            </p:cNvPr>
            <p:cNvCxnSpPr>
              <a:cxnSpLocks/>
            </p:cNvCxnSpPr>
            <p:nvPr/>
          </p:nvCxnSpPr>
          <p:spPr>
            <a:xfrm>
              <a:off x="238199" y="2824818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7777FD-0F2B-9143-AA07-7BB8613D7367}"/>
              </a:ext>
            </a:extLst>
          </p:cNvPr>
          <p:cNvGrpSpPr/>
          <p:nvPr/>
        </p:nvGrpSpPr>
        <p:grpSpPr>
          <a:xfrm>
            <a:off x="3537058" y="2699755"/>
            <a:ext cx="148167" cy="113041"/>
            <a:chOff x="165833" y="2824818"/>
            <a:chExt cx="144366" cy="1101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7962C0-3100-F742-8BD8-0A8B38AE58BE}"/>
                </a:ext>
              </a:extLst>
            </p:cNvPr>
            <p:cNvCxnSpPr/>
            <p:nvPr/>
          </p:nvCxnSpPr>
          <p:spPr>
            <a:xfrm flipV="1">
              <a:off x="165833" y="2826959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7A2B63-4F2A-E942-8F74-9B873ADC78D2}"/>
                </a:ext>
              </a:extLst>
            </p:cNvPr>
            <p:cNvCxnSpPr>
              <a:cxnSpLocks/>
            </p:cNvCxnSpPr>
            <p:nvPr/>
          </p:nvCxnSpPr>
          <p:spPr>
            <a:xfrm>
              <a:off x="238199" y="2824818"/>
              <a:ext cx="72000" cy="108000"/>
            </a:xfrm>
            <a:prstGeom prst="line">
              <a:avLst/>
            </a:prstGeom>
            <a:ln w="25400"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818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9FF2A1-8096-7D40-B84E-1D9170586D45}"/>
              </a:ext>
            </a:extLst>
          </p:cNvPr>
          <p:cNvGraphicFramePr/>
          <p:nvPr/>
        </p:nvGraphicFramePr>
        <p:xfrm>
          <a:off x="-160486" y="-90273"/>
          <a:ext cx="12512971" cy="703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04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962A672-24BF-414A-9DF3-D0E1605E4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4" y="881418"/>
            <a:ext cx="11910773" cy="50951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785E11-94A2-DC4B-857C-C0D36A1F1918}"/>
              </a:ext>
            </a:extLst>
          </p:cNvPr>
          <p:cNvCxnSpPr>
            <a:cxnSpLocks/>
          </p:cNvCxnSpPr>
          <p:nvPr/>
        </p:nvCxnSpPr>
        <p:spPr>
          <a:xfrm flipV="1">
            <a:off x="6943112" y="4193999"/>
            <a:ext cx="2461437" cy="114957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  <a:effectLst>
            <a:glow rad="508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88D4D3-36E7-8440-8E63-E39FE1D92B2D}"/>
              </a:ext>
            </a:extLst>
          </p:cNvPr>
          <p:cNvSpPr txBox="1"/>
          <p:nvPr/>
        </p:nvSpPr>
        <p:spPr>
          <a:xfrm>
            <a:off x="3898914" y="4849238"/>
            <a:ext cx="3047629" cy="81406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JP" sz="2345" dirty="0"/>
              <a:t>E16スペクトロメータ</a:t>
            </a:r>
          </a:p>
          <a:p>
            <a:pPr algn="r"/>
            <a:r>
              <a:rPr lang="en-JP" sz="2345" dirty="0"/>
              <a:t>(FM電磁石)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5AB7FA-CEB7-A64A-84AC-A9F6CD21E964}"/>
              </a:ext>
            </a:extLst>
          </p:cNvPr>
          <p:cNvCxnSpPr>
            <a:cxnSpLocks/>
          </p:cNvCxnSpPr>
          <p:nvPr/>
        </p:nvCxnSpPr>
        <p:spPr>
          <a:xfrm>
            <a:off x="6623552" y="2198268"/>
            <a:ext cx="1152344" cy="46573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16D71D-68CE-6643-BF0F-224A1C633382}"/>
              </a:ext>
            </a:extLst>
          </p:cNvPr>
          <p:cNvSpPr txBox="1"/>
          <p:nvPr/>
        </p:nvSpPr>
        <p:spPr>
          <a:xfrm>
            <a:off x="5131738" y="1911636"/>
            <a:ext cx="1436612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303" dirty="0"/>
              <a:t>2次粒子生成標的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CED00-20CB-8846-8F8B-937A40C25D30}"/>
              </a:ext>
            </a:extLst>
          </p:cNvPr>
          <p:cNvSpPr txBox="1"/>
          <p:nvPr/>
        </p:nvSpPr>
        <p:spPr>
          <a:xfrm>
            <a:off x="3319120" y="3724830"/>
            <a:ext cx="1351652" cy="2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303" dirty="0"/>
              <a:t>スイッチヤード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BA5A3C-1580-1448-88D5-FA60FFDEE155}"/>
              </a:ext>
            </a:extLst>
          </p:cNvPr>
          <p:cNvSpPr/>
          <p:nvPr/>
        </p:nvSpPr>
        <p:spPr>
          <a:xfrm rot="1140000">
            <a:off x="9444212" y="3570184"/>
            <a:ext cx="468928" cy="750285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glow rad="254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4689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88A544-4E9D-6A4E-9D39-E391A36017E1}"/>
              </a:ext>
            </a:extLst>
          </p:cNvPr>
          <p:cNvSpPr/>
          <p:nvPr/>
        </p:nvSpPr>
        <p:spPr>
          <a:xfrm>
            <a:off x="1594356" y="1377329"/>
            <a:ext cx="5533351" cy="4350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4689"/>
          </a:p>
        </p:txBody>
      </p:sp>
    </p:spTree>
    <p:extLst>
      <p:ext uri="{BB962C8B-B14F-4D97-AF65-F5344CB8AC3E}">
        <p14:creationId xmlns:p14="http://schemas.microsoft.com/office/powerpoint/2010/main" val="1893261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hart, histogram&#10;&#10;Description automatically generated">
            <a:extLst>
              <a:ext uri="{FF2B5EF4-FFF2-40B4-BE49-F238E27FC236}">
                <a16:creationId xmlns:a16="http://schemas.microsoft.com/office/drawing/2014/main" id="{B8EB137C-7D94-0D44-91A2-C76853A2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" y="971458"/>
            <a:ext cx="3013726" cy="5455226"/>
          </a:xfrm>
          <a:prstGeom prst="rect">
            <a:avLst/>
          </a:prstGeom>
        </p:spPr>
      </p:pic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10F591B8-1906-D44F-BADE-AB933C7A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05" y="971458"/>
            <a:ext cx="3013726" cy="5455226"/>
          </a:xfrm>
          <a:prstGeom prst="rect">
            <a:avLst/>
          </a:prstGeom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9D51D923-0A7D-B147-BB54-F1F4399C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146" y="971458"/>
            <a:ext cx="3013726" cy="5455226"/>
          </a:xfrm>
          <a:prstGeom prst="rect">
            <a:avLst/>
          </a:prstGeom>
        </p:spPr>
      </p:pic>
      <p:pic>
        <p:nvPicPr>
          <p:cNvPr id="27" name="Picture 26" descr="Chart, line chart, histogram&#10;&#10;Description automatically generated">
            <a:extLst>
              <a:ext uri="{FF2B5EF4-FFF2-40B4-BE49-F238E27FC236}">
                <a16:creationId xmlns:a16="http://schemas.microsoft.com/office/drawing/2014/main" id="{C81244D7-7414-0249-BC0E-68E46CCB9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887" y="971458"/>
            <a:ext cx="3013726" cy="5455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D458F3-06BD-B54A-8735-41E341B5BC7C}"/>
              </a:ext>
            </a:extLst>
          </p:cNvPr>
          <p:cNvSpPr txBox="1"/>
          <p:nvPr/>
        </p:nvSpPr>
        <p:spPr>
          <a:xfrm rot="16200000">
            <a:off x="-715440" y="2194544"/>
            <a:ext cx="1836208" cy="300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352" dirty="0"/>
              <a:t>Fit for the whole region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0F005-4605-B440-898A-00AC337B49BC}"/>
              </a:ext>
            </a:extLst>
          </p:cNvPr>
          <p:cNvSpPr txBox="1"/>
          <p:nvPr/>
        </p:nvSpPr>
        <p:spPr>
          <a:xfrm rot="16200000">
            <a:off x="-750258" y="4839355"/>
            <a:ext cx="1905843" cy="300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352" dirty="0"/>
              <a:t>Fit except for the  region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FCC75C-D2F7-B74F-B367-526C520CD3C6}"/>
              </a:ext>
            </a:extLst>
          </p:cNvPr>
          <p:cNvSpPr/>
          <p:nvPr/>
        </p:nvSpPr>
        <p:spPr>
          <a:xfrm>
            <a:off x="1388953" y="0"/>
            <a:ext cx="313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190924-e16-v31_Run0proposal</a:t>
            </a:r>
          </a:p>
        </p:txBody>
      </p:sp>
    </p:spTree>
    <p:extLst>
      <p:ext uri="{BB962C8B-B14F-4D97-AF65-F5344CB8AC3E}">
        <p14:creationId xmlns:p14="http://schemas.microsoft.com/office/powerpoint/2010/main" val="2437032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hart, histogram&#10;&#10;Description automatically generated">
            <a:extLst>
              <a:ext uri="{FF2B5EF4-FFF2-40B4-BE49-F238E27FC236}">
                <a16:creationId xmlns:a16="http://schemas.microsoft.com/office/drawing/2014/main" id="{B8EB137C-7D94-0D44-91A2-C76853A2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6" y="865004"/>
            <a:ext cx="2980502" cy="5395087"/>
          </a:xfrm>
          <a:prstGeom prst="rect">
            <a:avLst/>
          </a:prstGeom>
        </p:spPr>
      </p:pic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10F591B8-1906-D44F-BADE-AB933C7A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82" y="865004"/>
            <a:ext cx="2980502" cy="5395087"/>
          </a:xfrm>
          <a:prstGeom prst="rect">
            <a:avLst/>
          </a:prstGeom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9D51D923-0A7D-B147-BB54-F1F4399C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238" y="865004"/>
            <a:ext cx="2980502" cy="5395087"/>
          </a:xfrm>
          <a:prstGeom prst="rect">
            <a:avLst/>
          </a:prstGeom>
        </p:spPr>
      </p:pic>
      <p:pic>
        <p:nvPicPr>
          <p:cNvPr id="27" name="Picture 26" descr="Chart, line chart, histogram&#10;&#10;Description automatically generated">
            <a:extLst>
              <a:ext uri="{FF2B5EF4-FFF2-40B4-BE49-F238E27FC236}">
                <a16:creationId xmlns:a16="http://schemas.microsoft.com/office/drawing/2014/main" id="{C81244D7-7414-0249-BC0E-68E46CCB9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494" y="865004"/>
            <a:ext cx="2980502" cy="5395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A15012-1F17-6344-8C37-99478D417DC8}"/>
              </a:ext>
            </a:extLst>
          </p:cNvPr>
          <p:cNvSpPr txBox="1"/>
          <p:nvPr/>
        </p:nvSpPr>
        <p:spPr>
          <a:xfrm>
            <a:off x="5789344" y="3095345"/>
            <a:ext cx="65" cy="2057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JP" sz="133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3ABD6-0FFE-DF4B-AF38-D55931D76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331" y="624377"/>
            <a:ext cx="962061" cy="2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A66FD-8EC8-4841-92C6-D4CEFBB9E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8024" y="624377"/>
            <a:ext cx="1650595" cy="2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08367-D9CE-1E44-8438-FC2C2480FD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381" y="624377"/>
            <a:ext cx="1537411" cy="2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1BFE6-A2B1-5042-A66E-5C01522B5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6318" y="624377"/>
            <a:ext cx="848877" cy="216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3F92DD-A06C-CE42-B98D-B767A63B564C}"/>
              </a:ext>
            </a:extLst>
          </p:cNvPr>
          <p:cNvSpPr txBox="1"/>
          <p:nvPr/>
        </p:nvSpPr>
        <p:spPr>
          <a:xfrm>
            <a:off x="-106945" y="1277401"/>
            <a:ext cx="824841" cy="20195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JP" sz="2080" dirty="0"/>
              <a:t>Fit for the whole</a:t>
            </a:r>
          </a:p>
          <a:p>
            <a:r>
              <a:rPr lang="en-JP" sz="2080" dirty="0"/>
              <a:t>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B9E46-7F6B-0741-A4B9-94BF646463C4}"/>
              </a:ext>
            </a:extLst>
          </p:cNvPr>
          <p:cNvSpPr txBox="1"/>
          <p:nvPr/>
        </p:nvSpPr>
        <p:spPr>
          <a:xfrm>
            <a:off x="-106945" y="3971980"/>
            <a:ext cx="824841" cy="20195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JP" sz="2080" dirty="0"/>
              <a:t>Fit except for</a:t>
            </a:r>
          </a:p>
          <a:p>
            <a:r>
              <a:rPr lang="en-JP" sz="2080" dirty="0"/>
              <a:t>Excess region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07A08-50FF-664F-BBC5-BA42D1671B99}"/>
              </a:ext>
            </a:extLst>
          </p:cNvPr>
          <p:cNvSpPr txBox="1"/>
          <p:nvPr/>
        </p:nvSpPr>
        <p:spPr>
          <a:xfrm>
            <a:off x="210668" y="942903"/>
            <a:ext cx="369012" cy="298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337" dirty="0"/>
              <a:t>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BAC744-7050-9041-9CDD-D4D6B9D332E2}"/>
              </a:ext>
            </a:extLst>
          </p:cNvPr>
          <p:cNvSpPr txBox="1"/>
          <p:nvPr/>
        </p:nvSpPr>
        <p:spPr>
          <a:xfrm>
            <a:off x="210668" y="3643835"/>
            <a:ext cx="377026" cy="298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337" dirty="0"/>
              <a:t>(b)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54E0D5-031C-F44D-A235-57D6D378A938}"/>
              </a:ext>
            </a:extLst>
          </p:cNvPr>
          <p:cNvSpPr/>
          <p:nvPr/>
        </p:nvSpPr>
        <p:spPr>
          <a:xfrm>
            <a:off x="209469" y="-274294"/>
            <a:ext cx="2365263" cy="298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37" dirty="0"/>
              <a:t>190924-e16-v31_Run0proposal</a:t>
            </a:r>
          </a:p>
        </p:txBody>
      </p:sp>
    </p:spTree>
    <p:extLst>
      <p:ext uri="{BB962C8B-B14F-4D97-AF65-F5344CB8AC3E}">
        <p14:creationId xmlns:p14="http://schemas.microsoft.com/office/powerpoint/2010/main" val="45027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3FEF8D2-3FDF-2B40-A96B-246A1068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トリガー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9CC52197-1638-BE4F-8A5F-2AAADA55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2021.03.13 JPS2021</a:t>
            </a:r>
            <a:r>
              <a:rPr kumimoji="1" lang="ja-JP" altLang="en-US"/>
              <a:t>春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3CE1E-2BB8-EE47-A75E-68171A6D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13pV3-7 / </a:t>
            </a:r>
            <a:r>
              <a:rPr kumimoji="1" lang="ja-JP" altLang="en-US"/>
              <a:t>広島大学 近藤丈仁 </a:t>
            </a:r>
            <a:r>
              <a:rPr kumimoji="1" lang="en-US" altLang="ja-JP"/>
              <a:t>/ J-PARC E16 GEM</a:t>
            </a:r>
            <a:r>
              <a:rPr kumimoji="1" lang="ja-JP" altLang="en-US"/>
              <a:t>飛跡検出器トリガ用信号読出回路の対放電保護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BCC225-FC68-D046-98A4-296D1B0EB27B}"/>
              </a:ext>
            </a:extLst>
          </p:cNvPr>
          <p:cNvGrpSpPr/>
          <p:nvPr/>
        </p:nvGrpSpPr>
        <p:grpSpPr>
          <a:xfrm>
            <a:off x="2632868" y="3398743"/>
            <a:ext cx="4111204" cy="3039729"/>
            <a:chOff x="628650" y="3538313"/>
            <a:chExt cx="4111204" cy="30397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15C5B7-9D32-634E-9123-3DF14F12E2C5}"/>
                </a:ext>
              </a:extLst>
            </p:cNvPr>
            <p:cNvGrpSpPr/>
            <p:nvPr/>
          </p:nvGrpSpPr>
          <p:grpSpPr>
            <a:xfrm>
              <a:off x="628650" y="3538313"/>
              <a:ext cx="3506359" cy="3039729"/>
              <a:chOff x="4033036" y="2743204"/>
              <a:chExt cx="4823093" cy="41812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7ACF519-3309-DE41-A834-58691C0D47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885" t="13333" r="34745" b="60821"/>
              <a:stretch/>
            </p:blipFill>
            <p:spPr>
              <a:xfrm>
                <a:off x="4033036" y="2743204"/>
                <a:ext cx="4823093" cy="3434076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DF6D25-55E8-F645-9ACA-58D06D4217DB}"/>
                  </a:ext>
                </a:extLst>
              </p:cNvPr>
              <p:cNvSpPr/>
              <p:nvPr/>
            </p:nvSpPr>
            <p:spPr>
              <a:xfrm>
                <a:off x="7370756" y="5614878"/>
                <a:ext cx="1485373" cy="13095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5304D24-2327-9F4C-84A1-9795446ABE03}"/>
                  </a:ext>
                </a:extLst>
              </p:cNvPr>
              <p:cNvSpPr/>
              <p:nvPr/>
            </p:nvSpPr>
            <p:spPr>
              <a:xfrm>
                <a:off x="6114714" y="6408921"/>
                <a:ext cx="568793" cy="287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D45794-7382-3F46-999E-342B27E3857A}"/>
                  </a:ext>
                </a:extLst>
              </p:cNvPr>
              <p:cNvSpPr/>
              <p:nvPr/>
            </p:nvSpPr>
            <p:spPr>
              <a:xfrm>
                <a:off x="6923009" y="5921221"/>
                <a:ext cx="456786" cy="256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FA5A38-501E-AB47-A1EF-2149084B28CB}"/>
                </a:ext>
              </a:extLst>
            </p:cNvPr>
            <p:cNvSpPr txBox="1"/>
            <p:nvPr/>
          </p:nvSpPr>
          <p:spPr>
            <a:xfrm>
              <a:off x="2764633" y="5791362"/>
              <a:ext cx="1975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標的</a:t>
              </a:r>
              <a:r>
                <a:rPr lang="en-US" altLang="ja-JP" sz="2000" dirty="0"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(C, Cu, …)</a:t>
              </a:r>
              <a:endParaRPr kumimoji="1" lang="ja-JP" altLang="en-US" sz="2000"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0AD4CC-4594-8A40-BE93-F84B9BB7DCC3}"/>
                </a:ext>
              </a:extLst>
            </p:cNvPr>
            <p:cNvSpPr txBox="1"/>
            <p:nvPr/>
          </p:nvSpPr>
          <p:spPr>
            <a:xfrm>
              <a:off x="916266" y="5860282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2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陽子ビーム</a:t>
              </a:r>
              <a:endParaRPr lang="en-US" altLang="ja-JP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  <a:p>
              <a:pPr algn="r"/>
              <a:r>
                <a:rPr lang="en-US" altLang="ja-JP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30 GeV/</a:t>
              </a:r>
              <a:r>
                <a:rPr lang="en-US" altLang="ja-JP" sz="2000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altLang="ja-JP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 </a:t>
              </a:r>
              <a:endParaRPr kumimoji="1" lang="ja-JP" altLang="en-US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1EC62D-9BA9-F047-B12B-B5FCC8BEC6C9}"/>
                </a:ext>
              </a:extLst>
            </p:cNvPr>
            <p:cNvSpPr/>
            <p:nvPr/>
          </p:nvSpPr>
          <p:spPr>
            <a:xfrm>
              <a:off x="2540001" y="5552142"/>
              <a:ext cx="116541" cy="161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FBE8D0AA-9725-3E42-98CD-0D805460A6C7}"/>
                </a:ext>
              </a:extLst>
            </p:cNvPr>
            <p:cNvSpPr/>
            <p:nvPr/>
          </p:nvSpPr>
          <p:spPr>
            <a:xfrm>
              <a:off x="2383333" y="6007969"/>
              <a:ext cx="494338" cy="5431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2C73FBE-07BE-7843-9801-AA6BFDD44352}"/>
                </a:ext>
              </a:extLst>
            </p:cNvPr>
            <p:cNvSpPr/>
            <p:nvPr/>
          </p:nvSpPr>
          <p:spPr>
            <a:xfrm rot="1020000">
              <a:off x="2621320" y="5548504"/>
              <a:ext cx="90538" cy="26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840169-8D74-E440-8CE7-E113B14D44AE}"/>
                </a:ext>
              </a:extLst>
            </p:cNvPr>
            <p:cNvSpPr/>
            <p:nvPr/>
          </p:nvSpPr>
          <p:spPr>
            <a:xfrm rot="19260000">
              <a:off x="2469687" y="5546862"/>
              <a:ext cx="90538" cy="26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B9A676-8DC5-6440-B8B2-FFB2A76EC55A}"/>
                </a:ext>
              </a:extLst>
            </p:cNvPr>
            <p:cNvSpPr/>
            <p:nvPr/>
          </p:nvSpPr>
          <p:spPr>
            <a:xfrm rot="1080000">
              <a:off x="2711553" y="5646988"/>
              <a:ext cx="144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6CE2FA-7C49-7D4C-B762-A2C4C25227F5}"/>
              </a:ext>
            </a:extLst>
          </p:cNvPr>
          <p:cNvGrpSpPr>
            <a:grpSpLocks noChangeAspect="1"/>
          </p:cNvGrpSpPr>
          <p:nvPr/>
        </p:nvGrpSpPr>
        <p:grpSpPr>
          <a:xfrm>
            <a:off x="7974055" y="3501264"/>
            <a:ext cx="2431316" cy="2724246"/>
            <a:chOff x="5903260" y="3405020"/>
            <a:chExt cx="2787037" cy="303972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032BC4-ED21-8F43-84AE-667758FE4B77}"/>
                </a:ext>
              </a:extLst>
            </p:cNvPr>
            <p:cNvGrpSpPr/>
            <p:nvPr/>
          </p:nvGrpSpPr>
          <p:grpSpPr>
            <a:xfrm>
              <a:off x="5903260" y="3405020"/>
              <a:ext cx="1992992" cy="3039728"/>
              <a:chOff x="6114714" y="2743204"/>
              <a:chExt cx="2741415" cy="4181231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728D9E3-C6AD-A94E-A577-220CBC310E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1444" t="13333" r="34745" b="60821"/>
              <a:stretch/>
            </p:blipFill>
            <p:spPr>
              <a:xfrm>
                <a:off x="6620539" y="2743204"/>
                <a:ext cx="2235590" cy="3434076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440DBD5-92AC-984F-A1C4-D7698EA46283}"/>
                  </a:ext>
                </a:extLst>
              </p:cNvPr>
              <p:cNvSpPr/>
              <p:nvPr/>
            </p:nvSpPr>
            <p:spPr>
              <a:xfrm>
                <a:off x="7370756" y="5614878"/>
                <a:ext cx="1485373" cy="1309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30CAB0-492C-2942-B4DB-5EA5AAD4D9EB}"/>
                  </a:ext>
                </a:extLst>
              </p:cNvPr>
              <p:cNvSpPr/>
              <p:nvPr/>
            </p:nvSpPr>
            <p:spPr>
              <a:xfrm>
                <a:off x="6114714" y="6408921"/>
                <a:ext cx="568793" cy="287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A38216A-5A6C-D643-9EB0-DFF77396B857}"/>
                  </a:ext>
                </a:extLst>
              </p:cNvPr>
              <p:cNvSpPr/>
              <p:nvPr/>
            </p:nvSpPr>
            <p:spPr>
              <a:xfrm>
                <a:off x="6923009" y="5921221"/>
                <a:ext cx="456786" cy="256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EFD6D6-8140-0941-A9D4-553ECF238140}"/>
                </a:ext>
              </a:extLst>
            </p:cNvPr>
            <p:cNvSpPr txBox="1"/>
            <p:nvPr/>
          </p:nvSpPr>
          <p:spPr>
            <a:xfrm>
              <a:off x="6540012" y="5511936"/>
              <a:ext cx="2150285" cy="41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標的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 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(C, Cu, …)</a:t>
              </a:r>
              <a:endPara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2C8E8F-0336-6443-AA2F-7B3E249BB59C}"/>
                </a:ext>
              </a:extLst>
            </p:cNvPr>
            <p:cNvSpPr txBox="1"/>
            <p:nvPr/>
          </p:nvSpPr>
          <p:spPr>
            <a:xfrm>
              <a:off x="6585790" y="5961440"/>
              <a:ext cx="1681711" cy="446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iragino Sans W3" panose="020B0300000000000000" pitchFamily="34" charset="-128"/>
                  <a:ea typeface="Hiragino Sans W3" panose="020B0300000000000000" pitchFamily="34" charset="-128"/>
                </a:rPr>
                <a:t>陽子ビーム</a:t>
              </a:r>
              <a:endParaRPr lang="en-US" altLang="ja-JP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ragino Sans W3" panose="020B0300000000000000" pitchFamily="34" charset="-128"/>
                <a:ea typeface="Hiragino Sans W3" panose="020B0300000000000000" pitchFamily="34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FB820E-E25C-0942-BFAF-6478BA2ECA0E}"/>
                </a:ext>
              </a:extLst>
            </p:cNvPr>
            <p:cNvSpPr/>
            <p:nvPr/>
          </p:nvSpPr>
          <p:spPr>
            <a:xfrm rot="1013855">
              <a:off x="6286880" y="5407988"/>
              <a:ext cx="182398" cy="26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936B05-1A42-5D45-B1FF-34BB5DBE3371}"/>
                </a:ext>
              </a:extLst>
            </p:cNvPr>
            <p:cNvSpPr/>
            <p:nvPr/>
          </p:nvSpPr>
          <p:spPr>
            <a:xfrm>
              <a:off x="6176276" y="5582459"/>
              <a:ext cx="182398" cy="26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1" name="Up Arrow 40">
              <a:extLst>
                <a:ext uri="{FF2B5EF4-FFF2-40B4-BE49-F238E27FC236}">
                  <a16:creationId xmlns:a16="http://schemas.microsoft.com/office/drawing/2014/main" id="{C293169A-ECB0-2243-9CE9-FE4C3D512D1C}"/>
                </a:ext>
              </a:extLst>
            </p:cNvPr>
            <p:cNvSpPr/>
            <p:nvPr/>
          </p:nvSpPr>
          <p:spPr>
            <a:xfrm>
              <a:off x="6144577" y="5868794"/>
              <a:ext cx="494338" cy="5431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4344CB2-B2A7-4240-B995-99632D820E8E}"/>
              </a:ext>
            </a:extLst>
          </p:cNvPr>
          <p:cNvGrpSpPr/>
          <p:nvPr/>
        </p:nvGrpSpPr>
        <p:grpSpPr>
          <a:xfrm>
            <a:off x="2758383" y="749736"/>
            <a:ext cx="3042883" cy="2173543"/>
            <a:chOff x="5877171" y="4144527"/>
            <a:chExt cx="3042883" cy="2173543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B18F8A0-AABB-E84D-BC60-95AB503B4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0993" y="4144527"/>
              <a:ext cx="2105723" cy="2147443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8795B5B-D937-014D-AADC-89487DA17D99}"/>
                </a:ext>
              </a:extLst>
            </p:cNvPr>
            <p:cNvGrpSpPr/>
            <p:nvPr/>
          </p:nvGrpSpPr>
          <p:grpSpPr>
            <a:xfrm>
              <a:off x="8286716" y="4254894"/>
              <a:ext cx="633338" cy="222894"/>
              <a:chOff x="8242300" y="4248000"/>
              <a:chExt cx="633338" cy="2228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21B0A51-0D0F-BD41-90CF-EDAFB61BADCE}"/>
                  </a:ext>
                </a:extLst>
              </p:cNvPr>
              <p:cNvGrpSpPr/>
              <p:nvPr/>
            </p:nvGrpSpPr>
            <p:grpSpPr>
              <a:xfrm>
                <a:off x="8532000" y="4248000"/>
                <a:ext cx="343638" cy="216000"/>
                <a:chOff x="8538716" y="4248000"/>
                <a:chExt cx="343638" cy="216000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FDE419DB-79A1-DC49-8AFD-C22A1CCF2E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8716" y="4356000"/>
                  <a:ext cx="343638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riangle 101">
                  <a:extLst>
                    <a:ext uri="{FF2B5EF4-FFF2-40B4-BE49-F238E27FC236}">
                      <a16:creationId xmlns:a16="http://schemas.microsoft.com/office/drawing/2014/main" id="{35478F89-746F-4946-A4D5-26B360615306}"/>
                    </a:ext>
                  </a:extLst>
                </p:cNvPr>
                <p:cNvSpPr/>
                <p:nvPr/>
              </p:nvSpPr>
              <p:spPr>
                <a:xfrm rot="5400000">
                  <a:off x="8574716" y="4284000"/>
                  <a:ext cx="216000" cy="144000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AD0C00EF-216A-5642-9B31-6DD315310EB5}"/>
                  </a:ext>
                </a:extLst>
              </p:cNvPr>
              <p:cNvCxnSpPr/>
              <p:nvPr/>
            </p:nvCxnSpPr>
            <p:spPr>
              <a:xfrm rot="16200000">
                <a:off x="8352000" y="4362894"/>
                <a:ext cx="216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371AA7A-8AAC-414C-B101-2A2DAD210C02}"/>
                  </a:ext>
                </a:extLst>
              </p:cNvPr>
              <p:cNvCxnSpPr/>
              <p:nvPr/>
            </p:nvCxnSpPr>
            <p:spPr>
              <a:xfrm rot="16200000">
                <a:off x="8424000" y="4362894"/>
                <a:ext cx="216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C916E35-71FF-9F49-8A42-B8C7AE4D4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2300" y="4356000"/>
                <a:ext cx="216235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50EB67-F8B4-434E-B86A-D937B9637229}"/>
                </a:ext>
              </a:extLst>
            </p:cNvPr>
            <p:cNvGrpSpPr/>
            <p:nvPr/>
          </p:nvGrpSpPr>
          <p:grpSpPr>
            <a:xfrm>
              <a:off x="8266096" y="4340320"/>
              <a:ext cx="633338" cy="222894"/>
              <a:chOff x="8242300" y="4248000"/>
              <a:chExt cx="633338" cy="2228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8993426-8635-FF46-B13D-CDF3AC55F038}"/>
                  </a:ext>
                </a:extLst>
              </p:cNvPr>
              <p:cNvGrpSpPr/>
              <p:nvPr/>
            </p:nvGrpSpPr>
            <p:grpSpPr>
              <a:xfrm>
                <a:off x="8532000" y="4248000"/>
                <a:ext cx="343638" cy="216000"/>
                <a:chOff x="8538716" y="4248000"/>
                <a:chExt cx="343638" cy="216000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439C54AD-AFD4-4F40-B6AB-C68644715E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8716" y="4356000"/>
                  <a:ext cx="343638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riangle 95">
                  <a:extLst>
                    <a:ext uri="{FF2B5EF4-FFF2-40B4-BE49-F238E27FC236}">
                      <a16:creationId xmlns:a16="http://schemas.microsoft.com/office/drawing/2014/main" id="{05CB5294-7CC2-DB45-96EF-54E0557BC91E}"/>
                    </a:ext>
                  </a:extLst>
                </p:cNvPr>
                <p:cNvSpPr/>
                <p:nvPr/>
              </p:nvSpPr>
              <p:spPr>
                <a:xfrm rot="5400000">
                  <a:off x="8574716" y="4284000"/>
                  <a:ext cx="216000" cy="144000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6803332-B764-6844-8CAC-B6411DA4D2C8}"/>
                  </a:ext>
                </a:extLst>
              </p:cNvPr>
              <p:cNvCxnSpPr/>
              <p:nvPr/>
            </p:nvCxnSpPr>
            <p:spPr>
              <a:xfrm rot="16200000">
                <a:off x="8352000" y="4362894"/>
                <a:ext cx="216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EC80CBB-A597-6F4E-B360-1829A4383473}"/>
                  </a:ext>
                </a:extLst>
              </p:cNvPr>
              <p:cNvCxnSpPr/>
              <p:nvPr/>
            </p:nvCxnSpPr>
            <p:spPr>
              <a:xfrm rot="16200000">
                <a:off x="8424000" y="4362894"/>
                <a:ext cx="216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6A009C0-6220-4745-82B3-EE337A00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2300" y="4356000"/>
                <a:ext cx="216235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3D87247-37F1-6240-AE37-636DDE21A12C}"/>
                </a:ext>
              </a:extLst>
            </p:cNvPr>
            <p:cNvGrpSpPr/>
            <p:nvPr/>
          </p:nvGrpSpPr>
          <p:grpSpPr>
            <a:xfrm>
              <a:off x="8169275" y="6050559"/>
              <a:ext cx="730159" cy="222894"/>
              <a:chOff x="8145479" y="4248000"/>
              <a:chExt cx="730159" cy="2228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82E92A37-BE5F-204F-84F7-E9B21C7A03EA}"/>
                  </a:ext>
                </a:extLst>
              </p:cNvPr>
              <p:cNvGrpSpPr/>
              <p:nvPr/>
            </p:nvGrpSpPr>
            <p:grpSpPr>
              <a:xfrm>
                <a:off x="8532000" y="4248000"/>
                <a:ext cx="343638" cy="216000"/>
                <a:chOff x="8538716" y="4248000"/>
                <a:chExt cx="343638" cy="216000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7679CB38-3BE8-074A-BA38-0BC772A94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8716" y="4356000"/>
                  <a:ext cx="343638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riangle 89">
                  <a:extLst>
                    <a:ext uri="{FF2B5EF4-FFF2-40B4-BE49-F238E27FC236}">
                      <a16:creationId xmlns:a16="http://schemas.microsoft.com/office/drawing/2014/main" id="{B23E0004-D99F-6E4B-8726-3948A8821B7D}"/>
                    </a:ext>
                  </a:extLst>
                </p:cNvPr>
                <p:cNvSpPr/>
                <p:nvPr/>
              </p:nvSpPr>
              <p:spPr>
                <a:xfrm rot="5400000">
                  <a:off x="8574716" y="4284000"/>
                  <a:ext cx="216000" cy="144000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iragino Sans W3" panose="020B0300000000000000" pitchFamily="34" charset="-128"/>
                    <a:ea typeface="Hiragino Sans W3" panose="020B0300000000000000" pitchFamily="34" charset="-128"/>
                  </a:endParaRPr>
                </a:p>
              </p:txBody>
            </p:sp>
          </p:grp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7968F0F-13F6-8E40-9B2F-1FE392A1956E}"/>
                  </a:ext>
                </a:extLst>
              </p:cNvPr>
              <p:cNvCxnSpPr/>
              <p:nvPr/>
            </p:nvCxnSpPr>
            <p:spPr>
              <a:xfrm rot="16200000">
                <a:off x="8352000" y="4362894"/>
                <a:ext cx="216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89D1B7D-90A9-7345-86B5-F21F463808C9}"/>
                  </a:ext>
                </a:extLst>
              </p:cNvPr>
              <p:cNvCxnSpPr/>
              <p:nvPr/>
            </p:nvCxnSpPr>
            <p:spPr>
              <a:xfrm rot="16200000">
                <a:off x="8424000" y="4362894"/>
                <a:ext cx="216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D3AB3E4-67B7-F040-B92D-0FDD18957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5479" y="4356000"/>
                <a:ext cx="313056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556A8AB-8DD1-2F45-B2E6-7AFEE554EA3E}"/>
                </a:ext>
              </a:extLst>
            </p:cNvPr>
            <p:cNvSpPr txBox="1"/>
            <p:nvPr/>
          </p:nvSpPr>
          <p:spPr>
            <a:xfrm rot="5676467">
              <a:off x="8176305" y="472092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sz="1600" dirty="0">
                  <a:latin typeface="Hiragino Sans W6" panose="020B0400000000000000" pitchFamily="34" charset="-128"/>
                  <a:ea typeface="Hiragino Sans W6" panose="020B0400000000000000" pitchFamily="34" charset="-128"/>
                </a:rPr>
                <a:t>・・・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1585A2D-884E-9846-8163-B6B5B8FA0535}"/>
                </a:ext>
              </a:extLst>
            </p:cNvPr>
            <p:cNvCxnSpPr/>
            <p:nvPr/>
          </p:nvCxnSpPr>
          <p:spPr>
            <a:xfrm flipV="1">
              <a:off x="6118184" y="5783048"/>
              <a:ext cx="0" cy="5350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82A0BBE-F7AE-5947-A60F-AB3109380B00}"/>
                </a:ext>
              </a:extLst>
            </p:cNvPr>
            <p:cNvSpPr txBox="1"/>
            <p:nvPr/>
          </p:nvSpPr>
          <p:spPr>
            <a:xfrm>
              <a:off x="5877171" y="5681227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dirty="0"/>
                <a:t>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3B88BA-FF9D-7948-B9EF-3D56974A92C4}"/>
              </a:ext>
            </a:extLst>
          </p:cNvPr>
          <p:cNvSpPr txBox="1"/>
          <p:nvPr/>
        </p:nvSpPr>
        <p:spPr>
          <a:xfrm>
            <a:off x="3732518" y="3026348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GTR-ASD </a:t>
            </a:r>
            <a:r>
              <a:rPr lang="en-US" dirty="0"/>
              <a:t>24 </a:t>
            </a:r>
            <a:r>
              <a:rPr lang="en-US" dirty="0" err="1"/>
              <a:t>ch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1297F0-4E09-584E-9387-00BB78E782AD}"/>
              </a:ext>
            </a:extLst>
          </p:cNvPr>
          <p:cNvGraphicFramePr>
            <a:graphicFrameLocks noGrp="1"/>
          </p:cNvGraphicFramePr>
          <p:nvPr/>
        </p:nvGraphicFramePr>
        <p:xfrm>
          <a:off x="6065569" y="696568"/>
          <a:ext cx="100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00">
                  <a:extLst>
                    <a:ext uri="{9D8B030D-6E8A-4147-A177-3AD203B41FA5}">
                      <a16:colId xmlns:a16="http://schemas.microsoft.com/office/drawing/2014/main" val="826090271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3334022109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2269716912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97702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88178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31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F9E9BE-C2C9-FF4F-A9D9-43B00552B81C}"/>
              </a:ext>
            </a:extLst>
          </p:cNvPr>
          <p:cNvSpPr txBox="1"/>
          <p:nvPr/>
        </p:nvSpPr>
        <p:spPr>
          <a:xfrm>
            <a:off x="6362574" y="302634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HBD-ASD 36 ch</a:t>
            </a:r>
          </a:p>
        </p:txBody>
      </p:sp>
      <p:graphicFrame>
        <p:nvGraphicFramePr>
          <p:cNvPr id="103" name="Table 5">
            <a:extLst>
              <a:ext uri="{FF2B5EF4-FFF2-40B4-BE49-F238E27FC236}">
                <a16:creationId xmlns:a16="http://schemas.microsoft.com/office/drawing/2014/main" id="{3AA4649A-AEAB-6545-BA06-C9FD512628A0}"/>
              </a:ext>
            </a:extLst>
          </p:cNvPr>
          <p:cNvGraphicFramePr>
            <a:graphicFrameLocks noGrp="1"/>
          </p:cNvGraphicFramePr>
          <p:nvPr/>
        </p:nvGraphicFramePr>
        <p:xfrm>
          <a:off x="8342194" y="749734"/>
          <a:ext cx="2085102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826090271"/>
                    </a:ext>
                  </a:extLst>
                </a:gridCol>
                <a:gridCol w="347517">
                  <a:extLst>
                    <a:ext uri="{9D8B030D-6E8A-4147-A177-3AD203B41FA5}">
                      <a16:colId xmlns:a16="http://schemas.microsoft.com/office/drawing/2014/main" val="3334022109"/>
                    </a:ext>
                  </a:extLst>
                </a:gridCol>
                <a:gridCol w="347517">
                  <a:extLst>
                    <a:ext uri="{9D8B030D-6E8A-4147-A177-3AD203B41FA5}">
                      <a16:colId xmlns:a16="http://schemas.microsoft.com/office/drawing/2014/main" val="2269716912"/>
                    </a:ext>
                  </a:extLst>
                </a:gridCol>
                <a:gridCol w="347517">
                  <a:extLst>
                    <a:ext uri="{9D8B030D-6E8A-4147-A177-3AD203B41FA5}">
                      <a16:colId xmlns:a16="http://schemas.microsoft.com/office/drawing/2014/main" val="859187721"/>
                    </a:ext>
                  </a:extLst>
                </a:gridCol>
                <a:gridCol w="347517">
                  <a:extLst>
                    <a:ext uri="{9D8B030D-6E8A-4147-A177-3AD203B41FA5}">
                      <a16:colId xmlns:a16="http://schemas.microsoft.com/office/drawing/2014/main" val="3261772020"/>
                    </a:ext>
                  </a:extLst>
                </a:gridCol>
                <a:gridCol w="347517">
                  <a:extLst>
                    <a:ext uri="{9D8B030D-6E8A-4147-A177-3AD203B41FA5}">
                      <a16:colId xmlns:a16="http://schemas.microsoft.com/office/drawing/2014/main" val="3189356246"/>
                    </a:ext>
                  </a:extLst>
                </a:gridCol>
              </a:tblGrid>
              <a:tr h="352524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97702"/>
                  </a:ext>
                </a:extLst>
              </a:tr>
              <a:tr h="352524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88178"/>
                  </a:ext>
                </a:extLst>
              </a:tr>
              <a:tr h="352524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31420"/>
                  </a:ext>
                </a:extLst>
              </a:tr>
              <a:tr h="352524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31533"/>
                  </a:ext>
                </a:extLst>
              </a:tr>
              <a:tr h="352524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91127"/>
                  </a:ext>
                </a:extLst>
              </a:tr>
              <a:tr h="352524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7025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C135AD6-2392-8842-932F-3D53DE2B1F3E}"/>
              </a:ext>
            </a:extLst>
          </p:cNvPr>
          <p:cNvSpPr txBox="1"/>
          <p:nvPr/>
        </p:nvSpPr>
        <p:spPr>
          <a:xfrm>
            <a:off x="8930770" y="3026348"/>
            <a:ext cx="98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LG 36 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3EF1DE-4F5B-3F45-A49F-4F129A8085CD}"/>
              </a:ext>
            </a:extLst>
          </p:cNvPr>
          <p:cNvSpPr txBox="1"/>
          <p:nvPr/>
        </p:nvSpPr>
        <p:spPr>
          <a:xfrm>
            <a:off x="7444165" y="6217675"/>
            <a:ext cx="3163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100" dirty="0"/>
              <a:t>京都大学 鈴木(2019) 修士論文の図を引用し作成</a:t>
            </a:r>
          </a:p>
        </p:txBody>
      </p:sp>
      <p:graphicFrame>
        <p:nvGraphicFramePr>
          <p:cNvPr id="62" name="Table 5">
            <a:extLst>
              <a:ext uri="{FF2B5EF4-FFF2-40B4-BE49-F238E27FC236}">
                <a16:creationId xmlns:a16="http://schemas.microsoft.com/office/drawing/2014/main" id="{D40941B7-0AC6-5F40-9795-FDC419361EA2}"/>
              </a:ext>
            </a:extLst>
          </p:cNvPr>
          <p:cNvGraphicFramePr>
            <a:graphicFrameLocks noGrp="1"/>
          </p:cNvGraphicFramePr>
          <p:nvPr/>
        </p:nvGraphicFramePr>
        <p:xfrm>
          <a:off x="7146420" y="696568"/>
          <a:ext cx="100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00">
                  <a:extLst>
                    <a:ext uri="{9D8B030D-6E8A-4147-A177-3AD203B41FA5}">
                      <a16:colId xmlns:a16="http://schemas.microsoft.com/office/drawing/2014/main" val="826090271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3334022109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2269716912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97702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88178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31420"/>
                  </a:ext>
                </a:extLst>
              </a:tr>
            </a:tbl>
          </a:graphicData>
        </a:graphic>
      </p:graphicFrame>
      <p:graphicFrame>
        <p:nvGraphicFramePr>
          <p:cNvPr id="63" name="Table 5">
            <a:extLst>
              <a:ext uri="{FF2B5EF4-FFF2-40B4-BE49-F238E27FC236}">
                <a16:creationId xmlns:a16="http://schemas.microsoft.com/office/drawing/2014/main" id="{18B10497-155F-2243-A2D0-9C7F11AEB755}"/>
              </a:ext>
            </a:extLst>
          </p:cNvPr>
          <p:cNvGraphicFramePr>
            <a:graphicFrameLocks noGrp="1"/>
          </p:cNvGraphicFramePr>
          <p:nvPr/>
        </p:nvGraphicFramePr>
        <p:xfrm>
          <a:off x="6061216" y="1869916"/>
          <a:ext cx="100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00">
                  <a:extLst>
                    <a:ext uri="{9D8B030D-6E8A-4147-A177-3AD203B41FA5}">
                      <a16:colId xmlns:a16="http://schemas.microsoft.com/office/drawing/2014/main" val="826090271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3334022109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2269716912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97702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88178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31420"/>
                  </a:ext>
                </a:extLst>
              </a:tr>
            </a:tbl>
          </a:graphicData>
        </a:graphic>
      </p:graphicFrame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28C2FD9F-119E-F149-BB94-1306675B0346}"/>
              </a:ext>
            </a:extLst>
          </p:cNvPr>
          <p:cNvGraphicFramePr>
            <a:graphicFrameLocks noGrp="1"/>
          </p:cNvGraphicFramePr>
          <p:nvPr/>
        </p:nvGraphicFramePr>
        <p:xfrm>
          <a:off x="7146420" y="1868280"/>
          <a:ext cx="1008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00">
                  <a:extLst>
                    <a:ext uri="{9D8B030D-6E8A-4147-A177-3AD203B41FA5}">
                      <a16:colId xmlns:a16="http://schemas.microsoft.com/office/drawing/2014/main" val="826090271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3334022109"/>
                    </a:ext>
                  </a:extLst>
                </a:gridCol>
                <a:gridCol w="336000">
                  <a:extLst>
                    <a:ext uri="{9D8B030D-6E8A-4147-A177-3AD203B41FA5}">
                      <a16:colId xmlns:a16="http://schemas.microsoft.com/office/drawing/2014/main" val="2269716912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97702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88178"/>
                  </a:ext>
                </a:extLst>
              </a:tr>
              <a:tr h="33600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3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595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DC9663-2560-AC4B-90CC-9E9060E15A83}"/>
              </a:ext>
            </a:extLst>
          </p:cNvPr>
          <p:cNvSpPr txBox="1"/>
          <p:nvPr/>
        </p:nvSpPr>
        <p:spPr>
          <a:xfrm>
            <a:off x="3221562" y="327000"/>
            <a:ext cx="2402068" cy="1132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2" dirty="0"/>
              <a:t>190924-e16-v31_Run0proposal</a:t>
            </a:r>
          </a:p>
          <a:p>
            <a:r>
              <a:rPr lang="en-US" sz="1352" dirty="0"/>
              <a:t>test-027.png</a:t>
            </a:r>
          </a:p>
          <a:p>
            <a:r>
              <a:rPr lang="en-US" sz="1352" dirty="0"/>
              <a:t>test-028.png</a:t>
            </a:r>
          </a:p>
          <a:p>
            <a:r>
              <a:rPr lang="en-US" sz="1352" dirty="0"/>
              <a:t>test-029.png</a:t>
            </a:r>
          </a:p>
          <a:p>
            <a:r>
              <a:rPr lang="en-US" sz="1352" dirty="0"/>
              <a:t>test-030.png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238622E2-9BDC-4C4C-8512-2E5DDF9E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659" y="2065194"/>
            <a:ext cx="1506863" cy="2727613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BE146D03-2F1E-FA41-968D-4046C35D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137" y="2065194"/>
            <a:ext cx="1506863" cy="2727613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284E4008-0AAB-9C4E-8C56-FB54BD215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08" y="2065194"/>
            <a:ext cx="1506863" cy="2727613"/>
          </a:xfrm>
          <a:prstGeom prst="rect">
            <a:avLst/>
          </a:prstGeom>
        </p:spPr>
      </p:pic>
      <p:pic>
        <p:nvPicPr>
          <p:cNvPr id="19" name="Picture 18" descr="Chart, line chart, histogram&#10;&#10;Description automatically generated">
            <a:extLst>
              <a:ext uri="{FF2B5EF4-FFF2-40B4-BE49-F238E27FC236}">
                <a16:creationId xmlns:a16="http://schemas.microsoft.com/office/drawing/2014/main" id="{E9966F9E-734C-DB46-AB57-60610632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479" y="2065194"/>
            <a:ext cx="1506863" cy="2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AC762-A511-2349-98CF-DFABF28B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13"/>
          <a:stretch/>
        </p:blipFill>
        <p:spPr>
          <a:xfrm rot="5400000">
            <a:off x="3519925" y="-393689"/>
            <a:ext cx="6451426" cy="7238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233360-6D97-DE42-9811-7D4C1B3108BC}"/>
              </a:ext>
            </a:extLst>
          </p:cNvPr>
          <p:cNvSpPr txBox="1"/>
          <p:nvPr/>
        </p:nvSpPr>
        <p:spPr>
          <a:xfrm>
            <a:off x="8376837" y="6451426"/>
            <a:ext cx="1199367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電荷量 [fC]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0D04C-46FC-A647-880F-D846DDD9AB32}"/>
              </a:ext>
            </a:extLst>
          </p:cNvPr>
          <p:cNvSpPr txBox="1"/>
          <p:nvPr/>
        </p:nvSpPr>
        <p:spPr>
          <a:xfrm rot="16200000">
            <a:off x="2388677" y="337773"/>
            <a:ext cx="925253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波高 [V]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E6535-D905-BD4C-BEF0-EBE6C9207D6E}"/>
                  </a:ext>
                </a:extLst>
              </p:cNvPr>
              <p:cNvSpPr txBox="1"/>
              <p:nvPr/>
            </p:nvSpPr>
            <p:spPr>
              <a:xfrm rot="16200000">
                <a:off x="2379027" y="5271338"/>
                <a:ext cx="1050288" cy="599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JP" sz="1693" dirty="0"/>
                  <a:t>波高の比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7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7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70" i="1">
                              <a:latin typeface="Cambria Math" panose="02040503050406030204" pitchFamily="18" charset="0"/>
                            </a:rPr>
                            <m:t>有</m:t>
                          </m:r>
                        </m:sub>
                      </m:sSub>
                      <m:r>
                        <a:rPr lang="en-US" sz="1270" i="1">
                          <a:latin typeface="Cambria Math" panose="02040503050406030204" pitchFamily="18" charset="0"/>
                        </a:rPr>
                        <m:t> / </m:t>
                      </m:r>
                      <m:sSub>
                        <m:sSubPr>
                          <m:ctrlPr>
                            <a:rPr lang="en-US" sz="127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7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70" i="1">
                              <a:latin typeface="Cambria Math" panose="02040503050406030204" pitchFamily="18" charset="0"/>
                            </a:rPr>
                            <m:t>無</m:t>
                          </m:r>
                        </m:sub>
                      </m:sSub>
                    </m:oMath>
                  </m:oMathPara>
                </a14:m>
                <a:endParaRPr lang="en-JP" sz="169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E6535-D905-BD4C-BEF0-EBE6C9207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79027" y="5271338"/>
                <a:ext cx="1050288" cy="599844"/>
              </a:xfrm>
              <a:prstGeom prst="rect">
                <a:avLst/>
              </a:prstGeom>
              <a:blipFill>
                <a:blip r:embed="rId3"/>
                <a:stretch>
                  <a:fillRect l="-4082" t="-3571" r="-4082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EB07961-A4B3-3F48-B699-A12F37EA348D}"/>
              </a:ext>
            </a:extLst>
          </p:cNvPr>
          <p:cNvSpPr/>
          <p:nvPr/>
        </p:nvSpPr>
        <p:spPr>
          <a:xfrm>
            <a:off x="7616739" y="1748988"/>
            <a:ext cx="932201" cy="126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190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1E1B3-4C26-ED40-B3DB-F8FD06C9AB2E}"/>
              </a:ext>
            </a:extLst>
          </p:cNvPr>
          <p:cNvSpPr txBox="1"/>
          <p:nvPr/>
        </p:nvSpPr>
        <p:spPr>
          <a:xfrm>
            <a:off x="7616739" y="1846647"/>
            <a:ext cx="1699504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追加の基板無し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FAA99-7145-6B4E-BBB7-2CE0E9A3F8AB}"/>
              </a:ext>
            </a:extLst>
          </p:cNvPr>
          <p:cNvSpPr txBox="1"/>
          <p:nvPr/>
        </p:nvSpPr>
        <p:spPr>
          <a:xfrm>
            <a:off x="7616737" y="2290782"/>
            <a:ext cx="1699504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追加の基板有り</a:t>
            </a:r>
          </a:p>
        </p:txBody>
      </p:sp>
    </p:spTree>
    <p:extLst>
      <p:ext uri="{BB962C8B-B14F-4D97-AF65-F5344CB8AC3E}">
        <p14:creationId xmlns:p14="http://schemas.microsoft.com/office/powerpoint/2010/main" val="1435361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AC762-A511-2349-98CF-DFABF28B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13"/>
          <a:stretch/>
        </p:blipFill>
        <p:spPr>
          <a:xfrm rot="5400000">
            <a:off x="3519925" y="-393689"/>
            <a:ext cx="6451426" cy="7238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233360-6D97-DE42-9811-7D4C1B3108BC}"/>
              </a:ext>
            </a:extLst>
          </p:cNvPr>
          <p:cNvSpPr txBox="1"/>
          <p:nvPr/>
        </p:nvSpPr>
        <p:spPr>
          <a:xfrm>
            <a:off x="8376837" y="6451426"/>
            <a:ext cx="1199367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電荷量 [fC]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0D04C-46FC-A647-880F-D846DDD9AB32}"/>
              </a:ext>
            </a:extLst>
          </p:cNvPr>
          <p:cNvSpPr txBox="1"/>
          <p:nvPr/>
        </p:nvSpPr>
        <p:spPr>
          <a:xfrm rot="16200000">
            <a:off x="2432665" y="337773"/>
            <a:ext cx="925253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波高 [V]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E6535-D905-BD4C-BEF0-EBE6C9207D6E}"/>
                  </a:ext>
                </a:extLst>
              </p:cNvPr>
              <p:cNvSpPr txBox="1"/>
              <p:nvPr/>
            </p:nvSpPr>
            <p:spPr>
              <a:xfrm rot="16200000">
                <a:off x="2379029" y="5297113"/>
                <a:ext cx="1050288" cy="548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JP" sz="1693" dirty="0"/>
                  <a:t>波高の比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7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7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7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US" sz="1270" i="1">
                          <a:latin typeface="Cambria Math" panose="02040503050406030204" pitchFamily="18" charset="0"/>
                        </a:rPr>
                        <m:t> / </m:t>
                      </m:r>
                      <m:sSub>
                        <m:sSubPr>
                          <m:ctrlPr>
                            <a:rPr lang="en-US" sz="127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7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70">
                              <a:latin typeface="Cambria Math" panose="02040503050406030204" pitchFamily="18" charset="0"/>
                            </a:rPr>
                            <m:t>WO</m:t>
                          </m:r>
                        </m:sub>
                      </m:sSub>
                    </m:oMath>
                  </m:oMathPara>
                </a14:m>
                <a:endParaRPr lang="en-JP" sz="169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E6535-D905-BD4C-BEF0-EBE6C9207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79029" y="5297113"/>
                <a:ext cx="1050288" cy="548292"/>
              </a:xfrm>
              <a:prstGeom prst="rect">
                <a:avLst/>
              </a:prstGeom>
              <a:blipFill>
                <a:blip r:embed="rId3"/>
                <a:stretch>
                  <a:fillRect l="-4444" t="-3571" r="-4444"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1108E18-84E9-7E47-91A9-0A8633B59C00}"/>
              </a:ext>
            </a:extLst>
          </p:cNvPr>
          <p:cNvSpPr/>
          <p:nvPr/>
        </p:nvSpPr>
        <p:spPr>
          <a:xfrm>
            <a:off x="7248903" y="1748988"/>
            <a:ext cx="1300037" cy="126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190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0AF4B-157C-4541-875B-E168EB0BB59E}"/>
              </a:ext>
            </a:extLst>
          </p:cNvPr>
          <p:cNvSpPr txBox="1"/>
          <p:nvPr/>
        </p:nvSpPr>
        <p:spPr>
          <a:xfrm>
            <a:off x="7121881" y="1846647"/>
            <a:ext cx="2214965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追加の基板無し (WO)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0464E-8183-4844-8A0A-409969B050C4}"/>
              </a:ext>
            </a:extLst>
          </p:cNvPr>
          <p:cNvSpPr txBox="1"/>
          <p:nvPr/>
        </p:nvSpPr>
        <p:spPr>
          <a:xfrm>
            <a:off x="7121880" y="2290782"/>
            <a:ext cx="2122697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693" dirty="0"/>
              <a:t>追加の基板有り  (W)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9CDF9C-1F2D-CA45-B960-C7CFF6428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18" t="36128" r="58750" b="59543"/>
          <a:stretch/>
        </p:blipFill>
        <p:spPr>
          <a:xfrm rot="5400000">
            <a:off x="6567099" y="2111376"/>
            <a:ext cx="769773" cy="3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04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FE62A-718F-7443-980D-EC45BFA5C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8" t="36128" r="58750" b="59543"/>
          <a:stretch/>
        </p:blipFill>
        <p:spPr>
          <a:xfrm rot="5400000">
            <a:off x="7061957" y="2111376"/>
            <a:ext cx="769773" cy="3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F4E569-3520-1243-B5A7-CFD37DEAA5CC}"/>
              </a:ext>
            </a:extLst>
          </p:cNvPr>
          <p:cNvCxnSpPr/>
          <p:nvPr/>
        </p:nvCxnSpPr>
        <p:spPr>
          <a:xfrm>
            <a:off x="3600000" y="1080000"/>
            <a:ext cx="540000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D83D07-86F2-384F-8F9C-DCB3B756EB60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355124" y="270181"/>
            <a:ext cx="4133029" cy="48176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D8180F-9020-DC4B-A792-62D0ED447763}"/>
              </a:ext>
            </a:extLst>
          </p:cNvPr>
          <p:cNvSpPr txBox="1"/>
          <p:nvPr/>
        </p:nvSpPr>
        <p:spPr>
          <a:xfrm>
            <a:off x="5205642" y="40998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accent1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入射した荷電粒子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4D05C-B417-B746-8F79-998AE6B68ABB}"/>
              </a:ext>
            </a:extLst>
          </p:cNvPr>
          <p:cNvGrpSpPr/>
          <p:nvPr/>
        </p:nvGrpSpPr>
        <p:grpSpPr>
          <a:xfrm>
            <a:off x="3492000" y="2052000"/>
            <a:ext cx="6336000" cy="216000"/>
            <a:chOff x="3492000" y="2052000"/>
            <a:chExt cx="6336000" cy="216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CBA4C27-D7BB-844E-9B05-61A1E481E431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7D186BA-61B1-C247-8553-1131FDBF318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440DF5E-AC6B-E94D-B355-27AE3F65DD9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A0671A5-0F2D-7041-8DF5-C7D5474D887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4" name="Right Triangle 63">
                  <a:extLst>
                    <a:ext uri="{FF2B5EF4-FFF2-40B4-BE49-F238E27FC236}">
                      <a16:creationId xmlns:a16="http://schemas.microsoft.com/office/drawing/2014/main" id="{F2995A93-2E40-3540-BD8F-1250CED061D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id="{68540CDB-6C80-5245-B835-B675EBF8E00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4A879A-CEAC-AF40-A9BF-613343FD4A7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0C0A8D3-952B-CE4A-9F6B-5712F7192FD6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2" name="Right Triangle 61">
                  <a:extLst>
                    <a:ext uri="{FF2B5EF4-FFF2-40B4-BE49-F238E27FC236}">
                      <a16:creationId xmlns:a16="http://schemas.microsoft.com/office/drawing/2014/main" id="{252DC45C-54F1-4C44-96F1-5F6E7426A96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3" name="Right Triangle 62">
                  <a:extLst>
                    <a:ext uri="{FF2B5EF4-FFF2-40B4-BE49-F238E27FC236}">
                      <a16:creationId xmlns:a16="http://schemas.microsoft.com/office/drawing/2014/main" id="{327C9994-C433-DB45-8002-321F07585E7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4DD865-4647-9148-BA59-196A42DC1D75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14B2278-1580-9B44-8DF1-69E1A008649D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56885B8-8EFA-FA41-9053-FCA185019179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7EB1FD-BDFB-884E-B15F-668708DA43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4" name="Right Triangle 73">
                  <a:extLst>
                    <a:ext uri="{FF2B5EF4-FFF2-40B4-BE49-F238E27FC236}">
                      <a16:creationId xmlns:a16="http://schemas.microsoft.com/office/drawing/2014/main" id="{EDB39FCC-14F0-544B-A3A9-2A0451DD973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5" name="Right Triangle 74">
                  <a:extLst>
                    <a:ext uri="{FF2B5EF4-FFF2-40B4-BE49-F238E27FC236}">
                      <a16:creationId xmlns:a16="http://schemas.microsoft.com/office/drawing/2014/main" id="{3833AE8A-6439-1049-A7F4-8F6BECA0BE4D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8E2BAE4-3A4A-134D-B449-755ED7F58DA1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A46677B-262F-8645-86E5-CED4CF164D1D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2" name="Right Triangle 71">
                  <a:extLst>
                    <a:ext uri="{FF2B5EF4-FFF2-40B4-BE49-F238E27FC236}">
                      <a16:creationId xmlns:a16="http://schemas.microsoft.com/office/drawing/2014/main" id="{62F4914A-4003-0E43-BA1F-583C6DB71B0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3" name="Right Triangle 72">
                  <a:extLst>
                    <a:ext uri="{FF2B5EF4-FFF2-40B4-BE49-F238E27FC236}">
                      <a16:creationId xmlns:a16="http://schemas.microsoft.com/office/drawing/2014/main" id="{DDE53B57-4EDC-1442-BF0B-F1FE460DD6C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4ADF436-EA90-2A4B-B9E5-FAE80F00B4C3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B0AD06-E432-C34A-980C-E992FC4B3A5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DB6F679-9AF4-6344-AA9A-4DC45D8CB6A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3020E39-D230-0846-B342-68392CA6A892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5" name="Right Triangle 94">
                  <a:extLst>
                    <a:ext uri="{FF2B5EF4-FFF2-40B4-BE49-F238E27FC236}">
                      <a16:creationId xmlns:a16="http://schemas.microsoft.com/office/drawing/2014/main" id="{1F906C40-0B27-CE4E-955C-21ADF75E839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6" name="Right Triangle 95">
                  <a:extLst>
                    <a:ext uri="{FF2B5EF4-FFF2-40B4-BE49-F238E27FC236}">
                      <a16:creationId xmlns:a16="http://schemas.microsoft.com/office/drawing/2014/main" id="{A92C29F1-0374-A34E-847F-148A4C2986E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828F2B9-EF0C-C344-B98D-3753E0E40D9A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70E616E-D98D-1A44-A75E-D9BDDF7844D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id="{D440A1ED-19F3-A742-8320-ECD77A7D6D83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4" name="Right Triangle 93">
                  <a:extLst>
                    <a:ext uri="{FF2B5EF4-FFF2-40B4-BE49-F238E27FC236}">
                      <a16:creationId xmlns:a16="http://schemas.microsoft.com/office/drawing/2014/main" id="{2767CC61-5C30-4D49-BF18-75CB84F5DF9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F2FEA77-8B98-DD40-ADC8-94B67B35E26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2987559-C273-C441-AA26-D6713846A774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4DF40CE-A47E-9E42-96DE-739C5FC977A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83BC7EE-F41A-DC40-997F-6AFA593081C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6" name="Right Triangle 85">
                  <a:extLst>
                    <a:ext uri="{FF2B5EF4-FFF2-40B4-BE49-F238E27FC236}">
                      <a16:creationId xmlns:a16="http://schemas.microsoft.com/office/drawing/2014/main" id="{29EA9AC0-9BB4-E041-B8D2-1703FA9BAF7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7" name="Right Triangle 86">
                  <a:extLst>
                    <a:ext uri="{FF2B5EF4-FFF2-40B4-BE49-F238E27FC236}">
                      <a16:creationId xmlns:a16="http://schemas.microsoft.com/office/drawing/2014/main" id="{08A6CAEB-F138-FE43-AAC3-F6108878EA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00C8136-80E4-0749-A752-5E72DBAD689B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E3FB55-701B-8C45-972C-B90E82EDFEF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4" name="Right Triangle 83">
                  <a:extLst>
                    <a:ext uri="{FF2B5EF4-FFF2-40B4-BE49-F238E27FC236}">
                      <a16:creationId xmlns:a16="http://schemas.microsoft.com/office/drawing/2014/main" id="{F54CFCD5-62C4-9940-85BA-AD45179E80B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5" name="Right Triangle 84">
                  <a:extLst>
                    <a:ext uri="{FF2B5EF4-FFF2-40B4-BE49-F238E27FC236}">
                      <a16:creationId xmlns:a16="http://schemas.microsoft.com/office/drawing/2014/main" id="{2A614A74-BAF5-8F42-8318-8A53C38A66FB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88B2E74-5574-D545-8864-486FDDE01827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CE62CAE-5376-1A49-8875-B00C71BFA9A8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300F79F-8D8D-8F43-B141-4A663B182D5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CBB6069-8F60-F74E-A873-EF8FB49E181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6" name="Right Triangle 115">
                  <a:extLst>
                    <a:ext uri="{FF2B5EF4-FFF2-40B4-BE49-F238E27FC236}">
                      <a16:creationId xmlns:a16="http://schemas.microsoft.com/office/drawing/2014/main" id="{4996E24D-ED6A-5A47-A6F3-4FBF298E7C4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7" name="Right Triangle 116">
                  <a:extLst>
                    <a:ext uri="{FF2B5EF4-FFF2-40B4-BE49-F238E27FC236}">
                      <a16:creationId xmlns:a16="http://schemas.microsoft.com/office/drawing/2014/main" id="{B56B2955-76BF-AC4C-8BA8-7FEC27E0C2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9D1604F-0E3D-3B4B-B3FC-54A348F05F9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6C423BA-A195-9846-B516-D41E39FB9F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4" name="Right Triangle 113">
                  <a:extLst>
                    <a:ext uri="{FF2B5EF4-FFF2-40B4-BE49-F238E27FC236}">
                      <a16:creationId xmlns:a16="http://schemas.microsoft.com/office/drawing/2014/main" id="{511177AE-75DD-8749-88CC-AFB89413E1C7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5" name="Right Triangle 114">
                  <a:extLst>
                    <a:ext uri="{FF2B5EF4-FFF2-40B4-BE49-F238E27FC236}">
                      <a16:creationId xmlns:a16="http://schemas.microsoft.com/office/drawing/2014/main" id="{44391D6D-5F56-FE40-B759-8ADC3397F9D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08A86A8-BD0B-5B4A-884C-D271A5BDC82C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C2ACC9-358D-0447-915A-6C94EBBA752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EFB1258-6EF2-AD4A-9E65-699E278B2026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F3B3875A-CE43-9441-B1B5-51FECF4092F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46BDBEA5-9140-2345-968A-49D2279CEBD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id="{740783F5-D303-2E4B-B610-D2D66523A5C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9C56EDE-99D8-C44F-8F5B-984566F6E5A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54D2572-1012-4148-AB19-D8D6B4C9B20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5" name="Right Triangle 104">
                  <a:extLst>
                    <a:ext uri="{FF2B5EF4-FFF2-40B4-BE49-F238E27FC236}">
                      <a16:creationId xmlns:a16="http://schemas.microsoft.com/office/drawing/2014/main" id="{4138E39E-945F-F841-AC34-B0DBFA3FBAF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6" name="Right Triangle 105">
                  <a:extLst>
                    <a:ext uri="{FF2B5EF4-FFF2-40B4-BE49-F238E27FC236}">
                      <a16:creationId xmlns:a16="http://schemas.microsoft.com/office/drawing/2014/main" id="{7D2E8B21-4A8B-1541-9FF7-EAF34740D8D4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68D6C2-37E1-F040-AFA2-5EB05B3D3C17}"/>
              </a:ext>
            </a:extLst>
          </p:cNvPr>
          <p:cNvGrpSpPr/>
          <p:nvPr/>
        </p:nvGrpSpPr>
        <p:grpSpPr>
          <a:xfrm>
            <a:off x="3420000" y="2844000"/>
            <a:ext cx="6336000" cy="216000"/>
            <a:chOff x="3492000" y="2052000"/>
            <a:chExt cx="6336000" cy="216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2C2ECC0-780A-6844-AEF4-5C9B3D60346F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769EF25-8781-C741-9567-D423555745B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4E2D87CF-EB91-154E-8A18-687A9965032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B325FF77-7B5C-3247-819C-E4B1053ADD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7" name="Right Triangle 236">
                  <a:extLst>
                    <a:ext uri="{FF2B5EF4-FFF2-40B4-BE49-F238E27FC236}">
                      <a16:creationId xmlns:a16="http://schemas.microsoft.com/office/drawing/2014/main" id="{92A5268F-A256-A641-836D-77767742C4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8" name="Right Triangle 237">
                  <a:extLst>
                    <a:ext uri="{FF2B5EF4-FFF2-40B4-BE49-F238E27FC236}">
                      <a16:creationId xmlns:a16="http://schemas.microsoft.com/office/drawing/2014/main" id="{60130AE4-9441-DB4F-B0B3-FDAB636985E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BA8F008-DB28-4043-ADA9-6540AB340DE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65D484DE-D1E0-DD4A-84E2-DE6DDE756EF7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5" name="Right Triangle 234">
                  <a:extLst>
                    <a:ext uri="{FF2B5EF4-FFF2-40B4-BE49-F238E27FC236}">
                      <a16:creationId xmlns:a16="http://schemas.microsoft.com/office/drawing/2014/main" id="{FFA14C94-AB4C-9947-AA3A-9754377F67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6" name="Right Triangle 235">
                  <a:extLst>
                    <a:ext uri="{FF2B5EF4-FFF2-40B4-BE49-F238E27FC236}">
                      <a16:creationId xmlns:a16="http://schemas.microsoft.com/office/drawing/2014/main" id="{7F871A6C-4AC0-0845-B20D-C04BB2C1C74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35C4CD9-1ECA-A646-8E8C-252EE2EF3559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1C60964-C401-DF4C-8369-58884ECFF98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2DB5A54C-905D-6E4D-AA2D-4C53415F37A2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F3096679-5EBB-334E-87C4-1040072575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8" name="Right Triangle 227">
                  <a:extLst>
                    <a:ext uri="{FF2B5EF4-FFF2-40B4-BE49-F238E27FC236}">
                      <a16:creationId xmlns:a16="http://schemas.microsoft.com/office/drawing/2014/main" id="{4804928C-A300-1F47-82E2-F26C1407E6D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9" name="Right Triangle 228">
                  <a:extLst>
                    <a:ext uri="{FF2B5EF4-FFF2-40B4-BE49-F238E27FC236}">
                      <a16:creationId xmlns:a16="http://schemas.microsoft.com/office/drawing/2014/main" id="{CAF4DCF6-7189-9647-AC9B-AD7D6B449192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A6EA13C-BFB9-1540-BDC0-5B01BEAD64F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C2B3760B-975F-1541-B8F7-90DCFFFCE4EE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6" name="Right Triangle 225">
                  <a:extLst>
                    <a:ext uri="{FF2B5EF4-FFF2-40B4-BE49-F238E27FC236}">
                      <a16:creationId xmlns:a16="http://schemas.microsoft.com/office/drawing/2014/main" id="{C5ACCBA6-EF96-BE47-AD58-3823ED6D18C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7" name="Right Triangle 226">
                  <a:extLst>
                    <a:ext uri="{FF2B5EF4-FFF2-40B4-BE49-F238E27FC236}">
                      <a16:creationId xmlns:a16="http://schemas.microsoft.com/office/drawing/2014/main" id="{ACF109A5-EDD9-3745-A854-E053E23C2E37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C30F21E-ED7F-DA44-B5C1-E0F6C2C9FB8E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BC7EA7B-00A3-744B-9774-67426853BDA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D25F0AE-4E09-774C-B682-E1700A22837D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EEEA2036-3F23-D94D-AD7E-5D48AFD0166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9" name="Right Triangle 218">
                  <a:extLst>
                    <a:ext uri="{FF2B5EF4-FFF2-40B4-BE49-F238E27FC236}">
                      <a16:creationId xmlns:a16="http://schemas.microsoft.com/office/drawing/2014/main" id="{555B65FE-C57B-634E-8648-72DC87034ED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0" name="Right Triangle 219">
                  <a:extLst>
                    <a:ext uri="{FF2B5EF4-FFF2-40B4-BE49-F238E27FC236}">
                      <a16:creationId xmlns:a16="http://schemas.microsoft.com/office/drawing/2014/main" id="{ECDDAB97-95C9-1A41-8742-852C7AA237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FDFA1C9-A894-4547-8278-D6106F0C37D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CE54A329-44E3-E34B-905A-B86EDAEA1CB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7" name="Right Triangle 216">
                  <a:extLst>
                    <a:ext uri="{FF2B5EF4-FFF2-40B4-BE49-F238E27FC236}">
                      <a16:creationId xmlns:a16="http://schemas.microsoft.com/office/drawing/2014/main" id="{72D16638-4329-E44A-96BB-48F80DA7C3D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8" name="Right Triangle 217">
                  <a:extLst>
                    <a:ext uri="{FF2B5EF4-FFF2-40B4-BE49-F238E27FC236}">
                      <a16:creationId xmlns:a16="http://schemas.microsoft.com/office/drawing/2014/main" id="{737FCFF4-90DA-4045-9B4C-4F8ECDAC07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4E5F582-8417-4242-A570-D6D4156240C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E19F2E8A-83B4-D94D-BB2E-5F48808F65E2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CDBAFDE-360E-4143-863E-FF3B3DED5E94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E51F53B9-EC9C-9C4E-AACC-A8B72BD2F747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0" name="Right Triangle 209">
                  <a:extLst>
                    <a:ext uri="{FF2B5EF4-FFF2-40B4-BE49-F238E27FC236}">
                      <a16:creationId xmlns:a16="http://schemas.microsoft.com/office/drawing/2014/main" id="{A9ADF2C0-AB0F-9244-8C41-396A59067D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1" name="Right Triangle 210">
                  <a:extLst>
                    <a:ext uri="{FF2B5EF4-FFF2-40B4-BE49-F238E27FC236}">
                      <a16:creationId xmlns:a16="http://schemas.microsoft.com/office/drawing/2014/main" id="{CB31EF96-EC7C-CE4D-A090-E93AFE0B5B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A56648F-2CAA-184C-B1E0-D8B3053E2A38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F457FA32-34DF-014B-A29A-A84473C7504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8" name="Right Triangle 207">
                  <a:extLst>
                    <a:ext uri="{FF2B5EF4-FFF2-40B4-BE49-F238E27FC236}">
                      <a16:creationId xmlns:a16="http://schemas.microsoft.com/office/drawing/2014/main" id="{840DF9AD-6A19-C849-B02C-E4E10F585A0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9" name="Right Triangle 208">
                  <a:extLst>
                    <a:ext uri="{FF2B5EF4-FFF2-40B4-BE49-F238E27FC236}">
                      <a16:creationId xmlns:a16="http://schemas.microsoft.com/office/drawing/2014/main" id="{6593E85F-BB3F-A94A-9BB6-8116959D00B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9DFFB68-2505-BD49-AEE0-4BC16C45199B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86178D-CBD3-5048-B6EE-53EF46CE2EF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5F23DE4-9302-4E41-B3C2-D2729438A78C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303D498E-12E6-FE46-9ED1-FCB231FB48A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1" name="Right Triangle 200">
                  <a:extLst>
                    <a:ext uri="{FF2B5EF4-FFF2-40B4-BE49-F238E27FC236}">
                      <a16:creationId xmlns:a16="http://schemas.microsoft.com/office/drawing/2014/main" id="{BEECA0A2-8811-0D44-BC8F-47850A700D6D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2" name="Right Triangle 201">
                  <a:extLst>
                    <a:ext uri="{FF2B5EF4-FFF2-40B4-BE49-F238E27FC236}">
                      <a16:creationId xmlns:a16="http://schemas.microsoft.com/office/drawing/2014/main" id="{9FCB944A-1EC1-5948-B09A-118FADF45B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A338C5C-7793-1B40-94D0-DD505F794DA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C7AD4DE7-190A-334C-86AB-853453DBA389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9" name="Right Triangle 198">
                  <a:extLst>
                    <a:ext uri="{FF2B5EF4-FFF2-40B4-BE49-F238E27FC236}">
                      <a16:creationId xmlns:a16="http://schemas.microsoft.com/office/drawing/2014/main" id="{F7B2793F-AB4B-9344-9FF1-DE7E1C25C8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0" name="Right Triangle 199">
                  <a:extLst>
                    <a:ext uri="{FF2B5EF4-FFF2-40B4-BE49-F238E27FC236}">
                      <a16:creationId xmlns:a16="http://schemas.microsoft.com/office/drawing/2014/main" id="{250D4985-C43E-FF41-8B86-0F349B0AC44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4039430-3C73-8E4D-8E35-88B1119C1BDF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E5F096E-47DE-1446-AF54-3E5F61B8AB71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EBF0764-1AC1-6A4E-B2DB-2DEE9AC6347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283F21BC-0F6B-3E48-B6CF-579589AD9B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2" name="Right Triangle 191">
                  <a:extLst>
                    <a:ext uri="{FF2B5EF4-FFF2-40B4-BE49-F238E27FC236}">
                      <a16:creationId xmlns:a16="http://schemas.microsoft.com/office/drawing/2014/main" id="{B75F25D5-2634-9441-A6D2-7B3C6EEB06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3" name="Right Triangle 192">
                  <a:extLst>
                    <a:ext uri="{FF2B5EF4-FFF2-40B4-BE49-F238E27FC236}">
                      <a16:creationId xmlns:a16="http://schemas.microsoft.com/office/drawing/2014/main" id="{A7F14E42-F44F-7D4E-9812-92C8A11109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F2B81-825B-A74F-84D1-C52ECADBAD1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DBB8B878-E9E7-EA45-834D-7A3199FCEFF5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0" name="Right Triangle 189">
                  <a:extLst>
                    <a:ext uri="{FF2B5EF4-FFF2-40B4-BE49-F238E27FC236}">
                      <a16:creationId xmlns:a16="http://schemas.microsoft.com/office/drawing/2014/main" id="{1730CE3F-F7FA-634C-A3C0-6B8E0164BD7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1" name="Right Triangle 190">
                  <a:extLst>
                    <a:ext uri="{FF2B5EF4-FFF2-40B4-BE49-F238E27FC236}">
                      <a16:creationId xmlns:a16="http://schemas.microsoft.com/office/drawing/2014/main" id="{9C7426C6-AFD5-D746-8F24-B9A99DD925C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83F8B91-E298-0C43-A4AB-0591AAAF3209}"/>
              </a:ext>
            </a:extLst>
          </p:cNvPr>
          <p:cNvGrpSpPr/>
          <p:nvPr/>
        </p:nvGrpSpPr>
        <p:grpSpPr>
          <a:xfrm>
            <a:off x="3600000" y="3636000"/>
            <a:ext cx="6336000" cy="216000"/>
            <a:chOff x="3492000" y="2052000"/>
            <a:chExt cx="6336000" cy="216000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CAB47E4-38DA-A94F-847C-0C2DE1978AC6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C502B43-4571-C24E-B629-25A225D2A555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707F485-EB58-2842-A063-7FFF83D0CD4E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04EB059D-8CFA-6F47-9573-768C7E8EEE3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8" name="Right Triangle 297">
                  <a:extLst>
                    <a:ext uri="{FF2B5EF4-FFF2-40B4-BE49-F238E27FC236}">
                      <a16:creationId xmlns:a16="http://schemas.microsoft.com/office/drawing/2014/main" id="{99AD2C94-22A0-0648-B648-883AE02CDEF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9" name="Right Triangle 298">
                  <a:extLst>
                    <a:ext uri="{FF2B5EF4-FFF2-40B4-BE49-F238E27FC236}">
                      <a16:creationId xmlns:a16="http://schemas.microsoft.com/office/drawing/2014/main" id="{06776B5E-AB9E-3E48-991F-71F2C0EB30A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A13320E-9354-294A-8030-08678AB6F4F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2C00314A-EAFD-B04B-95F9-4C8950619AF2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6" name="Right Triangle 295">
                  <a:extLst>
                    <a:ext uri="{FF2B5EF4-FFF2-40B4-BE49-F238E27FC236}">
                      <a16:creationId xmlns:a16="http://schemas.microsoft.com/office/drawing/2014/main" id="{71132EB3-0826-A347-B0F3-1A5BEF6ED9A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7" name="Right Triangle 296">
                  <a:extLst>
                    <a:ext uri="{FF2B5EF4-FFF2-40B4-BE49-F238E27FC236}">
                      <a16:creationId xmlns:a16="http://schemas.microsoft.com/office/drawing/2014/main" id="{197869F6-6E79-244A-8CCB-616713CB3B6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19840D69-1E11-9349-A320-61E91B39995C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483B92EF-3075-774C-9156-F38B6EE10FA9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BE92A0D-F5FA-EE44-9411-33185E43A7C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ABCBF95-38DD-2C4F-BF13-AF6A62C2E04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9" name="Right Triangle 288">
                  <a:extLst>
                    <a:ext uri="{FF2B5EF4-FFF2-40B4-BE49-F238E27FC236}">
                      <a16:creationId xmlns:a16="http://schemas.microsoft.com/office/drawing/2014/main" id="{D0E1AE08-5D39-0A49-A767-209611DBD59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0" name="Right Triangle 289">
                  <a:extLst>
                    <a:ext uri="{FF2B5EF4-FFF2-40B4-BE49-F238E27FC236}">
                      <a16:creationId xmlns:a16="http://schemas.microsoft.com/office/drawing/2014/main" id="{DBCFB642-6189-8E4A-B05B-6702D0CB10A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2CFC4447-7991-2148-AE0F-BC0BF9F6020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2EA2B6B-AB6F-5845-81B1-0953B5F35F6C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7" name="Right Triangle 286">
                  <a:extLst>
                    <a:ext uri="{FF2B5EF4-FFF2-40B4-BE49-F238E27FC236}">
                      <a16:creationId xmlns:a16="http://schemas.microsoft.com/office/drawing/2014/main" id="{3C453B0F-88AC-324A-A5BF-62325A70B90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8" name="Right Triangle 287">
                  <a:extLst>
                    <a:ext uri="{FF2B5EF4-FFF2-40B4-BE49-F238E27FC236}">
                      <a16:creationId xmlns:a16="http://schemas.microsoft.com/office/drawing/2014/main" id="{4484767C-6A36-8244-A539-AEA4457EA0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D9E1C76-EE6B-7B4A-B2F7-D174560FB6E0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559E298C-3BC7-3D4B-82BB-4A6E1C1B8EA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8E22DB10-D7B6-C246-836A-DFC4543F9D51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D3B6205-AB25-8043-ACA6-6BF581471FEC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0" name="Right Triangle 279">
                  <a:extLst>
                    <a:ext uri="{FF2B5EF4-FFF2-40B4-BE49-F238E27FC236}">
                      <a16:creationId xmlns:a16="http://schemas.microsoft.com/office/drawing/2014/main" id="{2C7F54A7-2A42-9847-B843-FD7D9511743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1" name="Right Triangle 280">
                  <a:extLst>
                    <a:ext uri="{FF2B5EF4-FFF2-40B4-BE49-F238E27FC236}">
                      <a16:creationId xmlns:a16="http://schemas.microsoft.com/office/drawing/2014/main" id="{971CCCB1-5AFC-E846-BDC8-1C6E23D4CEB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73280DB-B3BB-0748-8FD5-D87E438CBC6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DCB8C5-BC5D-424E-9E9D-FB788DFC4C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8" name="Right Triangle 277">
                  <a:extLst>
                    <a:ext uri="{FF2B5EF4-FFF2-40B4-BE49-F238E27FC236}">
                      <a16:creationId xmlns:a16="http://schemas.microsoft.com/office/drawing/2014/main" id="{6D883430-4E00-0A44-8FA2-5452AEC2E2E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9" name="Right Triangle 278">
                  <a:extLst>
                    <a:ext uri="{FF2B5EF4-FFF2-40B4-BE49-F238E27FC236}">
                      <a16:creationId xmlns:a16="http://schemas.microsoft.com/office/drawing/2014/main" id="{DAD2B81A-0DEB-2A41-A029-738B730D60F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C39E16A-A175-504C-B72D-5514B0FF88D9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32CA0C6-5923-534F-A760-D3D1E1CB9E6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85543265-C862-224C-BEEC-A8D2D780B87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9B2DF91-4002-9149-B484-AB353D492A01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1" name="Right Triangle 270">
                  <a:extLst>
                    <a:ext uri="{FF2B5EF4-FFF2-40B4-BE49-F238E27FC236}">
                      <a16:creationId xmlns:a16="http://schemas.microsoft.com/office/drawing/2014/main" id="{9A424B02-30BE-7540-855F-D3CC8C92E5D9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2" name="Right Triangle 271">
                  <a:extLst>
                    <a:ext uri="{FF2B5EF4-FFF2-40B4-BE49-F238E27FC236}">
                      <a16:creationId xmlns:a16="http://schemas.microsoft.com/office/drawing/2014/main" id="{FB093D04-B408-7944-98B1-EF6C896121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83525D56-B1FC-CC41-8D48-A6B98B237E2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A1253C1E-E103-8A45-A1B8-A85B2506D8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9" name="Right Triangle 268">
                  <a:extLst>
                    <a:ext uri="{FF2B5EF4-FFF2-40B4-BE49-F238E27FC236}">
                      <a16:creationId xmlns:a16="http://schemas.microsoft.com/office/drawing/2014/main" id="{1F16E746-F86B-1543-BFA4-06C06A70ABE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0" name="Right Triangle 269">
                  <a:extLst>
                    <a:ext uri="{FF2B5EF4-FFF2-40B4-BE49-F238E27FC236}">
                      <a16:creationId xmlns:a16="http://schemas.microsoft.com/office/drawing/2014/main" id="{D5030782-9C18-A541-9A41-54C2B51F8AD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AF94DB7F-3CF4-2249-B397-FEFA9FD9C8FD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0815DEF-1669-6543-8766-2B5D7B779190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B208CF2D-27DB-3F4A-922E-3A6D52989740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11A976D-914F-4D4A-9A03-AF2EF0A9034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2" name="Right Triangle 261">
                  <a:extLst>
                    <a:ext uri="{FF2B5EF4-FFF2-40B4-BE49-F238E27FC236}">
                      <a16:creationId xmlns:a16="http://schemas.microsoft.com/office/drawing/2014/main" id="{A8525750-8CEF-2640-B22F-9CAF4857B70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3" name="Right Triangle 262">
                  <a:extLst>
                    <a:ext uri="{FF2B5EF4-FFF2-40B4-BE49-F238E27FC236}">
                      <a16:creationId xmlns:a16="http://schemas.microsoft.com/office/drawing/2014/main" id="{9C6F701B-71A9-1745-AC10-11DFEB9A5D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924DB6BC-C211-7B4B-836A-17D5B9BB2957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7A99FF0F-102B-6346-82CF-5164340758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0" name="Right Triangle 259">
                  <a:extLst>
                    <a:ext uri="{FF2B5EF4-FFF2-40B4-BE49-F238E27FC236}">
                      <a16:creationId xmlns:a16="http://schemas.microsoft.com/office/drawing/2014/main" id="{8FFEC898-A77A-D048-BCC5-8066FE57274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1" name="Right Triangle 260">
                  <a:extLst>
                    <a:ext uri="{FF2B5EF4-FFF2-40B4-BE49-F238E27FC236}">
                      <a16:creationId xmlns:a16="http://schemas.microsoft.com/office/drawing/2014/main" id="{FE42A25D-03D9-2C43-8FD9-76C08EF7273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988259D-8161-1148-A602-F4ECE55C763E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2C3E945-507F-3546-B93F-0F6B36B388B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F12CE1F4-3F6D-A542-887C-7D1C748705E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1ACAF14-A07A-6841-AEA8-35A926B042C3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3" name="Right Triangle 252">
                  <a:extLst>
                    <a:ext uri="{FF2B5EF4-FFF2-40B4-BE49-F238E27FC236}">
                      <a16:creationId xmlns:a16="http://schemas.microsoft.com/office/drawing/2014/main" id="{1253DD3B-2817-124F-848E-96A7A0C139A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4" name="Right Triangle 253">
                  <a:extLst>
                    <a:ext uri="{FF2B5EF4-FFF2-40B4-BE49-F238E27FC236}">
                      <a16:creationId xmlns:a16="http://schemas.microsoft.com/office/drawing/2014/main" id="{72225833-5CDA-C14E-9026-5203CC354B0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F8A2F80-2814-5A4F-BFA8-CF55465EE4D5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62932DFC-0274-924B-82A1-54F58290BB4F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1" name="Right Triangle 250">
                  <a:extLst>
                    <a:ext uri="{FF2B5EF4-FFF2-40B4-BE49-F238E27FC236}">
                      <a16:creationId xmlns:a16="http://schemas.microsoft.com/office/drawing/2014/main" id="{6B816FDB-BD54-2A4C-84B7-F14921189D6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2" name="Right Triangle 251">
                  <a:extLst>
                    <a:ext uri="{FF2B5EF4-FFF2-40B4-BE49-F238E27FC236}">
                      <a16:creationId xmlns:a16="http://schemas.microsoft.com/office/drawing/2014/main" id="{5387EC74-ECF4-8347-A34A-48718E01647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3F12604A-A755-2243-8475-EBA58C9EF325}"/>
              </a:ext>
            </a:extLst>
          </p:cNvPr>
          <p:cNvSpPr/>
          <p:nvPr/>
        </p:nvSpPr>
        <p:spPr>
          <a:xfrm>
            <a:off x="6634201" y="1180217"/>
            <a:ext cx="96208" cy="882503"/>
          </a:xfrm>
          <a:custGeom>
            <a:avLst/>
            <a:gdLst>
              <a:gd name="connsiteX0" fmla="*/ 96208 w 96208"/>
              <a:gd name="connsiteY0" fmla="*/ 0 h 882502"/>
              <a:gd name="connsiteX1" fmla="*/ 5832 w 96208"/>
              <a:gd name="connsiteY1" fmla="*/ 202019 h 882502"/>
              <a:gd name="connsiteX2" fmla="*/ 16464 w 96208"/>
              <a:gd name="connsiteY2" fmla="*/ 882502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8" h="882502">
                <a:moveTo>
                  <a:pt x="96208" y="0"/>
                </a:moveTo>
                <a:cubicBezTo>
                  <a:pt x="57665" y="27467"/>
                  <a:pt x="19123" y="54935"/>
                  <a:pt x="5832" y="202019"/>
                </a:cubicBezTo>
                <a:cubicBezTo>
                  <a:pt x="-7459" y="349103"/>
                  <a:pt x="4502" y="615802"/>
                  <a:pt x="16464" y="88250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1F0141-F7CF-674F-8B11-9E70E5B3D688}"/>
              </a:ext>
            </a:extLst>
          </p:cNvPr>
          <p:cNvSpPr/>
          <p:nvPr/>
        </p:nvSpPr>
        <p:spPr>
          <a:xfrm>
            <a:off x="5613996" y="1830471"/>
            <a:ext cx="526713" cy="237564"/>
          </a:xfrm>
          <a:custGeom>
            <a:avLst/>
            <a:gdLst>
              <a:gd name="connsiteX0" fmla="*/ 898451 w 898451"/>
              <a:gd name="connsiteY0" fmla="*/ 0 h 691117"/>
              <a:gd name="connsiteX1" fmla="*/ 622004 w 898451"/>
              <a:gd name="connsiteY1" fmla="*/ 233917 h 691117"/>
              <a:gd name="connsiteX2" fmla="*/ 180753 w 898451"/>
              <a:gd name="connsiteY2" fmla="*/ 510363 h 691117"/>
              <a:gd name="connsiteX3" fmla="*/ 0 w 898451"/>
              <a:gd name="connsiteY3" fmla="*/ 691117 h 6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451" h="691117">
                <a:moveTo>
                  <a:pt x="898451" y="0"/>
                </a:moveTo>
                <a:cubicBezTo>
                  <a:pt x="820035" y="74428"/>
                  <a:pt x="741620" y="148857"/>
                  <a:pt x="622004" y="233917"/>
                </a:cubicBezTo>
                <a:cubicBezTo>
                  <a:pt x="502388" y="318977"/>
                  <a:pt x="284420" y="434163"/>
                  <a:pt x="180753" y="510363"/>
                </a:cubicBezTo>
                <a:cubicBezTo>
                  <a:pt x="77086" y="586563"/>
                  <a:pt x="38543" y="638840"/>
                  <a:pt x="0" y="6911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BD6764D3-AE8A-0845-B1C2-00419630FA83}"/>
              </a:ext>
            </a:extLst>
          </p:cNvPr>
          <p:cNvSpPr/>
          <p:nvPr/>
        </p:nvSpPr>
        <p:spPr>
          <a:xfrm>
            <a:off x="6443332" y="1504508"/>
            <a:ext cx="164805" cy="552893"/>
          </a:xfrm>
          <a:custGeom>
            <a:avLst/>
            <a:gdLst>
              <a:gd name="connsiteX0" fmla="*/ 0 w 164805"/>
              <a:gd name="connsiteY0" fmla="*/ 0 h 552893"/>
              <a:gd name="connsiteX1" fmla="*/ 31898 w 164805"/>
              <a:gd name="connsiteY1" fmla="*/ 276446 h 552893"/>
              <a:gd name="connsiteX2" fmla="*/ 164805 w 164805"/>
              <a:gd name="connsiteY2" fmla="*/ 552893 h 5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05" h="552893">
                <a:moveTo>
                  <a:pt x="0" y="0"/>
                </a:moveTo>
                <a:cubicBezTo>
                  <a:pt x="2215" y="92148"/>
                  <a:pt x="4431" y="184297"/>
                  <a:pt x="31898" y="276446"/>
                </a:cubicBezTo>
                <a:cubicBezTo>
                  <a:pt x="59365" y="368595"/>
                  <a:pt x="112085" y="460744"/>
                  <a:pt x="164805" y="552893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AE99FA54-F03D-2A43-881E-68843CC39A53}"/>
              </a:ext>
            </a:extLst>
          </p:cNvPr>
          <p:cNvSpPr/>
          <p:nvPr/>
        </p:nvSpPr>
        <p:spPr>
          <a:xfrm>
            <a:off x="5571463" y="1738425"/>
            <a:ext cx="623556" cy="329611"/>
          </a:xfrm>
          <a:custGeom>
            <a:avLst/>
            <a:gdLst>
              <a:gd name="connsiteX0" fmla="*/ 685800 w 685800"/>
              <a:gd name="connsiteY0" fmla="*/ 0 h 329610"/>
              <a:gd name="connsiteX1" fmla="*/ 478466 w 685800"/>
              <a:gd name="connsiteY1" fmla="*/ 180754 h 329610"/>
              <a:gd name="connsiteX2" fmla="*/ 154173 w 685800"/>
              <a:gd name="connsiteY2" fmla="*/ 202019 h 329610"/>
              <a:gd name="connsiteX3" fmla="*/ 0 w 685800"/>
              <a:gd name="connsiteY3" fmla="*/ 329610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29610">
                <a:moveTo>
                  <a:pt x="685800" y="0"/>
                </a:moveTo>
                <a:cubicBezTo>
                  <a:pt x="626435" y="73542"/>
                  <a:pt x="567070" y="147084"/>
                  <a:pt x="478466" y="180754"/>
                </a:cubicBezTo>
                <a:cubicBezTo>
                  <a:pt x="389861" y="214424"/>
                  <a:pt x="233917" y="177210"/>
                  <a:pt x="154173" y="202019"/>
                </a:cubicBezTo>
                <a:cubicBezTo>
                  <a:pt x="74429" y="226828"/>
                  <a:pt x="37214" y="278219"/>
                  <a:pt x="0" y="32961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129A9CF-415B-0343-8A36-83BE7CD4C9B8}"/>
              </a:ext>
            </a:extLst>
          </p:cNvPr>
          <p:cNvGrpSpPr/>
          <p:nvPr/>
        </p:nvGrpSpPr>
        <p:grpSpPr>
          <a:xfrm>
            <a:off x="5412662" y="2224668"/>
            <a:ext cx="276951" cy="629073"/>
            <a:chOff x="5412659" y="2266448"/>
            <a:chExt cx="276950" cy="590133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BDE49B59-571D-714D-9553-A249458BFE5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183BA3AC-1BCE-0744-A785-41018543A9DF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5F5FF97B-8F07-964A-B97B-04A80B192F23}"/>
                </a:ext>
              </a:extLst>
            </p:cNvPr>
            <p:cNvSpPr/>
            <p:nvPr/>
          </p:nvSpPr>
          <p:spPr>
            <a:xfrm>
              <a:off x="5412659" y="2267165"/>
              <a:ext cx="147547" cy="58063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EE5BB225-504D-9640-BF49-3B3D4E47B577}"/>
                </a:ext>
              </a:extLst>
            </p:cNvPr>
            <p:cNvSpPr/>
            <p:nvPr/>
          </p:nvSpPr>
          <p:spPr>
            <a:xfrm>
              <a:off x="5517647" y="2266448"/>
              <a:ext cx="57983" cy="589898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BF46D4A6-DE66-B241-B69F-1D4744D28F05}"/>
                </a:ext>
              </a:extLst>
            </p:cNvPr>
            <p:cNvSpPr/>
            <p:nvPr/>
          </p:nvSpPr>
          <p:spPr>
            <a:xfrm rot="364070" flipH="1">
              <a:off x="5473045" y="2273406"/>
              <a:ext cx="116647" cy="58317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1B89072-AD7A-8D4B-A30B-008081DB4623}"/>
              </a:ext>
            </a:extLst>
          </p:cNvPr>
          <p:cNvGrpSpPr/>
          <p:nvPr/>
        </p:nvGrpSpPr>
        <p:grpSpPr>
          <a:xfrm flipH="1">
            <a:off x="6480926" y="2187057"/>
            <a:ext cx="277479" cy="667303"/>
            <a:chOff x="5411253" y="2267150"/>
            <a:chExt cx="198368" cy="537880"/>
          </a:xfrm>
        </p:grpSpPr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5B8B835-7648-0144-AF3B-22FC88F12447}"/>
                </a:ext>
              </a:extLst>
            </p:cNvPr>
            <p:cNvSpPr/>
            <p:nvPr/>
          </p:nvSpPr>
          <p:spPr>
            <a:xfrm>
              <a:off x="5433014" y="2277438"/>
              <a:ext cx="115031" cy="527592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20D8B717-CD39-5F4A-96E2-EDC0D11410BF}"/>
                </a:ext>
              </a:extLst>
            </p:cNvPr>
            <p:cNvSpPr/>
            <p:nvPr/>
          </p:nvSpPr>
          <p:spPr>
            <a:xfrm>
              <a:off x="5411253" y="2289021"/>
              <a:ext cx="115031" cy="51600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7E53D872-318D-104B-A519-E337D7A0A14C}"/>
                </a:ext>
              </a:extLst>
            </p:cNvPr>
            <p:cNvSpPr/>
            <p:nvPr/>
          </p:nvSpPr>
          <p:spPr>
            <a:xfrm>
              <a:off x="5412659" y="2267164"/>
              <a:ext cx="147547" cy="532651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ACF3B029-3A94-714E-A335-9299065368B6}"/>
                </a:ext>
              </a:extLst>
            </p:cNvPr>
            <p:cNvSpPr/>
            <p:nvPr/>
          </p:nvSpPr>
          <p:spPr>
            <a:xfrm flipH="1">
              <a:off x="5490117" y="2287575"/>
              <a:ext cx="90941" cy="512239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93E16B6A-2E3C-B340-AAD4-A7C5023F5CF2}"/>
                </a:ext>
              </a:extLst>
            </p:cNvPr>
            <p:cNvSpPr/>
            <p:nvPr/>
          </p:nvSpPr>
          <p:spPr>
            <a:xfrm flipH="1">
              <a:off x="5518680" y="2312267"/>
              <a:ext cx="90941" cy="48754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71898630-BC90-8643-BA85-3E33EE61FBCC}"/>
                </a:ext>
              </a:extLst>
            </p:cNvPr>
            <p:cNvSpPr/>
            <p:nvPr/>
          </p:nvSpPr>
          <p:spPr>
            <a:xfrm flipH="1">
              <a:off x="5451753" y="2267150"/>
              <a:ext cx="116647" cy="53266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D66A9ECC-A40D-D144-943C-A1AF04808474}"/>
              </a:ext>
            </a:extLst>
          </p:cNvPr>
          <p:cNvGrpSpPr/>
          <p:nvPr/>
        </p:nvGrpSpPr>
        <p:grpSpPr>
          <a:xfrm rot="20561206">
            <a:off x="5465655" y="2994693"/>
            <a:ext cx="278356" cy="675551"/>
            <a:chOff x="5411253" y="2261358"/>
            <a:chExt cx="278356" cy="616648"/>
          </a:xfrm>
        </p:grpSpPr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78463483-3496-324D-9E50-19029234D362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982894EC-782B-A143-A0F0-12DAF755DBA4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69FEA30A-0DA1-B14A-9DDC-9F4358AA8555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C3DC1E45-EE8F-674E-80CF-91B62AC14102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17CF03D0-D451-EC4B-A5E4-C652FD3FFA0B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663EA813-AD7D-9F48-A210-59885E04E4AF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DA23395E-8629-EE4A-8811-823F49668C3A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A1C580D6-80B9-DF4E-A8EB-17BBE1B45D01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A28CB2C0-BF67-0146-AFE2-D33A6734F8D6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4AF23A85-BF30-4444-AC16-5C933496720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159805A-8579-C549-BCD3-B9A9E1DC98AB}"/>
              </a:ext>
            </a:extLst>
          </p:cNvPr>
          <p:cNvGrpSpPr/>
          <p:nvPr/>
        </p:nvGrpSpPr>
        <p:grpSpPr>
          <a:xfrm rot="20561206" flipH="1" flipV="1">
            <a:off x="5417193" y="3016413"/>
            <a:ext cx="296795" cy="655319"/>
            <a:chOff x="5411253" y="2261358"/>
            <a:chExt cx="290265" cy="616648"/>
          </a:xfrm>
        </p:grpSpPr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7F4FB4F-A403-B94C-9CCC-9895620593AF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B3ABCD3E-FFAA-0E4A-AE6D-7F758A6887C9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871C8A58-0BD7-7C4C-9626-961AE483209E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DB46CBAB-2C8F-3147-BFBD-527BD63DA0CF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250AEF55-9525-F742-8792-B606D411EFEA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17719CD2-FCC0-1045-8471-EA02E72709D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67A0BE3-651D-FF46-9D8D-21B539AD2E34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0B9CE149-4D83-3740-A86C-7A9B06E6536E}"/>
                </a:ext>
              </a:extLst>
            </p:cNvPr>
            <p:cNvSpPr/>
            <p:nvPr/>
          </p:nvSpPr>
          <p:spPr>
            <a:xfrm rot="476891" flipH="1">
              <a:off x="5610577" y="2305491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822C766B-1B7B-EA47-8E3D-836564E3B287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D11B1CDD-F345-DF40-AE58-945C64024F6D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56" name="Triangle 355">
            <a:extLst>
              <a:ext uri="{FF2B5EF4-FFF2-40B4-BE49-F238E27FC236}">
                <a16:creationId xmlns:a16="http://schemas.microsoft.com/office/drawing/2014/main" id="{6E5D5CCF-BF39-9A45-BF0A-CE93E116A366}"/>
              </a:ext>
            </a:extLst>
          </p:cNvPr>
          <p:cNvSpPr/>
          <p:nvPr/>
        </p:nvSpPr>
        <p:spPr>
          <a:xfrm>
            <a:off x="4580283" y="366684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B7BDFAA-EB5C-3C47-95BA-A7EB761FAF34}"/>
              </a:ext>
            </a:extLst>
          </p:cNvPr>
          <p:cNvGrpSpPr/>
          <p:nvPr/>
        </p:nvGrpSpPr>
        <p:grpSpPr>
          <a:xfrm rot="20561206">
            <a:off x="6577139" y="3011759"/>
            <a:ext cx="278356" cy="675551"/>
            <a:chOff x="5411253" y="2261358"/>
            <a:chExt cx="278356" cy="616648"/>
          </a:xfrm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DA19852D-4F73-E84B-86E8-DB00C6A4837B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6D33ADDF-71D7-5748-A308-0B30F8DF63C8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3421C590-5607-0441-AE59-B672C453299D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D796A744-7267-2946-8887-328C8327F7DB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83D92158-B112-3F4D-9AB1-88C40ED12E98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90C4BAD4-5B93-6B40-9960-86FB1E84065B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85F25B70-C84D-F543-B040-3BD3467CB4EE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E54A15B1-FF2F-B349-BE86-9A865113AF25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EA0AC32F-C998-474A-8D5E-9103F3B5872C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86AB19A4-32DE-4749-A427-DC527C447DF5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DCC4C2CE-702F-B240-97A9-AABFD0227BD1}"/>
              </a:ext>
            </a:extLst>
          </p:cNvPr>
          <p:cNvGrpSpPr/>
          <p:nvPr/>
        </p:nvGrpSpPr>
        <p:grpSpPr>
          <a:xfrm rot="20561206" flipH="1" flipV="1">
            <a:off x="6518949" y="2992113"/>
            <a:ext cx="284619" cy="655319"/>
            <a:chOff x="5411253" y="2261358"/>
            <a:chExt cx="278356" cy="616648"/>
          </a:xfrm>
        </p:grpSpPr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E4052F89-BE7A-FB4E-9035-50EEAD9C6CC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C187761B-243F-AF4B-8294-A3672A59B9A2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38A27174-A9AA-DD45-8D5B-DA434ADF7033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24A83D1-7001-014E-BA86-E1E10A443328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DCED6C21-28BA-D843-9F93-ABCEEA4D5077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3D04D49D-8C5B-4E44-A87D-DC4E99BA4DB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6CC89078-7227-1043-8AB8-0FBA8C29EC5C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CACE65A7-2CF5-8443-85C4-E989C158EDD6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84F712ED-4960-B248-90B7-4F9FA61B1A2A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ECA2AC55-0171-6B47-B73E-034E9CA6B4B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15" name="Freeform 414">
            <a:extLst>
              <a:ext uri="{FF2B5EF4-FFF2-40B4-BE49-F238E27FC236}">
                <a16:creationId xmlns:a16="http://schemas.microsoft.com/office/drawing/2014/main" id="{76572ADD-3487-9842-926A-985AF340DD71}"/>
              </a:ext>
            </a:extLst>
          </p:cNvPr>
          <p:cNvSpPr/>
          <p:nvPr/>
        </p:nvSpPr>
        <p:spPr>
          <a:xfrm>
            <a:off x="3894319" y="3810853"/>
            <a:ext cx="748519" cy="616743"/>
          </a:xfrm>
          <a:custGeom>
            <a:avLst/>
            <a:gdLst>
              <a:gd name="connsiteX0" fmla="*/ 746975 w 746975"/>
              <a:gd name="connsiteY0" fmla="*/ 0 h 534474"/>
              <a:gd name="connsiteX1" fmla="*/ 148107 w 746975"/>
              <a:gd name="connsiteY1" fmla="*/ 367048 h 534474"/>
              <a:gd name="connsiteX2" fmla="*/ 0 w 746975"/>
              <a:gd name="connsiteY2" fmla="*/ 534474 h 53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5" h="534474">
                <a:moveTo>
                  <a:pt x="746975" y="0"/>
                </a:moveTo>
                <a:cubicBezTo>
                  <a:pt x="509789" y="138984"/>
                  <a:pt x="272603" y="277969"/>
                  <a:pt x="148107" y="367048"/>
                </a:cubicBezTo>
                <a:cubicBezTo>
                  <a:pt x="23611" y="456127"/>
                  <a:pt x="11805" y="495300"/>
                  <a:pt x="0" y="5344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6" name="Freeform 415">
            <a:extLst>
              <a:ext uri="{FF2B5EF4-FFF2-40B4-BE49-F238E27FC236}">
                <a16:creationId xmlns:a16="http://schemas.microsoft.com/office/drawing/2014/main" id="{AD86685D-DE47-2A47-BB1F-3772DD1EEBD7}"/>
              </a:ext>
            </a:extLst>
          </p:cNvPr>
          <p:cNvSpPr/>
          <p:nvPr/>
        </p:nvSpPr>
        <p:spPr>
          <a:xfrm>
            <a:off x="4481817" y="3818589"/>
            <a:ext cx="135263" cy="789415"/>
          </a:xfrm>
          <a:custGeom>
            <a:avLst/>
            <a:gdLst>
              <a:gd name="connsiteX0" fmla="*/ 135263 w 135263"/>
              <a:gd name="connsiteY0" fmla="*/ 0 h 701899"/>
              <a:gd name="connsiteX1" fmla="*/ 35 w 135263"/>
              <a:gd name="connsiteY1" fmla="*/ 470079 h 701899"/>
              <a:gd name="connsiteX2" fmla="*/ 122384 w 135263"/>
              <a:gd name="connsiteY2" fmla="*/ 701899 h 7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63" h="701899">
                <a:moveTo>
                  <a:pt x="135263" y="0"/>
                </a:moveTo>
                <a:cubicBezTo>
                  <a:pt x="68722" y="176548"/>
                  <a:pt x="2181" y="353096"/>
                  <a:pt x="35" y="470079"/>
                </a:cubicBezTo>
                <a:cubicBezTo>
                  <a:pt x="-2111" y="587062"/>
                  <a:pt x="94480" y="629992"/>
                  <a:pt x="122384" y="7018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8" name="Freeform 417">
            <a:extLst>
              <a:ext uri="{FF2B5EF4-FFF2-40B4-BE49-F238E27FC236}">
                <a16:creationId xmlns:a16="http://schemas.microsoft.com/office/drawing/2014/main" id="{62819BB3-7007-2E45-8497-7A8966F4A809}"/>
              </a:ext>
            </a:extLst>
          </p:cNvPr>
          <p:cNvSpPr/>
          <p:nvPr/>
        </p:nvSpPr>
        <p:spPr>
          <a:xfrm flipH="1">
            <a:off x="4600357" y="3807120"/>
            <a:ext cx="160907" cy="764880"/>
          </a:xfrm>
          <a:custGeom>
            <a:avLst/>
            <a:gdLst>
              <a:gd name="connsiteX0" fmla="*/ 115031 w 115031"/>
              <a:gd name="connsiteY0" fmla="*/ 0 h 561654"/>
              <a:gd name="connsiteX1" fmla="*/ 2015 w 115031"/>
              <a:gd name="connsiteY1" fmla="*/ 219182 h 561654"/>
              <a:gd name="connsiteX2" fmla="*/ 53386 w 115031"/>
              <a:gd name="connsiteY2" fmla="*/ 561654 h 5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1" h="561654">
                <a:moveTo>
                  <a:pt x="115031" y="0"/>
                </a:moveTo>
                <a:cubicBezTo>
                  <a:pt x="63660" y="62786"/>
                  <a:pt x="12289" y="125573"/>
                  <a:pt x="2015" y="219182"/>
                </a:cubicBezTo>
                <a:cubicBezTo>
                  <a:pt x="-8259" y="312791"/>
                  <a:pt x="22563" y="437222"/>
                  <a:pt x="53386" y="561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37" name="Freeform 436">
            <a:extLst>
              <a:ext uri="{FF2B5EF4-FFF2-40B4-BE49-F238E27FC236}">
                <a16:creationId xmlns:a16="http://schemas.microsoft.com/office/drawing/2014/main" id="{04603E0B-8D62-CF4B-925F-FF57E135C579}"/>
              </a:ext>
            </a:extLst>
          </p:cNvPr>
          <p:cNvSpPr/>
          <p:nvPr/>
        </p:nvSpPr>
        <p:spPr>
          <a:xfrm>
            <a:off x="4622180" y="3841598"/>
            <a:ext cx="234176" cy="738143"/>
          </a:xfrm>
          <a:custGeom>
            <a:avLst/>
            <a:gdLst>
              <a:gd name="connsiteX0" fmla="*/ 0 w 234176"/>
              <a:gd name="connsiteY0" fmla="*/ 0 h 685800"/>
              <a:gd name="connsiteX1" fmla="*/ 83635 w 234176"/>
              <a:gd name="connsiteY1" fmla="*/ 384717 h 685800"/>
              <a:gd name="connsiteX2" fmla="*/ 234176 w 234176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76" h="685800">
                <a:moveTo>
                  <a:pt x="0" y="0"/>
                </a:moveTo>
                <a:cubicBezTo>
                  <a:pt x="22303" y="135208"/>
                  <a:pt x="44606" y="270417"/>
                  <a:pt x="83635" y="384717"/>
                </a:cubicBezTo>
                <a:cubicBezTo>
                  <a:pt x="122664" y="499017"/>
                  <a:pt x="178420" y="592408"/>
                  <a:pt x="234176" y="685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5D1D04DC-8C49-2A41-9FEB-1E6BF1C67C14}"/>
              </a:ext>
            </a:extLst>
          </p:cNvPr>
          <p:cNvSpPr/>
          <p:nvPr/>
        </p:nvSpPr>
        <p:spPr>
          <a:xfrm>
            <a:off x="6552000" y="2880000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1" name="Trapezoid 300">
            <a:extLst>
              <a:ext uri="{FF2B5EF4-FFF2-40B4-BE49-F238E27FC236}">
                <a16:creationId xmlns:a16="http://schemas.microsoft.com/office/drawing/2014/main" id="{55B82723-3C74-A042-9BEB-BCB27582BB25}"/>
              </a:ext>
            </a:extLst>
          </p:cNvPr>
          <p:cNvSpPr/>
          <p:nvPr/>
        </p:nvSpPr>
        <p:spPr>
          <a:xfrm>
            <a:off x="5464868" y="2878335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E99344E2-A9B2-F54D-BADD-049D08BC6D72}"/>
              </a:ext>
            </a:extLst>
          </p:cNvPr>
          <p:cNvCxnSpPr/>
          <p:nvPr/>
        </p:nvCxnSpPr>
        <p:spPr>
          <a:xfrm>
            <a:off x="3599999" y="1044000"/>
            <a:ext cx="5400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5AD8F8-1700-FC45-B9C2-88DDA81EA865}"/>
              </a:ext>
            </a:extLst>
          </p:cNvPr>
          <p:cNvSpPr txBox="1"/>
          <p:nvPr/>
        </p:nvSpPr>
        <p:spPr>
          <a:xfrm>
            <a:off x="3791645" y="7135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マイラー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9CC2AA8E-E157-FD40-BA58-CD1D700CB8D9}"/>
              </a:ext>
            </a:extLst>
          </p:cNvPr>
          <p:cNvSpPr txBox="1"/>
          <p:nvPr/>
        </p:nvSpPr>
        <p:spPr>
          <a:xfrm>
            <a:off x="5058997" y="12173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F0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イオン化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C40D31-6540-CE4C-8759-9C4620E32FE1}"/>
              </a:ext>
            </a:extLst>
          </p:cNvPr>
          <p:cNvGrpSpPr/>
          <p:nvPr/>
        </p:nvGrpSpPr>
        <p:grpSpPr>
          <a:xfrm>
            <a:off x="7055992" y="1188000"/>
            <a:ext cx="864000" cy="3168000"/>
            <a:chOff x="7792665" y="1188000"/>
            <a:chExt cx="864000" cy="3168000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6078F63F-AEAC-8748-AB45-540235123539}"/>
                </a:ext>
              </a:extLst>
            </p:cNvPr>
            <p:cNvSpPr/>
            <p:nvPr/>
          </p:nvSpPr>
          <p:spPr>
            <a:xfrm>
              <a:off x="7792665" y="1188000"/>
              <a:ext cx="864000" cy="720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7" name="Down Arrow 356">
              <a:extLst>
                <a:ext uri="{FF2B5EF4-FFF2-40B4-BE49-F238E27FC236}">
                  <a16:creationId xmlns:a16="http://schemas.microsoft.com/office/drawing/2014/main" id="{E188FC41-4F9A-4A4A-8439-F159F8BA7A30}"/>
                </a:ext>
              </a:extLst>
            </p:cNvPr>
            <p:cNvSpPr/>
            <p:nvPr/>
          </p:nvSpPr>
          <p:spPr>
            <a:xfrm>
              <a:off x="7792665" y="2340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0" name="Down Arrow 379">
              <a:extLst>
                <a:ext uri="{FF2B5EF4-FFF2-40B4-BE49-F238E27FC236}">
                  <a16:creationId xmlns:a16="http://schemas.microsoft.com/office/drawing/2014/main" id="{B1B81972-D35D-6D47-9062-F96F58D8019F}"/>
                </a:ext>
              </a:extLst>
            </p:cNvPr>
            <p:cNvSpPr/>
            <p:nvPr/>
          </p:nvSpPr>
          <p:spPr>
            <a:xfrm>
              <a:off x="7792665" y="3132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1" name="Down Arrow 380">
              <a:extLst>
                <a:ext uri="{FF2B5EF4-FFF2-40B4-BE49-F238E27FC236}">
                  <a16:creationId xmlns:a16="http://schemas.microsoft.com/office/drawing/2014/main" id="{8221EE23-02A4-524C-83D4-DDC7D6491593}"/>
                </a:ext>
              </a:extLst>
            </p:cNvPr>
            <p:cNvSpPr/>
            <p:nvPr/>
          </p:nvSpPr>
          <p:spPr>
            <a:xfrm>
              <a:off x="7792665" y="3924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4305C-79F2-C147-8D46-DF76D588EFEE}"/>
                </a:ext>
              </a:extLst>
            </p:cNvPr>
            <p:cNvSpPr txBox="1"/>
            <p:nvPr/>
          </p:nvSpPr>
          <p:spPr>
            <a:xfrm>
              <a:off x="7936665" y="1332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7E15C0F7-DBB9-A445-9A9C-7F5218230AEB}"/>
                </a:ext>
              </a:extLst>
            </p:cNvPr>
            <p:cNvSpPr txBox="1"/>
            <p:nvPr/>
          </p:nvSpPr>
          <p:spPr>
            <a:xfrm>
              <a:off x="7936665" y="2304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C9EEE95E-E09A-6D45-9C29-67C47C592D21}"/>
                </a:ext>
              </a:extLst>
            </p:cNvPr>
            <p:cNvSpPr txBox="1"/>
            <p:nvPr/>
          </p:nvSpPr>
          <p:spPr>
            <a:xfrm>
              <a:off x="7936665" y="3096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58A415F4-E38D-9348-9C8D-2E0E527126CE}"/>
                </a:ext>
              </a:extLst>
            </p:cNvPr>
            <p:cNvSpPr txBox="1"/>
            <p:nvPr/>
          </p:nvSpPr>
          <p:spPr>
            <a:xfrm>
              <a:off x="7936665" y="3888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</p:grpSp>
      <p:sp>
        <p:nvSpPr>
          <p:cNvPr id="385" name="Down Arrow 384">
            <a:extLst>
              <a:ext uri="{FF2B5EF4-FFF2-40B4-BE49-F238E27FC236}">
                <a16:creationId xmlns:a16="http://schemas.microsoft.com/office/drawing/2014/main" id="{EC805964-B8C0-8E4E-A64F-AD1C0CDCEE29}"/>
              </a:ext>
            </a:extLst>
          </p:cNvPr>
          <p:cNvSpPr/>
          <p:nvPr/>
        </p:nvSpPr>
        <p:spPr>
          <a:xfrm>
            <a:off x="7560000" y="2016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00F5E951-1C7C-6A46-B493-27C559615A36}"/>
              </a:ext>
            </a:extLst>
          </p:cNvPr>
          <p:cNvSpPr txBox="1"/>
          <p:nvPr/>
        </p:nvSpPr>
        <p:spPr>
          <a:xfrm>
            <a:off x="8481053" y="196274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⊿</a:t>
            </a:r>
            <a:r>
              <a:rPr lang="en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87" name="Down Arrow 386">
            <a:extLst>
              <a:ext uri="{FF2B5EF4-FFF2-40B4-BE49-F238E27FC236}">
                <a16:creationId xmlns:a16="http://schemas.microsoft.com/office/drawing/2014/main" id="{3D9097B5-884A-A94E-9CE0-4E6D73BB28A2}"/>
              </a:ext>
            </a:extLst>
          </p:cNvPr>
          <p:cNvSpPr/>
          <p:nvPr/>
        </p:nvSpPr>
        <p:spPr>
          <a:xfrm>
            <a:off x="7488000" y="2808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88" name="Down Arrow 387">
            <a:extLst>
              <a:ext uri="{FF2B5EF4-FFF2-40B4-BE49-F238E27FC236}">
                <a16:creationId xmlns:a16="http://schemas.microsoft.com/office/drawing/2014/main" id="{5FF307D8-2DA8-004E-95F2-B16612EE77C7}"/>
              </a:ext>
            </a:extLst>
          </p:cNvPr>
          <p:cNvSpPr/>
          <p:nvPr/>
        </p:nvSpPr>
        <p:spPr>
          <a:xfrm>
            <a:off x="7668000" y="3600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4EB61B1-3F40-C64F-9C5E-A6BF25C0A532}"/>
              </a:ext>
            </a:extLst>
          </p:cNvPr>
          <p:cNvSpPr/>
          <p:nvPr/>
        </p:nvSpPr>
        <p:spPr>
          <a:xfrm>
            <a:off x="6616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6" name="Triangle 305">
            <a:extLst>
              <a:ext uri="{FF2B5EF4-FFF2-40B4-BE49-F238E27FC236}">
                <a16:creationId xmlns:a16="http://schemas.microsoft.com/office/drawing/2014/main" id="{AC4C48E4-A50F-E14A-9737-DE51842F5B50}"/>
              </a:ext>
            </a:extLst>
          </p:cNvPr>
          <p:cNvSpPr/>
          <p:nvPr/>
        </p:nvSpPr>
        <p:spPr>
          <a:xfrm>
            <a:off x="6580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BEE02-0A59-DF44-8679-6FBF9FE6874A}"/>
              </a:ext>
            </a:extLst>
          </p:cNvPr>
          <p:cNvGrpSpPr/>
          <p:nvPr/>
        </p:nvGrpSpPr>
        <p:grpSpPr>
          <a:xfrm>
            <a:off x="6111355" y="3813178"/>
            <a:ext cx="1410860" cy="849374"/>
            <a:chOff x="6111355" y="3813178"/>
            <a:chExt cx="1410860" cy="849374"/>
          </a:xfrm>
        </p:grpSpPr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BAF8F4A-FB3F-E048-AB04-CB267C927F54}"/>
                </a:ext>
              </a:extLst>
            </p:cNvPr>
            <p:cNvGrpSpPr/>
            <p:nvPr/>
          </p:nvGrpSpPr>
          <p:grpSpPr>
            <a:xfrm>
              <a:off x="6585505" y="3818501"/>
              <a:ext cx="341951" cy="844051"/>
              <a:chOff x="5411253" y="2274198"/>
              <a:chExt cx="210655" cy="606318"/>
            </a:xfrm>
          </p:grpSpPr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7B7C692B-7932-794D-B916-3CC9B8435697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403511418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9768" y="87820"/>
                              <a:pt x="25983" y="166545"/>
                              <a:pt x="3270" y="305121"/>
                            </a:cubicBezTo>
                            <a:cubicBezTo>
                              <a:pt x="30787" y="461169"/>
                              <a:pt x="83979" y="608873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74D370B9-6C63-F349-B200-F8928673B933}"/>
                  </a:ext>
                </a:extLst>
              </p:cNvPr>
              <p:cNvSpPr/>
              <p:nvPr/>
            </p:nvSpPr>
            <p:spPr>
              <a:xfrm>
                <a:off x="5492897" y="2274523"/>
                <a:ext cx="51489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080023">
                      <a:custGeom>
                        <a:avLst/>
                        <a:gdLst>
                          <a:gd name="connsiteX0" fmla="*/ 83581 w 83581"/>
                          <a:gd name="connsiteY0" fmla="*/ 0 h 781874"/>
                          <a:gd name="connsiteX1" fmla="*/ 1464 w 83581"/>
                          <a:gd name="connsiteY1" fmla="*/ 305121 h 781874"/>
                          <a:gd name="connsiteX2" fmla="*/ 38790 w 83581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3581" h="781874" extrusionOk="0">
                            <a:moveTo>
                              <a:pt x="83581" y="0"/>
                            </a:moveTo>
                            <a:cubicBezTo>
                              <a:pt x="30676" y="92913"/>
                              <a:pt x="-15152" y="182714"/>
                              <a:pt x="1464" y="305121"/>
                            </a:cubicBezTo>
                            <a:cubicBezTo>
                              <a:pt x="-8010" y="448825"/>
                              <a:pt x="45992" y="646701"/>
                              <a:pt x="3879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13F1E2C6-03EB-AC44-8376-E73A86EB1CE1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8222765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5931" y="62955"/>
                              <a:pt x="27355" y="186208"/>
                              <a:pt x="3270" y="305121"/>
                            </a:cubicBezTo>
                            <a:cubicBezTo>
                              <a:pt x="28242" y="452083"/>
                              <a:pt x="43443" y="605945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822E5850-F6BF-0940-9A49-7093F30A28CE}"/>
                  </a:ext>
                </a:extLst>
              </p:cNvPr>
              <p:cNvSpPr/>
              <p:nvPr/>
            </p:nvSpPr>
            <p:spPr>
              <a:xfrm>
                <a:off x="5412659" y="2274198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596558034">
                      <a:custGeom>
                        <a:avLst/>
                        <a:gdLst>
                          <a:gd name="connsiteX0" fmla="*/ 169734 w 239509"/>
                          <a:gd name="connsiteY0" fmla="*/ 0 h 844050"/>
                          <a:gd name="connsiteX1" fmla="*/ 230886 w 239509"/>
                          <a:gd name="connsiteY1" fmla="*/ 205003 h 844050"/>
                          <a:gd name="connsiteX2" fmla="*/ 2957 w 239509"/>
                          <a:gd name="connsiteY2" fmla="*/ 548265 h 844050"/>
                          <a:gd name="connsiteX3" fmla="*/ 103024 w 239509"/>
                          <a:gd name="connsiteY3" fmla="*/ 796175 h 844050"/>
                          <a:gd name="connsiteX4" fmla="*/ 130819 w 239509"/>
                          <a:gd name="connsiteY4" fmla="*/ 843850 h 844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9509" h="844050" extrusionOk="0">
                            <a:moveTo>
                              <a:pt x="169734" y="0"/>
                            </a:moveTo>
                            <a:cubicBezTo>
                              <a:pt x="212434" y="48700"/>
                              <a:pt x="254163" y="114807"/>
                              <a:pt x="230886" y="205003"/>
                            </a:cubicBezTo>
                            <a:cubicBezTo>
                              <a:pt x="199187" y="275044"/>
                              <a:pt x="30713" y="443744"/>
                              <a:pt x="2957" y="548265"/>
                            </a:cubicBezTo>
                            <a:cubicBezTo>
                              <a:pt x="-25176" y="649086"/>
                              <a:pt x="84521" y="752273"/>
                              <a:pt x="103024" y="796175"/>
                            </a:cubicBezTo>
                            <a:cubicBezTo>
                              <a:pt x="124484" y="845553"/>
                              <a:pt x="127463" y="844906"/>
                              <a:pt x="130819" y="843850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CC67AE53-90E0-0742-938E-653EF6D372D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97558732">
                      <a:custGeom>
                        <a:avLst/>
                        <a:gdLst>
                          <a:gd name="connsiteX0" fmla="*/ 94540 w 94540"/>
                          <a:gd name="connsiteY0" fmla="*/ 0 h 791408"/>
                          <a:gd name="connsiteX1" fmla="*/ 30 w 94540"/>
                          <a:gd name="connsiteY1" fmla="*/ 333726 h 791408"/>
                          <a:gd name="connsiteX2" fmla="*/ 83420 w 94540"/>
                          <a:gd name="connsiteY2" fmla="*/ 519659 h 791408"/>
                          <a:gd name="connsiteX3" fmla="*/ 27827 w 94540"/>
                          <a:gd name="connsiteY3" fmla="*/ 791408 h 791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4540" h="791408" extrusionOk="0">
                            <a:moveTo>
                              <a:pt x="94540" y="0"/>
                            </a:moveTo>
                            <a:cubicBezTo>
                              <a:pt x="43203" y="122237"/>
                              <a:pt x="10413" y="241639"/>
                              <a:pt x="30" y="333726"/>
                            </a:cubicBezTo>
                            <a:cubicBezTo>
                              <a:pt x="-2010" y="414659"/>
                              <a:pt x="74111" y="441106"/>
                              <a:pt x="83420" y="519659"/>
                            </a:cubicBezTo>
                            <a:cubicBezTo>
                              <a:pt x="95395" y="591467"/>
                              <a:pt x="58836" y="697602"/>
                              <a:pt x="27827" y="79140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D236FB5B-0972-FE40-B1F1-3900224750D5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377726068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91525" y="71786"/>
                              <a:pt x="16692" y="165939"/>
                              <a:pt x="2585" y="305121"/>
                            </a:cubicBezTo>
                            <a:cubicBezTo>
                              <a:pt x="-43376" y="426577"/>
                              <a:pt x="46360" y="564750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F76565A5-0739-3345-BEB5-C5EFBE3E2EAE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76997732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112967" y="81213"/>
                              <a:pt x="22628" y="196600"/>
                              <a:pt x="2585" y="305121"/>
                            </a:cubicBezTo>
                            <a:cubicBezTo>
                              <a:pt x="-11233" y="458136"/>
                              <a:pt x="64665" y="615065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4A5D3390-45E8-014A-973E-28EE3B24114E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831338067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84198" y="105843"/>
                              <a:pt x="26245" y="191476"/>
                              <a:pt x="2585" y="305121"/>
                            </a:cubicBezTo>
                            <a:cubicBezTo>
                              <a:pt x="-4636" y="434437"/>
                              <a:pt x="46073" y="562863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19675604-994E-914F-B054-E181A3F890A6}"/>
                  </a:ext>
                </a:extLst>
              </p:cNvPr>
              <p:cNvSpPr/>
              <p:nvPr/>
            </p:nvSpPr>
            <p:spPr>
              <a:xfrm flipH="1">
                <a:off x="5434557" y="2293443"/>
                <a:ext cx="11664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339858631">
                      <a:custGeom>
                        <a:avLst/>
                        <a:gdLst>
                          <a:gd name="connsiteX0" fmla="*/ 134187 w 189350"/>
                          <a:gd name="connsiteY0" fmla="*/ 0 h 793814"/>
                          <a:gd name="connsiteX1" fmla="*/ 182533 w 189350"/>
                          <a:gd name="connsiteY1" fmla="*/ 192802 h 793814"/>
                          <a:gd name="connsiteX2" fmla="*/ 2338 w 189350"/>
                          <a:gd name="connsiteY2" fmla="*/ 515633 h 793814"/>
                          <a:gd name="connsiteX3" fmla="*/ 81448 w 189350"/>
                          <a:gd name="connsiteY3" fmla="*/ 748789 h 793814"/>
                          <a:gd name="connsiteX4" fmla="*/ 103422 w 189350"/>
                          <a:gd name="connsiteY4" fmla="*/ 793626 h 793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350" h="793814" extrusionOk="0">
                            <a:moveTo>
                              <a:pt x="134187" y="0"/>
                            </a:moveTo>
                            <a:cubicBezTo>
                              <a:pt x="168998" y="55336"/>
                              <a:pt x="213030" y="112486"/>
                              <a:pt x="182533" y="192802"/>
                            </a:cubicBezTo>
                            <a:cubicBezTo>
                              <a:pt x="156376" y="300144"/>
                              <a:pt x="22510" y="425553"/>
                              <a:pt x="2338" y="515633"/>
                            </a:cubicBezTo>
                            <a:cubicBezTo>
                              <a:pt x="-14853" y="616206"/>
                              <a:pt x="65326" y="716098"/>
                              <a:pt x="81448" y="748789"/>
                            </a:cubicBezTo>
                            <a:cubicBezTo>
                              <a:pt x="97639" y="794968"/>
                              <a:pt x="100956" y="794452"/>
                              <a:pt x="103422" y="793626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53E04E78-3D6D-9346-9192-A1E5EF44684C}"/>
                </a:ext>
              </a:extLst>
            </p:cNvPr>
            <p:cNvSpPr/>
            <p:nvPr/>
          </p:nvSpPr>
          <p:spPr>
            <a:xfrm flipH="1">
              <a:off x="6773871" y="3821731"/>
              <a:ext cx="558916" cy="602036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383825349">
                    <a:custGeom>
                      <a:avLst/>
                      <a:gdLst>
                        <a:gd name="connsiteX0" fmla="*/ 558916 w 558916"/>
                        <a:gd name="connsiteY0" fmla="*/ 0 h 602036"/>
                        <a:gd name="connsiteX1" fmla="*/ 110819 w 558916"/>
                        <a:gd name="connsiteY1" fmla="*/ 413445 h 602036"/>
                        <a:gd name="connsiteX2" fmla="*/ 0 w 558916"/>
                        <a:gd name="connsiteY2" fmla="*/ 602036 h 60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8916" h="602036" extrusionOk="0">
                          <a:moveTo>
                            <a:pt x="558916" y="0"/>
                          </a:moveTo>
                          <a:cubicBezTo>
                            <a:pt x="386340" y="157999"/>
                            <a:pt x="206104" y="317069"/>
                            <a:pt x="110819" y="413445"/>
                          </a:cubicBezTo>
                          <a:cubicBezTo>
                            <a:pt x="20982" y="505153"/>
                            <a:pt x="2879" y="564657"/>
                            <a:pt x="0" y="6020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CBDE3076-FD90-B94B-AAFA-7269861B9C94}"/>
                </a:ext>
              </a:extLst>
            </p:cNvPr>
            <p:cNvSpPr/>
            <p:nvPr/>
          </p:nvSpPr>
          <p:spPr>
            <a:xfrm>
              <a:off x="6759529" y="3826412"/>
              <a:ext cx="453683" cy="594360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87594519">
                    <a:custGeom>
                      <a:avLst/>
                      <a:gdLst>
                        <a:gd name="connsiteX0" fmla="*/ 0 w 453683"/>
                        <a:gd name="connsiteY0" fmla="*/ 0 h 594360"/>
                        <a:gd name="connsiteX1" fmla="*/ 235634 w 453683"/>
                        <a:gd name="connsiteY1" fmla="*/ 341142 h 594360"/>
                        <a:gd name="connsiteX2" fmla="*/ 453683 w 453683"/>
                        <a:gd name="connsiteY2" fmla="*/ 594360 h 594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3683" h="594360" extrusionOk="0">
                          <a:moveTo>
                            <a:pt x="0" y="0"/>
                          </a:moveTo>
                          <a:cubicBezTo>
                            <a:pt x="79375" y="115799"/>
                            <a:pt x="145647" y="220884"/>
                            <a:pt x="235634" y="341142"/>
                          </a:cubicBezTo>
                          <a:cubicBezTo>
                            <a:pt x="311846" y="445874"/>
                            <a:pt x="400699" y="541600"/>
                            <a:pt x="453683" y="59436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EB574881-EE04-EC4D-91D1-06CC6C44C349}"/>
                </a:ext>
              </a:extLst>
            </p:cNvPr>
            <p:cNvSpPr/>
            <p:nvPr/>
          </p:nvSpPr>
          <p:spPr>
            <a:xfrm>
              <a:off x="6727873" y="3840483"/>
              <a:ext cx="208859" cy="724863"/>
            </a:xfrm>
            <a:custGeom>
              <a:avLst/>
              <a:gdLst>
                <a:gd name="connsiteX0" fmla="*/ 0 w 337624"/>
                <a:gd name="connsiteY0" fmla="*/ 0 h 692834"/>
                <a:gd name="connsiteX1" fmla="*/ 249701 w 337624"/>
                <a:gd name="connsiteY1" fmla="*/ 481818 h 692834"/>
                <a:gd name="connsiteX2" fmla="*/ 337624 w 337624"/>
                <a:gd name="connsiteY2" fmla="*/ 692834 h 6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24" h="692834">
                  <a:moveTo>
                    <a:pt x="0" y="0"/>
                  </a:moveTo>
                  <a:cubicBezTo>
                    <a:pt x="96715" y="183173"/>
                    <a:pt x="193430" y="366346"/>
                    <a:pt x="249701" y="481818"/>
                  </a:cubicBezTo>
                  <a:cubicBezTo>
                    <a:pt x="305972" y="597290"/>
                    <a:pt x="321798" y="645062"/>
                    <a:pt x="337624" y="6928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058189417">
                    <a:custGeom>
                      <a:avLst/>
                      <a:gdLst>
                        <a:gd name="connsiteX0" fmla="*/ 0 w 208858"/>
                        <a:gd name="connsiteY0" fmla="*/ 0 h 724862"/>
                        <a:gd name="connsiteX1" fmla="*/ 154467 w 208858"/>
                        <a:gd name="connsiteY1" fmla="*/ 504091 h 724862"/>
                        <a:gd name="connsiteX2" fmla="*/ 208858 w 208858"/>
                        <a:gd name="connsiteY2" fmla="*/ 724862 h 724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8858" h="724862" extrusionOk="0">
                          <a:moveTo>
                            <a:pt x="0" y="0"/>
                          </a:moveTo>
                          <a:cubicBezTo>
                            <a:pt x="45947" y="173822"/>
                            <a:pt x="144776" y="357164"/>
                            <a:pt x="154467" y="504091"/>
                          </a:cubicBezTo>
                          <a:cubicBezTo>
                            <a:pt x="196347" y="626739"/>
                            <a:pt x="201471" y="676042"/>
                            <a:pt x="208858" y="72486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D1FAB326-7A59-EF43-BFE4-AB9CC7BCF359}"/>
                </a:ext>
              </a:extLst>
            </p:cNvPr>
            <p:cNvSpPr/>
            <p:nvPr/>
          </p:nvSpPr>
          <p:spPr>
            <a:xfrm>
              <a:off x="6111355" y="3826411"/>
              <a:ext cx="623556" cy="748800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4091415909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32722" y="178770"/>
                            <a:pt x="218115" y="395346"/>
                            <a:pt x="106568" y="469352"/>
                          </a:cubicBezTo>
                          <a:cubicBezTo>
                            <a:pt x="5023" y="570246"/>
                            <a:pt x="39492" y="586815"/>
                            <a:pt x="15128" y="629527"/>
                          </a:cubicBezTo>
                          <a:cubicBezTo>
                            <a:pt x="608" y="681586"/>
                            <a:pt x="-7099" y="713087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270B9670-A0EE-CD45-9FF5-6CD59F96141B}"/>
                </a:ext>
              </a:extLst>
            </p:cNvPr>
            <p:cNvSpPr/>
            <p:nvPr/>
          </p:nvSpPr>
          <p:spPr>
            <a:xfrm>
              <a:off x="6455947" y="3822700"/>
              <a:ext cx="341728" cy="74612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568301311">
                    <a:custGeom>
                      <a:avLst/>
                      <a:gdLst>
                        <a:gd name="connsiteX0" fmla="*/ 414984 w 414984"/>
                        <a:gd name="connsiteY0" fmla="*/ 0 h 746125"/>
                        <a:gd name="connsiteX1" fmla="*/ 141934 w 414984"/>
                        <a:gd name="connsiteY1" fmla="*/ 285750 h 746125"/>
                        <a:gd name="connsiteX2" fmla="*/ 5409 w 414984"/>
                        <a:gd name="connsiteY2" fmla="*/ 555625 h 746125"/>
                        <a:gd name="connsiteX3" fmla="*/ 40334 w 414984"/>
                        <a:gd name="connsiteY3" fmla="*/ 746125 h 746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46125" extrusionOk="0">
                          <a:moveTo>
                            <a:pt x="414984" y="0"/>
                          </a:moveTo>
                          <a:cubicBezTo>
                            <a:pt x="311074" y="94073"/>
                            <a:pt x="186641" y="191016"/>
                            <a:pt x="141934" y="285750"/>
                          </a:cubicBezTo>
                          <a:cubicBezTo>
                            <a:pt x="69017" y="390368"/>
                            <a:pt x="3715" y="479109"/>
                            <a:pt x="5409" y="555625"/>
                          </a:cubicBezTo>
                          <a:cubicBezTo>
                            <a:pt x="-14504" y="636092"/>
                            <a:pt x="25698" y="675724"/>
                            <a:pt x="40334" y="746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0D0CC3F3-BA10-5D43-A1BC-3812F4A3A819}"/>
                </a:ext>
              </a:extLst>
            </p:cNvPr>
            <p:cNvSpPr/>
            <p:nvPr/>
          </p:nvSpPr>
          <p:spPr>
            <a:xfrm>
              <a:off x="6343987" y="3814481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640676447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88264" y="119803"/>
                            <a:pt x="225632" y="208895"/>
                            <a:pt x="141934" y="301034"/>
                          </a:cubicBezTo>
                          <a:cubicBezTo>
                            <a:pt x="87402" y="406469"/>
                            <a:pt x="37414" y="497951"/>
                            <a:pt x="5409" y="585345"/>
                          </a:cubicBezTo>
                          <a:cubicBezTo>
                            <a:pt x="-12738" y="660216"/>
                            <a:pt x="11260" y="730874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245EC9B9-0F84-9845-BAB6-C98D89DB6A02}"/>
                </a:ext>
              </a:extLst>
            </p:cNvPr>
            <p:cNvSpPr/>
            <p:nvPr/>
          </p:nvSpPr>
          <p:spPr>
            <a:xfrm>
              <a:off x="6826251" y="3816354"/>
              <a:ext cx="190500" cy="765175"/>
            </a:xfrm>
            <a:custGeom>
              <a:avLst/>
              <a:gdLst>
                <a:gd name="connsiteX0" fmla="*/ 0 w 190500"/>
                <a:gd name="connsiteY0" fmla="*/ 0 h 765175"/>
                <a:gd name="connsiteX1" fmla="*/ 82550 w 190500"/>
                <a:gd name="connsiteY1" fmla="*/ 371475 h 765175"/>
                <a:gd name="connsiteX2" fmla="*/ 133350 w 190500"/>
                <a:gd name="connsiteY2" fmla="*/ 603250 h 765175"/>
                <a:gd name="connsiteX3" fmla="*/ 190500 w 190500"/>
                <a:gd name="connsiteY3" fmla="*/ 765175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65175">
                  <a:moveTo>
                    <a:pt x="0" y="0"/>
                  </a:moveTo>
                  <a:lnTo>
                    <a:pt x="82550" y="371475"/>
                  </a:lnTo>
                  <a:cubicBezTo>
                    <a:pt x="104775" y="472017"/>
                    <a:pt x="115358" y="537633"/>
                    <a:pt x="133350" y="603250"/>
                  </a:cubicBezTo>
                  <a:cubicBezTo>
                    <a:pt x="151342" y="668867"/>
                    <a:pt x="170921" y="717021"/>
                    <a:pt x="190500" y="7651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825572193">
                    <a:custGeom>
                      <a:avLst/>
                      <a:gdLst>
                        <a:gd name="connsiteX0" fmla="*/ 0 w 190500"/>
                        <a:gd name="connsiteY0" fmla="*/ 0 h 765175"/>
                        <a:gd name="connsiteX1" fmla="*/ 82550 w 190500"/>
                        <a:gd name="connsiteY1" fmla="*/ 371475 h 765175"/>
                        <a:gd name="connsiteX2" fmla="*/ 133350 w 190500"/>
                        <a:gd name="connsiteY2" fmla="*/ 603250 h 765175"/>
                        <a:gd name="connsiteX3" fmla="*/ 190500 w 190500"/>
                        <a:gd name="connsiteY3" fmla="*/ 765175 h 765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0" h="765175" extrusionOk="0">
                          <a:moveTo>
                            <a:pt x="0" y="0"/>
                          </a:moveTo>
                          <a:cubicBezTo>
                            <a:pt x="72259" y="166804"/>
                            <a:pt x="33217" y="224180"/>
                            <a:pt x="82550" y="371475"/>
                          </a:cubicBezTo>
                          <a:cubicBezTo>
                            <a:pt x="106023" y="475193"/>
                            <a:pt x="108992" y="547888"/>
                            <a:pt x="133350" y="603250"/>
                          </a:cubicBezTo>
                          <a:cubicBezTo>
                            <a:pt x="140373" y="674348"/>
                            <a:pt x="170571" y="724768"/>
                            <a:pt x="190500" y="7651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9D1D8471-F6FF-0740-8F7E-C95228E851B9}"/>
                </a:ext>
              </a:extLst>
            </p:cNvPr>
            <p:cNvSpPr/>
            <p:nvPr/>
          </p:nvSpPr>
          <p:spPr>
            <a:xfrm>
              <a:off x="6762754" y="3813178"/>
              <a:ext cx="341727" cy="768351"/>
            </a:xfrm>
            <a:custGeom>
              <a:avLst/>
              <a:gdLst>
                <a:gd name="connsiteX0" fmla="*/ 0 w 341727"/>
                <a:gd name="connsiteY0" fmla="*/ 0 h 768350"/>
                <a:gd name="connsiteX1" fmla="*/ 307975 w 341727"/>
                <a:gd name="connsiteY1" fmla="*/ 520700 h 768350"/>
                <a:gd name="connsiteX2" fmla="*/ 336550 w 341727"/>
                <a:gd name="connsiteY2" fmla="*/ 587375 h 768350"/>
                <a:gd name="connsiteX3" fmla="*/ 333375 w 341727"/>
                <a:gd name="connsiteY3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27" h="768350">
                  <a:moveTo>
                    <a:pt x="0" y="0"/>
                  </a:moveTo>
                  <a:cubicBezTo>
                    <a:pt x="125941" y="211402"/>
                    <a:pt x="251883" y="422804"/>
                    <a:pt x="307975" y="520700"/>
                  </a:cubicBezTo>
                  <a:cubicBezTo>
                    <a:pt x="364067" y="618596"/>
                    <a:pt x="332317" y="546100"/>
                    <a:pt x="336550" y="587375"/>
                  </a:cubicBezTo>
                  <a:cubicBezTo>
                    <a:pt x="340783" y="628650"/>
                    <a:pt x="337079" y="698500"/>
                    <a:pt x="333375" y="76835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487979225">
                    <a:custGeom>
                      <a:avLst/>
                      <a:gdLst>
                        <a:gd name="connsiteX0" fmla="*/ 0 w 341727"/>
                        <a:gd name="connsiteY0" fmla="*/ 0 h 768350"/>
                        <a:gd name="connsiteX1" fmla="*/ 307975 w 341727"/>
                        <a:gd name="connsiteY1" fmla="*/ 520700 h 768350"/>
                        <a:gd name="connsiteX2" fmla="*/ 336550 w 341727"/>
                        <a:gd name="connsiteY2" fmla="*/ 587375 h 768350"/>
                        <a:gd name="connsiteX3" fmla="*/ 333375 w 341727"/>
                        <a:gd name="connsiteY3" fmla="*/ 768350 h 768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1727" h="768350" extrusionOk="0">
                          <a:moveTo>
                            <a:pt x="0" y="0"/>
                          </a:moveTo>
                          <a:cubicBezTo>
                            <a:pt x="137774" y="217645"/>
                            <a:pt x="253971" y="436380"/>
                            <a:pt x="307975" y="520700"/>
                          </a:cubicBezTo>
                          <a:cubicBezTo>
                            <a:pt x="365181" y="616794"/>
                            <a:pt x="339800" y="543669"/>
                            <a:pt x="336550" y="587375"/>
                          </a:cubicBezTo>
                          <a:cubicBezTo>
                            <a:pt x="331653" y="632156"/>
                            <a:pt x="350642" y="708950"/>
                            <a:pt x="333375" y="76835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5" name="Freeform 474">
              <a:extLst>
                <a:ext uri="{FF2B5EF4-FFF2-40B4-BE49-F238E27FC236}">
                  <a16:creationId xmlns:a16="http://schemas.microsoft.com/office/drawing/2014/main" id="{0455407B-B993-8344-97E9-EF7A5155702D}"/>
                </a:ext>
              </a:extLst>
            </p:cNvPr>
            <p:cNvSpPr/>
            <p:nvPr/>
          </p:nvSpPr>
          <p:spPr>
            <a:xfrm>
              <a:off x="6724651" y="3829052"/>
              <a:ext cx="584200" cy="619125"/>
            </a:xfrm>
            <a:custGeom>
              <a:avLst/>
              <a:gdLst>
                <a:gd name="connsiteX0" fmla="*/ 0 w 584200"/>
                <a:gd name="connsiteY0" fmla="*/ 0 h 619125"/>
                <a:gd name="connsiteX1" fmla="*/ 336550 w 584200"/>
                <a:gd name="connsiteY1" fmla="*/ 514350 h 619125"/>
                <a:gd name="connsiteX2" fmla="*/ 584200 w 584200"/>
                <a:gd name="connsiteY2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200" h="619125">
                  <a:moveTo>
                    <a:pt x="0" y="0"/>
                  </a:moveTo>
                  <a:cubicBezTo>
                    <a:pt x="119591" y="205581"/>
                    <a:pt x="239183" y="411163"/>
                    <a:pt x="336550" y="514350"/>
                  </a:cubicBezTo>
                  <a:cubicBezTo>
                    <a:pt x="433917" y="617537"/>
                    <a:pt x="509058" y="618331"/>
                    <a:pt x="584200" y="619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32021350">
                    <a:custGeom>
                      <a:avLst/>
                      <a:gdLst>
                        <a:gd name="connsiteX0" fmla="*/ 0 w 584200"/>
                        <a:gd name="connsiteY0" fmla="*/ 0 h 619125"/>
                        <a:gd name="connsiteX1" fmla="*/ 336550 w 584200"/>
                        <a:gd name="connsiteY1" fmla="*/ 514350 h 619125"/>
                        <a:gd name="connsiteX2" fmla="*/ 584200 w 584200"/>
                        <a:gd name="connsiteY2" fmla="*/ 619125 h 619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4200" h="619125" extrusionOk="0">
                          <a:moveTo>
                            <a:pt x="0" y="0"/>
                          </a:moveTo>
                          <a:cubicBezTo>
                            <a:pt x="96258" y="177609"/>
                            <a:pt x="234239" y="412028"/>
                            <a:pt x="336550" y="514350"/>
                          </a:cubicBezTo>
                          <a:cubicBezTo>
                            <a:pt x="431076" y="600575"/>
                            <a:pt x="501742" y="633553"/>
                            <a:pt x="584200" y="619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6D274968-19E1-D944-922B-DF4D0DE74645}"/>
                </a:ext>
              </a:extLst>
            </p:cNvPr>
            <p:cNvSpPr/>
            <p:nvPr/>
          </p:nvSpPr>
          <p:spPr>
            <a:xfrm>
              <a:off x="6851649" y="3813180"/>
              <a:ext cx="501651" cy="631825"/>
            </a:xfrm>
            <a:custGeom>
              <a:avLst/>
              <a:gdLst>
                <a:gd name="connsiteX0" fmla="*/ 0 w 501650"/>
                <a:gd name="connsiteY0" fmla="*/ 0 h 631825"/>
                <a:gd name="connsiteX1" fmla="*/ 158750 w 501650"/>
                <a:gd name="connsiteY1" fmla="*/ 314325 h 631825"/>
                <a:gd name="connsiteX2" fmla="*/ 501650 w 501650"/>
                <a:gd name="connsiteY2" fmla="*/ 63182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650" h="631825">
                  <a:moveTo>
                    <a:pt x="0" y="0"/>
                  </a:moveTo>
                  <a:cubicBezTo>
                    <a:pt x="37571" y="104510"/>
                    <a:pt x="75142" y="209021"/>
                    <a:pt x="158750" y="314325"/>
                  </a:cubicBezTo>
                  <a:cubicBezTo>
                    <a:pt x="242358" y="419629"/>
                    <a:pt x="372004" y="525727"/>
                    <a:pt x="501650" y="6318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5200823">
                    <a:custGeom>
                      <a:avLst/>
                      <a:gdLst>
                        <a:gd name="connsiteX0" fmla="*/ 0 w 501650"/>
                        <a:gd name="connsiteY0" fmla="*/ 0 h 631825"/>
                        <a:gd name="connsiteX1" fmla="*/ 158750 w 501650"/>
                        <a:gd name="connsiteY1" fmla="*/ 314325 h 631825"/>
                        <a:gd name="connsiteX2" fmla="*/ 501650 w 501650"/>
                        <a:gd name="connsiteY2" fmla="*/ 631825 h 6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1650" h="631825" extrusionOk="0">
                          <a:moveTo>
                            <a:pt x="0" y="0"/>
                          </a:moveTo>
                          <a:cubicBezTo>
                            <a:pt x="28872" y="104170"/>
                            <a:pt x="81136" y="187513"/>
                            <a:pt x="158750" y="314325"/>
                          </a:cubicBezTo>
                          <a:cubicBezTo>
                            <a:pt x="233216" y="408795"/>
                            <a:pt x="353812" y="512472"/>
                            <a:pt x="501650" y="6318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1D2BCCE7-0A10-9541-B855-192B73550662}"/>
                </a:ext>
              </a:extLst>
            </p:cNvPr>
            <p:cNvSpPr/>
            <p:nvPr/>
          </p:nvSpPr>
          <p:spPr>
            <a:xfrm>
              <a:off x="6775451" y="3819525"/>
              <a:ext cx="746764" cy="654299"/>
            </a:xfrm>
            <a:custGeom>
              <a:avLst/>
              <a:gdLst>
                <a:gd name="connsiteX0" fmla="*/ 0 w 746764"/>
                <a:gd name="connsiteY0" fmla="*/ 0 h 654299"/>
                <a:gd name="connsiteX1" fmla="*/ 266700 w 746764"/>
                <a:gd name="connsiteY1" fmla="*/ 228600 h 654299"/>
                <a:gd name="connsiteX2" fmla="*/ 701675 w 746764"/>
                <a:gd name="connsiteY2" fmla="*/ 596900 h 654299"/>
                <a:gd name="connsiteX3" fmla="*/ 711200 w 746764"/>
                <a:gd name="connsiteY3" fmla="*/ 647700 h 65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4" h="654299">
                  <a:moveTo>
                    <a:pt x="0" y="0"/>
                  </a:moveTo>
                  <a:lnTo>
                    <a:pt x="266700" y="228600"/>
                  </a:lnTo>
                  <a:cubicBezTo>
                    <a:pt x="383646" y="328083"/>
                    <a:pt x="627592" y="527050"/>
                    <a:pt x="701675" y="596900"/>
                  </a:cubicBezTo>
                  <a:cubicBezTo>
                    <a:pt x="775758" y="666750"/>
                    <a:pt x="743479" y="657225"/>
                    <a:pt x="711200" y="64770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439305057">
                    <a:custGeom>
                      <a:avLst/>
                      <a:gdLst>
                        <a:gd name="connsiteX0" fmla="*/ 0 w 746764"/>
                        <a:gd name="connsiteY0" fmla="*/ 0 h 654299"/>
                        <a:gd name="connsiteX1" fmla="*/ 266700 w 746764"/>
                        <a:gd name="connsiteY1" fmla="*/ 228600 h 654299"/>
                        <a:gd name="connsiteX2" fmla="*/ 701675 w 746764"/>
                        <a:gd name="connsiteY2" fmla="*/ 596900 h 654299"/>
                        <a:gd name="connsiteX3" fmla="*/ 711200 w 746764"/>
                        <a:gd name="connsiteY3" fmla="*/ 647700 h 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764" h="654299" extrusionOk="0">
                          <a:moveTo>
                            <a:pt x="0" y="0"/>
                          </a:moveTo>
                          <a:cubicBezTo>
                            <a:pt x="113340" y="55241"/>
                            <a:pt x="165026" y="179291"/>
                            <a:pt x="266700" y="228600"/>
                          </a:cubicBezTo>
                          <a:cubicBezTo>
                            <a:pt x="387060" y="331527"/>
                            <a:pt x="627423" y="530624"/>
                            <a:pt x="701675" y="596900"/>
                          </a:cubicBezTo>
                          <a:cubicBezTo>
                            <a:pt x="768459" y="669791"/>
                            <a:pt x="739844" y="653347"/>
                            <a:pt x="711200" y="64770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5527943B-3304-8D43-80AE-112FC64EAE39}"/>
                </a:ext>
              </a:extLst>
            </p:cNvPr>
            <p:cNvSpPr/>
            <p:nvPr/>
          </p:nvSpPr>
          <p:spPr>
            <a:xfrm>
              <a:off x="6511928" y="3816352"/>
              <a:ext cx="238125" cy="793037"/>
            </a:xfrm>
            <a:custGeom>
              <a:avLst/>
              <a:gdLst>
                <a:gd name="connsiteX0" fmla="*/ 238125 w 238125"/>
                <a:gd name="connsiteY0" fmla="*/ 0 h 644525"/>
                <a:gd name="connsiteX1" fmla="*/ 0 w 238125"/>
                <a:gd name="connsiteY1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644525">
                  <a:moveTo>
                    <a:pt x="238125" y="0"/>
                  </a:moveTo>
                  <a:cubicBezTo>
                    <a:pt x="141816" y="258762"/>
                    <a:pt x="45508" y="517525"/>
                    <a:pt x="0" y="6445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058813404">
                    <a:custGeom>
                      <a:avLst/>
                      <a:gdLst>
                        <a:gd name="connsiteX0" fmla="*/ 238125 w 238125"/>
                        <a:gd name="connsiteY0" fmla="*/ 0 h 793037"/>
                        <a:gd name="connsiteX1" fmla="*/ 0 w 238125"/>
                        <a:gd name="connsiteY1" fmla="*/ 793037 h 793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8125" h="793037" extrusionOk="0">
                          <a:moveTo>
                            <a:pt x="238125" y="0"/>
                          </a:moveTo>
                          <a:cubicBezTo>
                            <a:pt x="141795" y="303294"/>
                            <a:pt x="29917" y="615113"/>
                            <a:pt x="0" y="7930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57FFC82-4294-5C49-8482-F3EC05AFB658}"/>
                </a:ext>
              </a:extLst>
            </p:cNvPr>
            <p:cNvSpPr/>
            <p:nvPr/>
          </p:nvSpPr>
          <p:spPr>
            <a:xfrm>
              <a:off x="6474816" y="3849705"/>
              <a:ext cx="294821" cy="776087"/>
            </a:xfrm>
            <a:custGeom>
              <a:avLst/>
              <a:gdLst>
                <a:gd name="connsiteX0" fmla="*/ 294821 w 294821"/>
                <a:gd name="connsiteY0" fmla="*/ 0 h 776087"/>
                <a:gd name="connsiteX1" fmla="*/ 25879 w 294821"/>
                <a:gd name="connsiteY1" fmla="*/ 522514 h 776087"/>
                <a:gd name="connsiteX2" fmla="*/ 25879 w 294821"/>
                <a:gd name="connsiteY2" fmla="*/ 776087 h 7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21" h="776087">
                  <a:moveTo>
                    <a:pt x="294821" y="0"/>
                  </a:moveTo>
                  <a:cubicBezTo>
                    <a:pt x="182762" y="196583"/>
                    <a:pt x="70703" y="393166"/>
                    <a:pt x="25879" y="522514"/>
                  </a:cubicBezTo>
                  <a:cubicBezTo>
                    <a:pt x="-18945" y="651862"/>
                    <a:pt x="3467" y="713974"/>
                    <a:pt x="25879" y="7760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0EEC38-CD10-2C4D-9C85-62AEBCC00D75}"/>
              </a:ext>
            </a:extLst>
          </p:cNvPr>
          <p:cNvGrpSpPr/>
          <p:nvPr/>
        </p:nvGrpSpPr>
        <p:grpSpPr>
          <a:xfrm>
            <a:off x="4948521" y="3801291"/>
            <a:ext cx="1334715" cy="824501"/>
            <a:chOff x="4948521" y="3801291"/>
            <a:chExt cx="1334715" cy="824501"/>
          </a:xfrm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FCE5B269-5FD9-544E-BCCF-449F4A4E93F6}"/>
                </a:ext>
              </a:extLst>
            </p:cNvPr>
            <p:cNvGrpSpPr/>
            <p:nvPr/>
          </p:nvGrpSpPr>
          <p:grpSpPr>
            <a:xfrm>
              <a:off x="5440817" y="3811999"/>
              <a:ext cx="367675" cy="655271"/>
              <a:chOff x="5411253" y="2261358"/>
              <a:chExt cx="210655" cy="615595"/>
            </a:xfrm>
          </p:grpSpPr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49F12B61-8B5D-DF4E-B705-D57517B84B6C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98449" y="59022"/>
                              <a:pt x="2892" y="140631"/>
                              <a:pt x="3516" y="233308"/>
                            </a:cubicBezTo>
                            <a:cubicBezTo>
                              <a:pt x="3910" y="336808"/>
                              <a:pt x="32386" y="465623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9F26DD0D-7FF5-0144-AA31-4947BD6457DD}"/>
                  </a:ext>
                </a:extLst>
              </p:cNvPr>
              <p:cNvSpPr/>
              <p:nvPr/>
            </p:nvSpPr>
            <p:spPr>
              <a:xfrm>
                <a:off x="5483362" y="226135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16632749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01655" y="66071"/>
                              <a:pt x="14690" y="138085"/>
                              <a:pt x="3516" y="233308"/>
                            </a:cubicBezTo>
                            <a:cubicBezTo>
                              <a:pt x="-22791" y="300907"/>
                              <a:pt x="51227" y="43261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E51C362E-2DAC-6047-A54D-EE50348F1E8E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97022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23414" y="82452"/>
                              <a:pt x="27931" y="153191"/>
                              <a:pt x="3516" y="233308"/>
                            </a:cubicBezTo>
                            <a:cubicBezTo>
                              <a:pt x="-42131" y="307387"/>
                              <a:pt x="75217" y="46478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1BEE577C-6EF7-7949-910A-9A88B4D2D7EA}"/>
                  </a:ext>
                </a:extLst>
              </p:cNvPr>
              <p:cNvSpPr/>
              <p:nvPr/>
            </p:nvSpPr>
            <p:spPr>
              <a:xfrm>
                <a:off x="5412659" y="2267164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77963799">
                      <a:custGeom>
                        <a:avLst/>
                        <a:gdLst>
                          <a:gd name="connsiteX0" fmla="*/ 182503 w 257527"/>
                          <a:gd name="connsiteY0" fmla="*/ 0 h 645395"/>
                          <a:gd name="connsiteX1" fmla="*/ 248255 w 257527"/>
                          <a:gd name="connsiteY1" fmla="*/ 156754 h 645395"/>
                          <a:gd name="connsiteX2" fmla="*/ 3180 w 257527"/>
                          <a:gd name="connsiteY2" fmla="*/ 419226 h 645395"/>
                          <a:gd name="connsiteX3" fmla="*/ 110774 w 257527"/>
                          <a:gd name="connsiteY3" fmla="*/ 608788 h 645395"/>
                          <a:gd name="connsiteX4" fmla="*/ 140660 w 257527"/>
                          <a:gd name="connsiteY4" fmla="*/ 645242 h 645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7527" h="645395" extrusionOk="0">
                            <a:moveTo>
                              <a:pt x="182503" y="0"/>
                            </a:moveTo>
                            <a:cubicBezTo>
                              <a:pt x="239692" y="29397"/>
                              <a:pt x="285771" y="73041"/>
                              <a:pt x="248255" y="156754"/>
                            </a:cubicBezTo>
                            <a:cubicBezTo>
                              <a:pt x="226957" y="231027"/>
                              <a:pt x="21841" y="355621"/>
                              <a:pt x="3180" y="419226"/>
                            </a:cubicBezTo>
                            <a:cubicBezTo>
                              <a:pt x="-16956" y="491949"/>
                              <a:pt x="88965" y="569264"/>
                              <a:pt x="110774" y="608788"/>
                            </a:cubicBezTo>
                            <a:cubicBezTo>
                              <a:pt x="133550" y="646800"/>
                              <a:pt x="136811" y="645651"/>
                              <a:pt x="140660" y="645242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14B3DE42-607B-C745-B50E-9C80FA9DF83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72742231">
                      <a:custGeom>
                        <a:avLst/>
                        <a:gdLst>
                          <a:gd name="connsiteX0" fmla="*/ 101651 w 101651"/>
                          <a:gd name="connsiteY0" fmla="*/ 0 h 605143"/>
                          <a:gd name="connsiteX1" fmla="*/ 33 w 101651"/>
                          <a:gd name="connsiteY1" fmla="*/ 255180 h 605143"/>
                          <a:gd name="connsiteX2" fmla="*/ 89695 w 101651"/>
                          <a:gd name="connsiteY2" fmla="*/ 397352 h 605143"/>
                          <a:gd name="connsiteX3" fmla="*/ 29921 w 101651"/>
                          <a:gd name="connsiteY3" fmla="*/ 605143 h 60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51" h="605143" extrusionOk="0">
                            <a:moveTo>
                              <a:pt x="101651" y="0"/>
                            </a:moveTo>
                            <a:cubicBezTo>
                              <a:pt x="61064" y="82692"/>
                              <a:pt x="4110" y="196136"/>
                              <a:pt x="33" y="255180"/>
                            </a:cubicBezTo>
                            <a:cubicBezTo>
                              <a:pt x="1162" y="325733"/>
                              <a:pt x="76400" y="344746"/>
                              <a:pt x="89695" y="397352"/>
                            </a:cubicBezTo>
                            <a:cubicBezTo>
                              <a:pt x="106715" y="445677"/>
                              <a:pt x="54947" y="548578"/>
                              <a:pt x="29921" y="60514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39FBDA00-0F22-B24E-A7AE-A11B19D4E0CE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56424249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87887" y="63408"/>
                              <a:pt x="18449" y="140308"/>
                              <a:pt x="2780" y="233308"/>
                            </a:cubicBezTo>
                            <a:cubicBezTo>
                              <a:pt x="-33918" y="311563"/>
                              <a:pt x="27965" y="496995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A775DDD8-C017-CA49-B872-07357994026C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43488738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78655" y="66172"/>
                              <a:pt x="-5341" y="147846"/>
                              <a:pt x="2780" y="233308"/>
                            </a:cubicBezTo>
                            <a:cubicBezTo>
                              <a:pt x="-22653" y="341268"/>
                              <a:pt x="41223" y="431270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94B7DEE8-4B1D-E748-84C1-3D0B5B23FB37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240449068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66480" y="71754"/>
                              <a:pt x="-5883" y="138464"/>
                              <a:pt x="2780" y="233308"/>
                            </a:cubicBezTo>
                            <a:cubicBezTo>
                              <a:pt x="20163" y="322385"/>
                              <a:pt x="29535" y="462898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AF2001D2-58C3-6140-B38B-B4C215971C44}"/>
                  </a:ext>
                </a:extLst>
              </p:cNvPr>
              <p:cNvSpPr/>
              <p:nvPr/>
            </p:nvSpPr>
            <p:spPr>
              <a:xfrm flipH="1">
                <a:off x="5470871" y="2273343"/>
                <a:ext cx="12176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730972719">
                      <a:custGeom>
                        <a:avLst/>
                        <a:gdLst>
                          <a:gd name="connsiteX0" fmla="*/ 150615 w 212531"/>
                          <a:gd name="connsiteY0" fmla="*/ 0 h 606982"/>
                          <a:gd name="connsiteX1" fmla="*/ 204879 w 212531"/>
                          <a:gd name="connsiteY1" fmla="*/ 147424 h 606982"/>
                          <a:gd name="connsiteX2" fmla="*/ 2624 w 212531"/>
                          <a:gd name="connsiteY2" fmla="*/ 394274 h 606982"/>
                          <a:gd name="connsiteX3" fmla="*/ 91419 w 212531"/>
                          <a:gd name="connsiteY3" fmla="*/ 572554 h 606982"/>
                          <a:gd name="connsiteX4" fmla="*/ 116084 w 212531"/>
                          <a:gd name="connsiteY4" fmla="*/ 606838 h 606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12531" h="606982" extrusionOk="0">
                            <a:moveTo>
                              <a:pt x="150615" y="0"/>
                            </a:moveTo>
                            <a:cubicBezTo>
                              <a:pt x="187100" y="39594"/>
                              <a:pt x="236650" y="90094"/>
                              <a:pt x="204879" y="147424"/>
                            </a:cubicBezTo>
                            <a:cubicBezTo>
                              <a:pt x="170648" y="210756"/>
                              <a:pt x="25594" y="340929"/>
                              <a:pt x="2624" y="394274"/>
                            </a:cubicBezTo>
                            <a:cubicBezTo>
                              <a:pt x="-10440" y="459682"/>
                              <a:pt x="70437" y="527108"/>
                              <a:pt x="91419" y="572554"/>
                            </a:cubicBezTo>
                            <a:cubicBezTo>
                              <a:pt x="110059" y="607955"/>
                              <a:pt x="112527" y="607705"/>
                              <a:pt x="116084" y="60683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430FB4F8-83D8-E44B-AF81-1BC821697C07}"/>
                </a:ext>
              </a:extLst>
            </p:cNvPr>
            <p:cNvSpPr/>
            <p:nvPr/>
          </p:nvSpPr>
          <p:spPr>
            <a:xfrm>
              <a:off x="5107261" y="3851222"/>
              <a:ext cx="543443" cy="717311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12633470">
                    <a:custGeom>
                      <a:avLst/>
                      <a:gdLst>
                        <a:gd name="connsiteX0" fmla="*/ 543442 w 543442"/>
                        <a:gd name="connsiteY0" fmla="*/ 0 h 717310"/>
                        <a:gd name="connsiteX1" fmla="*/ 107751 w 543442"/>
                        <a:gd name="connsiteY1" fmla="*/ 492609 h 717310"/>
                        <a:gd name="connsiteX2" fmla="*/ 0 w 543442"/>
                        <a:gd name="connsiteY2" fmla="*/ 717310 h 717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3442" h="717310" extrusionOk="0">
                          <a:moveTo>
                            <a:pt x="543442" y="0"/>
                          </a:moveTo>
                          <a:cubicBezTo>
                            <a:pt x="337146" y="187852"/>
                            <a:pt x="181317" y="389868"/>
                            <a:pt x="107751" y="492609"/>
                          </a:cubicBezTo>
                          <a:cubicBezTo>
                            <a:pt x="20488" y="600829"/>
                            <a:pt x="5904" y="666812"/>
                            <a:pt x="0" y="71731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59C21C1E-141F-7B4F-8891-6505E518CD50}"/>
                </a:ext>
              </a:extLst>
            </p:cNvPr>
            <p:cNvSpPr/>
            <p:nvPr/>
          </p:nvSpPr>
          <p:spPr>
            <a:xfrm>
              <a:off x="5705765" y="3821535"/>
              <a:ext cx="286015" cy="756743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932013003">
                    <a:custGeom>
                      <a:avLst/>
                      <a:gdLst>
                        <a:gd name="connsiteX0" fmla="*/ 0 w 286015"/>
                        <a:gd name="connsiteY0" fmla="*/ 0 h 756742"/>
                        <a:gd name="connsiteX1" fmla="*/ 148550 w 286015"/>
                        <a:gd name="connsiteY1" fmla="*/ 434343 h 756742"/>
                        <a:gd name="connsiteX2" fmla="*/ 286015 w 286015"/>
                        <a:gd name="connsiteY2" fmla="*/ 756742 h 756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6015" h="756742" extrusionOk="0">
                          <a:moveTo>
                            <a:pt x="0" y="0"/>
                          </a:moveTo>
                          <a:cubicBezTo>
                            <a:pt x="60089" y="141070"/>
                            <a:pt x="104442" y="296493"/>
                            <a:pt x="148550" y="434343"/>
                          </a:cubicBezTo>
                          <a:cubicBezTo>
                            <a:pt x="201154" y="540740"/>
                            <a:pt x="257331" y="682208"/>
                            <a:pt x="286015" y="75674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6F9205C5-EBFE-4C40-8542-FA4DB3B4E950}"/>
                </a:ext>
              </a:extLst>
            </p:cNvPr>
            <p:cNvSpPr/>
            <p:nvPr/>
          </p:nvSpPr>
          <p:spPr>
            <a:xfrm>
              <a:off x="5473705" y="3829053"/>
              <a:ext cx="231775" cy="605347"/>
            </a:xfrm>
            <a:custGeom>
              <a:avLst/>
              <a:gdLst>
                <a:gd name="connsiteX0" fmla="*/ 231775 w 231775"/>
                <a:gd name="connsiteY0" fmla="*/ 0 h 568325"/>
                <a:gd name="connsiteX1" fmla="*/ 31750 w 231775"/>
                <a:gd name="connsiteY1" fmla="*/ 273050 h 568325"/>
                <a:gd name="connsiteX2" fmla="*/ 0 w 231775"/>
                <a:gd name="connsiteY2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75" h="568325">
                  <a:moveTo>
                    <a:pt x="231775" y="0"/>
                  </a:moveTo>
                  <a:cubicBezTo>
                    <a:pt x="151077" y="89164"/>
                    <a:pt x="70379" y="178329"/>
                    <a:pt x="31750" y="273050"/>
                  </a:cubicBezTo>
                  <a:cubicBezTo>
                    <a:pt x="-6879" y="367771"/>
                    <a:pt x="6350" y="501121"/>
                    <a:pt x="0" y="5683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00355202">
                    <a:custGeom>
                      <a:avLst/>
                      <a:gdLst>
                        <a:gd name="connsiteX0" fmla="*/ 231775 w 231775"/>
                        <a:gd name="connsiteY0" fmla="*/ 0 h 605347"/>
                        <a:gd name="connsiteX1" fmla="*/ 31750 w 231775"/>
                        <a:gd name="connsiteY1" fmla="*/ 290837 h 605347"/>
                        <a:gd name="connsiteX2" fmla="*/ 0 w 231775"/>
                        <a:gd name="connsiteY2" fmla="*/ 605347 h 605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1775" h="605347" extrusionOk="0">
                          <a:moveTo>
                            <a:pt x="231775" y="0"/>
                          </a:moveTo>
                          <a:cubicBezTo>
                            <a:pt x="149188" y="107560"/>
                            <a:pt x="82939" y="199651"/>
                            <a:pt x="31750" y="290837"/>
                          </a:cubicBezTo>
                          <a:cubicBezTo>
                            <a:pt x="-9413" y="374231"/>
                            <a:pt x="3198" y="551982"/>
                            <a:pt x="0" y="60534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F699476B-25EF-E046-B5FF-3FD5783E7E7D}"/>
                </a:ext>
              </a:extLst>
            </p:cNvPr>
            <p:cNvSpPr/>
            <p:nvPr/>
          </p:nvSpPr>
          <p:spPr>
            <a:xfrm>
              <a:off x="5054207" y="3831457"/>
              <a:ext cx="623556" cy="745003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876239730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05419" y="221963"/>
                            <a:pt x="194493" y="375902"/>
                            <a:pt x="106568" y="469352"/>
                          </a:cubicBezTo>
                          <a:cubicBezTo>
                            <a:pt x="6236" y="569457"/>
                            <a:pt x="30114" y="584823"/>
                            <a:pt x="15128" y="629527"/>
                          </a:cubicBezTo>
                          <a:cubicBezTo>
                            <a:pt x="1338" y="676403"/>
                            <a:pt x="7302" y="705520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2F06E958-8445-BC42-9FE8-C44FA6E0499C}"/>
                </a:ext>
              </a:extLst>
            </p:cNvPr>
            <p:cNvSpPr/>
            <p:nvPr/>
          </p:nvSpPr>
          <p:spPr>
            <a:xfrm>
              <a:off x="5286839" y="3819525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721729835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96428" y="130091"/>
                            <a:pt x="236806" y="185296"/>
                            <a:pt x="141934" y="301034"/>
                          </a:cubicBezTo>
                          <a:cubicBezTo>
                            <a:pt x="77631" y="412946"/>
                            <a:pt x="8441" y="491122"/>
                            <a:pt x="5409" y="585345"/>
                          </a:cubicBezTo>
                          <a:cubicBezTo>
                            <a:pt x="-10114" y="667379"/>
                            <a:pt x="23491" y="714563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66BFAE-121E-A942-93CB-4B8713CCA842}"/>
                </a:ext>
              </a:extLst>
            </p:cNvPr>
            <p:cNvSpPr/>
            <p:nvPr/>
          </p:nvSpPr>
          <p:spPr>
            <a:xfrm>
              <a:off x="5760721" y="3840480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4E1679-D323-644C-8300-ACE8572894D9}"/>
                </a:ext>
              </a:extLst>
            </p:cNvPr>
            <p:cNvSpPr/>
            <p:nvPr/>
          </p:nvSpPr>
          <p:spPr>
            <a:xfrm>
              <a:off x="5721536" y="3844837"/>
              <a:ext cx="202625" cy="735875"/>
            </a:xfrm>
            <a:custGeom>
              <a:avLst/>
              <a:gdLst>
                <a:gd name="connsiteX0" fmla="*/ 0 w 202625"/>
                <a:gd name="connsiteY0" fmla="*/ 0 h 735875"/>
                <a:gd name="connsiteX1" fmla="*/ 187235 w 202625"/>
                <a:gd name="connsiteY1" fmla="*/ 343989 h 735875"/>
                <a:gd name="connsiteX2" fmla="*/ 178526 w 202625"/>
                <a:gd name="connsiteY2" fmla="*/ 735875 h 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625" h="735875">
                  <a:moveTo>
                    <a:pt x="0" y="0"/>
                  </a:moveTo>
                  <a:cubicBezTo>
                    <a:pt x="78740" y="110671"/>
                    <a:pt x="157481" y="221343"/>
                    <a:pt x="187235" y="343989"/>
                  </a:cubicBezTo>
                  <a:cubicBezTo>
                    <a:pt x="216989" y="466635"/>
                    <a:pt x="197757" y="601255"/>
                    <a:pt x="178526" y="7358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59609305">
                    <a:custGeom>
                      <a:avLst/>
                      <a:gdLst>
                        <a:gd name="connsiteX0" fmla="*/ 0 w 202625"/>
                        <a:gd name="connsiteY0" fmla="*/ 0 h 735875"/>
                        <a:gd name="connsiteX1" fmla="*/ 187235 w 202625"/>
                        <a:gd name="connsiteY1" fmla="*/ 343989 h 735875"/>
                        <a:gd name="connsiteX2" fmla="*/ 178526 w 202625"/>
                        <a:gd name="connsiteY2" fmla="*/ 735875 h 735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2625" h="735875" extrusionOk="0">
                          <a:moveTo>
                            <a:pt x="0" y="0"/>
                          </a:moveTo>
                          <a:cubicBezTo>
                            <a:pt x="98722" y="104154"/>
                            <a:pt x="179971" y="242233"/>
                            <a:pt x="187235" y="343989"/>
                          </a:cubicBezTo>
                          <a:cubicBezTo>
                            <a:pt x="227131" y="456973"/>
                            <a:pt x="179399" y="626441"/>
                            <a:pt x="178526" y="7358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05A9C8-2280-DE44-9D10-20B3C4E35337}"/>
                </a:ext>
              </a:extLst>
            </p:cNvPr>
            <p:cNvSpPr/>
            <p:nvPr/>
          </p:nvSpPr>
          <p:spPr>
            <a:xfrm>
              <a:off x="5547053" y="3827421"/>
              <a:ext cx="30787" cy="635727"/>
            </a:xfrm>
            <a:custGeom>
              <a:avLst/>
              <a:gdLst>
                <a:gd name="connsiteX0" fmla="*/ 17723 w 30786"/>
                <a:gd name="connsiteY0" fmla="*/ 0 h 635726"/>
                <a:gd name="connsiteX1" fmla="*/ 306 w 30786"/>
                <a:gd name="connsiteY1" fmla="*/ 426720 h 635726"/>
                <a:gd name="connsiteX2" fmla="*/ 30786 w 30786"/>
                <a:gd name="connsiteY2" fmla="*/ 635726 h 6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86" h="635726">
                  <a:moveTo>
                    <a:pt x="17723" y="0"/>
                  </a:moveTo>
                  <a:cubicBezTo>
                    <a:pt x="7926" y="160383"/>
                    <a:pt x="-1871" y="320766"/>
                    <a:pt x="306" y="426720"/>
                  </a:cubicBezTo>
                  <a:cubicBezTo>
                    <a:pt x="2483" y="532674"/>
                    <a:pt x="16634" y="584200"/>
                    <a:pt x="30786" y="6357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446776404">
                    <a:custGeom>
                      <a:avLst/>
                      <a:gdLst>
                        <a:gd name="connsiteX0" fmla="*/ 17723 w 30786"/>
                        <a:gd name="connsiteY0" fmla="*/ 0 h 635726"/>
                        <a:gd name="connsiteX1" fmla="*/ 306 w 30786"/>
                        <a:gd name="connsiteY1" fmla="*/ 426720 h 635726"/>
                        <a:gd name="connsiteX2" fmla="*/ 30786 w 30786"/>
                        <a:gd name="connsiteY2" fmla="*/ 635726 h 6357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786" h="635726" extrusionOk="0">
                          <a:moveTo>
                            <a:pt x="17723" y="0"/>
                          </a:moveTo>
                          <a:cubicBezTo>
                            <a:pt x="10476" y="131020"/>
                            <a:pt x="21485" y="326437"/>
                            <a:pt x="306" y="426720"/>
                          </a:cubicBezTo>
                          <a:cubicBezTo>
                            <a:pt x="3935" y="534923"/>
                            <a:pt x="14872" y="581116"/>
                            <a:pt x="30786" y="6357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03B3D3-4C39-7640-8269-E223B9B92627}"/>
                </a:ext>
              </a:extLst>
            </p:cNvPr>
            <p:cNvSpPr/>
            <p:nvPr/>
          </p:nvSpPr>
          <p:spPr>
            <a:xfrm>
              <a:off x="5590908" y="3840484"/>
              <a:ext cx="145953" cy="596537"/>
            </a:xfrm>
            <a:custGeom>
              <a:avLst/>
              <a:gdLst>
                <a:gd name="connsiteX0" fmla="*/ 143691 w 145953"/>
                <a:gd name="connsiteY0" fmla="*/ 0 h 596537"/>
                <a:gd name="connsiteX1" fmla="*/ 126274 w 145953"/>
                <a:gd name="connsiteY1" fmla="*/ 200297 h 596537"/>
                <a:gd name="connsiteX2" fmla="*/ 0 w 145953"/>
                <a:gd name="connsiteY2" fmla="*/ 596537 h 5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3" h="596537">
                  <a:moveTo>
                    <a:pt x="143691" y="0"/>
                  </a:moveTo>
                  <a:cubicBezTo>
                    <a:pt x="146957" y="50437"/>
                    <a:pt x="150223" y="100874"/>
                    <a:pt x="126274" y="200297"/>
                  </a:cubicBezTo>
                  <a:cubicBezTo>
                    <a:pt x="102325" y="299720"/>
                    <a:pt x="51162" y="448128"/>
                    <a:pt x="0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17102000">
                    <a:custGeom>
                      <a:avLst/>
                      <a:gdLst>
                        <a:gd name="connsiteX0" fmla="*/ 143691 w 145953"/>
                        <a:gd name="connsiteY0" fmla="*/ 0 h 596537"/>
                        <a:gd name="connsiteX1" fmla="*/ 126274 w 145953"/>
                        <a:gd name="connsiteY1" fmla="*/ 200297 h 596537"/>
                        <a:gd name="connsiteX2" fmla="*/ 0 w 145953"/>
                        <a:gd name="connsiteY2" fmla="*/ 596537 h 596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953" h="596537" extrusionOk="0">
                          <a:moveTo>
                            <a:pt x="143691" y="0"/>
                          </a:moveTo>
                          <a:cubicBezTo>
                            <a:pt x="144175" y="50857"/>
                            <a:pt x="139370" y="93149"/>
                            <a:pt x="126274" y="200297"/>
                          </a:cubicBezTo>
                          <a:cubicBezTo>
                            <a:pt x="61477" y="291933"/>
                            <a:pt x="56268" y="410264"/>
                            <a:pt x="0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C4CFBF-D31C-EE4A-B308-1A78A786F460}"/>
                </a:ext>
              </a:extLst>
            </p:cNvPr>
            <p:cNvSpPr/>
            <p:nvPr/>
          </p:nvSpPr>
          <p:spPr>
            <a:xfrm>
              <a:off x="5573490" y="3805645"/>
              <a:ext cx="134983" cy="644435"/>
            </a:xfrm>
            <a:custGeom>
              <a:avLst/>
              <a:gdLst>
                <a:gd name="connsiteX0" fmla="*/ 134983 w 134983"/>
                <a:gd name="connsiteY0" fmla="*/ 0 h 644434"/>
                <a:gd name="connsiteX1" fmla="*/ 39188 w 134983"/>
                <a:gd name="connsiteY1" fmla="*/ 391885 h 644434"/>
                <a:gd name="connsiteX2" fmla="*/ 0 w 134983"/>
                <a:gd name="connsiteY2" fmla="*/ 644434 h 64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83" h="644434">
                  <a:moveTo>
                    <a:pt x="134983" y="0"/>
                  </a:moveTo>
                  <a:cubicBezTo>
                    <a:pt x="98334" y="142239"/>
                    <a:pt x="61685" y="284479"/>
                    <a:pt x="39188" y="391885"/>
                  </a:cubicBezTo>
                  <a:cubicBezTo>
                    <a:pt x="16691" y="499291"/>
                    <a:pt x="8345" y="571862"/>
                    <a:pt x="0" y="6444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802851679">
                    <a:custGeom>
                      <a:avLst/>
                      <a:gdLst>
                        <a:gd name="connsiteX0" fmla="*/ 134983 w 134983"/>
                        <a:gd name="connsiteY0" fmla="*/ 0 h 644434"/>
                        <a:gd name="connsiteX1" fmla="*/ 39188 w 134983"/>
                        <a:gd name="connsiteY1" fmla="*/ 391885 h 644434"/>
                        <a:gd name="connsiteX2" fmla="*/ 0 w 134983"/>
                        <a:gd name="connsiteY2" fmla="*/ 644434 h 6444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983" h="644434" extrusionOk="0">
                          <a:moveTo>
                            <a:pt x="134983" y="0"/>
                          </a:moveTo>
                          <a:cubicBezTo>
                            <a:pt x="90450" y="132084"/>
                            <a:pt x="82907" y="307647"/>
                            <a:pt x="39188" y="391885"/>
                          </a:cubicBezTo>
                          <a:cubicBezTo>
                            <a:pt x="-2065" y="503149"/>
                            <a:pt x="-4606" y="558420"/>
                            <a:pt x="0" y="64443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99B12-1A17-E84F-93D5-DD42BE9202E3}"/>
                </a:ext>
              </a:extLst>
            </p:cNvPr>
            <p:cNvSpPr/>
            <p:nvPr/>
          </p:nvSpPr>
          <p:spPr>
            <a:xfrm>
              <a:off x="5384738" y="3827421"/>
              <a:ext cx="293255" cy="599519"/>
            </a:xfrm>
            <a:custGeom>
              <a:avLst/>
              <a:gdLst>
                <a:gd name="connsiteX0" fmla="*/ 293255 w 293255"/>
                <a:gd name="connsiteY0" fmla="*/ 0 h 599519"/>
                <a:gd name="connsiteX1" fmla="*/ 23289 w 293255"/>
                <a:gd name="connsiteY1" fmla="*/ 509452 h 599519"/>
                <a:gd name="connsiteX2" fmla="*/ 31997 w 293255"/>
                <a:gd name="connsiteY2" fmla="*/ 596537 h 5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255" h="599519">
                  <a:moveTo>
                    <a:pt x="293255" y="0"/>
                  </a:moveTo>
                  <a:cubicBezTo>
                    <a:pt x="180043" y="205014"/>
                    <a:pt x="66832" y="410029"/>
                    <a:pt x="23289" y="509452"/>
                  </a:cubicBezTo>
                  <a:cubicBezTo>
                    <a:pt x="-20254" y="608875"/>
                    <a:pt x="5871" y="602706"/>
                    <a:pt x="31997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64183783">
                    <a:custGeom>
                      <a:avLst/>
                      <a:gdLst>
                        <a:gd name="connsiteX0" fmla="*/ 293255 w 293255"/>
                        <a:gd name="connsiteY0" fmla="*/ 0 h 599519"/>
                        <a:gd name="connsiteX1" fmla="*/ 23289 w 293255"/>
                        <a:gd name="connsiteY1" fmla="*/ 509452 h 599519"/>
                        <a:gd name="connsiteX2" fmla="*/ 31997 w 293255"/>
                        <a:gd name="connsiteY2" fmla="*/ 596537 h 5995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3255" h="599519" extrusionOk="0">
                          <a:moveTo>
                            <a:pt x="293255" y="0"/>
                          </a:moveTo>
                          <a:cubicBezTo>
                            <a:pt x="207061" y="218118"/>
                            <a:pt x="74797" y="425180"/>
                            <a:pt x="23289" y="509452"/>
                          </a:cubicBezTo>
                          <a:cubicBezTo>
                            <a:pt x="-19677" y="607738"/>
                            <a:pt x="5356" y="603286"/>
                            <a:pt x="31997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B6A0700-90C8-4F42-8B90-02BAB8053B3B}"/>
                </a:ext>
              </a:extLst>
            </p:cNvPr>
            <p:cNvSpPr/>
            <p:nvPr/>
          </p:nvSpPr>
          <p:spPr>
            <a:xfrm>
              <a:off x="5432105" y="3801291"/>
              <a:ext cx="254592" cy="640080"/>
            </a:xfrm>
            <a:custGeom>
              <a:avLst/>
              <a:gdLst>
                <a:gd name="connsiteX0" fmla="*/ 254592 w 254592"/>
                <a:gd name="connsiteY0" fmla="*/ 0 h 640080"/>
                <a:gd name="connsiteX1" fmla="*/ 36878 w 254592"/>
                <a:gd name="connsiteY1" fmla="*/ 461555 h 640080"/>
                <a:gd name="connsiteX2" fmla="*/ 2044 w 254592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592" h="640080">
                  <a:moveTo>
                    <a:pt x="254592" y="0"/>
                  </a:moveTo>
                  <a:cubicBezTo>
                    <a:pt x="166780" y="177437"/>
                    <a:pt x="78969" y="354875"/>
                    <a:pt x="36878" y="461555"/>
                  </a:cubicBezTo>
                  <a:cubicBezTo>
                    <a:pt x="-5213" y="568235"/>
                    <a:pt x="-1585" y="604157"/>
                    <a:pt x="2044" y="64008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924838778">
                    <a:custGeom>
                      <a:avLst/>
                      <a:gdLst>
                        <a:gd name="connsiteX0" fmla="*/ 254592 w 254592"/>
                        <a:gd name="connsiteY0" fmla="*/ 0 h 640080"/>
                        <a:gd name="connsiteX1" fmla="*/ 36878 w 254592"/>
                        <a:gd name="connsiteY1" fmla="*/ 461555 h 640080"/>
                        <a:gd name="connsiteX2" fmla="*/ 2044 w 254592"/>
                        <a:gd name="connsiteY2" fmla="*/ 640080 h 64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4592" h="640080" extrusionOk="0">
                          <a:moveTo>
                            <a:pt x="254592" y="0"/>
                          </a:moveTo>
                          <a:cubicBezTo>
                            <a:pt x="166757" y="195840"/>
                            <a:pt x="69489" y="331631"/>
                            <a:pt x="36878" y="461555"/>
                          </a:cubicBezTo>
                          <a:cubicBezTo>
                            <a:pt x="-5699" y="570954"/>
                            <a:pt x="-3388" y="600356"/>
                            <a:pt x="2044" y="64008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81A8F8-38B9-5E48-9143-17500891363D}"/>
                </a:ext>
              </a:extLst>
            </p:cNvPr>
            <p:cNvSpPr/>
            <p:nvPr/>
          </p:nvSpPr>
          <p:spPr>
            <a:xfrm>
              <a:off x="5177250" y="3814357"/>
              <a:ext cx="535577" cy="766355"/>
            </a:xfrm>
            <a:custGeom>
              <a:avLst/>
              <a:gdLst>
                <a:gd name="connsiteX0" fmla="*/ 535577 w 535577"/>
                <a:gd name="connsiteY0" fmla="*/ 0 h 766355"/>
                <a:gd name="connsiteX1" fmla="*/ 404948 w 535577"/>
                <a:gd name="connsiteY1" fmla="*/ 365760 h 766355"/>
                <a:gd name="connsiteX2" fmla="*/ 82731 w 535577"/>
                <a:gd name="connsiteY2" fmla="*/ 570412 h 766355"/>
                <a:gd name="connsiteX3" fmla="*/ 0 w 535577"/>
                <a:gd name="connsiteY3" fmla="*/ 766355 h 76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77" h="766355">
                  <a:moveTo>
                    <a:pt x="535577" y="0"/>
                  </a:moveTo>
                  <a:cubicBezTo>
                    <a:pt x="507999" y="135345"/>
                    <a:pt x="480422" y="270691"/>
                    <a:pt x="404948" y="365760"/>
                  </a:cubicBezTo>
                  <a:cubicBezTo>
                    <a:pt x="329474" y="460829"/>
                    <a:pt x="150222" y="503646"/>
                    <a:pt x="82731" y="570412"/>
                  </a:cubicBezTo>
                  <a:cubicBezTo>
                    <a:pt x="15240" y="637178"/>
                    <a:pt x="7620" y="701766"/>
                    <a:pt x="0" y="76635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190495767">
                    <a:custGeom>
                      <a:avLst/>
                      <a:gdLst>
                        <a:gd name="connsiteX0" fmla="*/ 535577 w 535577"/>
                        <a:gd name="connsiteY0" fmla="*/ 0 h 766355"/>
                        <a:gd name="connsiteX1" fmla="*/ 404948 w 535577"/>
                        <a:gd name="connsiteY1" fmla="*/ 365760 h 766355"/>
                        <a:gd name="connsiteX2" fmla="*/ 82731 w 535577"/>
                        <a:gd name="connsiteY2" fmla="*/ 570412 h 766355"/>
                        <a:gd name="connsiteX3" fmla="*/ 0 w 535577"/>
                        <a:gd name="connsiteY3" fmla="*/ 766355 h 766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5577" h="766355" extrusionOk="0">
                          <a:moveTo>
                            <a:pt x="535577" y="0"/>
                          </a:moveTo>
                          <a:cubicBezTo>
                            <a:pt x="520204" y="124259"/>
                            <a:pt x="487396" y="259737"/>
                            <a:pt x="404948" y="365760"/>
                          </a:cubicBezTo>
                          <a:cubicBezTo>
                            <a:pt x="339893" y="459382"/>
                            <a:pt x="146837" y="505232"/>
                            <a:pt x="82731" y="570412"/>
                          </a:cubicBezTo>
                          <a:cubicBezTo>
                            <a:pt x="-429" y="648750"/>
                            <a:pt x="4078" y="705830"/>
                            <a:pt x="0" y="76635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15B4DA5-DAE1-1545-BAE6-5ABFA1E6D536}"/>
                </a:ext>
              </a:extLst>
            </p:cNvPr>
            <p:cNvSpPr/>
            <p:nvPr/>
          </p:nvSpPr>
          <p:spPr>
            <a:xfrm>
              <a:off x="5634447" y="3814357"/>
              <a:ext cx="408520" cy="788127"/>
            </a:xfrm>
            <a:custGeom>
              <a:avLst/>
              <a:gdLst>
                <a:gd name="connsiteX0" fmla="*/ 0 w 408520"/>
                <a:gd name="connsiteY0" fmla="*/ 0 h 788126"/>
                <a:gd name="connsiteX1" fmla="*/ 100148 w 408520"/>
                <a:gd name="connsiteY1" fmla="*/ 235132 h 788126"/>
                <a:gd name="connsiteX2" fmla="*/ 370114 w 408520"/>
                <a:gd name="connsiteY2" fmla="*/ 618309 h 788126"/>
                <a:gd name="connsiteX3" fmla="*/ 400594 w 408520"/>
                <a:gd name="connsiteY3" fmla="*/ 788126 h 78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20" h="788126">
                  <a:moveTo>
                    <a:pt x="0" y="0"/>
                  </a:moveTo>
                  <a:cubicBezTo>
                    <a:pt x="19231" y="66040"/>
                    <a:pt x="38462" y="132081"/>
                    <a:pt x="100148" y="235132"/>
                  </a:cubicBezTo>
                  <a:cubicBezTo>
                    <a:pt x="161834" y="338183"/>
                    <a:pt x="320040" y="526143"/>
                    <a:pt x="370114" y="618309"/>
                  </a:cubicBezTo>
                  <a:cubicBezTo>
                    <a:pt x="420188" y="710475"/>
                    <a:pt x="410391" y="749300"/>
                    <a:pt x="400594" y="7881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118746906">
                    <a:custGeom>
                      <a:avLst/>
                      <a:gdLst>
                        <a:gd name="connsiteX0" fmla="*/ 0 w 408520"/>
                        <a:gd name="connsiteY0" fmla="*/ 0 h 788126"/>
                        <a:gd name="connsiteX1" fmla="*/ 100148 w 408520"/>
                        <a:gd name="connsiteY1" fmla="*/ 235132 h 788126"/>
                        <a:gd name="connsiteX2" fmla="*/ 370114 w 408520"/>
                        <a:gd name="connsiteY2" fmla="*/ 618309 h 788126"/>
                        <a:gd name="connsiteX3" fmla="*/ 400594 w 408520"/>
                        <a:gd name="connsiteY3" fmla="*/ 788126 h 788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8520" h="788126" extrusionOk="0">
                          <a:moveTo>
                            <a:pt x="0" y="0"/>
                          </a:moveTo>
                          <a:cubicBezTo>
                            <a:pt x="16412" y="64609"/>
                            <a:pt x="42937" y="129720"/>
                            <a:pt x="100148" y="235132"/>
                          </a:cubicBezTo>
                          <a:cubicBezTo>
                            <a:pt x="161388" y="334238"/>
                            <a:pt x="294835" y="541708"/>
                            <a:pt x="370114" y="618309"/>
                          </a:cubicBezTo>
                          <a:cubicBezTo>
                            <a:pt x="423770" y="708894"/>
                            <a:pt x="420096" y="749456"/>
                            <a:pt x="400594" y="7881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7275E9F-6DC7-DE48-A67F-82E5CE065A16}"/>
                </a:ext>
              </a:extLst>
            </p:cNvPr>
            <p:cNvSpPr/>
            <p:nvPr/>
          </p:nvSpPr>
          <p:spPr>
            <a:xfrm>
              <a:off x="4948521" y="3865073"/>
              <a:ext cx="722299" cy="760719"/>
            </a:xfrm>
            <a:custGeom>
              <a:avLst/>
              <a:gdLst>
                <a:gd name="connsiteX0" fmla="*/ 722299 w 722299"/>
                <a:gd name="connsiteY0" fmla="*/ 0 h 760719"/>
                <a:gd name="connsiteX1" fmla="*/ 130628 w 722299"/>
                <a:gd name="connsiteY1" fmla="*/ 384202 h 760719"/>
                <a:gd name="connsiteX2" fmla="*/ 0 w 722299"/>
                <a:gd name="connsiteY2" fmla="*/ 760719 h 76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299" h="760719">
                  <a:moveTo>
                    <a:pt x="722299" y="0"/>
                  </a:moveTo>
                  <a:cubicBezTo>
                    <a:pt x="486655" y="128708"/>
                    <a:pt x="251011" y="257416"/>
                    <a:pt x="130628" y="384202"/>
                  </a:cubicBezTo>
                  <a:cubicBezTo>
                    <a:pt x="10245" y="510988"/>
                    <a:pt x="5122" y="635853"/>
                    <a:pt x="0" y="7607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7493F2F-2168-0C40-9B27-21AE8614BD95}"/>
                </a:ext>
              </a:extLst>
            </p:cNvPr>
            <p:cNvSpPr/>
            <p:nvPr/>
          </p:nvSpPr>
          <p:spPr>
            <a:xfrm>
              <a:off x="5179321" y="3803601"/>
              <a:ext cx="506867" cy="806823"/>
            </a:xfrm>
            <a:custGeom>
              <a:avLst/>
              <a:gdLst>
                <a:gd name="connsiteX0" fmla="*/ 506866 w 506866"/>
                <a:gd name="connsiteY0" fmla="*/ 0 h 806823"/>
                <a:gd name="connsiteX1" fmla="*/ 68876 w 506866"/>
                <a:gd name="connsiteY1" fmla="*/ 437990 h 806823"/>
                <a:gd name="connsiteX2" fmla="*/ 7404 w 506866"/>
                <a:gd name="connsiteY2" fmla="*/ 806823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66" h="806823">
                  <a:moveTo>
                    <a:pt x="506866" y="0"/>
                  </a:moveTo>
                  <a:cubicBezTo>
                    <a:pt x="329493" y="151760"/>
                    <a:pt x="152120" y="303520"/>
                    <a:pt x="68876" y="437990"/>
                  </a:cubicBezTo>
                  <a:cubicBezTo>
                    <a:pt x="-14368" y="572460"/>
                    <a:pt x="-3482" y="689641"/>
                    <a:pt x="7404" y="806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9A96D470-476A-6B42-ABF8-A0873D4969F7}"/>
                </a:ext>
              </a:extLst>
            </p:cNvPr>
            <p:cNvSpPr/>
            <p:nvPr/>
          </p:nvSpPr>
          <p:spPr>
            <a:xfrm>
              <a:off x="5628641" y="3831951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4351877-E05A-5C4E-BEDF-C8202F375000}"/>
              </a:ext>
            </a:extLst>
          </p:cNvPr>
          <p:cNvGrpSpPr/>
          <p:nvPr/>
        </p:nvGrpSpPr>
        <p:grpSpPr>
          <a:xfrm>
            <a:off x="3600001" y="4428000"/>
            <a:ext cx="5760003" cy="360000"/>
            <a:chOff x="3599999" y="4428000"/>
            <a:chExt cx="5760002" cy="360000"/>
          </a:xfrm>
        </p:grpSpPr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C3EFD321-298D-4E4F-9671-4337C6A79634}"/>
                </a:ext>
              </a:extLst>
            </p:cNvPr>
            <p:cNvGrpSpPr/>
            <p:nvPr/>
          </p:nvGrpSpPr>
          <p:grpSpPr>
            <a:xfrm>
              <a:off x="36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8013A82-FDBC-F54A-BED1-44FE808D944F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1FA5E71F-7DE1-E64E-80CC-6D34EB1BA601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F6A5F85D-7836-2847-AD54-05460C52648E}"/>
                </a:ext>
              </a:extLst>
            </p:cNvPr>
            <p:cNvSpPr/>
            <p:nvPr/>
          </p:nvSpPr>
          <p:spPr>
            <a:xfrm>
              <a:off x="3599999" y="4572000"/>
              <a:ext cx="5760001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76A20B7E-E0A7-954A-8925-19FEE8D30496}"/>
                </a:ext>
              </a:extLst>
            </p:cNvPr>
            <p:cNvSpPr/>
            <p:nvPr/>
          </p:nvSpPr>
          <p:spPr>
            <a:xfrm>
              <a:off x="3600000" y="4608000"/>
              <a:ext cx="5760001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5005802-13AA-ED4B-A266-8204E2AC1D84}"/>
                </a:ext>
              </a:extLst>
            </p:cNvPr>
            <p:cNvGrpSpPr/>
            <p:nvPr/>
          </p:nvGrpSpPr>
          <p:grpSpPr>
            <a:xfrm>
              <a:off x="54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5C3D0DB9-0A4B-2F4A-A740-DDCE3C7EF24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AE5DCC3C-1A02-7A43-BE1E-D28C6F4FFAA3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96E6A4FA-249E-8C4F-B864-782E9A66CCAA}"/>
                </a:ext>
              </a:extLst>
            </p:cNvPr>
            <p:cNvGrpSpPr/>
            <p:nvPr/>
          </p:nvGrpSpPr>
          <p:grpSpPr>
            <a:xfrm>
              <a:off x="72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2BBA50C7-56DC-4A44-A615-2B701778323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A407994A-B0F0-DA46-A1B4-A98A644CCFB8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AAC9A22-AACE-B648-BFCC-3020EB1993CB}"/>
                </a:ext>
              </a:extLst>
            </p:cNvPr>
            <p:cNvGrpSpPr/>
            <p:nvPr/>
          </p:nvGrpSpPr>
          <p:grpSpPr>
            <a:xfrm>
              <a:off x="90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B1D89418-B53D-2E4C-82E2-2A12C0971FDE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7D946775-0A50-794C-95E1-4EA988958E96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49D71F69-14E4-4A4A-AFC2-1AFF0BAE2459}"/>
              </a:ext>
            </a:extLst>
          </p:cNvPr>
          <p:cNvSpPr/>
          <p:nvPr/>
        </p:nvSpPr>
        <p:spPr>
          <a:xfrm>
            <a:off x="8460001" y="0"/>
            <a:ext cx="3448051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3E641D0-5661-4146-A1E6-0C9D3D3357D2}"/>
              </a:ext>
            </a:extLst>
          </p:cNvPr>
          <p:cNvSpPr/>
          <p:nvPr/>
        </p:nvSpPr>
        <p:spPr>
          <a:xfrm>
            <a:off x="551764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0" name="Triangle 299">
            <a:extLst>
              <a:ext uri="{FF2B5EF4-FFF2-40B4-BE49-F238E27FC236}">
                <a16:creationId xmlns:a16="http://schemas.microsoft.com/office/drawing/2014/main" id="{1F23FD04-B2E2-0040-B192-C6C86CF29B8B}"/>
              </a:ext>
            </a:extLst>
          </p:cNvPr>
          <p:cNvSpPr/>
          <p:nvPr/>
        </p:nvSpPr>
        <p:spPr>
          <a:xfrm>
            <a:off x="5555609" y="210267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2" name="Trapezoid 301">
            <a:extLst>
              <a:ext uri="{FF2B5EF4-FFF2-40B4-BE49-F238E27FC236}">
                <a16:creationId xmlns:a16="http://schemas.microsoft.com/office/drawing/2014/main" id="{E68903B1-D2A3-0944-B52C-ED39B748B681}"/>
              </a:ext>
            </a:extLst>
          </p:cNvPr>
          <p:cNvSpPr/>
          <p:nvPr/>
        </p:nvSpPr>
        <p:spPr>
          <a:xfrm>
            <a:off x="6684011" y="3666815"/>
            <a:ext cx="180000" cy="144000"/>
          </a:xfrm>
          <a:prstGeom prst="trapezoid">
            <a:avLst>
              <a:gd name="adj" fmla="val 2281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3" name="Trapezoid 302">
            <a:extLst>
              <a:ext uri="{FF2B5EF4-FFF2-40B4-BE49-F238E27FC236}">
                <a16:creationId xmlns:a16="http://schemas.microsoft.com/office/drawing/2014/main" id="{0788D84E-2F2A-674C-A223-360ED24097DC}"/>
              </a:ext>
            </a:extLst>
          </p:cNvPr>
          <p:cNvSpPr/>
          <p:nvPr/>
        </p:nvSpPr>
        <p:spPr>
          <a:xfrm>
            <a:off x="5601231" y="3669503"/>
            <a:ext cx="180000" cy="144000"/>
          </a:xfrm>
          <a:prstGeom prst="trapezoid">
            <a:avLst>
              <a:gd name="adj" fmla="val 2060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DBCCDE-D81D-9D41-9247-B91A67A24E41}"/>
              </a:ext>
            </a:extLst>
          </p:cNvPr>
          <p:cNvGrpSpPr/>
          <p:nvPr/>
        </p:nvGrpSpPr>
        <p:grpSpPr>
          <a:xfrm>
            <a:off x="8388015" y="1836000"/>
            <a:ext cx="1003734" cy="612000"/>
            <a:chOff x="8388000" y="1836000"/>
            <a:chExt cx="1003731" cy="6120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74B3E6-95A5-7542-91B6-418B3D9A5313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5AB992C-342E-594F-A3CB-80F78947557E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>
                <a:extLst>
                  <a:ext uri="{FF2B5EF4-FFF2-40B4-BE49-F238E27FC236}">
                    <a16:creationId xmlns:a16="http://schemas.microsoft.com/office/drawing/2014/main" id="{5E4FCC8A-94A2-A947-830F-08EBE2272A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F46555C0-D1C3-0947-A84B-A346794AF97A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ACD5F51C-62DA-F341-A348-4726751284E7}"/>
              </a:ext>
            </a:extLst>
          </p:cNvPr>
          <p:cNvGrpSpPr/>
          <p:nvPr/>
        </p:nvGrpSpPr>
        <p:grpSpPr>
          <a:xfrm>
            <a:off x="8388015" y="2628000"/>
            <a:ext cx="1003734" cy="612000"/>
            <a:chOff x="8388000" y="1836000"/>
            <a:chExt cx="1003731" cy="612000"/>
          </a:xfrm>
        </p:grpSpPr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B835AA29-7F8F-5B43-86AC-F77158A0906B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396" name="Straight Arrow Connector 395">
                <a:extLst>
                  <a:ext uri="{FF2B5EF4-FFF2-40B4-BE49-F238E27FC236}">
                    <a16:creationId xmlns:a16="http://schemas.microsoft.com/office/drawing/2014/main" id="{D5BE6C74-48F2-3A49-A991-306E56626C91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>
                <a:extLst>
                  <a:ext uri="{FF2B5EF4-FFF2-40B4-BE49-F238E27FC236}">
                    <a16:creationId xmlns:a16="http://schemas.microsoft.com/office/drawing/2014/main" id="{BED78E21-2107-564B-A43E-F64BF5BEC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FDA3486F-315A-D243-A5D6-9C1CFBC0BD09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8066C7BA-AC02-2540-BEF6-5BEAF8609C25}"/>
              </a:ext>
            </a:extLst>
          </p:cNvPr>
          <p:cNvGrpSpPr/>
          <p:nvPr/>
        </p:nvGrpSpPr>
        <p:grpSpPr>
          <a:xfrm>
            <a:off x="8388015" y="3420000"/>
            <a:ext cx="1003734" cy="612000"/>
            <a:chOff x="8388000" y="1836000"/>
            <a:chExt cx="1003731" cy="612000"/>
          </a:xfrm>
        </p:grpSpPr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4692A700-E41A-144A-B8C3-E92459E83847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401" name="Straight Arrow Connector 400">
                <a:extLst>
                  <a:ext uri="{FF2B5EF4-FFF2-40B4-BE49-F238E27FC236}">
                    <a16:creationId xmlns:a16="http://schemas.microsoft.com/office/drawing/2014/main" id="{925DE86A-4F90-D54E-9D35-988DA34EB2F3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>
                <a:extLst>
                  <a:ext uri="{FF2B5EF4-FFF2-40B4-BE49-F238E27FC236}">
                    <a16:creationId xmlns:a16="http://schemas.microsoft.com/office/drawing/2014/main" id="{A5496039-D9E4-2740-82D3-CC51D187E6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442F35C0-BCA9-3945-A6E1-568DD32A214C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sp>
        <p:nvSpPr>
          <p:cNvPr id="403" name="TextBox 402">
            <a:extLst>
              <a:ext uri="{FF2B5EF4-FFF2-40B4-BE49-F238E27FC236}">
                <a16:creationId xmlns:a16="http://schemas.microsoft.com/office/drawing/2014/main" id="{565E1DE1-A8F3-934D-B9EB-EB5DEEA58511}"/>
              </a:ext>
            </a:extLst>
          </p:cNvPr>
          <p:cNvSpPr txBox="1"/>
          <p:nvPr/>
        </p:nvSpPr>
        <p:spPr>
          <a:xfrm>
            <a:off x="3996507" y="10669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金網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9CFF8A-B106-B44E-9D1B-E721A86F97D8}"/>
              </a:ext>
            </a:extLst>
          </p:cNvPr>
          <p:cNvCxnSpPr/>
          <p:nvPr/>
        </p:nvCxnSpPr>
        <p:spPr>
          <a:xfrm>
            <a:off x="3780000" y="1116000"/>
            <a:ext cx="0" cy="93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69B05984-1E6B-B446-83A9-5126FA70E890}"/>
              </a:ext>
            </a:extLst>
          </p:cNvPr>
          <p:cNvCxnSpPr/>
          <p:nvPr/>
        </p:nvCxnSpPr>
        <p:spPr>
          <a:xfrm>
            <a:off x="3780000" y="2268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200E670D-A96A-3E41-8E04-845B72512D74}"/>
              </a:ext>
            </a:extLst>
          </p:cNvPr>
          <p:cNvCxnSpPr/>
          <p:nvPr/>
        </p:nvCxnSpPr>
        <p:spPr>
          <a:xfrm>
            <a:off x="3780000" y="3060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580C2C2E-1EF1-BE4F-9928-FC7865A0166C}"/>
              </a:ext>
            </a:extLst>
          </p:cNvPr>
          <p:cNvCxnSpPr/>
          <p:nvPr/>
        </p:nvCxnSpPr>
        <p:spPr>
          <a:xfrm>
            <a:off x="3780000" y="3852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8203188-458B-4B4D-BF8C-5F9984174287}"/>
              </a:ext>
            </a:extLst>
          </p:cNvPr>
          <p:cNvSpPr/>
          <p:nvPr/>
        </p:nvSpPr>
        <p:spPr>
          <a:xfrm>
            <a:off x="2880000" y="0"/>
            <a:ext cx="8280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aphicFrame>
        <p:nvGraphicFramePr>
          <p:cNvPr id="409" name="Table 37">
            <a:extLst>
              <a:ext uri="{FF2B5EF4-FFF2-40B4-BE49-F238E27FC236}">
                <a16:creationId xmlns:a16="http://schemas.microsoft.com/office/drawing/2014/main" id="{B117DD4A-00C5-E044-BA51-2830934B4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11044"/>
              </p:ext>
            </p:extLst>
          </p:nvPr>
        </p:nvGraphicFramePr>
        <p:xfrm>
          <a:off x="1916941" y="1548001"/>
          <a:ext cx="2929573" cy="307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405">
                  <a:extLst>
                    <a:ext uri="{9D8B030D-6E8A-4147-A177-3AD203B41FA5}">
                      <a16:colId xmlns:a16="http://schemas.microsoft.com/office/drawing/2014/main" val="2127023027"/>
                    </a:ext>
                  </a:extLst>
                </a:gridCol>
                <a:gridCol w="1086168">
                  <a:extLst>
                    <a:ext uri="{9D8B030D-6E8A-4147-A177-3AD203B41FA5}">
                      <a16:colId xmlns:a16="http://schemas.microsoft.com/office/drawing/2014/main" val="2849676588"/>
                    </a:ext>
                  </a:extLst>
                </a:gridCol>
              </a:tblGrid>
              <a:tr h="400453">
                <a:tc>
                  <a:txBody>
                    <a:bodyPr/>
                    <a:lstStyle/>
                    <a:p>
                      <a:pPr algn="r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10490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1" i="0" dirty="0">
                          <a:latin typeface="Hiragino Mincho Pro W6" panose="02020300000000000000" pitchFamily="18" charset="-128"/>
                          <a:ea typeface="Hiragino Mincho Pro W6" panose="02020300000000000000" pitchFamily="18" charset="-128"/>
                        </a:rPr>
                        <a:t>GEM1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3139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1900" dirty="0"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Tranfer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dirty="0"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49806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1" i="0" dirty="0">
                          <a:latin typeface="Hiragino Mincho Pro W6" panose="02020300000000000000" pitchFamily="18" charset="-128"/>
                          <a:ea typeface="Hiragino Mincho Pro W6" panose="02020300000000000000" pitchFamily="18" charset="-128"/>
                        </a:rPr>
                        <a:t>GEM2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16225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1900" dirty="0"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Transfer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dirty="0"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64934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1" i="0" dirty="0">
                          <a:latin typeface="Hiragino Mincho Pro W6" panose="02020300000000000000" pitchFamily="18" charset="-128"/>
                          <a:ea typeface="Hiragino Mincho Pro W6" panose="02020300000000000000" pitchFamily="18" charset="-128"/>
                        </a:rPr>
                        <a:t>GEM3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3948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r"/>
                      <a:r>
                        <a:rPr lang="en-JP" sz="1900" dirty="0"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Induction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dirty="0">
                          <a:effectLst>
                            <a:outerShdw blurRad="152400" algn="ctr" rotWithShape="0">
                              <a:schemeClr val="bg1"/>
                            </a:outerShdw>
                          </a:effectLst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2.2 mm</a:t>
                      </a:r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06415"/>
                  </a:ext>
                </a:extLst>
              </a:tr>
            </a:tbl>
          </a:graphicData>
        </a:graphic>
      </p:graphicFrame>
      <p:sp>
        <p:nvSpPr>
          <p:cNvPr id="38" name="Freeform 37">
            <a:extLst>
              <a:ext uri="{FF2B5EF4-FFF2-40B4-BE49-F238E27FC236}">
                <a16:creationId xmlns:a16="http://schemas.microsoft.com/office/drawing/2014/main" id="{E03A415D-DBDF-FA47-9492-570DAA664677}"/>
              </a:ext>
            </a:extLst>
          </p:cNvPr>
          <p:cNvSpPr/>
          <p:nvPr/>
        </p:nvSpPr>
        <p:spPr>
          <a:xfrm>
            <a:off x="4673115" y="3342000"/>
            <a:ext cx="188844" cy="258417"/>
          </a:xfrm>
          <a:custGeom>
            <a:avLst/>
            <a:gdLst>
              <a:gd name="connsiteX0" fmla="*/ 188844 w 188844"/>
              <a:gd name="connsiteY0" fmla="*/ 0 h 258417"/>
              <a:gd name="connsiteX1" fmla="*/ 109330 w 188844"/>
              <a:gd name="connsiteY1" fmla="*/ 168965 h 258417"/>
              <a:gd name="connsiteX2" fmla="*/ 0 w 188844"/>
              <a:gd name="connsiteY2" fmla="*/ 258417 h 2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844" h="258417">
                <a:moveTo>
                  <a:pt x="188844" y="0"/>
                </a:moveTo>
                <a:cubicBezTo>
                  <a:pt x="164824" y="62948"/>
                  <a:pt x="140804" y="125896"/>
                  <a:pt x="109330" y="168965"/>
                </a:cubicBezTo>
                <a:cubicBezTo>
                  <a:pt x="77856" y="212034"/>
                  <a:pt x="38928" y="235225"/>
                  <a:pt x="0" y="2584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B35484-7A6A-0B49-B629-7019630678DD}"/>
              </a:ext>
            </a:extLst>
          </p:cNvPr>
          <p:cNvSpPr txBox="1"/>
          <p:nvPr/>
        </p:nvSpPr>
        <p:spPr>
          <a:xfrm>
            <a:off x="1690666" y="4323354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2次元ストリップ</a:t>
            </a:r>
          </a:p>
          <a:p>
            <a:pPr algn="r"/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読出基板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FAD26-E96F-5D4F-A18F-D8581C1F4392}"/>
              </a:ext>
            </a:extLst>
          </p:cNvPr>
          <p:cNvSpPr txBox="1"/>
          <p:nvPr/>
        </p:nvSpPr>
        <p:spPr>
          <a:xfrm>
            <a:off x="2589791" y="1388824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Drift gap   3 mm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58E15B-564F-A641-A067-911B13BCB0EB}"/>
              </a:ext>
            </a:extLst>
          </p:cNvPr>
          <p:cNvSpPr/>
          <p:nvPr/>
        </p:nvSpPr>
        <p:spPr>
          <a:xfrm>
            <a:off x="6598697" y="11104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FDCFBDDD-4075-B143-969C-8E6270BFACF8}"/>
              </a:ext>
            </a:extLst>
          </p:cNvPr>
          <p:cNvSpPr/>
          <p:nvPr/>
        </p:nvSpPr>
        <p:spPr>
          <a:xfrm>
            <a:off x="6335579" y="14040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E5BCC99C-2526-9C44-B8C5-6F929E2F4112}"/>
              </a:ext>
            </a:extLst>
          </p:cNvPr>
          <p:cNvSpPr/>
          <p:nvPr/>
        </p:nvSpPr>
        <p:spPr>
          <a:xfrm>
            <a:off x="6122768" y="1662312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352AB62F-147F-2D45-8F40-AEEEEE110FAD}"/>
              </a:ext>
            </a:extLst>
          </p:cNvPr>
          <p:cNvSpPr/>
          <p:nvPr/>
        </p:nvSpPr>
        <p:spPr>
          <a:xfrm>
            <a:off x="6056276" y="1768573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C909E6CE-CC59-0A46-B078-5ADF264F0937}"/>
              </a:ext>
            </a:extLst>
          </p:cNvPr>
          <p:cNvSpPr/>
          <p:nvPr/>
        </p:nvSpPr>
        <p:spPr>
          <a:xfrm>
            <a:off x="5117961" y="1211791"/>
            <a:ext cx="1049033" cy="4009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C4390D-FE1D-1C42-AD42-C023989FBC72}"/>
              </a:ext>
            </a:extLst>
          </p:cNvPr>
          <p:cNvGrpSpPr/>
          <p:nvPr/>
        </p:nvGrpSpPr>
        <p:grpSpPr>
          <a:xfrm>
            <a:off x="3271076" y="4464003"/>
            <a:ext cx="6713752" cy="1882824"/>
            <a:chOff x="3271076" y="4464003"/>
            <a:chExt cx="6713752" cy="1882824"/>
          </a:xfrm>
        </p:grpSpPr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26A660DB-4F8C-5D44-88D9-3B47EDE67760}"/>
                </a:ext>
              </a:extLst>
            </p:cNvPr>
            <p:cNvSpPr/>
            <p:nvPr/>
          </p:nvSpPr>
          <p:spPr>
            <a:xfrm>
              <a:off x="3271076" y="4896713"/>
              <a:ext cx="6713752" cy="14501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3232C8-EA74-1D4F-BF87-53B7AA8BE489}"/>
                </a:ext>
              </a:extLst>
            </p:cNvPr>
            <p:cNvGrpSpPr/>
            <p:nvPr/>
          </p:nvGrpSpPr>
          <p:grpSpPr>
            <a:xfrm>
              <a:off x="3291507" y="4464003"/>
              <a:ext cx="4860052" cy="1495363"/>
              <a:chOff x="3291507" y="4464003"/>
              <a:chExt cx="4860052" cy="1495363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E608A8FC-4F92-544B-B11F-49699BCC7A3D}"/>
                  </a:ext>
                </a:extLst>
              </p:cNvPr>
              <p:cNvSpPr/>
              <p:nvPr/>
            </p:nvSpPr>
            <p:spPr>
              <a:xfrm>
                <a:off x="3355125" y="4969685"/>
                <a:ext cx="4492876" cy="98968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14A2F9F2-7491-C346-9A17-C9F4A1B62DA9}"/>
                  </a:ext>
                </a:extLst>
              </p:cNvPr>
              <p:cNvSpPr txBox="1"/>
              <p:nvPr/>
            </p:nvSpPr>
            <p:spPr>
              <a:xfrm>
                <a:off x="3291507" y="5508004"/>
                <a:ext cx="4860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JP" spc="1100" dirty="0">
                    <a:latin typeface="Hiragino Mincho Pro W3" panose="02020300000000000000" pitchFamily="18" charset="-128"/>
                    <a:ea typeface="Hiragino Mincho Pro W3" panose="02020300000000000000" pitchFamily="18" charset="-128"/>
                  </a:rPr>
                  <a:t>Xストリップからの読出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030D488-74FD-544A-8F26-3FE1B16F2F38}"/>
                  </a:ext>
                </a:extLst>
              </p:cNvPr>
              <p:cNvGrpSpPr/>
              <p:nvPr/>
            </p:nvGrpSpPr>
            <p:grpSpPr>
              <a:xfrm>
                <a:off x="3744002" y="4464003"/>
                <a:ext cx="3742525" cy="1080001"/>
                <a:chOff x="3744000" y="4464000"/>
                <a:chExt cx="3742525" cy="10800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6CA2C7F-4F2F-E94B-9A52-E202695DEB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2000" y="4464000"/>
                  <a:ext cx="0" cy="64800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riangle 44">
                  <a:extLst>
                    <a:ext uri="{FF2B5EF4-FFF2-40B4-BE49-F238E27FC236}">
                      <a16:creationId xmlns:a16="http://schemas.microsoft.com/office/drawing/2014/main" id="{7DB01138-6F5B-3244-91D8-B9AA043C7D1A}"/>
                    </a:ext>
                  </a:extLst>
                </p:cNvPr>
                <p:cNvSpPr/>
                <p:nvPr/>
              </p:nvSpPr>
              <p:spPr>
                <a:xfrm rot="10800000">
                  <a:off x="3744000" y="5112000"/>
                  <a:ext cx="215285" cy="216000"/>
                </a:xfrm>
                <a:prstGeom prst="triangle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BAF7351E-8F64-C348-A53D-AC8818868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1642" y="5328000"/>
                  <a:ext cx="0" cy="21600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4F0BB359-72AD-6C4F-9DBE-EE14AE9E12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5363" y="4464000"/>
                  <a:ext cx="0" cy="64800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7" name="Triangle 416">
                  <a:extLst>
                    <a:ext uri="{FF2B5EF4-FFF2-40B4-BE49-F238E27FC236}">
                      <a16:creationId xmlns:a16="http://schemas.microsoft.com/office/drawing/2014/main" id="{1D2BB169-526F-3040-B5B8-AA4D3C42F459}"/>
                    </a:ext>
                  </a:extLst>
                </p:cNvPr>
                <p:cNvSpPr/>
                <p:nvPr/>
              </p:nvSpPr>
              <p:spPr>
                <a:xfrm rot="10800000">
                  <a:off x="5487363" y="5112000"/>
                  <a:ext cx="215285" cy="216000"/>
                </a:xfrm>
                <a:prstGeom prst="triangle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417457C2-5A61-2A40-8B86-ECC8399999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95005" y="5328000"/>
                  <a:ext cx="0" cy="21600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FAD067FC-F0E7-F24F-B609-034ECD74C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9240" y="4464000"/>
                  <a:ext cx="0" cy="64800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2" name="Triangle 421">
                  <a:extLst>
                    <a:ext uri="{FF2B5EF4-FFF2-40B4-BE49-F238E27FC236}">
                      <a16:creationId xmlns:a16="http://schemas.microsoft.com/office/drawing/2014/main" id="{40A2416C-1C35-5A42-B856-4016401F5154}"/>
                    </a:ext>
                  </a:extLst>
                </p:cNvPr>
                <p:cNvSpPr/>
                <p:nvPr/>
              </p:nvSpPr>
              <p:spPr>
                <a:xfrm rot="10800000">
                  <a:off x="7271240" y="5112000"/>
                  <a:ext cx="215285" cy="216000"/>
                </a:xfrm>
                <a:prstGeom prst="triangle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701B0F49-0902-F44A-A01B-68BBD3386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8882" y="5328000"/>
                  <a:ext cx="0" cy="21600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1D8547E-ABEA-6A4E-BFA2-91621930DC2C}"/>
                </a:ext>
              </a:extLst>
            </p:cNvPr>
            <p:cNvGrpSpPr/>
            <p:nvPr/>
          </p:nvGrpSpPr>
          <p:grpSpPr>
            <a:xfrm>
              <a:off x="8292662" y="4589998"/>
              <a:ext cx="1583542" cy="1711094"/>
              <a:chOff x="8292662" y="4589998"/>
              <a:chExt cx="1583542" cy="1711094"/>
            </a:xfrm>
          </p:grpSpPr>
          <p:sp>
            <p:nvSpPr>
              <p:cNvPr id="482" name="Rounded Rectangle 481">
                <a:extLst>
                  <a:ext uri="{FF2B5EF4-FFF2-40B4-BE49-F238E27FC236}">
                    <a16:creationId xmlns:a16="http://schemas.microsoft.com/office/drawing/2014/main" id="{9A246D29-D8FB-5849-B4F5-5C326FBA3211}"/>
                  </a:ext>
                </a:extLst>
              </p:cNvPr>
              <p:cNvSpPr/>
              <p:nvPr/>
            </p:nvSpPr>
            <p:spPr>
              <a:xfrm>
                <a:off x="8292662" y="4969685"/>
                <a:ext cx="1583542" cy="133140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B1024859-1494-044B-A48D-827260D67522}"/>
                  </a:ext>
                </a:extLst>
              </p:cNvPr>
              <p:cNvSpPr txBox="1"/>
              <p:nvPr/>
            </p:nvSpPr>
            <p:spPr>
              <a:xfrm>
                <a:off x="8318186" y="5507998"/>
                <a:ext cx="15039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JP" dirty="0">
                    <a:latin typeface="Hiragino Mincho Pro W3" panose="02020300000000000000" pitchFamily="18" charset="-128"/>
                    <a:ea typeface="Hiragino Mincho Pro W3" panose="02020300000000000000" pitchFamily="18" charset="-128"/>
                  </a:rPr>
                  <a:t>Yストリップ</a:t>
                </a:r>
              </a:p>
              <a:p>
                <a:pPr algn="r"/>
                <a:r>
                  <a:rPr lang="en-JP" dirty="0">
                    <a:latin typeface="Hiragino Mincho Pro W3" panose="02020300000000000000" pitchFamily="18" charset="-128"/>
                    <a:ea typeface="Hiragino Mincho Pro W3" panose="02020300000000000000" pitchFamily="18" charset="-128"/>
                  </a:rPr>
                  <a:t>からの読出</a:t>
                </a:r>
              </a:p>
            </p:txBody>
          </p:sp>
          <p:sp>
            <p:nvSpPr>
              <p:cNvPr id="425" name="Triangle 424">
                <a:extLst>
                  <a:ext uri="{FF2B5EF4-FFF2-40B4-BE49-F238E27FC236}">
                    <a16:creationId xmlns:a16="http://schemas.microsoft.com/office/drawing/2014/main" id="{5517F59E-079A-8944-87D1-2B4E06B7FC31}"/>
                  </a:ext>
                </a:extLst>
              </p:cNvPr>
              <p:cNvSpPr/>
              <p:nvPr/>
            </p:nvSpPr>
            <p:spPr>
              <a:xfrm rot="10800000">
                <a:off x="8711997" y="5111998"/>
                <a:ext cx="215285" cy="2160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0FFA9970-F4A7-8245-B458-550F6D9430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9997" y="5327998"/>
                <a:ext cx="0" cy="216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6AD43FBC-1511-A04D-8FFA-06F228C96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9997" y="4589998"/>
                <a:ext cx="0" cy="5220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62173D79-2C0E-2F43-96F3-AF6F0673E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9997" y="4589998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C350F44-E248-9343-A8C0-49789D430427}"/>
              </a:ext>
            </a:extLst>
          </p:cNvPr>
          <p:cNvSpPr txBox="1"/>
          <p:nvPr/>
        </p:nvSpPr>
        <p:spPr>
          <a:xfrm>
            <a:off x="3313998" y="596927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TRK-APV</a:t>
            </a:r>
          </a:p>
        </p:txBody>
      </p:sp>
    </p:spTree>
    <p:extLst>
      <p:ext uri="{BB962C8B-B14F-4D97-AF65-F5344CB8AC3E}">
        <p14:creationId xmlns:p14="http://schemas.microsoft.com/office/powerpoint/2010/main" val="197193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F4E569-3520-1243-B5A7-CFD37DEAA5CC}"/>
              </a:ext>
            </a:extLst>
          </p:cNvPr>
          <p:cNvCxnSpPr/>
          <p:nvPr/>
        </p:nvCxnSpPr>
        <p:spPr>
          <a:xfrm>
            <a:off x="3600000" y="1080000"/>
            <a:ext cx="540000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D8180F-9020-DC4B-A792-62D0ED447763}"/>
              </a:ext>
            </a:extLst>
          </p:cNvPr>
          <p:cNvSpPr txBox="1"/>
          <p:nvPr/>
        </p:nvSpPr>
        <p:spPr>
          <a:xfrm>
            <a:off x="4983286" y="6103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accent1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入射した荷電粒子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4D05C-B417-B746-8F79-998AE6B68ABB}"/>
              </a:ext>
            </a:extLst>
          </p:cNvPr>
          <p:cNvGrpSpPr/>
          <p:nvPr/>
        </p:nvGrpSpPr>
        <p:grpSpPr>
          <a:xfrm>
            <a:off x="3492000" y="2052000"/>
            <a:ext cx="6336000" cy="216000"/>
            <a:chOff x="3492000" y="2052000"/>
            <a:chExt cx="6336000" cy="216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CBA4C27-D7BB-844E-9B05-61A1E481E431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7D186BA-61B1-C247-8553-1131FDBF318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440DF5E-AC6B-E94D-B355-27AE3F65DD9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A0671A5-0F2D-7041-8DF5-C7D5474D887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4" name="Right Triangle 63">
                  <a:extLst>
                    <a:ext uri="{FF2B5EF4-FFF2-40B4-BE49-F238E27FC236}">
                      <a16:creationId xmlns:a16="http://schemas.microsoft.com/office/drawing/2014/main" id="{F2995A93-2E40-3540-BD8F-1250CED061D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id="{68540CDB-6C80-5245-B835-B675EBF8E00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4A879A-CEAC-AF40-A9BF-613343FD4A7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0C0A8D3-952B-CE4A-9F6B-5712F7192FD6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2" name="Right Triangle 61">
                  <a:extLst>
                    <a:ext uri="{FF2B5EF4-FFF2-40B4-BE49-F238E27FC236}">
                      <a16:creationId xmlns:a16="http://schemas.microsoft.com/office/drawing/2014/main" id="{252DC45C-54F1-4C44-96F1-5F6E7426A96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3" name="Right Triangle 62">
                  <a:extLst>
                    <a:ext uri="{FF2B5EF4-FFF2-40B4-BE49-F238E27FC236}">
                      <a16:creationId xmlns:a16="http://schemas.microsoft.com/office/drawing/2014/main" id="{327C9994-C433-DB45-8002-321F07585E7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4DD865-4647-9148-BA59-196A42DC1D75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14B2278-1580-9B44-8DF1-69E1A008649D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56885B8-8EFA-FA41-9053-FCA185019179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7EB1FD-BDFB-884E-B15F-668708DA43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4" name="Right Triangle 73">
                  <a:extLst>
                    <a:ext uri="{FF2B5EF4-FFF2-40B4-BE49-F238E27FC236}">
                      <a16:creationId xmlns:a16="http://schemas.microsoft.com/office/drawing/2014/main" id="{EDB39FCC-14F0-544B-A3A9-2A0451DD973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5" name="Right Triangle 74">
                  <a:extLst>
                    <a:ext uri="{FF2B5EF4-FFF2-40B4-BE49-F238E27FC236}">
                      <a16:creationId xmlns:a16="http://schemas.microsoft.com/office/drawing/2014/main" id="{3833AE8A-6439-1049-A7F4-8F6BECA0BE4D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8E2BAE4-3A4A-134D-B449-755ED7F58DA1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A46677B-262F-8645-86E5-CED4CF164D1D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2" name="Right Triangle 71">
                  <a:extLst>
                    <a:ext uri="{FF2B5EF4-FFF2-40B4-BE49-F238E27FC236}">
                      <a16:creationId xmlns:a16="http://schemas.microsoft.com/office/drawing/2014/main" id="{62F4914A-4003-0E43-BA1F-583C6DB71B0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3" name="Right Triangle 72">
                  <a:extLst>
                    <a:ext uri="{FF2B5EF4-FFF2-40B4-BE49-F238E27FC236}">
                      <a16:creationId xmlns:a16="http://schemas.microsoft.com/office/drawing/2014/main" id="{DDE53B57-4EDC-1442-BF0B-F1FE460DD6C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4ADF436-EA90-2A4B-B9E5-FAE80F00B4C3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B0AD06-E432-C34A-980C-E992FC4B3A5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DB6F679-9AF4-6344-AA9A-4DC45D8CB6A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3020E39-D230-0846-B342-68392CA6A892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5" name="Right Triangle 94">
                  <a:extLst>
                    <a:ext uri="{FF2B5EF4-FFF2-40B4-BE49-F238E27FC236}">
                      <a16:creationId xmlns:a16="http://schemas.microsoft.com/office/drawing/2014/main" id="{1F906C40-0B27-CE4E-955C-21ADF75E839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6" name="Right Triangle 95">
                  <a:extLst>
                    <a:ext uri="{FF2B5EF4-FFF2-40B4-BE49-F238E27FC236}">
                      <a16:creationId xmlns:a16="http://schemas.microsoft.com/office/drawing/2014/main" id="{A92C29F1-0374-A34E-847F-148A4C2986E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828F2B9-EF0C-C344-B98D-3753E0E40D9A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70E616E-D98D-1A44-A75E-D9BDDF7844D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id="{D440A1ED-19F3-A742-8320-ECD77A7D6D83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4" name="Right Triangle 93">
                  <a:extLst>
                    <a:ext uri="{FF2B5EF4-FFF2-40B4-BE49-F238E27FC236}">
                      <a16:creationId xmlns:a16="http://schemas.microsoft.com/office/drawing/2014/main" id="{2767CC61-5C30-4D49-BF18-75CB84F5DF9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F2FEA77-8B98-DD40-ADC8-94B67B35E26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2987559-C273-C441-AA26-D6713846A774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4DF40CE-A47E-9E42-96DE-739C5FC977A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83BC7EE-F41A-DC40-997F-6AFA593081C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6" name="Right Triangle 85">
                  <a:extLst>
                    <a:ext uri="{FF2B5EF4-FFF2-40B4-BE49-F238E27FC236}">
                      <a16:creationId xmlns:a16="http://schemas.microsoft.com/office/drawing/2014/main" id="{29EA9AC0-9BB4-E041-B8D2-1703FA9BAF7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7" name="Right Triangle 86">
                  <a:extLst>
                    <a:ext uri="{FF2B5EF4-FFF2-40B4-BE49-F238E27FC236}">
                      <a16:creationId xmlns:a16="http://schemas.microsoft.com/office/drawing/2014/main" id="{08A6CAEB-F138-FE43-AAC3-F6108878EA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00C8136-80E4-0749-A752-5E72DBAD689B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E3FB55-701B-8C45-972C-B90E82EDFEF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4" name="Right Triangle 83">
                  <a:extLst>
                    <a:ext uri="{FF2B5EF4-FFF2-40B4-BE49-F238E27FC236}">
                      <a16:creationId xmlns:a16="http://schemas.microsoft.com/office/drawing/2014/main" id="{F54CFCD5-62C4-9940-85BA-AD45179E80B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5" name="Right Triangle 84">
                  <a:extLst>
                    <a:ext uri="{FF2B5EF4-FFF2-40B4-BE49-F238E27FC236}">
                      <a16:creationId xmlns:a16="http://schemas.microsoft.com/office/drawing/2014/main" id="{2A614A74-BAF5-8F42-8318-8A53C38A66FB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88B2E74-5574-D545-8864-486FDDE01827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CE62CAE-5376-1A49-8875-B00C71BFA9A8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300F79F-8D8D-8F43-B141-4A663B182D5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CBB6069-8F60-F74E-A873-EF8FB49E181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6" name="Right Triangle 115">
                  <a:extLst>
                    <a:ext uri="{FF2B5EF4-FFF2-40B4-BE49-F238E27FC236}">
                      <a16:creationId xmlns:a16="http://schemas.microsoft.com/office/drawing/2014/main" id="{4996E24D-ED6A-5A47-A6F3-4FBF298E7C4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7" name="Right Triangle 116">
                  <a:extLst>
                    <a:ext uri="{FF2B5EF4-FFF2-40B4-BE49-F238E27FC236}">
                      <a16:creationId xmlns:a16="http://schemas.microsoft.com/office/drawing/2014/main" id="{B56B2955-76BF-AC4C-8BA8-7FEC27E0C2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9D1604F-0E3D-3B4B-B3FC-54A348F05F9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6C423BA-A195-9846-B516-D41E39FB9F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4" name="Right Triangle 113">
                  <a:extLst>
                    <a:ext uri="{FF2B5EF4-FFF2-40B4-BE49-F238E27FC236}">
                      <a16:creationId xmlns:a16="http://schemas.microsoft.com/office/drawing/2014/main" id="{511177AE-75DD-8749-88CC-AFB89413E1C7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5" name="Right Triangle 114">
                  <a:extLst>
                    <a:ext uri="{FF2B5EF4-FFF2-40B4-BE49-F238E27FC236}">
                      <a16:creationId xmlns:a16="http://schemas.microsoft.com/office/drawing/2014/main" id="{44391D6D-5F56-FE40-B759-8ADC3397F9D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08A86A8-BD0B-5B4A-884C-D271A5BDC82C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C2ACC9-358D-0447-915A-6C94EBBA752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EFB1258-6EF2-AD4A-9E65-699E278B2026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F3B3875A-CE43-9441-B1B5-51FECF4092F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46BDBEA5-9140-2345-968A-49D2279CEBD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id="{740783F5-D303-2E4B-B610-D2D66523A5C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9C56EDE-99D8-C44F-8F5B-984566F6E5A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54D2572-1012-4148-AB19-D8D6B4C9B20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5" name="Right Triangle 104">
                  <a:extLst>
                    <a:ext uri="{FF2B5EF4-FFF2-40B4-BE49-F238E27FC236}">
                      <a16:creationId xmlns:a16="http://schemas.microsoft.com/office/drawing/2014/main" id="{4138E39E-945F-F841-AC34-B0DBFA3FBAF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6" name="Right Triangle 105">
                  <a:extLst>
                    <a:ext uri="{FF2B5EF4-FFF2-40B4-BE49-F238E27FC236}">
                      <a16:creationId xmlns:a16="http://schemas.microsoft.com/office/drawing/2014/main" id="{7D2E8B21-4A8B-1541-9FF7-EAF34740D8D4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68D6C2-37E1-F040-AFA2-5EB05B3D3C17}"/>
              </a:ext>
            </a:extLst>
          </p:cNvPr>
          <p:cNvGrpSpPr/>
          <p:nvPr/>
        </p:nvGrpSpPr>
        <p:grpSpPr>
          <a:xfrm>
            <a:off x="3420000" y="2844000"/>
            <a:ext cx="6336000" cy="216000"/>
            <a:chOff x="3492000" y="2052000"/>
            <a:chExt cx="6336000" cy="216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2C2ECC0-780A-6844-AEF4-5C9B3D60346F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769EF25-8781-C741-9567-D423555745B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4E2D87CF-EB91-154E-8A18-687A9965032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B325FF77-7B5C-3247-819C-E4B1053ADD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7" name="Right Triangle 236">
                  <a:extLst>
                    <a:ext uri="{FF2B5EF4-FFF2-40B4-BE49-F238E27FC236}">
                      <a16:creationId xmlns:a16="http://schemas.microsoft.com/office/drawing/2014/main" id="{92A5268F-A256-A641-836D-77767742C4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8" name="Right Triangle 237">
                  <a:extLst>
                    <a:ext uri="{FF2B5EF4-FFF2-40B4-BE49-F238E27FC236}">
                      <a16:creationId xmlns:a16="http://schemas.microsoft.com/office/drawing/2014/main" id="{60130AE4-9441-DB4F-B0B3-FDAB636985E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BA8F008-DB28-4043-ADA9-6540AB340DE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65D484DE-D1E0-DD4A-84E2-DE6DDE756EF7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5" name="Right Triangle 234">
                  <a:extLst>
                    <a:ext uri="{FF2B5EF4-FFF2-40B4-BE49-F238E27FC236}">
                      <a16:creationId xmlns:a16="http://schemas.microsoft.com/office/drawing/2014/main" id="{FFA14C94-AB4C-9947-AA3A-9754377F67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6" name="Right Triangle 235">
                  <a:extLst>
                    <a:ext uri="{FF2B5EF4-FFF2-40B4-BE49-F238E27FC236}">
                      <a16:creationId xmlns:a16="http://schemas.microsoft.com/office/drawing/2014/main" id="{7F871A6C-4AC0-0845-B20D-C04BB2C1C74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35C4CD9-1ECA-A646-8E8C-252EE2EF3559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1C60964-C401-DF4C-8369-58884ECFF98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2DB5A54C-905D-6E4D-AA2D-4C53415F37A2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F3096679-5EBB-334E-87C4-1040072575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8" name="Right Triangle 227">
                  <a:extLst>
                    <a:ext uri="{FF2B5EF4-FFF2-40B4-BE49-F238E27FC236}">
                      <a16:creationId xmlns:a16="http://schemas.microsoft.com/office/drawing/2014/main" id="{4804928C-A300-1F47-82E2-F26C1407E6D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9" name="Right Triangle 228">
                  <a:extLst>
                    <a:ext uri="{FF2B5EF4-FFF2-40B4-BE49-F238E27FC236}">
                      <a16:creationId xmlns:a16="http://schemas.microsoft.com/office/drawing/2014/main" id="{CAF4DCF6-7189-9647-AC9B-AD7D6B449192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A6EA13C-BFB9-1540-BDC0-5B01BEAD64F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C2B3760B-975F-1541-B8F7-90DCFFFCE4EE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6" name="Right Triangle 225">
                  <a:extLst>
                    <a:ext uri="{FF2B5EF4-FFF2-40B4-BE49-F238E27FC236}">
                      <a16:creationId xmlns:a16="http://schemas.microsoft.com/office/drawing/2014/main" id="{C5ACCBA6-EF96-BE47-AD58-3823ED6D18C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7" name="Right Triangle 226">
                  <a:extLst>
                    <a:ext uri="{FF2B5EF4-FFF2-40B4-BE49-F238E27FC236}">
                      <a16:creationId xmlns:a16="http://schemas.microsoft.com/office/drawing/2014/main" id="{ACF109A5-EDD9-3745-A854-E053E23C2E37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C30F21E-ED7F-DA44-B5C1-E0F6C2C9FB8E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BC7EA7B-00A3-744B-9774-67426853BDA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D25F0AE-4E09-774C-B682-E1700A22837D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EEEA2036-3F23-D94D-AD7E-5D48AFD0166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9" name="Right Triangle 218">
                  <a:extLst>
                    <a:ext uri="{FF2B5EF4-FFF2-40B4-BE49-F238E27FC236}">
                      <a16:creationId xmlns:a16="http://schemas.microsoft.com/office/drawing/2014/main" id="{555B65FE-C57B-634E-8648-72DC87034ED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0" name="Right Triangle 219">
                  <a:extLst>
                    <a:ext uri="{FF2B5EF4-FFF2-40B4-BE49-F238E27FC236}">
                      <a16:creationId xmlns:a16="http://schemas.microsoft.com/office/drawing/2014/main" id="{ECDDAB97-95C9-1A41-8742-852C7AA237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FDFA1C9-A894-4547-8278-D6106F0C37D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CE54A329-44E3-E34B-905A-B86EDAEA1CB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7" name="Right Triangle 216">
                  <a:extLst>
                    <a:ext uri="{FF2B5EF4-FFF2-40B4-BE49-F238E27FC236}">
                      <a16:creationId xmlns:a16="http://schemas.microsoft.com/office/drawing/2014/main" id="{72D16638-4329-E44A-96BB-48F80DA7C3D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8" name="Right Triangle 217">
                  <a:extLst>
                    <a:ext uri="{FF2B5EF4-FFF2-40B4-BE49-F238E27FC236}">
                      <a16:creationId xmlns:a16="http://schemas.microsoft.com/office/drawing/2014/main" id="{737FCFF4-90DA-4045-9B4C-4F8ECDAC07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4E5F582-8417-4242-A570-D6D4156240C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E19F2E8A-83B4-D94D-BB2E-5F48808F65E2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CDBAFDE-360E-4143-863E-FF3B3DED5E94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E51F53B9-EC9C-9C4E-AACC-A8B72BD2F747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0" name="Right Triangle 209">
                  <a:extLst>
                    <a:ext uri="{FF2B5EF4-FFF2-40B4-BE49-F238E27FC236}">
                      <a16:creationId xmlns:a16="http://schemas.microsoft.com/office/drawing/2014/main" id="{A9ADF2C0-AB0F-9244-8C41-396A59067D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1" name="Right Triangle 210">
                  <a:extLst>
                    <a:ext uri="{FF2B5EF4-FFF2-40B4-BE49-F238E27FC236}">
                      <a16:creationId xmlns:a16="http://schemas.microsoft.com/office/drawing/2014/main" id="{CB31EF96-EC7C-CE4D-A090-E93AFE0B5B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A56648F-2CAA-184C-B1E0-D8B3053E2A38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F457FA32-34DF-014B-A29A-A84473C7504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8" name="Right Triangle 207">
                  <a:extLst>
                    <a:ext uri="{FF2B5EF4-FFF2-40B4-BE49-F238E27FC236}">
                      <a16:creationId xmlns:a16="http://schemas.microsoft.com/office/drawing/2014/main" id="{840DF9AD-6A19-C849-B02C-E4E10F585A0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9" name="Right Triangle 208">
                  <a:extLst>
                    <a:ext uri="{FF2B5EF4-FFF2-40B4-BE49-F238E27FC236}">
                      <a16:creationId xmlns:a16="http://schemas.microsoft.com/office/drawing/2014/main" id="{6593E85F-BB3F-A94A-9BB6-8116959D00B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9DFFB68-2505-BD49-AEE0-4BC16C45199B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86178D-CBD3-5048-B6EE-53EF46CE2EF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5F23DE4-9302-4E41-B3C2-D2729438A78C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303D498E-12E6-FE46-9ED1-FCB231FB48A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1" name="Right Triangle 200">
                  <a:extLst>
                    <a:ext uri="{FF2B5EF4-FFF2-40B4-BE49-F238E27FC236}">
                      <a16:creationId xmlns:a16="http://schemas.microsoft.com/office/drawing/2014/main" id="{BEECA0A2-8811-0D44-BC8F-47850A700D6D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2" name="Right Triangle 201">
                  <a:extLst>
                    <a:ext uri="{FF2B5EF4-FFF2-40B4-BE49-F238E27FC236}">
                      <a16:creationId xmlns:a16="http://schemas.microsoft.com/office/drawing/2014/main" id="{9FCB944A-1EC1-5948-B09A-118FADF45B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A338C5C-7793-1B40-94D0-DD505F794DA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C7AD4DE7-190A-334C-86AB-853453DBA389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9" name="Right Triangle 198">
                  <a:extLst>
                    <a:ext uri="{FF2B5EF4-FFF2-40B4-BE49-F238E27FC236}">
                      <a16:creationId xmlns:a16="http://schemas.microsoft.com/office/drawing/2014/main" id="{F7B2793F-AB4B-9344-9FF1-DE7E1C25C8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0" name="Right Triangle 199">
                  <a:extLst>
                    <a:ext uri="{FF2B5EF4-FFF2-40B4-BE49-F238E27FC236}">
                      <a16:creationId xmlns:a16="http://schemas.microsoft.com/office/drawing/2014/main" id="{250D4985-C43E-FF41-8B86-0F349B0AC44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4039430-3C73-8E4D-8E35-88B1119C1BDF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E5F096E-47DE-1446-AF54-3E5F61B8AB71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EBF0764-1AC1-6A4E-B2DB-2DEE9AC6347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283F21BC-0F6B-3E48-B6CF-579589AD9B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2" name="Right Triangle 191">
                  <a:extLst>
                    <a:ext uri="{FF2B5EF4-FFF2-40B4-BE49-F238E27FC236}">
                      <a16:creationId xmlns:a16="http://schemas.microsoft.com/office/drawing/2014/main" id="{B75F25D5-2634-9441-A6D2-7B3C6EEB06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3" name="Right Triangle 192">
                  <a:extLst>
                    <a:ext uri="{FF2B5EF4-FFF2-40B4-BE49-F238E27FC236}">
                      <a16:creationId xmlns:a16="http://schemas.microsoft.com/office/drawing/2014/main" id="{A7F14E42-F44F-7D4E-9812-92C8A11109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F2B81-825B-A74F-84D1-C52ECADBAD1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DBB8B878-E9E7-EA45-834D-7A3199FCEFF5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0" name="Right Triangle 189">
                  <a:extLst>
                    <a:ext uri="{FF2B5EF4-FFF2-40B4-BE49-F238E27FC236}">
                      <a16:creationId xmlns:a16="http://schemas.microsoft.com/office/drawing/2014/main" id="{1730CE3F-F7FA-634C-A3C0-6B8E0164BD7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1" name="Right Triangle 190">
                  <a:extLst>
                    <a:ext uri="{FF2B5EF4-FFF2-40B4-BE49-F238E27FC236}">
                      <a16:creationId xmlns:a16="http://schemas.microsoft.com/office/drawing/2014/main" id="{9C7426C6-AFD5-D746-8F24-B9A99DD925C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83F8B91-E298-0C43-A4AB-0591AAAF3209}"/>
              </a:ext>
            </a:extLst>
          </p:cNvPr>
          <p:cNvGrpSpPr/>
          <p:nvPr/>
        </p:nvGrpSpPr>
        <p:grpSpPr>
          <a:xfrm>
            <a:off x="3600000" y="3636000"/>
            <a:ext cx="6336000" cy="216000"/>
            <a:chOff x="3492000" y="2052000"/>
            <a:chExt cx="6336000" cy="216000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CAB47E4-38DA-A94F-847C-0C2DE1978AC6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C502B43-4571-C24E-B629-25A225D2A555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707F485-EB58-2842-A063-7FFF83D0CD4E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04EB059D-8CFA-6F47-9573-768C7E8EEE3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8" name="Right Triangle 297">
                  <a:extLst>
                    <a:ext uri="{FF2B5EF4-FFF2-40B4-BE49-F238E27FC236}">
                      <a16:creationId xmlns:a16="http://schemas.microsoft.com/office/drawing/2014/main" id="{99AD2C94-22A0-0648-B648-883AE02CDEF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9" name="Right Triangle 298">
                  <a:extLst>
                    <a:ext uri="{FF2B5EF4-FFF2-40B4-BE49-F238E27FC236}">
                      <a16:creationId xmlns:a16="http://schemas.microsoft.com/office/drawing/2014/main" id="{06776B5E-AB9E-3E48-991F-71F2C0EB30A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A13320E-9354-294A-8030-08678AB6F4F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2C00314A-EAFD-B04B-95F9-4C8950619AF2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6" name="Right Triangle 295">
                  <a:extLst>
                    <a:ext uri="{FF2B5EF4-FFF2-40B4-BE49-F238E27FC236}">
                      <a16:creationId xmlns:a16="http://schemas.microsoft.com/office/drawing/2014/main" id="{71132EB3-0826-A347-B0F3-1A5BEF6ED9A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7" name="Right Triangle 296">
                  <a:extLst>
                    <a:ext uri="{FF2B5EF4-FFF2-40B4-BE49-F238E27FC236}">
                      <a16:creationId xmlns:a16="http://schemas.microsoft.com/office/drawing/2014/main" id="{197869F6-6E79-244A-8CCB-616713CB3B6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19840D69-1E11-9349-A320-61E91B39995C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483B92EF-3075-774C-9156-F38B6EE10FA9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BE92A0D-F5FA-EE44-9411-33185E43A7C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ABCBF95-38DD-2C4F-BF13-AF6A62C2E04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9" name="Right Triangle 288">
                  <a:extLst>
                    <a:ext uri="{FF2B5EF4-FFF2-40B4-BE49-F238E27FC236}">
                      <a16:creationId xmlns:a16="http://schemas.microsoft.com/office/drawing/2014/main" id="{D0E1AE08-5D39-0A49-A767-209611DBD59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0" name="Right Triangle 289">
                  <a:extLst>
                    <a:ext uri="{FF2B5EF4-FFF2-40B4-BE49-F238E27FC236}">
                      <a16:creationId xmlns:a16="http://schemas.microsoft.com/office/drawing/2014/main" id="{DBCFB642-6189-8E4A-B05B-6702D0CB10A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2CFC4447-7991-2148-AE0F-BC0BF9F6020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2EA2B6B-AB6F-5845-81B1-0953B5F35F6C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7" name="Right Triangle 286">
                  <a:extLst>
                    <a:ext uri="{FF2B5EF4-FFF2-40B4-BE49-F238E27FC236}">
                      <a16:creationId xmlns:a16="http://schemas.microsoft.com/office/drawing/2014/main" id="{3C453B0F-88AC-324A-A5BF-62325A70B90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8" name="Right Triangle 287">
                  <a:extLst>
                    <a:ext uri="{FF2B5EF4-FFF2-40B4-BE49-F238E27FC236}">
                      <a16:creationId xmlns:a16="http://schemas.microsoft.com/office/drawing/2014/main" id="{4484767C-6A36-8244-A539-AEA4457EA0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D9E1C76-EE6B-7B4A-B2F7-D174560FB6E0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559E298C-3BC7-3D4B-82BB-4A6E1C1B8EA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8E22DB10-D7B6-C246-836A-DFC4543F9D51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D3B6205-AB25-8043-ACA6-6BF581471FEC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0" name="Right Triangle 279">
                  <a:extLst>
                    <a:ext uri="{FF2B5EF4-FFF2-40B4-BE49-F238E27FC236}">
                      <a16:creationId xmlns:a16="http://schemas.microsoft.com/office/drawing/2014/main" id="{2C7F54A7-2A42-9847-B843-FD7D9511743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1" name="Right Triangle 280">
                  <a:extLst>
                    <a:ext uri="{FF2B5EF4-FFF2-40B4-BE49-F238E27FC236}">
                      <a16:creationId xmlns:a16="http://schemas.microsoft.com/office/drawing/2014/main" id="{971CCCB1-5AFC-E846-BDC8-1C6E23D4CEB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73280DB-B3BB-0748-8FD5-D87E438CBC6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DCB8C5-BC5D-424E-9E9D-FB788DFC4C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8" name="Right Triangle 277">
                  <a:extLst>
                    <a:ext uri="{FF2B5EF4-FFF2-40B4-BE49-F238E27FC236}">
                      <a16:creationId xmlns:a16="http://schemas.microsoft.com/office/drawing/2014/main" id="{6D883430-4E00-0A44-8FA2-5452AEC2E2E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9" name="Right Triangle 278">
                  <a:extLst>
                    <a:ext uri="{FF2B5EF4-FFF2-40B4-BE49-F238E27FC236}">
                      <a16:creationId xmlns:a16="http://schemas.microsoft.com/office/drawing/2014/main" id="{DAD2B81A-0DEB-2A41-A029-738B730D60F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C39E16A-A175-504C-B72D-5514B0FF88D9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32CA0C6-5923-534F-A760-D3D1E1CB9E6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85543265-C862-224C-BEEC-A8D2D780B87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9B2DF91-4002-9149-B484-AB353D492A01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1" name="Right Triangle 270">
                  <a:extLst>
                    <a:ext uri="{FF2B5EF4-FFF2-40B4-BE49-F238E27FC236}">
                      <a16:creationId xmlns:a16="http://schemas.microsoft.com/office/drawing/2014/main" id="{9A424B02-30BE-7540-855F-D3CC8C92E5D9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2" name="Right Triangle 271">
                  <a:extLst>
                    <a:ext uri="{FF2B5EF4-FFF2-40B4-BE49-F238E27FC236}">
                      <a16:creationId xmlns:a16="http://schemas.microsoft.com/office/drawing/2014/main" id="{FB093D04-B408-7944-98B1-EF6C896121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83525D56-B1FC-CC41-8D48-A6B98B237E2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A1253C1E-E103-8A45-A1B8-A85B2506D8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9" name="Right Triangle 268">
                  <a:extLst>
                    <a:ext uri="{FF2B5EF4-FFF2-40B4-BE49-F238E27FC236}">
                      <a16:creationId xmlns:a16="http://schemas.microsoft.com/office/drawing/2014/main" id="{1F16E746-F86B-1543-BFA4-06C06A70ABE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0" name="Right Triangle 269">
                  <a:extLst>
                    <a:ext uri="{FF2B5EF4-FFF2-40B4-BE49-F238E27FC236}">
                      <a16:creationId xmlns:a16="http://schemas.microsoft.com/office/drawing/2014/main" id="{D5030782-9C18-A541-9A41-54C2B51F8AD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AF94DB7F-3CF4-2249-B397-FEFA9FD9C8FD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0815DEF-1669-6543-8766-2B5D7B779190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B208CF2D-27DB-3F4A-922E-3A6D52989740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11A976D-914F-4D4A-9A03-AF2EF0A9034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2" name="Right Triangle 261">
                  <a:extLst>
                    <a:ext uri="{FF2B5EF4-FFF2-40B4-BE49-F238E27FC236}">
                      <a16:creationId xmlns:a16="http://schemas.microsoft.com/office/drawing/2014/main" id="{A8525750-8CEF-2640-B22F-9CAF4857B70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3" name="Right Triangle 262">
                  <a:extLst>
                    <a:ext uri="{FF2B5EF4-FFF2-40B4-BE49-F238E27FC236}">
                      <a16:creationId xmlns:a16="http://schemas.microsoft.com/office/drawing/2014/main" id="{9C6F701B-71A9-1745-AC10-11DFEB9A5D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924DB6BC-C211-7B4B-836A-17D5B9BB2957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7A99FF0F-102B-6346-82CF-5164340758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0" name="Right Triangle 259">
                  <a:extLst>
                    <a:ext uri="{FF2B5EF4-FFF2-40B4-BE49-F238E27FC236}">
                      <a16:creationId xmlns:a16="http://schemas.microsoft.com/office/drawing/2014/main" id="{8FFEC898-A77A-D048-BCC5-8066FE57274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1" name="Right Triangle 260">
                  <a:extLst>
                    <a:ext uri="{FF2B5EF4-FFF2-40B4-BE49-F238E27FC236}">
                      <a16:creationId xmlns:a16="http://schemas.microsoft.com/office/drawing/2014/main" id="{FE42A25D-03D9-2C43-8FD9-76C08EF7273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988259D-8161-1148-A602-F4ECE55C763E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2C3E945-507F-3546-B93F-0F6B36B388B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F12CE1F4-3F6D-A542-887C-7D1C748705E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1ACAF14-A07A-6841-AEA8-35A926B042C3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3" name="Right Triangle 252">
                  <a:extLst>
                    <a:ext uri="{FF2B5EF4-FFF2-40B4-BE49-F238E27FC236}">
                      <a16:creationId xmlns:a16="http://schemas.microsoft.com/office/drawing/2014/main" id="{1253DD3B-2817-124F-848E-96A7A0C139A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4" name="Right Triangle 253">
                  <a:extLst>
                    <a:ext uri="{FF2B5EF4-FFF2-40B4-BE49-F238E27FC236}">
                      <a16:creationId xmlns:a16="http://schemas.microsoft.com/office/drawing/2014/main" id="{72225833-5CDA-C14E-9026-5203CC354B0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F8A2F80-2814-5A4F-BFA8-CF55465EE4D5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62932DFC-0274-924B-82A1-54F58290BB4F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1" name="Right Triangle 250">
                  <a:extLst>
                    <a:ext uri="{FF2B5EF4-FFF2-40B4-BE49-F238E27FC236}">
                      <a16:creationId xmlns:a16="http://schemas.microsoft.com/office/drawing/2014/main" id="{6B816FDB-BD54-2A4C-84B7-F14921189D6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2" name="Right Triangle 251">
                  <a:extLst>
                    <a:ext uri="{FF2B5EF4-FFF2-40B4-BE49-F238E27FC236}">
                      <a16:creationId xmlns:a16="http://schemas.microsoft.com/office/drawing/2014/main" id="{5387EC74-ECF4-8347-A34A-48718E01647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3F12604A-A755-2243-8475-EBA58C9EF325}"/>
              </a:ext>
            </a:extLst>
          </p:cNvPr>
          <p:cNvSpPr/>
          <p:nvPr/>
        </p:nvSpPr>
        <p:spPr>
          <a:xfrm>
            <a:off x="6634201" y="1180217"/>
            <a:ext cx="96208" cy="882503"/>
          </a:xfrm>
          <a:custGeom>
            <a:avLst/>
            <a:gdLst>
              <a:gd name="connsiteX0" fmla="*/ 96208 w 96208"/>
              <a:gd name="connsiteY0" fmla="*/ 0 h 882502"/>
              <a:gd name="connsiteX1" fmla="*/ 5832 w 96208"/>
              <a:gd name="connsiteY1" fmla="*/ 202019 h 882502"/>
              <a:gd name="connsiteX2" fmla="*/ 16464 w 96208"/>
              <a:gd name="connsiteY2" fmla="*/ 882502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8" h="882502">
                <a:moveTo>
                  <a:pt x="96208" y="0"/>
                </a:moveTo>
                <a:cubicBezTo>
                  <a:pt x="57665" y="27467"/>
                  <a:pt x="19123" y="54935"/>
                  <a:pt x="5832" y="202019"/>
                </a:cubicBezTo>
                <a:cubicBezTo>
                  <a:pt x="-7459" y="349103"/>
                  <a:pt x="4502" y="615802"/>
                  <a:pt x="16464" y="88250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1F0141-F7CF-674F-8B11-9E70E5B3D688}"/>
              </a:ext>
            </a:extLst>
          </p:cNvPr>
          <p:cNvSpPr/>
          <p:nvPr/>
        </p:nvSpPr>
        <p:spPr>
          <a:xfrm>
            <a:off x="5613996" y="1830471"/>
            <a:ext cx="526713" cy="237564"/>
          </a:xfrm>
          <a:custGeom>
            <a:avLst/>
            <a:gdLst>
              <a:gd name="connsiteX0" fmla="*/ 898451 w 898451"/>
              <a:gd name="connsiteY0" fmla="*/ 0 h 691117"/>
              <a:gd name="connsiteX1" fmla="*/ 622004 w 898451"/>
              <a:gd name="connsiteY1" fmla="*/ 233917 h 691117"/>
              <a:gd name="connsiteX2" fmla="*/ 180753 w 898451"/>
              <a:gd name="connsiteY2" fmla="*/ 510363 h 691117"/>
              <a:gd name="connsiteX3" fmla="*/ 0 w 898451"/>
              <a:gd name="connsiteY3" fmla="*/ 691117 h 6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451" h="691117">
                <a:moveTo>
                  <a:pt x="898451" y="0"/>
                </a:moveTo>
                <a:cubicBezTo>
                  <a:pt x="820035" y="74428"/>
                  <a:pt x="741620" y="148857"/>
                  <a:pt x="622004" y="233917"/>
                </a:cubicBezTo>
                <a:cubicBezTo>
                  <a:pt x="502388" y="318977"/>
                  <a:pt x="284420" y="434163"/>
                  <a:pt x="180753" y="510363"/>
                </a:cubicBezTo>
                <a:cubicBezTo>
                  <a:pt x="77086" y="586563"/>
                  <a:pt x="38543" y="638840"/>
                  <a:pt x="0" y="6911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BD6764D3-AE8A-0845-B1C2-00419630FA83}"/>
              </a:ext>
            </a:extLst>
          </p:cNvPr>
          <p:cNvSpPr/>
          <p:nvPr/>
        </p:nvSpPr>
        <p:spPr>
          <a:xfrm>
            <a:off x="6443332" y="1504508"/>
            <a:ext cx="164805" cy="552893"/>
          </a:xfrm>
          <a:custGeom>
            <a:avLst/>
            <a:gdLst>
              <a:gd name="connsiteX0" fmla="*/ 0 w 164805"/>
              <a:gd name="connsiteY0" fmla="*/ 0 h 552893"/>
              <a:gd name="connsiteX1" fmla="*/ 31898 w 164805"/>
              <a:gd name="connsiteY1" fmla="*/ 276446 h 552893"/>
              <a:gd name="connsiteX2" fmla="*/ 164805 w 164805"/>
              <a:gd name="connsiteY2" fmla="*/ 552893 h 5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05" h="552893">
                <a:moveTo>
                  <a:pt x="0" y="0"/>
                </a:moveTo>
                <a:cubicBezTo>
                  <a:pt x="2215" y="92148"/>
                  <a:pt x="4431" y="184297"/>
                  <a:pt x="31898" y="276446"/>
                </a:cubicBezTo>
                <a:cubicBezTo>
                  <a:pt x="59365" y="368595"/>
                  <a:pt x="112085" y="460744"/>
                  <a:pt x="164805" y="552893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AE99FA54-F03D-2A43-881E-68843CC39A53}"/>
              </a:ext>
            </a:extLst>
          </p:cNvPr>
          <p:cNvSpPr/>
          <p:nvPr/>
        </p:nvSpPr>
        <p:spPr>
          <a:xfrm>
            <a:off x="5571463" y="1738425"/>
            <a:ext cx="623556" cy="329611"/>
          </a:xfrm>
          <a:custGeom>
            <a:avLst/>
            <a:gdLst>
              <a:gd name="connsiteX0" fmla="*/ 685800 w 685800"/>
              <a:gd name="connsiteY0" fmla="*/ 0 h 329610"/>
              <a:gd name="connsiteX1" fmla="*/ 478466 w 685800"/>
              <a:gd name="connsiteY1" fmla="*/ 180754 h 329610"/>
              <a:gd name="connsiteX2" fmla="*/ 154173 w 685800"/>
              <a:gd name="connsiteY2" fmla="*/ 202019 h 329610"/>
              <a:gd name="connsiteX3" fmla="*/ 0 w 685800"/>
              <a:gd name="connsiteY3" fmla="*/ 329610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29610">
                <a:moveTo>
                  <a:pt x="685800" y="0"/>
                </a:moveTo>
                <a:cubicBezTo>
                  <a:pt x="626435" y="73542"/>
                  <a:pt x="567070" y="147084"/>
                  <a:pt x="478466" y="180754"/>
                </a:cubicBezTo>
                <a:cubicBezTo>
                  <a:pt x="389861" y="214424"/>
                  <a:pt x="233917" y="177210"/>
                  <a:pt x="154173" y="202019"/>
                </a:cubicBezTo>
                <a:cubicBezTo>
                  <a:pt x="74429" y="226828"/>
                  <a:pt x="37214" y="278219"/>
                  <a:pt x="0" y="32961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129A9CF-415B-0343-8A36-83BE7CD4C9B8}"/>
              </a:ext>
            </a:extLst>
          </p:cNvPr>
          <p:cNvGrpSpPr/>
          <p:nvPr/>
        </p:nvGrpSpPr>
        <p:grpSpPr>
          <a:xfrm>
            <a:off x="5412662" y="2224668"/>
            <a:ext cx="276951" cy="629073"/>
            <a:chOff x="5412659" y="2266448"/>
            <a:chExt cx="276950" cy="590133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BDE49B59-571D-714D-9553-A249458BFE5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183BA3AC-1BCE-0744-A785-41018543A9DF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5F5FF97B-8F07-964A-B97B-04A80B192F23}"/>
                </a:ext>
              </a:extLst>
            </p:cNvPr>
            <p:cNvSpPr/>
            <p:nvPr/>
          </p:nvSpPr>
          <p:spPr>
            <a:xfrm>
              <a:off x="5412659" y="2267165"/>
              <a:ext cx="147547" cy="58063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EE5BB225-504D-9640-BF49-3B3D4E47B577}"/>
                </a:ext>
              </a:extLst>
            </p:cNvPr>
            <p:cNvSpPr/>
            <p:nvPr/>
          </p:nvSpPr>
          <p:spPr>
            <a:xfrm>
              <a:off x="5517647" y="2266448"/>
              <a:ext cx="57983" cy="589898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BF46D4A6-DE66-B241-B69F-1D4744D28F05}"/>
                </a:ext>
              </a:extLst>
            </p:cNvPr>
            <p:cNvSpPr/>
            <p:nvPr/>
          </p:nvSpPr>
          <p:spPr>
            <a:xfrm rot="364070" flipH="1">
              <a:off x="5473045" y="2273406"/>
              <a:ext cx="116647" cy="58317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1B89072-AD7A-8D4B-A30B-008081DB4623}"/>
              </a:ext>
            </a:extLst>
          </p:cNvPr>
          <p:cNvGrpSpPr/>
          <p:nvPr/>
        </p:nvGrpSpPr>
        <p:grpSpPr>
          <a:xfrm flipH="1">
            <a:off x="6480926" y="2187057"/>
            <a:ext cx="277479" cy="667303"/>
            <a:chOff x="5411253" y="2267150"/>
            <a:chExt cx="198368" cy="537880"/>
          </a:xfrm>
        </p:grpSpPr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5B8B835-7648-0144-AF3B-22FC88F12447}"/>
                </a:ext>
              </a:extLst>
            </p:cNvPr>
            <p:cNvSpPr/>
            <p:nvPr/>
          </p:nvSpPr>
          <p:spPr>
            <a:xfrm>
              <a:off x="5433014" y="2277438"/>
              <a:ext cx="115031" cy="527592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20D8B717-CD39-5F4A-96E2-EDC0D11410BF}"/>
                </a:ext>
              </a:extLst>
            </p:cNvPr>
            <p:cNvSpPr/>
            <p:nvPr/>
          </p:nvSpPr>
          <p:spPr>
            <a:xfrm>
              <a:off x="5411253" y="2289021"/>
              <a:ext cx="115031" cy="51600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7E53D872-318D-104B-A519-E337D7A0A14C}"/>
                </a:ext>
              </a:extLst>
            </p:cNvPr>
            <p:cNvSpPr/>
            <p:nvPr/>
          </p:nvSpPr>
          <p:spPr>
            <a:xfrm>
              <a:off x="5412659" y="2267164"/>
              <a:ext cx="147547" cy="532651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ACF3B029-3A94-714E-A335-9299065368B6}"/>
                </a:ext>
              </a:extLst>
            </p:cNvPr>
            <p:cNvSpPr/>
            <p:nvPr/>
          </p:nvSpPr>
          <p:spPr>
            <a:xfrm flipH="1">
              <a:off x="5490117" y="2287575"/>
              <a:ext cx="90941" cy="512239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93E16B6A-2E3C-B340-AAD4-A7C5023F5CF2}"/>
                </a:ext>
              </a:extLst>
            </p:cNvPr>
            <p:cNvSpPr/>
            <p:nvPr/>
          </p:nvSpPr>
          <p:spPr>
            <a:xfrm flipH="1">
              <a:off x="5518680" y="2312267"/>
              <a:ext cx="90941" cy="48754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71898630-BC90-8643-BA85-3E33EE61FBCC}"/>
                </a:ext>
              </a:extLst>
            </p:cNvPr>
            <p:cNvSpPr/>
            <p:nvPr/>
          </p:nvSpPr>
          <p:spPr>
            <a:xfrm flipH="1">
              <a:off x="5451753" y="2267150"/>
              <a:ext cx="116647" cy="53266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D66A9ECC-A40D-D144-943C-A1AF04808474}"/>
              </a:ext>
            </a:extLst>
          </p:cNvPr>
          <p:cNvGrpSpPr/>
          <p:nvPr/>
        </p:nvGrpSpPr>
        <p:grpSpPr>
          <a:xfrm rot="20561206">
            <a:off x="5465655" y="2994693"/>
            <a:ext cx="278356" cy="675551"/>
            <a:chOff x="5411253" y="2261358"/>
            <a:chExt cx="278356" cy="616648"/>
          </a:xfrm>
        </p:grpSpPr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78463483-3496-324D-9E50-19029234D362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982894EC-782B-A143-A0F0-12DAF755DBA4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69FEA30A-0DA1-B14A-9DDC-9F4358AA8555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C3DC1E45-EE8F-674E-80CF-91B62AC14102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17CF03D0-D451-EC4B-A5E4-C652FD3FFA0B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663EA813-AD7D-9F48-A210-59885E04E4AF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DA23395E-8629-EE4A-8811-823F49668C3A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A1C580D6-80B9-DF4E-A8EB-17BBE1B45D01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A28CB2C0-BF67-0146-AFE2-D33A6734F8D6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4AF23A85-BF30-4444-AC16-5C933496720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159805A-8579-C549-BCD3-B9A9E1DC98AB}"/>
              </a:ext>
            </a:extLst>
          </p:cNvPr>
          <p:cNvGrpSpPr/>
          <p:nvPr/>
        </p:nvGrpSpPr>
        <p:grpSpPr>
          <a:xfrm rot="20561206" flipH="1" flipV="1">
            <a:off x="5417193" y="3016413"/>
            <a:ext cx="296795" cy="655319"/>
            <a:chOff x="5411253" y="2261358"/>
            <a:chExt cx="290265" cy="616648"/>
          </a:xfrm>
        </p:grpSpPr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7F4FB4F-A403-B94C-9CCC-9895620593AF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B3ABCD3E-FFAA-0E4A-AE6D-7F758A6887C9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871C8A58-0BD7-7C4C-9626-961AE483209E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DB46CBAB-2C8F-3147-BFBD-527BD63DA0CF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250AEF55-9525-F742-8792-B606D411EFEA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17719CD2-FCC0-1045-8471-EA02E72709D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67A0BE3-651D-FF46-9D8D-21B539AD2E34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0B9CE149-4D83-3740-A86C-7A9B06E6536E}"/>
                </a:ext>
              </a:extLst>
            </p:cNvPr>
            <p:cNvSpPr/>
            <p:nvPr/>
          </p:nvSpPr>
          <p:spPr>
            <a:xfrm rot="476891" flipH="1">
              <a:off x="5610577" y="2305491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822C766B-1B7B-EA47-8E3D-836564E3B287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D11B1CDD-F345-DF40-AE58-945C64024F6D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56" name="Triangle 355">
            <a:extLst>
              <a:ext uri="{FF2B5EF4-FFF2-40B4-BE49-F238E27FC236}">
                <a16:creationId xmlns:a16="http://schemas.microsoft.com/office/drawing/2014/main" id="{6E5D5CCF-BF39-9A45-BF0A-CE93E116A366}"/>
              </a:ext>
            </a:extLst>
          </p:cNvPr>
          <p:cNvSpPr/>
          <p:nvPr/>
        </p:nvSpPr>
        <p:spPr>
          <a:xfrm>
            <a:off x="4580283" y="366684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B7BDFAA-EB5C-3C47-95BA-A7EB761FAF34}"/>
              </a:ext>
            </a:extLst>
          </p:cNvPr>
          <p:cNvGrpSpPr/>
          <p:nvPr/>
        </p:nvGrpSpPr>
        <p:grpSpPr>
          <a:xfrm rot="20561206">
            <a:off x="6577139" y="3011759"/>
            <a:ext cx="278356" cy="675551"/>
            <a:chOff x="5411253" y="2261358"/>
            <a:chExt cx="278356" cy="616648"/>
          </a:xfrm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DA19852D-4F73-E84B-86E8-DB00C6A4837B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6D33ADDF-71D7-5748-A308-0B30F8DF63C8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3421C590-5607-0441-AE59-B672C453299D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D796A744-7267-2946-8887-328C8327F7DB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83D92158-B112-3F4D-9AB1-88C40ED12E98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90C4BAD4-5B93-6B40-9960-86FB1E84065B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85F25B70-C84D-F543-B040-3BD3467CB4EE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E54A15B1-FF2F-B349-BE86-9A865113AF25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EA0AC32F-C998-474A-8D5E-9103F3B5872C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86AB19A4-32DE-4749-A427-DC527C447DF5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DCC4C2CE-702F-B240-97A9-AABFD0227BD1}"/>
              </a:ext>
            </a:extLst>
          </p:cNvPr>
          <p:cNvGrpSpPr/>
          <p:nvPr/>
        </p:nvGrpSpPr>
        <p:grpSpPr>
          <a:xfrm rot="20561206" flipH="1" flipV="1">
            <a:off x="6518949" y="2992113"/>
            <a:ext cx="284619" cy="655319"/>
            <a:chOff x="5411253" y="2261358"/>
            <a:chExt cx="278356" cy="616648"/>
          </a:xfrm>
        </p:grpSpPr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E4052F89-BE7A-FB4E-9035-50EEAD9C6CC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C187761B-243F-AF4B-8294-A3672A59B9A2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38A27174-A9AA-DD45-8D5B-DA434ADF7033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24A83D1-7001-014E-BA86-E1E10A443328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DCED6C21-28BA-D843-9F93-ABCEEA4D5077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3D04D49D-8C5B-4E44-A87D-DC4E99BA4DB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6CC89078-7227-1043-8AB8-0FBA8C29EC5C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CACE65A7-2CF5-8443-85C4-E989C158EDD6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84F712ED-4960-B248-90B7-4F9FA61B1A2A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ECA2AC55-0171-6B47-B73E-034E9CA6B4B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15" name="Freeform 414">
            <a:extLst>
              <a:ext uri="{FF2B5EF4-FFF2-40B4-BE49-F238E27FC236}">
                <a16:creationId xmlns:a16="http://schemas.microsoft.com/office/drawing/2014/main" id="{76572ADD-3487-9842-926A-985AF340DD71}"/>
              </a:ext>
            </a:extLst>
          </p:cNvPr>
          <p:cNvSpPr/>
          <p:nvPr/>
        </p:nvSpPr>
        <p:spPr>
          <a:xfrm>
            <a:off x="3894319" y="3810853"/>
            <a:ext cx="748519" cy="616743"/>
          </a:xfrm>
          <a:custGeom>
            <a:avLst/>
            <a:gdLst>
              <a:gd name="connsiteX0" fmla="*/ 746975 w 746975"/>
              <a:gd name="connsiteY0" fmla="*/ 0 h 534474"/>
              <a:gd name="connsiteX1" fmla="*/ 148107 w 746975"/>
              <a:gd name="connsiteY1" fmla="*/ 367048 h 534474"/>
              <a:gd name="connsiteX2" fmla="*/ 0 w 746975"/>
              <a:gd name="connsiteY2" fmla="*/ 534474 h 53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5" h="534474">
                <a:moveTo>
                  <a:pt x="746975" y="0"/>
                </a:moveTo>
                <a:cubicBezTo>
                  <a:pt x="509789" y="138984"/>
                  <a:pt x="272603" y="277969"/>
                  <a:pt x="148107" y="367048"/>
                </a:cubicBezTo>
                <a:cubicBezTo>
                  <a:pt x="23611" y="456127"/>
                  <a:pt x="11805" y="495300"/>
                  <a:pt x="0" y="5344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6" name="Freeform 415">
            <a:extLst>
              <a:ext uri="{FF2B5EF4-FFF2-40B4-BE49-F238E27FC236}">
                <a16:creationId xmlns:a16="http://schemas.microsoft.com/office/drawing/2014/main" id="{AD86685D-DE47-2A47-BB1F-3772DD1EEBD7}"/>
              </a:ext>
            </a:extLst>
          </p:cNvPr>
          <p:cNvSpPr/>
          <p:nvPr/>
        </p:nvSpPr>
        <p:spPr>
          <a:xfrm>
            <a:off x="4481817" y="3818589"/>
            <a:ext cx="135263" cy="789415"/>
          </a:xfrm>
          <a:custGeom>
            <a:avLst/>
            <a:gdLst>
              <a:gd name="connsiteX0" fmla="*/ 135263 w 135263"/>
              <a:gd name="connsiteY0" fmla="*/ 0 h 701899"/>
              <a:gd name="connsiteX1" fmla="*/ 35 w 135263"/>
              <a:gd name="connsiteY1" fmla="*/ 470079 h 701899"/>
              <a:gd name="connsiteX2" fmla="*/ 122384 w 135263"/>
              <a:gd name="connsiteY2" fmla="*/ 701899 h 7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63" h="701899">
                <a:moveTo>
                  <a:pt x="135263" y="0"/>
                </a:moveTo>
                <a:cubicBezTo>
                  <a:pt x="68722" y="176548"/>
                  <a:pt x="2181" y="353096"/>
                  <a:pt x="35" y="470079"/>
                </a:cubicBezTo>
                <a:cubicBezTo>
                  <a:pt x="-2111" y="587062"/>
                  <a:pt x="94480" y="629992"/>
                  <a:pt x="122384" y="7018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8" name="Freeform 417">
            <a:extLst>
              <a:ext uri="{FF2B5EF4-FFF2-40B4-BE49-F238E27FC236}">
                <a16:creationId xmlns:a16="http://schemas.microsoft.com/office/drawing/2014/main" id="{62819BB3-7007-2E45-8497-7A8966F4A809}"/>
              </a:ext>
            </a:extLst>
          </p:cNvPr>
          <p:cNvSpPr/>
          <p:nvPr/>
        </p:nvSpPr>
        <p:spPr>
          <a:xfrm flipH="1">
            <a:off x="4600357" y="3807120"/>
            <a:ext cx="160907" cy="764880"/>
          </a:xfrm>
          <a:custGeom>
            <a:avLst/>
            <a:gdLst>
              <a:gd name="connsiteX0" fmla="*/ 115031 w 115031"/>
              <a:gd name="connsiteY0" fmla="*/ 0 h 561654"/>
              <a:gd name="connsiteX1" fmla="*/ 2015 w 115031"/>
              <a:gd name="connsiteY1" fmla="*/ 219182 h 561654"/>
              <a:gd name="connsiteX2" fmla="*/ 53386 w 115031"/>
              <a:gd name="connsiteY2" fmla="*/ 561654 h 5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1" h="561654">
                <a:moveTo>
                  <a:pt x="115031" y="0"/>
                </a:moveTo>
                <a:cubicBezTo>
                  <a:pt x="63660" y="62786"/>
                  <a:pt x="12289" y="125573"/>
                  <a:pt x="2015" y="219182"/>
                </a:cubicBezTo>
                <a:cubicBezTo>
                  <a:pt x="-8259" y="312791"/>
                  <a:pt x="22563" y="437222"/>
                  <a:pt x="53386" y="561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37" name="Freeform 436">
            <a:extLst>
              <a:ext uri="{FF2B5EF4-FFF2-40B4-BE49-F238E27FC236}">
                <a16:creationId xmlns:a16="http://schemas.microsoft.com/office/drawing/2014/main" id="{04603E0B-8D62-CF4B-925F-FF57E135C579}"/>
              </a:ext>
            </a:extLst>
          </p:cNvPr>
          <p:cNvSpPr/>
          <p:nvPr/>
        </p:nvSpPr>
        <p:spPr>
          <a:xfrm>
            <a:off x="4622180" y="3841598"/>
            <a:ext cx="234176" cy="738143"/>
          </a:xfrm>
          <a:custGeom>
            <a:avLst/>
            <a:gdLst>
              <a:gd name="connsiteX0" fmla="*/ 0 w 234176"/>
              <a:gd name="connsiteY0" fmla="*/ 0 h 685800"/>
              <a:gd name="connsiteX1" fmla="*/ 83635 w 234176"/>
              <a:gd name="connsiteY1" fmla="*/ 384717 h 685800"/>
              <a:gd name="connsiteX2" fmla="*/ 234176 w 234176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76" h="685800">
                <a:moveTo>
                  <a:pt x="0" y="0"/>
                </a:moveTo>
                <a:cubicBezTo>
                  <a:pt x="22303" y="135208"/>
                  <a:pt x="44606" y="270417"/>
                  <a:pt x="83635" y="384717"/>
                </a:cubicBezTo>
                <a:cubicBezTo>
                  <a:pt x="122664" y="499017"/>
                  <a:pt x="178420" y="592408"/>
                  <a:pt x="234176" y="685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5D1D04DC-8C49-2A41-9FEB-1E6BF1C67C14}"/>
              </a:ext>
            </a:extLst>
          </p:cNvPr>
          <p:cNvSpPr/>
          <p:nvPr/>
        </p:nvSpPr>
        <p:spPr>
          <a:xfrm>
            <a:off x="6552000" y="2880000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1" name="Trapezoid 300">
            <a:extLst>
              <a:ext uri="{FF2B5EF4-FFF2-40B4-BE49-F238E27FC236}">
                <a16:creationId xmlns:a16="http://schemas.microsoft.com/office/drawing/2014/main" id="{55B82723-3C74-A042-9BEB-BCB27582BB25}"/>
              </a:ext>
            </a:extLst>
          </p:cNvPr>
          <p:cNvSpPr/>
          <p:nvPr/>
        </p:nvSpPr>
        <p:spPr>
          <a:xfrm>
            <a:off x="5464868" y="2878335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E99344E2-A9B2-F54D-BADD-049D08BC6D72}"/>
              </a:ext>
            </a:extLst>
          </p:cNvPr>
          <p:cNvCxnSpPr/>
          <p:nvPr/>
        </p:nvCxnSpPr>
        <p:spPr>
          <a:xfrm>
            <a:off x="3599999" y="1044000"/>
            <a:ext cx="5400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5AD8F8-1700-FC45-B9C2-88DDA81EA865}"/>
              </a:ext>
            </a:extLst>
          </p:cNvPr>
          <p:cNvSpPr txBox="1"/>
          <p:nvPr/>
        </p:nvSpPr>
        <p:spPr>
          <a:xfrm>
            <a:off x="3791645" y="7135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マイラー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9CC2AA8E-E157-FD40-BA58-CD1D700CB8D9}"/>
              </a:ext>
            </a:extLst>
          </p:cNvPr>
          <p:cNvSpPr txBox="1"/>
          <p:nvPr/>
        </p:nvSpPr>
        <p:spPr>
          <a:xfrm>
            <a:off x="5058997" y="12173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F0"/>
                </a:solidFill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イオン化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C40D31-6540-CE4C-8759-9C4620E32FE1}"/>
              </a:ext>
            </a:extLst>
          </p:cNvPr>
          <p:cNvGrpSpPr/>
          <p:nvPr/>
        </p:nvGrpSpPr>
        <p:grpSpPr>
          <a:xfrm>
            <a:off x="7055992" y="1188000"/>
            <a:ext cx="864000" cy="3168000"/>
            <a:chOff x="7792665" y="1188000"/>
            <a:chExt cx="864000" cy="3168000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6078F63F-AEAC-8748-AB45-540235123539}"/>
                </a:ext>
              </a:extLst>
            </p:cNvPr>
            <p:cNvSpPr/>
            <p:nvPr/>
          </p:nvSpPr>
          <p:spPr>
            <a:xfrm>
              <a:off x="7792665" y="1188000"/>
              <a:ext cx="864000" cy="720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7" name="Down Arrow 356">
              <a:extLst>
                <a:ext uri="{FF2B5EF4-FFF2-40B4-BE49-F238E27FC236}">
                  <a16:creationId xmlns:a16="http://schemas.microsoft.com/office/drawing/2014/main" id="{E188FC41-4F9A-4A4A-8439-F159F8BA7A30}"/>
                </a:ext>
              </a:extLst>
            </p:cNvPr>
            <p:cNvSpPr/>
            <p:nvPr/>
          </p:nvSpPr>
          <p:spPr>
            <a:xfrm>
              <a:off x="7792665" y="2340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0" name="Down Arrow 379">
              <a:extLst>
                <a:ext uri="{FF2B5EF4-FFF2-40B4-BE49-F238E27FC236}">
                  <a16:creationId xmlns:a16="http://schemas.microsoft.com/office/drawing/2014/main" id="{B1B81972-D35D-6D47-9062-F96F58D8019F}"/>
                </a:ext>
              </a:extLst>
            </p:cNvPr>
            <p:cNvSpPr/>
            <p:nvPr/>
          </p:nvSpPr>
          <p:spPr>
            <a:xfrm>
              <a:off x="7792665" y="3132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1" name="Down Arrow 380">
              <a:extLst>
                <a:ext uri="{FF2B5EF4-FFF2-40B4-BE49-F238E27FC236}">
                  <a16:creationId xmlns:a16="http://schemas.microsoft.com/office/drawing/2014/main" id="{8221EE23-02A4-524C-83D4-DDC7D6491593}"/>
                </a:ext>
              </a:extLst>
            </p:cNvPr>
            <p:cNvSpPr/>
            <p:nvPr/>
          </p:nvSpPr>
          <p:spPr>
            <a:xfrm>
              <a:off x="7792665" y="3924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4305C-79F2-C147-8D46-DF76D588EFEE}"/>
                </a:ext>
              </a:extLst>
            </p:cNvPr>
            <p:cNvSpPr txBox="1"/>
            <p:nvPr/>
          </p:nvSpPr>
          <p:spPr>
            <a:xfrm>
              <a:off x="7936665" y="1332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7E15C0F7-DBB9-A445-9A9C-7F5218230AEB}"/>
                </a:ext>
              </a:extLst>
            </p:cNvPr>
            <p:cNvSpPr txBox="1"/>
            <p:nvPr/>
          </p:nvSpPr>
          <p:spPr>
            <a:xfrm>
              <a:off x="7936665" y="2304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C9EEE95E-E09A-6D45-9C29-67C47C592D21}"/>
                </a:ext>
              </a:extLst>
            </p:cNvPr>
            <p:cNvSpPr txBox="1"/>
            <p:nvPr/>
          </p:nvSpPr>
          <p:spPr>
            <a:xfrm>
              <a:off x="7936665" y="3096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58A415F4-E38D-9348-9C8D-2E0E527126CE}"/>
                </a:ext>
              </a:extLst>
            </p:cNvPr>
            <p:cNvSpPr txBox="1"/>
            <p:nvPr/>
          </p:nvSpPr>
          <p:spPr>
            <a:xfrm>
              <a:off x="7936665" y="3888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</p:grpSp>
      <p:sp>
        <p:nvSpPr>
          <p:cNvPr id="385" name="Down Arrow 384">
            <a:extLst>
              <a:ext uri="{FF2B5EF4-FFF2-40B4-BE49-F238E27FC236}">
                <a16:creationId xmlns:a16="http://schemas.microsoft.com/office/drawing/2014/main" id="{EC805964-B8C0-8E4E-A64F-AD1C0CDCEE29}"/>
              </a:ext>
            </a:extLst>
          </p:cNvPr>
          <p:cNvSpPr/>
          <p:nvPr/>
        </p:nvSpPr>
        <p:spPr>
          <a:xfrm>
            <a:off x="7560000" y="2016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00F5E951-1C7C-6A46-B493-27C559615A36}"/>
              </a:ext>
            </a:extLst>
          </p:cNvPr>
          <p:cNvSpPr txBox="1"/>
          <p:nvPr/>
        </p:nvSpPr>
        <p:spPr>
          <a:xfrm>
            <a:off x="8481053" y="196274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⊿</a:t>
            </a:r>
            <a:r>
              <a:rPr lang="en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87" name="Down Arrow 386">
            <a:extLst>
              <a:ext uri="{FF2B5EF4-FFF2-40B4-BE49-F238E27FC236}">
                <a16:creationId xmlns:a16="http://schemas.microsoft.com/office/drawing/2014/main" id="{3D9097B5-884A-A94E-9CE0-4E6D73BB28A2}"/>
              </a:ext>
            </a:extLst>
          </p:cNvPr>
          <p:cNvSpPr/>
          <p:nvPr/>
        </p:nvSpPr>
        <p:spPr>
          <a:xfrm>
            <a:off x="7488000" y="2808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88" name="Down Arrow 387">
            <a:extLst>
              <a:ext uri="{FF2B5EF4-FFF2-40B4-BE49-F238E27FC236}">
                <a16:creationId xmlns:a16="http://schemas.microsoft.com/office/drawing/2014/main" id="{5FF307D8-2DA8-004E-95F2-B16612EE77C7}"/>
              </a:ext>
            </a:extLst>
          </p:cNvPr>
          <p:cNvSpPr/>
          <p:nvPr/>
        </p:nvSpPr>
        <p:spPr>
          <a:xfrm>
            <a:off x="7668000" y="3600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4EB61B1-3F40-C64F-9C5E-A6BF25C0A532}"/>
              </a:ext>
            </a:extLst>
          </p:cNvPr>
          <p:cNvSpPr/>
          <p:nvPr/>
        </p:nvSpPr>
        <p:spPr>
          <a:xfrm>
            <a:off x="6616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6" name="Triangle 305">
            <a:extLst>
              <a:ext uri="{FF2B5EF4-FFF2-40B4-BE49-F238E27FC236}">
                <a16:creationId xmlns:a16="http://schemas.microsoft.com/office/drawing/2014/main" id="{AC4C48E4-A50F-E14A-9737-DE51842F5B50}"/>
              </a:ext>
            </a:extLst>
          </p:cNvPr>
          <p:cNvSpPr/>
          <p:nvPr/>
        </p:nvSpPr>
        <p:spPr>
          <a:xfrm>
            <a:off x="6580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BEE02-0A59-DF44-8679-6FBF9FE6874A}"/>
              </a:ext>
            </a:extLst>
          </p:cNvPr>
          <p:cNvGrpSpPr/>
          <p:nvPr/>
        </p:nvGrpSpPr>
        <p:grpSpPr>
          <a:xfrm>
            <a:off x="6111355" y="3813178"/>
            <a:ext cx="1410860" cy="849374"/>
            <a:chOff x="6111355" y="3813178"/>
            <a:chExt cx="1410860" cy="849374"/>
          </a:xfrm>
        </p:grpSpPr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BAF8F4A-FB3F-E048-AB04-CB267C927F54}"/>
                </a:ext>
              </a:extLst>
            </p:cNvPr>
            <p:cNvGrpSpPr/>
            <p:nvPr/>
          </p:nvGrpSpPr>
          <p:grpSpPr>
            <a:xfrm>
              <a:off x="6585505" y="3818501"/>
              <a:ext cx="341951" cy="844051"/>
              <a:chOff x="5411253" y="2274198"/>
              <a:chExt cx="210655" cy="606318"/>
            </a:xfrm>
          </p:grpSpPr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7B7C692B-7932-794D-B916-3CC9B8435697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403511418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9768" y="87820"/>
                              <a:pt x="25983" y="166545"/>
                              <a:pt x="3270" y="305121"/>
                            </a:cubicBezTo>
                            <a:cubicBezTo>
                              <a:pt x="30787" y="461169"/>
                              <a:pt x="83979" y="608873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74D370B9-6C63-F349-B200-F8928673B933}"/>
                  </a:ext>
                </a:extLst>
              </p:cNvPr>
              <p:cNvSpPr/>
              <p:nvPr/>
            </p:nvSpPr>
            <p:spPr>
              <a:xfrm>
                <a:off x="5492897" y="2274523"/>
                <a:ext cx="51489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080023">
                      <a:custGeom>
                        <a:avLst/>
                        <a:gdLst>
                          <a:gd name="connsiteX0" fmla="*/ 83581 w 83581"/>
                          <a:gd name="connsiteY0" fmla="*/ 0 h 781874"/>
                          <a:gd name="connsiteX1" fmla="*/ 1464 w 83581"/>
                          <a:gd name="connsiteY1" fmla="*/ 305121 h 781874"/>
                          <a:gd name="connsiteX2" fmla="*/ 38790 w 83581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3581" h="781874" extrusionOk="0">
                            <a:moveTo>
                              <a:pt x="83581" y="0"/>
                            </a:moveTo>
                            <a:cubicBezTo>
                              <a:pt x="30676" y="92913"/>
                              <a:pt x="-15152" y="182714"/>
                              <a:pt x="1464" y="305121"/>
                            </a:cubicBezTo>
                            <a:cubicBezTo>
                              <a:pt x="-8010" y="448825"/>
                              <a:pt x="45992" y="646701"/>
                              <a:pt x="3879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13F1E2C6-03EB-AC44-8376-E73A86EB1CE1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8222765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5931" y="62955"/>
                              <a:pt x="27355" y="186208"/>
                              <a:pt x="3270" y="305121"/>
                            </a:cubicBezTo>
                            <a:cubicBezTo>
                              <a:pt x="28242" y="452083"/>
                              <a:pt x="43443" y="605945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822E5850-F6BF-0940-9A49-7093F30A28CE}"/>
                  </a:ext>
                </a:extLst>
              </p:cNvPr>
              <p:cNvSpPr/>
              <p:nvPr/>
            </p:nvSpPr>
            <p:spPr>
              <a:xfrm>
                <a:off x="5412659" y="2274198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596558034">
                      <a:custGeom>
                        <a:avLst/>
                        <a:gdLst>
                          <a:gd name="connsiteX0" fmla="*/ 169734 w 239509"/>
                          <a:gd name="connsiteY0" fmla="*/ 0 h 844050"/>
                          <a:gd name="connsiteX1" fmla="*/ 230886 w 239509"/>
                          <a:gd name="connsiteY1" fmla="*/ 205003 h 844050"/>
                          <a:gd name="connsiteX2" fmla="*/ 2957 w 239509"/>
                          <a:gd name="connsiteY2" fmla="*/ 548265 h 844050"/>
                          <a:gd name="connsiteX3" fmla="*/ 103024 w 239509"/>
                          <a:gd name="connsiteY3" fmla="*/ 796175 h 844050"/>
                          <a:gd name="connsiteX4" fmla="*/ 130819 w 239509"/>
                          <a:gd name="connsiteY4" fmla="*/ 843850 h 844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9509" h="844050" extrusionOk="0">
                            <a:moveTo>
                              <a:pt x="169734" y="0"/>
                            </a:moveTo>
                            <a:cubicBezTo>
                              <a:pt x="212434" y="48700"/>
                              <a:pt x="254163" y="114807"/>
                              <a:pt x="230886" y="205003"/>
                            </a:cubicBezTo>
                            <a:cubicBezTo>
                              <a:pt x="199187" y="275044"/>
                              <a:pt x="30713" y="443744"/>
                              <a:pt x="2957" y="548265"/>
                            </a:cubicBezTo>
                            <a:cubicBezTo>
                              <a:pt x="-25176" y="649086"/>
                              <a:pt x="84521" y="752273"/>
                              <a:pt x="103024" y="796175"/>
                            </a:cubicBezTo>
                            <a:cubicBezTo>
                              <a:pt x="124484" y="845553"/>
                              <a:pt x="127463" y="844906"/>
                              <a:pt x="130819" y="843850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CC67AE53-90E0-0742-938E-653EF6D372D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97558732">
                      <a:custGeom>
                        <a:avLst/>
                        <a:gdLst>
                          <a:gd name="connsiteX0" fmla="*/ 94540 w 94540"/>
                          <a:gd name="connsiteY0" fmla="*/ 0 h 791408"/>
                          <a:gd name="connsiteX1" fmla="*/ 30 w 94540"/>
                          <a:gd name="connsiteY1" fmla="*/ 333726 h 791408"/>
                          <a:gd name="connsiteX2" fmla="*/ 83420 w 94540"/>
                          <a:gd name="connsiteY2" fmla="*/ 519659 h 791408"/>
                          <a:gd name="connsiteX3" fmla="*/ 27827 w 94540"/>
                          <a:gd name="connsiteY3" fmla="*/ 791408 h 791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4540" h="791408" extrusionOk="0">
                            <a:moveTo>
                              <a:pt x="94540" y="0"/>
                            </a:moveTo>
                            <a:cubicBezTo>
                              <a:pt x="43203" y="122237"/>
                              <a:pt x="10413" y="241639"/>
                              <a:pt x="30" y="333726"/>
                            </a:cubicBezTo>
                            <a:cubicBezTo>
                              <a:pt x="-2010" y="414659"/>
                              <a:pt x="74111" y="441106"/>
                              <a:pt x="83420" y="519659"/>
                            </a:cubicBezTo>
                            <a:cubicBezTo>
                              <a:pt x="95395" y="591467"/>
                              <a:pt x="58836" y="697602"/>
                              <a:pt x="27827" y="79140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D236FB5B-0972-FE40-B1F1-3900224750D5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377726068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91525" y="71786"/>
                              <a:pt x="16692" y="165939"/>
                              <a:pt x="2585" y="305121"/>
                            </a:cubicBezTo>
                            <a:cubicBezTo>
                              <a:pt x="-43376" y="426577"/>
                              <a:pt x="46360" y="564750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F76565A5-0739-3345-BEB5-C5EFBE3E2EAE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76997732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112967" y="81213"/>
                              <a:pt x="22628" y="196600"/>
                              <a:pt x="2585" y="305121"/>
                            </a:cubicBezTo>
                            <a:cubicBezTo>
                              <a:pt x="-11233" y="458136"/>
                              <a:pt x="64665" y="615065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4A5D3390-45E8-014A-973E-28EE3B24114E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831338067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84198" y="105843"/>
                              <a:pt x="26245" y="191476"/>
                              <a:pt x="2585" y="305121"/>
                            </a:cubicBezTo>
                            <a:cubicBezTo>
                              <a:pt x="-4636" y="434437"/>
                              <a:pt x="46073" y="562863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19675604-994E-914F-B054-E181A3F890A6}"/>
                  </a:ext>
                </a:extLst>
              </p:cNvPr>
              <p:cNvSpPr/>
              <p:nvPr/>
            </p:nvSpPr>
            <p:spPr>
              <a:xfrm flipH="1">
                <a:off x="5434557" y="2293443"/>
                <a:ext cx="11664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339858631">
                      <a:custGeom>
                        <a:avLst/>
                        <a:gdLst>
                          <a:gd name="connsiteX0" fmla="*/ 134187 w 189350"/>
                          <a:gd name="connsiteY0" fmla="*/ 0 h 793814"/>
                          <a:gd name="connsiteX1" fmla="*/ 182533 w 189350"/>
                          <a:gd name="connsiteY1" fmla="*/ 192802 h 793814"/>
                          <a:gd name="connsiteX2" fmla="*/ 2338 w 189350"/>
                          <a:gd name="connsiteY2" fmla="*/ 515633 h 793814"/>
                          <a:gd name="connsiteX3" fmla="*/ 81448 w 189350"/>
                          <a:gd name="connsiteY3" fmla="*/ 748789 h 793814"/>
                          <a:gd name="connsiteX4" fmla="*/ 103422 w 189350"/>
                          <a:gd name="connsiteY4" fmla="*/ 793626 h 793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350" h="793814" extrusionOk="0">
                            <a:moveTo>
                              <a:pt x="134187" y="0"/>
                            </a:moveTo>
                            <a:cubicBezTo>
                              <a:pt x="168998" y="55336"/>
                              <a:pt x="213030" y="112486"/>
                              <a:pt x="182533" y="192802"/>
                            </a:cubicBezTo>
                            <a:cubicBezTo>
                              <a:pt x="156376" y="300144"/>
                              <a:pt x="22510" y="425553"/>
                              <a:pt x="2338" y="515633"/>
                            </a:cubicBezTo>
                            <a:cubicBezTo>
                              <a:pt x="-14853" y="616206"/>
                              <a:pt x="65326" y="716098"/>
                              <a:pt x="81448" y="748789"/>
                            </a:cubicBezTo>
                            <a:cubicBezTo>
                              <a:pt x="97639" y="794968"/>
                              <a:pt x="100956" y="794452"/>
                              <a:pt x="103422" y="793626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53E04E78-3D6D-9346-9192-A1E5EF44684C}"/>
                </a:ext>
              </a:extLst>
            </p:cNvPr>
            <p:cNvSpPr/>
            <p:nvPr/>
          </p:nvSpPr>
          <p:spPr>
            <a:xfrm flipH="1">
              <a:off x="6773871" y="3821731"/>
              <a:ext cx="558916" cy="602036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383825349">
                    <a:custGeom>
                      <a:avLst/>
                      <a:gdLst>
                        <a:gd name="connsiteX0" fmla="*/ 558916 w 558916"/>
                        <a:gd name="connsiteY0" fmla="*/ 0 h 602036"/>
                        <a:gd name="connsiteX1" fmla="*/ 110819 w 558916"/>
                        <a:gd name="connsiteY1" fmla="*/ 413445 h 602036"/>
                        <a:gd name="connsiteX2" fmla="*/ 0 w 558916"/>
                        <a:gd name="connsiteY2" fmla="*/ 602036 h 60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8916" h="602036" extrusionOk="0">
                          <a:moveTo>
                            <a:pt x="558916" y="0"/>
                          </a:moveTo>
                          <a:cubicBezTo>
                            <a:pt x="386340" y="157999"/>
                            <a:pt x="206104" y="317069"/>
                            <a:pt x="110819" y="413445"/>
                          </a:cubicBezTo>
                          <a:cubicBezTo>
                            <a:pt x="20982" y="505153"/>
                            <a:pt x="2879" y="564657"/>
                            <a:pt x="0" y="6020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CBDE3076-FD90-B94B-AAFA-7269861B9C94}"/>
                </a:ext>
              </a:extLst>
            </p:cNvPr>
            <p:cNvSpPr/>
            <p:nvPr/>
          </p:nvSpPr>
          <p:spPr>
            <a:xfrm>
              <a:off x="6759529" y="3826412"/>
              <a:ext cx="453683" cy="594360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87594519">
                    <a:custGeom>
                      <a:avLst/>
                      <a:gdLst>
                        <a:gd name="connsiteX0" fmla="*/ 0 w 453683"/>
                        <a:gd name="connsiteY0" fmla="*/ 0 h 594360"/>
                        <a:gd name="connsiteX1" fmla="*/ 235634 w 453683"/>
                        <a:gd name="connsiteY1" fmla="*/ 341142 h 594360"/>
                        <a:gd name="connsiteX2" fmla="*/ 453683 w 453683"/>
                        <a:gd name="connsiteY2" fmla="*/ 594360 h 594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3683" h="594360" extrusionOk="0">
                          <a:moveTo>
                            <a:pt x="0" y="0"/>
                          </a:moveTo>
                          <a:cubicBezTo>
                            <a:pt x="79375" y="115799"/>
                            <a:pt x="145647" y="220884"/>
                            <a:pt x="235634" y="341142"/>
                          </a:cubicBezTo>
                          <a:cubicBezTo>
                            <a:pt x="311846" y="445874"/>
                            <a:pt x="400699" y="541600"/>
                            <a:pt x="453683" y="59436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EB574881-EE04-EC4D-91D1-06CC6C44C349}"/>
                </a:ext>
              </a:extLst>
            </p:cNvPr>
            <p:cNvSpPr/>
            <p:nvPr/>
          </p:nvSpPr>
          <p:spPr>
            <a:xfrm>
              <a:off x="6727873" y="3840483"/>
              <a:ext cx="208859" cy="724863"/>
            </a:xfrm>
            <a:custGeom>
              <a:avLst/>
              <a:gdLst>
                <a:gd name="connsiteX0" fmla="*/ 0 w 337624"/>
                <a:gd name="connsiteY0" fmla="*/ 0 h 692834"/>
                <a:gd name="connsiteX1" fmla="*/ 249701 w 337624"/>
                <a:gd name="connsiteY1" fmla="*/ 481818 h 692834"/>
                <a:gd name="connsiteX2" fmla="*/ 337624 w 337624"/>
                <a:gd name="connsiteY2" fmla="*/ 692834 h 6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24" h="692834">
                  <a:moveTo>
                    <a:pt x="0" y="0"/>
                  </a:moveTo>
                  <a:cubicBezTo>
                    <a:pt x="96715" y="183173"/>
                    <a:pt x="193430" y="366346"/>
                    <a:pt x="249701" y="481818"/>
                  </a:cubicBezTo>
                  <a:cubicBezTo>
                    <a:pt x="305972" y="597290"/>
                    <a:pt x="321798" y="645062"/>
                    <a:pt x="337624" y="6928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058189417">
                    <a:custGeom>
                      <a:avLst/>
                      <a:gdLst>
                        <a:gd name="connsiteX0" fmla="*/ 0 w 208858"/>
                        <a:gd name="connsiteY0" fmla="*/ 0 h 724862"/>
                        <a:gd name="connsiteX1" fmla="*/ 154467 w 208858"/>
                        <a:gd name="connsiteY1" fmla="*/ 504091 h 724862"/>
                        <a:gd name="connsiteX2" fmla="*/ 208858 w 208858"/>
                        <a:gd name="connsiteY2" fmla="*/ 724862 h 724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8858" h="724862" extrusionOk="0">
                          <a:moveTo>
                            <a:pt x="0" y="0"/>
                          </a:moveTo>
                          <a:cubicBezTo>
                            <a:pt x="45947" y="173822"/>
                            <a:pt x="144776" y="357164"/>
                            <a:pt x="154467" y="504091"/>
                          </a:cubicBezTo>
                          <a:cubicBezTo>
                            <a:pt x="196347" y="626739"/>
                            <a:pt x="201471" y="676042"/>
                            <a:pt x="208858" y="72486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D1FAB326-7A59-EF43-BFE4-AB9CC7BCF359}"/>
                </a:ext>
              </a:extLst>
            </p:cNvPr>
            <p:cNvSpPr/>
            <p:nvPr/>
          </p:nvSpPr>
          <p:spPr>
            <a:xfrm>
              <a:off x="6111355" y="3826411"/>
              <a:ext cx="623556" cy="748800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4091415909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32722" y="178770"/>
                            <a:pt x="218115" y="395346"/>
                            <a:pt x="106568" y="469352"/>
                          </a:cubicBezTo>
                          <a:cubicBezTo>
                            <a:pt x="5023" y="570246"/>
                            <a:pt x="39492" y="586815"/>
                            <a:pt x="15128" y="629527"/>
                          </a:cubicBezTo>
                          <a:cubicBezTo>
                            <a:pt x="608" y="681586"/>
                            <a:pt x="-7099" y="713087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270B9670-A0EE-CD45-9FF5-6CD59F96141B}"/>
                </a:ext>
              </a:extLst>
            </p:cNvPr>
            <p:cNvSpPr/>
            <p:nvPr/>
          </p:nvSpPr>
          <p:spPr>
            <a:xfrm>
              <a:off x="6455947" y="3822700"/>
              <a:ext cx="341728" cy="74612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568301311">
                    <a:custGeom>
                      <a:avLst/>
                      <a:gdLst>
                        <a:gd name="connsiteX0" fmla="*/ 414984 w 414984"/>
                        <a:gd name="connsiteY0" fmla="*/ 0 h 746125"/>
                        <a:gd name="connsiteX1" fmla="*/ 141934 w 414984"/>
                        <a:gd name="connsiteY1" fmla="*/ 285750 h 746125"/>
                        <a:gd name="connsiteX2" fmla="*/ 5409 w 414984"/>
                        <a:gd name="connsiteY2" fmla="*/ 555625 h 746125"/>
                        <a:gd name="connsiteX3" fmla="*/ 40334 w 414984"/>
                        <a:gd name="connsiteY3" fmla="*/ 746125 h 746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46125" extrusionOk="0">
                          <a:moveTo>
                            <a:pt x="414984" y="0"/>
                          </a:moveTo>
                          <a:cubicBezTo>
                            <a:pt x="311074" y="94073"/>
                            <a:pt x="186641" y="191016"/>
                            <a:pt x="141934" y="285750"/>
                          </a:cubicBezTo>
                          <a:cubicBezTo>
                            <a:pt x="69017" y="390368"/>
                            <a:pt x="3715" y="479109"/>
                            <a:pt x="5409" y="555625"/>
                          </a:cubicBezTo>
                          <a:cubicBezTo>
                            <a:pt x="-14504" y="636092"/>
                            <a:pt x="25698" y="675724"/>
                            <a:pt x="40334" y="746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0D0CC3F3-BA10-5D43-A1BC-3812F4A3A819}"/>
                </a:ext>
              </a:extLst>
            </p:cNvPr>
            <p:cNvSpPr/>
            <p:nvPr/>
          </p:nvSpPr>
          <p:spPr>
            <a:xfrm>
              <a:off x="6343987" y="3814481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640676447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88264" y="119803"/>
                            <a:pt x="225632" y="208895"/>
                            <a:pt x="141934" y="301034"/>
                          </a:cubicBezTo>
                          <a:cubicBezTo>
                            <a:pt x="87402" y="406469"/>
                            <a:pt x="37414" y="497951"/>
                            <a:pt x="5409" y="585345"/>
                          </a:cubicBezTo>
                          <a:cubicBezTo>
                            <a:pt x="-12738" y="660216"/>
                            <a:pt x="11260" y="730874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245EC9B9-0F84-9845-BAB6-C98D89DB6A02}"/>
                </a:ext>
              </a:extLst>
            </p:cNvPr>
            <p:cNvSpPr/>
            <p:nvPr/>
          </p:nvSpPr>
          <p:spPr>
            <a:xfrm>
              <a:off x="6826251" y="3816354"/>
              <a:ext cx="190500" cy="765175"/>
            </a:xfrm>
            <a:custGeom>
              <a:avLst/>
              <a:gdLst>
                <a:gd name="connsiteX0" fmla="*/ 0 w 190500"/>
                <a:gd name="connsiteY0" fmla="*/ 0 h 765175"/>
                <a:gd name="connsiteX1" fmla="*/ 82550 w 190500"/>
                <a:gd name="connsiteY1" fmla="*/ 371475 h 765175"/>
                <a:gd name="connsiteX2" fmla="*/ 133350 w 190500"/>
                <a:gd name="connsiteY2" fmla="*/ 603250 h 765175"/>
                <a:gd name="connsiteX3" fmla="*/ 190500 w 190500"/>
                <a:gd name="connsiteY3" fmla="*/ 765175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65175">
                  <a:moveTo>
                    <a:pt x="0" y="0"/>
                  </a:moveTo>
                  <a:lnTo>
                    <a:pt x="82550" y="371475"/>
                  </a:lnTo>
                  <a:cubicBezTo>
                    <a:pt x="104775" y="472017"/>
                    <a:pt x="115358" y="537633"/>
                    <a:pt x="133350" y="603250"/>
                  </a:cubicBezTo>
                  <a:cubicBezTo>
                    <a:pt x="151342" y="668867"/>
                    <a:pt x="170921" y="717021"/>
                    <a:pt x="190500" y="7651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825572193">
                    <a:custGeom>
                      <a:avLst/>
                      <a:gdLst>
                        <a:gd name="connsiteX0" fmla="*/ 0 w 190500"/>
                        <a:gd name="connsiteY0" fmla="*/ 0 h 765175"/>
                        <a:gd name="connsiteX1" fmla="*/ 82550 w 190500"/>
                        <a:gd name="connsiteY1" fmla="*/ 371475 h 765175"/>
                        <a:gd name="connsiteX2" fmla="*/ 133350 w 190500"/>
                        <a:gd name="connsiteY2" fmla="*/ 603250 h 765175"/>
                        <a:gd name="connsiteX3" fmla="*/ 190500 w 190500"/>
                        <a:gd name="connsiteY3" fmla="*/ 765175 h 765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0" h="765175" extrusionOk="0">
                          <a:moveTo>
                            <a:pt x="0" y="0"/>
                          </a:moveTo>
                          <a:cubicBezTo>
                            <a:pt x="72259" y="166804"/>
                            <a:pt x="33217" y="224180"/>
                            <a:pt x="82550" y="371475"/>
                          </a:cubicBezTo>
                          <a:cubicBezTo>
                            <a:pt x="106023" y="475193"/>
                            <a:pt x="108992" y="547888"/>
                            <a:pt x="133350" y="603250"/>
                          </a:cubicBezTo>
                          <a:cubicBezTo>
                            <a:pt x="140373" y="674348"/>
                            <a:pt x="170571" y="724768"/>
                            <a:pt x="190500" y="7651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9D1D8471-F6FF-0740-8F7E-C95228E851B9}"/>
                </a:ext>
              </a:extLst>
            </p:cNvPr>
            <p:cNvSpPr/>
            <p:nvPr/>
          </p:nvSpPr>
          <p:spPr>
            <a:xfrm>
              <a:off x="6762754" y="3813178"/>
              <a:ext cx="341727" cy="768351"/>
            </a:xfrm>
            <a:custGeom>
              <a:avLst/>
              <a:gdLst>
                <a:gd name="connsiteX0" fmla="*/ 0 w 341727"/>
                <a:gd name="connsiteY0" fmla="*/ 0 h 768350"/>
                <a:gd name="connsiteX1" fmla="*/ 307975 w 341727"/>
                <a:gd name="connsiteY1" fmla="*/ 520700 h 768350"/>
                <a:gd name="connsiteX2" fmla="*/ 336550 w 341727"/>
                <a:gd name="connsiteY2" fmla="*/ 587375 h 768350"/>
                <a:gd name="connsiteX3" fmla="*/ 333375 w 341727"/>
                <a:gd name="connsiteY3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27" h="768350">
                  <a:moveTo>
                    <a:pt x="0" y="0"/>
                  </a:moveTo>
                  <a:cubicBezTo>
                    <a:pt x="125941" y="211402"/>
                    <a:pt x="251883" y="422804"/>
                    <a:pt x="307975" y="520700"/>
                  </a:cubicBezTo>
                  <a:cubicBezTo>
                    <a:pt x="364067" y="618596"/>
                    <a:pt x="332317" y="546100"/>
                    <a:pt x="336550" y="587375"/>
                  </a:cubicBezTo>
                  <a:cubicBezTo>
                    <a:pt x="340783" y="628650"/>
                    <a:pt x="337079" y="698500"/>
                    <a:pt x="333375" y="76835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487979225">
                    <a:custGeom>
                      <a:avLst/>
                      <a:gdLst>
                        <a:gd name="connsiteX0" fmla="*/ 0 w 341727"/>
                        <a:gd name="connsiteY0" fmla="*/ 0 h 768350"/>
                        <a:gd name="connsiteX1" fmla="*/ 307975 w 341727"/>
                        <a:gd name="connsiteY1" fmla="*/ 520700 h 768350"/>
                        <a:gd name="connsiteX2" fmla="*/ 336550 w 341727"/>
                        <a:gd name="connsiteY2" fmla="*/ 587375 h 768350"/>
                        <a:gd name="connsiteX3" fmla="*/ 333375 w 341727"/>
                        <a:gd name="connsiteY3" fmla="*/ 768350 h 768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1727" h="768350" extrusionOk="0">
                          <a:moveTo>
                            <a:pt x="0" y="0"/>
                          </a:moveTo>
                          <a:cubicBezTo>
                            <a:pt x="137774" y="217645"/>
                            <a:pt x="253971" y="436380"/>
                            <a:pt x="307975" y="520700"/>
                          </a:cubicBezTo>
                          <a:cubicBezTo>
                            <a:pt x="365181" y="616794"/>
                            <a:pt x="339800" y="543669"/>
                            <a:pt x="336550" y="587375"/>
                          </a:cubicBezTo>
                          <a:cubicBezTo>
                            <a:pt x="331653" y="632156"/>
                            <a:pt x="350642" y="708950"/>
                            <a:pt x="333375" y="76835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5" name="Freeform 474">
              <a:extLst>
                <a:ext uri="{FF2B5EF4-FFF2-40B4-BE49-F238E27FC236}">
                  <a16:creationId xmlns:a16="http://schemas.microsoft.com/office/drawing/2014/main" id="{0455407B-B993-8344-97E9-EF7A5155702D}"/>
                </a:ext>
              </a:extLst>
            </p:cNvPr>
            <p:cNvSpPr/>
            <p:nvPr/>
          </p:nvSpPr>
          <p:spPr>
            <a:xfrm>
              <a:off x="6724651" y="3829052"/>
              <a:ext cx="584200" cy="619125"/>
            </a:xfrm>
            <a:custGeom>
              <a:avLst/>
              <a:gdLst>
                <a:gd name="connsiteX0" fmla="*/ 0 w 584200"/>
                <a:gd name="connsiteY0" fmla="*/ 0 h 619125"/>
                <a:gd name="connsiteX1" fmla="*/ 336550 w 584200"/>
                <a:gd name="connsiteY1" fmla="*/ 514350 h 619125"/>
                <a:gd name="connsiteX2" fmla="*/ 584200 w 584200"/>
                <a:gd name="connsiteY2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200" h="619125">
                  <a:moveTo>
                    <a:pt x="0" y="0"/>
                  </a:moveTo>
                  <a:cubicBezTo>
                    <a:pt x="119591" y="205581"/>
                    <a:pt x="239183" y="411163"/>
                    <a:pt x="336550" y="514350"/>
                  </a:cubicBezTo>
                  <a:cubicBezTo>
                    <a:pt x="433917" y="617537"/>
                    <a:pt x="509058" y="618331"/>
                    <a:pt x="584200" y="619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32021350">
                    <a:custGeom>
                      <a:avLst/>
                      <a:gdLst>
                        <a:gd name="connsiteX0" fmla="*/ 0 w 584200"/>
                        <a:gd name="connsiteY0" fmla="*/ 0 h 619125"/>
                        <a:gd name="connsiteX1" fmla="*/ 336550 w 584200"/>
                        <a:gd name="connsiteY1" fmla="*/ 514350 h 619125"/>
                        <a:gd name="connsiteX2" fmla="*/ 584200 w 584200"/>
                        <a:gd name="connsiteY2" fmla="*/ 619125 h 619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4200" h="619125" extrusionOk="0">
                          <a:moveTo>
                            <a:pt x="0" y="0"/>
                          </a:moveTo>
                          <a:cubicBezTo>
                            <a:pt x="96258" y="177609"/>
                            <a:pt x="234239" y="412028"/>
                            <a:pt x="336550" y="514350"/>
                          </a:cubicBezTo>
                          <a:cubicBezTo>
                            <a:pt x="431076" y="600575"/>
                            <a:pt x="501742" y="633553"/>
                            <a:pt x="584200" y="619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6D274968-19E1-D944-922B-DF4D0DE74645}"/>
                </a:ext>
              </a:extLst>
            </p:cNvPr>
            <p:cNvSpPr/>
            <p:nvPr/>
          </p:nvSpPr>
          <p:spPr>
            <a:xfrm>
              <a:off x="6851649" y="3813180"/>
              <a:ext cx="501651" cy="631825"/>
            </a:xfrm>
            <a:custGeom>
              <a:avLst/>
              <a:gdLst>
                <a:gd name="connsiteX0" fmla="*/ 0 w 501650"/>
                <a:gd name="connsiteY0" fmla="*/ 0 h 631825"/>
                <a:gd name="connsiteX1" fmla="*/ 158750 w 501650"/>
                <a:gd name="connsiteY1" fmla="*/ 314325 h 631825"/>
                <a:gd name="connsiteX2" fmla="*/ 501650 w 501650"/>
                <a:gd name="connsiteY2" fmla="*/ 63182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650" h="631825">
                  <a:moveTo>
                    <a:pt x="0" y="0"/>
                  </a:moveTo>
                  <a:cubicBezTo>
                    <a:pt x="37571" y="104510"/>
                    <a:pt x="75142" y="209021"/>
                    <a:pt x="158750" y="314325"/>
                  </a:cubicBezTo>
                  <a:cubicBezTo>
                    <a:pt x="242358" y="419629"/>
                    <a:pt x="372004" y="525727"/>
                    <a:pt x="501650" y="6318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5200823">
                    <a:custGeom>
                      <a:avLst/>
                      <a:gdLst>
                        <a:gd name="connsiteX0" fmla="*/ 0 w 501650"/>
                        <a:gd name="connsiteY0" fmla="*/ 0 h 631825"/>
                        <a:gd name="connsiteX1" fmla="*/ 158750 w 501650"/>
                        <a:gd name="connsiteY1" fmla="*/ 314325 h 631825"/>
                        <a:gd name="connsiteX2" fmla="*/ 501650 w 501650"/>
                        <a:gd name="connsiteY2" fmla="*/ 631825 h 6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1650" h="631825" extrusionOk="0">
                          <a:moveTo>
                            <a:pt x="0" y="0"/>
                          </a:moveTo>
                          <a:cubicBezTo>
                            <a:pt x="28872" y="104170"/>
                            <a:pt x="81136" y="187513"/>
                            <a:pt x="158750" y="314325"/>
                          </a:cubicBezTo>
                          <a:cubicBezTo>
                            <a:pt x="233216" y="408795"/>
                            <a:pt x="353812" y="512472"/>
                            <a:pt x="501650" y="6318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1D2BCCE7-0A10-9541-B855-192B73550662}"/>
                </a:ext>
              </a:extLst>
            </p:cNvPr>
            <p:cNvSpPr/>
            <p:nvPr/>
          </p:nvSpPr>
          <p:spPr>
            <a:xfrm>
              <a:off x="6775451" y="3819525"/>
              <a:ext cx="746764" cy="654299"/>
            </a:xfrm>
            <a:custGeom>
              <a:avLst/>
              <a:gdLst>
                <a:gd name="connsiteX0" fmla="*/ 0 w 746764"/>
                <a:gd name="connsiteY0" fmla="*/ 0 h 654299"/>
                <a:gd name="connsiteX1" fmla="*/ 266700 w 746764"/>
                <a:gd name="connsiteY1" fmla="*/ 228600 h 654299"/>
                <a:gd name="connsiteX2" fmla="*/ 701675 w 746764"/>
                <a:gd name="connsiteY2" fmla="*/ 596900 h 654299"/>
                <a:gd name="connsiteX3" fmla="*/ 711200 w 746764"/>
                <a:gd name="connsiteY3" fmla="*/ 647700 h 65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4" h="654299">
                  <a:moveTo>
                    <a:pt x="0" y="0"/>
                  </a:moveTo>
                  <a:lnTo>
                    <a:pt x="266700" y="228600"/>
                  </a:lnTo>
                  <a:cubicBezTo>
                    <a:pt x="383646" y="328083"/>
                    <a:pt x="627592" y="527050"/>
                    <a:pt x="701675" y="596900"/>
                  </a:cubicBezTo>
                  <a:cubicBezTo>
                    <a:pt x="775758" y="666750"/>
                    <a:pt x="743479" y="657225"/>
                    <a:pt x="711200" y="64770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439305057">
                    <a:custGeom>
                      <a:avLst/>
                      <a:gdLst>
                        <a:gd name="connsiteX0" fmla="*/ 0 w 746764"/>
                        <a:gd name="connsiteY0" fmla="*/ 0 h 654299"/>
                        <a:gd name="connsiteX1" fmla="*/ 266700 w 746764"/>
                        <a:gd name="connsiteY1" fmla="*/ 228600 h 654299"/>
                        <a:gd name="connsiteX2" fmla="*/ 701675 w 746764"/>
                        <a:gd name="connsiteY2" fmla="*/ 596900 h 654299"/>
                        <a:gd name="connsiteX3" fmla="*/ 711200 w 746764"/>
                        <a:gd name="connsiteY3" fmla="*/ 647700 h 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764" h="654299" extrusionOk="0">
                          <a:moveTo>
                            <a:pt x="0" y="0"/>
                          </a:moveTo>
                          <a:cubicBezTo>
                            <a:pt x="113340" y="55241"/>
                            <a:pt x="165026" y="179291"/>
                            <a:pt x="266700" y="228600"/>
                          </a:cubicBezTo>
                          <a:cubicBezTo>
                            <a:pt x="387060" y="331527"/>
                            <a:pt x="627423" y="530624"/>
                            <a:pt x="701675" y="596900"/>
                          </a:cubicBezTo>
                          <a:cubicBezTo>
                            <a:pt x="768459" y="669791"/>
                            <a:pt x="739844" y="653347"/>
                            <a:pt x="711200" y="64770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5527943B-3304-8D43-80AE-112FC64EAE39}"/>
                </a:ext>
              </a:extLst>
            </p:cNvPr>
            <p:cNvSpPr/>
            <p:nvPr/>
          </p:nvSpPr>
          <p:spPr>
            <a:xfrm>
              <a:off x="6511928" y="3816352"/>
              <a:ext cx="238125" cy="793037"/>
            </a:xfrm>
            <a:custGeom>
              <a:avLst/>
              <a:gdLst>
                <a:gd name="connsiteX0" fmla="*/ 238125 w 238125"/>
                <a:gd name="connsiteY0" fmla="*/ 0 h 644525"/>
                <a:gd name="connsiteX1" fmla="*/ 0 w 238125"/>
                <a:gd name="connsiteY1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644525">
                  <a:moveTo>
                    <a:pt x="238125" y="0"/>
                  </a:moveTo>
                  <a:cubicBezTo>
                    <a:pt x="141816" y="258762"/>
                    <a:pt x="45508" y="517525"/>
                    <a:pt x="0" y="6445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058813404">
                    <a:custGeom>
                      <a:avLst/>
                      <a:gdLst>
                        <a:gd name="connsiteX0" fmla="*/ 238125 w 238125"/>
                        <a:gd name="connsiteY0" fmla="*/ 0 h 793037"/>
                        <a:gd name="connsiteX1" fmla="*/ 0 w 238125"/>
                        <a:gd name="connsiteY1" fmla="*/ 793037 h 793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8125" h="793037" extrusionOk="0">
                          <a:moveTo>
                            <a:pt x="238125" y="0"/>
                          </a:moveTo>
                          <a:cubicBezTo>
                            <a:pt x="141795" y="303294"/>
                            <a:pt x="29917" y="615113"/>
                            <a:pt x="0" y="7930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57FFC82-4294-5C49-8482-F3EC05AFB658}"/>
                </a:ext>
              </a:extLst>
            </p:cNvPr>
            <p:cNvSpPr/>
            <p:nvPr/>
          </p:nvSpPr>
          <p:spPr>
            <a:xfrm>
              <a:off x="6474816" y="3849705"/>
              <a:ext cx="294821" cy="776087"/>
            </a:xfrm>
            <a:custGeom>
              <a:avLst/>
              <a:gdLst>
                <a:gd name="connsiteX0" fmla="*/ 294821 w 294821"/>
                <a:gd name="connsiteY0" fmla="*/ 0 h 776087"/>
                <a:gd name="connsiteX1" fmla="*/ 25879 w 294821"/>
                <a:gd name="connsiteY1" fmla="*/ 522514 h 776087"/>
                <a:gd name="connsiteX2" fmla="*/ 25879 w 294821"/>
                <a:gd name="connsiteY2" fmla="*/ 776087 h 7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21" h="776087">
                  <a:moveTo>
                    <a:pt x="294821" y="0"/>
                  </a:moveTo>
                  <a:cubicBezTo>
                    <a:pt x="182762" y="196583"/>
                    <a:pt x="70703" y="393166"/>
                    <a:pt x="25879" y="522514"/>
                  </a:cubicBezTo>
                  <a:cubicBezTo>
                    <a:pt x="-18945" y="651862"/>
                    <a:pt x="3467" y="713974"/>
                    <a:pt x="25879" y="7760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0EEC38-CD10-2C4D-9C85-62AEBCC00D75}"/>
              </a:ext>
            </a:extLst>
          </p:cNvPr>
          <p:cNvGrpSpPr/>
          <p:nvPr/>
        </p:nvGrpSpPr>
        <p:grpSpPr>
          <a:xfrm>
            <a:off x="4948521" y="3801291"/>
            <a:ext cx="1334715" cy="824501"/>
            <a:chOff x="4948521" y="3801291"/>
            <a:chExt cx="1334715" cy="824501"/>
          </a:xfrm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FCE5B269-5FD9-544E-BCCF-449F4A4E93F6}"/>
                </a:ext>
              </a:extLst>
            </p:cNvPr>
            <p:cNvGrpSpPr/>
            <p:nvPr/>
          </p:nvGrpSpPr>
          <p:grpSpPr>
            <a:xfrm>
              <a:off x="5440817" y="3811999"/>
              <a:ext cx="367675" cy="655271"/>
              <a:chOff x="5411253" y="2261358"/>
              <a:chExt cx="210655" cy="615595"/>
            </a:xfrm>
          </p:grpSpPr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49F12B61-8B5D-DF4E-B705-D57517B84B6C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98449" y="59022"/>
                              <a:pt x="2892" y="140631"/>
                              <a:pt x="3516" y="233308"/>
                            </a:cubicBezTo>
                            <a:cubicBezTo>
                              <a:pt x="3910" y="336808"/>
                              <a:pt x="32386" y="465623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9F26DD0D-7FF5-0144-AA31-4947BD6457DD}"/>
                  </a:ext>
                </a:extLst>
              </p:cNvPr>
              <p:cNvSpPr/>
              <p:nvPr/>
            </p:nvSpPr>
            <p:spPr>
              <a:xfrm>
                <a:off x="5483362" y="226135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16632749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01655" y="66071"/>
                              <a:pt x="14690" y="138085"/>
                              <a:pt x="3516" y="233308"/>
                            </a:cubicBezTo>
                            <a:cubicBezTo>
                              <a:pt x="-22791" y="300907"/>
                              <a:pt x="51227" y="43261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E51C362E-2DAC-6047-A54D-EE50348F1E8E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97022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23414" y="82452"/>
                              <a:pt x="27931" y="153191"/>
                              <a:pt x="3516" y="233308"/>
                            </a:cubicBezTo>
                            <a:cubicBezTo>
                              <a:pt x="-42131" y="307387"/>
                              <a:pt x="75217" y="46478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1BEE577C-6EF7-7949-910A-9A88B4D2D7EA}"/>
                  </a:ext>
                </a:extLst>
              </p:cNvPr>
              <p:cNvSpPr/>
              <p:nvPr/>
            </p:nvSpPr>
            <p:spPr>
              <a:xfrm>
                <a:off x="5412659" y="2267164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77963799">
                      <a:custGeom>
                        <a:avLst/>
                        <a:gdLst>
                          <a:gd name="connsiteX0" fmla="*/ 182503 w 257527"/>
                          <a:gd name="connsiteY0" fmla="*/ 0 h 645395"/>
                          <a:gd name="connsiteX1" fmla="*/ 248255 w 257527"/>
                          <a:gd name="connsiteY1" fmla="*/ 156754 h 645395"/>
                          <a:gd name="connsiteX2" fmla="*/ 3180 w 257527"/>
                          <a:gd name="connsiteY2" fmla="*/ 419226 h 645395"/>
                          <a:gd name="connsiteX3" fmla="*/ 110774 w 257527"/>
                          <a:gd name="connsiteY3" fmla="*/ 608788 h 645395"/>
                          <a:gd name="connsiteX4" fmla="*/ 140660 w 257527"/>
                          <a:gd name="connsiteY4" fmla="*/ 645242 h 645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7527" h="645395" extrusionOk="0">
                            <a:moveTo>
                              <a:pt x="182503" y="0"/>
                            </a:moveTo>
                            <a:cubicBezTo>
                              <a:pt x="239692" y="29397"/>
                              <a:pt x="285771" y="73041"/>
                              <a:pt x="248255" y="156754"/>
                            </a:cubicBezTo>
                            <a:cubicBezTo>
                              <a:pt x="226957" y="231027"/>
                              <a:pt x="21841" y="355621"/>
                              <a:pt x="3180" y="419226"/>
                            </a:cubicBezTo>
                            <a:cubicBezTo>
                              <a:pt x="-16956" y="491949"/>
                              <a:pt x="88965" y="569264"/>
                              <a:pt x="110774" y="608788"/>
                            </a:cubicBezTo>
                            <a:cubicBezTo>
                              <a:pt x="133550" y="646800"/>
                              <a:pt x="136811" y="645651"/>
                              <a:pt x="140660" y="645242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14B3DE42-607B-C745-B50E-9C80FA9DF83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72742231">
                      <a:custGeom>
                        <a:avLst/>
                        <a:gdLst>
                          <a:gd name="connsiteX0" fmla="*/ 101651 w 101651"/>
                          <a:gd name="connsiteY0" fmla="*/ 0 h 605143"/>
                          <a:gd name="connsiteX1" fmla="*/ 33 w 101651"/>
                          <a:gd name="connsiteY1" fmla="*/ 255180 h 605143"/>
                          <a:gd name="connsiteX2" fmla="*/ 89695 w 101651"/>
                          <a:gd name="connsiteY2" fmla="*/ 397352 h 605143"/>
                          <a:gd name="connsiteX3" fmla="*/ 29921 w 101651"/>
                          <a:gd name="connsiteY3" fmla="*/ 605143 h 60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51" h="605143" extrusionOk="0">
                            <a:moveTo>
                              <a:pt x="101651" y="0"/>
                            </a:moveTo>
                            <a:cubicBezTo>
                              <a:pt x="61064" y="82692"/>
                              <a:pt x="4110" y="196136"/>
                              <a:pt x="33" y="255180"/>
                            </a:cubicBezTo>
                            <a:cubicBezTo>
                              <a:pt x="1162" y="325733"/>
                              <a:pt x="76400" y="344746"/>
                              <a:pt x="89695" y="397352"/>
                            </a:cubicBezTo>
                            <a:cubicBezTo>
                              <a:pt x="106715" y="445677"/>
                              <a:pt x="54947" y="548578"/>
                              <a:pt x="29921" y="60514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39FBDA00-0F22-B24E-A7AE-A11B19D4E0CE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56424249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87887" y="63408"/>
                              <a:pt x="18449" y="140308"/>
                              <a:pt x="2780" y="233308"/>
                            </a:cubicBezTo>
                            <a:cubicBezTo>
                              <a:pt x="-33918" y="311563"/>
                              <a:pt x="27965" y="496995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A775DDD8-C017-CA49-B872-07357994026C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43488738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78655" y="66172"/>
                              <a:pt x="-5341" y="147846"/>
                              <a:pt x="2780" y="233308"/>
                            </a:cubicBezTo>
                            <a:cubicBezTo>
                              <a:pt x="-22653" y="341268"/>
                              <a:pt x="41223" y="431270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94B7DEE8-4B1D-E748-84C1-3D0B5B23FB37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240449068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66480" y="71754"/>
                              <a:pt x="-5883" y="138464"/>
                              <a:pt x="2780" y="233308"/>
                            </a:cubicBezTo>
                            <a:cubicBezTo>
                              <a:pt x="20163" y="322385"/>
                              <a:pt x="29535" y="462898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AF2001D2-58C3-6140-B38B-B4C215971C44}"/>
                  </a:ext>
                </a:extLst>
              </p:cNvPr>
              <p:cNvSpPr/>
              <p:nvPr/>
            </p:nvSpPr>
            <p:spPr>
              <a:xfrm flipH="1">
                <a:off x="5470871" y="2273343"/>
                <a:ext cx="12176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730972719">
                      <a:custGeom>
                        <a:avLst/>
                        <a:gdLst>
                          <a:gd name="connsiteX0" fmla="*/ 150615 w 212531"/>
                          <a:gd name="connsiteY0" fmla="*/ 0 h 606982"/>
                          <a:gd name="connsiteX1" fmla="*/ 204879 w 212531"/>
                          <a:gd name="connsiteY1" fmla="*/ 147424 h 606982"/>
                          <a:gd name="connsiteX2" fmla="*/ 2624 w 212531"/>
                          <a:gd name="connsiteY2" fmla="*/ 394274 h 606982"/>
                          <a:gd name="connsiteX3" fmla="*/ 91419 w 212531"/>
                          <a:gd name="connsiteY3" fmla="*/ 572554 h 606982"/>
                          <a:gd name="connsiteX4" fmla="*/ 116084 w 212531"/>
                          <a:gd name="connsiteY4" fmla="*/ 606838 h 606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12531" h="606982" extrusionOk="0">
                            <a:moveTo>
                              <a:pt x="150615" y="0"/>
                            </a:moveTo>
                            <a:cubicBezTo>
                              <a:pt x="187100" y="39594"/>
                              <a:pt x="236650" y="90094"/>
                              <a:pt x="204879" y="147424"/>
                            </a:cubicBezTo>
                            <a:cubicBezTo>
                              <a:pt x="170648" y="210756"/>
                              <a:pt x="25594" y="340929"/>
                              <a:pt x="2624" y="394274"/>
                            </a:cubicBezTo>
                            <a:cubicBezTo>
                              <a:pt x="-10440" y="459682"/>
                              <a:pt x="70437" y="527108"/>
                              <a:pt x="91419" y="572554"/>
                            </a:cubicBezTo>
                            <a:cubicBezTo>
                              <a:pt x="110059" y="607955"/>
                              <a:pt x="112527" y="607705"/>
                              <a:pt x="116084" y="60683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430FB4F8-83D8-E44B-AF81-1BC821697C07}"/>
                </a:ext>
              </a:extLst>
            </p:cNvPr>
            <p:cNvSpPr/>
            <p:nvPr/>
          </p:nvSpPr>
          <p:spPr>
            <a:xfrm>
              <a:off x="5107261" y="3851222"/>
              <a:ext cx="543443" cy="717311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12633470">
                    <a:custGeom>
                      <a:avLst/>
                      <a:gdLst>
                        <a:gd name="connsiteX0" fmla="*/ 543442 w 543442"/>
                        <a:gd name="connsiteY0" fmla="*/ 0 h 717310"/>
                        <a:gd name="connsiteX1" fmla="*/ 107751 w 543442"/>
                        <a:gd name="connsiteY1" fmla="*/ 492609 h 717310"/>
                        <a:gd name="connsiteX2" fmla="*/ 0 w 543442"/>
                        <a:gd name="connsiteY2" fmla="*/ 717310 h 717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3442" h="717310" extrusionOk="0">
                          <a:moveTo>
                            <a:pt x="543442" y="0"/>
                          </a:moveTo>
                          <a:cubicBezTo>
                            <a:pt x="337146" y="187852"/>
                            <a:pt x="181317" y="389868"/>
                            <a:pt x="107751" y="492609"/>
                          </a:cubicBezTo>
                          <a:cubicBezTo>
                            <a:pt x="20488" y="600829"/>
                            <a:pt x="5904" y="666812"/>
                            <a:pt x="0" y="71731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59C21C1E-141F-7B4F-8891-6505E518CD50}"/>
                </a:ext>
              </a:extLst>
            </p:cNvPr>
            <p:cNvSpPr/>
            <p:nvPr/>
          </p:nvSpPr>
          <p:spPr>
            <a:xfrm>
              <a:off x="5705765" y="3821535"/>
              <a:ext cx="286015" cy="756743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932013003">
                    <a:custGeom>
                      <a:avLst/>
                      <a:gdLst>
                        <a:gd name="connsiteX0" fmla="*/ 0 w 286015"/>
                        <a:gd name="connsiteY0" fmla="*/ 0 h 756742"/>
                        <a:gd name="connsiteX1" fmla="*/ 148550 w 286015"/>
                        <a:gd name="connsiteY1" fmla="*/ 434343 h 756742"/>
                        <a:gd name="connsiteX2" fmla="*/ 286015 w 286015"/>
                        <a:gd name="connsiteY2" fmla="*/ 756742 h 756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6015" h="756742" extrusionOk="0">
                          <a:moveTo>
                            <a:pt x="0" y="0"/>
                          </a:moveTo>
                          <a:cubicBezTo>
                            <a:pt x="60089" y="141070"/>
                            <a:pt x="104442" y="296493"/>
                            <a:pt x="148550" y="434343"/>
                          </a:cubicBezTo>
                          <a:cubicBezTo>
                            <a:pt x="201154" y="540740"/>
                            <a:pt x="257331" y="682208"/>
                            <a:pt x="286015" y="75674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6F9205C5-EBFE-4C40-8542-FA4DB3B4E950}"/>
                </a:ext>
              </a:extLst>
            </p:cNvPr>
            <p:cNvSpPr/>
            <p:nvPr/>
          </p:nvSpPr>
          <p:spPr>
            <a:xfrm>
              <a:off x="5473705" y="3829053"/>
              <a:ext cx="231775" cy="605347"/>
            </a:xfrm>
            <a:custGeom>
              <a:avLst/>
              <a:gdLst>
                <a:gd name="connsiteX0" fmla="*/ 231775 w 231775"/>
                <a:gd name="connsiteY0" fmla="*/ 0 h 568325"/>
                <a:gd name="connsiteX1" fmla="*/ 31750 w 231775"/>
                <a:gd name="connsiteY1" fmla="*/ 273050 h 568325"/>
                <a:gd name="connsiteX2" fmla="*/ 0 w 231775"/>
                <a:gd name="connsiteY2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75" h="568325">
                  <a:moveTo>
                    <a:pt x="231775" y="0"/>
                  </a:moveTo>
                  <a:cubicBezTo>
                    <a:pt x="151077" y="89164"/>
                    <a:pt x="70379" y="178329"/>
                    <a:pt x="31750" y="273050"/>
                  </a:cubicBezTo>
                  <a:cubicBezTo>
                    <a:pt x="-6879" y="367771"/>
                    <a:pt x="6350" y="501121"/>
                    <a:pt x="0" y="5683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00355202">
                    <a:custGeom>
                      <a:avLst/>
                      <a:gdLst>
                        <a:gd name="connsiteX0" fmla="*/ 231775 w 231775"/>
                        <a:gd name="connsiteY0" fmla="*/ 0 h 605347"/>
                        <a:gd name="connsiteX1" fmla="*/ 31750 w 231775"/>
                        <a:gd name="connsiteY1" fmla="*/ 290837 h 605347"/>
                        <a:gd name="connsiteX2" fmla="*/ 0 w 231775"/>
                        <a:gd name="connsiteY2" fmla="*/ 605347 h 605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1775" h="605347" extrusionOk="0">
                          <a:moveTo>
                            <a:pt x="231775" y="0"/>
                          </a:moveTo>
                          <a:cubicBezTo>
                            <a:pt x="149188" y="107560"/>
                            <a:pt x="82939" y="199651"/>
                            <a:pt x="31750" y="290837"/>
                          </a:cubicBezTo>
                          <a:cubicBezTo>
                            <a:pt x="-9413" y="374231"/>
                            <a:pt x="3198" y="551982"/>
                            <a:pt x="0" y="60534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F699476B-25EF-E046-B5FF-3FD5783E7E7D}"/>
                </a:ext>
              </a:extLst>
            </p:cNvPr>
            <p:cNvSpPr/>
            <p:nvPr/>
          </p:nvSpPr>
          <p:spPr>
            <a:xfrm>
              <a:off x="5054207" y="3831457"/>
              <a:ext cx="623556" cy="745003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876239730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05419" y="221963"/>
                            <a:pt x="194493" y="375902"/>
                            <a:pt x="106568" y="469352"/>
                          </a:cubicBezTo>
                          <a:cubicBezTo>
                            <a:pt x="6236" y="569457"/>
                            <a:pt x="30114" y="584823"/>
                            <a:pt x="15128" y="629527"/>
                          </a:cubicBezTo>
                          <a:cubicBezTo>
                            <a:pt x="1338" y="676403"/>
                            <a:pt x="7302" y="705520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2F06E958-8445-BC42-9FE8-C44FA6E0499C}"/>
                </a:ext>
              </a:extLst>
            </p:cNvPr>
            <p:cNvSpPr/>
            <p:nvPr/>
          </p:nvSpPr>
          <p:spPr>
            <a:xfrm>
              <a:off x="5286839" y="3819525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721729835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96428" y="130091"/>
                            <a:pt x="236806" y="185296"/>
                            <a:pt x="141934" y="301034"/>
                          </a:cubicBezTo>
                          <a:cubicBezTo>
                            <a:pt x="77631" y="412946"/>
                            <a:pt x="8441" y="491122"/>
                            <a:pt x="5409" y="585345"/>
                          </a:cubicBezTo>
                          <a:cubicBezTo>
                            <a:pt x="-10114" y="667379"/>
                            <a:pt x="23491" y="714563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66BFAE-121E-A942-93CB-4B8713CCA842}"/>
                </a:ext>
              </a:extLst>
            </p:cNvPr>
            <p:cNvSpPr/>
            <p:nvPr/>
          </p:nvSpPr>
          <p:spPr>
            <a:xfrm>
              <a:off x="5760721" y="3840480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4E1679-D323-644C-8300-ACE8572894D9}"/>
                </a:ext>
              </a:extLst>
            </p:cNvPr>
            <p:cNvSpPr/>
            <p:nvPr/>
          </p:nvSpPr>
          <p:spPr>
            <a:xfrm>
              <a:off x="5721536" y="3844837"/>
              <a:ext cx="202625" cy="735875"/>
            </a:xfrm>
            <a:custGeom>
              <a:avLst/>
              <a:gdLst>
                <a:gd name="connsiteX0" fmla="*/ 0 w 202625"/>
                <a:gd name="connsiteY0" fmla="*/ 0 h 735875"/>
                <a:gd name="connsiteX1" fmla="*/ 187235 w 202625"/>
                <a:gd name="connsiteY1" fmla="*/ 343989 h 735875"/>
                <a:gd name="connsiteX2" fmla="*/ 178526 w 202625"/>
                <a:gd name="connsiteY2" fmla="*/ 735875 h 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625" h="735875">
                  <a:moveTo>
                    <a:pt x="0" y="0"/>
                  </a:moveTo>
                  <a:cubicBezTo>
                    <a:pt x="78740" y="110671"/>
                    <a:pt x="157481" y="221343"/>
                    <a:pt x="187235" y="343989"/>
                  </a:cubicBezTo>
                  <a:cubicBezTo>
                    <a:pt x="216989" y="466635"/>
                    <a:pt x="197757" y="601255"/>
                    <a:pt x="178526" y="7358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59609305">
                    <a:custGeom>
                      <a:avLst/>
                      <a:gdLst>
                        <a:gd name="connsiteX0" fmla="*/ 0 w 202625"/>
                        <a:gd name="connsiteY0" fmla="*/ 0 h 735875"/>
                        <a:gd name="connsiteX1" fmla="*/ 187235 w 202625"/>
                        <a:gd name="connsiteY1" fmla="*/ 343989 h 735875"/>
                        <a:gd name="connsiteX2" fmla="*/ 178526 w 202625"/>
                        <a:gd name="connsiteY2" fmla="*/ 735875 h 735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2625" h="735875" extrusionOk="0">
                          <a:moveTo>
                            <a:pt x="0" y="0"/>
                          </a:moveTo>
                          <a:cubicBezTo>
                            <a:pt x="98722" y="104154"/>
                            <a:pt x="179971" y="242233"/>
                            <a:pt x="187235" y="343989"/>
                          </a:cubicBezTo>
                          <a:cubicBezTo>
                            <a:pt x="227131" y="456973"/>
                            <a:pt x="179399" y="626441"/>
                            <a:pt x="178526" y="7358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05A9C8-2280-DE44-9D10-20B3C4E35337}"/>
                </a:ext>
              </a:extLst>
            </p:cNvPr>
            <p:cNvSpPr/>
            <p:nvPr/>
          </p:nvSpPr>
          <p:spPr>
            <a:xfrm>
              <a:off x="5547053" y="3827421"/>
              <a:ext cx="30787" cy="635727"/>
            </a:xfrm>
            <a:custGeom>
              <a:avLst/>
              <a:gdLst>
                <a:gd name="connsiteX0" fmla="*/ 17723 w 30786"/>
                <a:gd name="connsiteY0" fmla="*/ 0 h 635726"/>
                <a:gd name="connsiteX1" fmla="*/ 306 w 30786"/>
                <a:gd name="connsiteY1" fmla="*/ 426720 h 635726"/>
                <a:gd name="connsiteX2" fmla="*/ 30786 w 30786"/>
                <a:gd name="connsiteY2" fmla="*/ 635726 h 6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86" h="635726">
                  <a:moveTo>
                    <a:pt x="17723" y="0"/>
                  </a:moveTo>
                  <a:cubicBezTo>
                    <a:pt x="7926" y="160383"/>
                    <a:pt x="-1871" y="320766"/>
                    <a:pt x="306" y="426720"/>
                  </a:cubicBezTo>
                  <a:cubicBezTo>
                    <a:pt x="2483" y="532674"/>
                    <a:pt x="16634" y="584200"/>
                    <a:pt x="30786" y="6357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446776404">
                    <a:custGeom>
                      <a:avLst/>
                      <a:gdLst>
                        <a:gd name="connsiteX0" fmla="*/ 17723 w 30786"/>
                        <a:gd name="connsiteY0" fmla="*/ 0 h 635726"/>
                        <a:gd name="connsiteX1" fmla="*/ 306 w 30786"/>
                        <a:gd name="connsiteY1" fmla="*/ 426720 h 635726"/>
                        <a:gd name="connsiteX2" fmla="*/ 30786 w 30786"/>
                        <a:gd name="connsiteY2" fmla="*/ 635726 h 6357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786" h="635726" extrusionOk="0">
                          <a:moveTo>
                            <a:pt x="17723" y="0"/>
                          </a:moveTo>
                          <a:cubicBezTo>
                            <a:pt x="10476" y="131020"/>
                            <a:pt x="21485" y="326437"/>
                            <a:pt x="306" y="426720"/>
                          </a:cubicBezTo>
                          <a:cubicBezTo>
                            <a:pt x="3935" y="534923"/>
                            <a:pt x="14872" y="581116"/>
                            <a:pt x="30786" y="6357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03B3D3-4C39-7640-8269-E223B9B92627}"/>
                </a:ext>
              </a:extLst>
            </p:cNvPr>
            <p:cNvSpPr/>
            <p:nvPr/>
          </p:nvSpPr>
          <p:spPr>
            <a:xfrm>
              <a:off x="5590908" y="3840484"/>
              <a:ext cx="145953" cy="596537"/>
            </a:xfrm>
            <a:custGeom>
              <a:avLst/>
              <a:gdLst>
                <a:gd name="connsiteX0" fmla="*/ 143691 w 145953"/>
                <a:gd name="connsiteY0" fmla="*/ 0 h 596537"/>
                <a:gd name="connsiteX1" fmla="*/ 126274 w 145953"/>
                <a:gd name="connsiteY1" fmla="*/ 200297 h 596537"/>
                <a:gd name="connsiteX2" fmla="*/ 0 w 145953"/>
                <a:gd name="connsiteY2" fmla="*/ 596537 h 5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3" h="596537">
                  <a:moveTo>
                    <a:pt x="143691" y="0"/>
                  </a:moveTo>
                  <a:cubicBezTo>
                    <a:pt x="146957" y="50437"/>
                    <a:pt x="150223" y="100874"/>
                    <a:pt x="126274" y="200297"/>
                  </a:cubicBezTo>
                  <a:cubicBezTo>
                    <a:pt x="102325" y="299720"/>
                    <a:pt x="51162" y="448128"/>
                    <a:pt x="0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17102000">
                    <a:custGeom>
                      <a:avLst/>
                      <a:gdLst>
                        <a:gd name="connsiteX0" fmla="*/ 143691 w 145953"/>
                        <a:gd name="connsiteY0" fmla="*/ 0 h 596537"/>
                        <a:gd name="connsiteX1" fmla="*/ 126274 w 145953"/>
                        <a:gd name="connsiteY1" fmla="*/ 200297 h 596537"/>
                        <a:gd name="connsiteX2" fmla="*/ 0 w 145953"/>
                        <a:gd name="connsiteY2" fmla="*/ 596537 h 596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953" h="596537" extrusionOk="0">
                          <a:moveTo>
                            <a:pt x="143691" y="0"/>
                          </a:moveTo>
                          <a:cubicBezTo>
                            <a:pt x="144175" y="50857"/>
                            <a:pt x="139370" y="93149"/>
                            <a:pt x="126274" y="200297"/>
                          </a:cubicBezTo>
                          <a:cubicBezTo>
                            <a:pt x="61477" y="291933"/>
                            <a:pt x="56268" y="410264"/>
                            <a:pt x="0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C4CFBF-D31C-EE4A-B308-1A78A786F460}"/>
                </a:ext>
              </a:extLst>
            </p:cNvPr>
            <p:cNvSpPr/>
            <p:nvPr/>
          </p:nvSpPr>
          <p:spPr>
            <a:xfrm>
              <a:off x="5573490" y="3805645"/>
              <a:ext cx="134983" cy="644435"/>
            </a:xfrm>
            <a:custGeom>
              <a:avLst/>
              <a:gdLst>
                <a:gd name="connsiteX0" fmla="*/ 134983 w 134983"/>
                <a:gd name="connsiteY0" fmla="*/ 0 h 644434"/>
                <a:gd name="connsiteX1" fmla="*/ 39188 w 134983"/>
                <a:gd name="connsiteY1" fmla="*/ 391885 h 644434"/>
                <a:gd name="connsiteX2" fmla="*/ 0 w 134983"/>
                <a:gd name="connsiteY2" fmla="*/ 644434 h 64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83" h="644434">
                  <a:moveTo>
                    <a:pt x="134983" y="0"/>
                  </a:moveTo>
                  <a:cubicBezTo>
                    <a:pt x="98334" y="142239"/>
                    <a:pt x="61685" y="284479"/>
                    <a:pt x="39188" y="391885"/>
                  </a:cubicBezTo>
                  <a:cubicBezTo>
                    <a:pt x="16691" y="499291"/>
                    <a:pt x="8345" y="571862"/>
                    <a:pt x="0" y="6444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802851679">
                    <a:custGeom>
                      <a:avLst/>
                      <a:gdLst>
                        <a:gd name="connsiteX0" fmla="*/ 134983 w 134983"/>
                        <a:gd name="connsiteY0" fmla="*/ 0 h 644434"/>
                        <a:gd name="connsiteX1" fmla="*/ 39188 w 134983"/>
                        <a:gd name="connsiteY1" fmla="*/ 391885 h 644434"/>
                        <a:gd name="connsiteX2" fmla="*/ 0 w 134983"/>
                        <a:gd name="connsiteY2" fmla="*/ 644434 h 6444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983" h="644434" extrusionOk="0">
                          <a:moveTo>
                            <a:pt x="134983" y="0"/>
                          </a:moveTo>
                          <a:cubicBezTo>
                            <a:pt x="90450" y="132084"/>
                            <a:pt x="82907" y="307647"/>
                            <a:pt x="39188" y="391885"/>
                          </a:cubicBezTo>
                          <a:cubicBezTo>
                            <a:pt x="-2065" y="503149"/>
                            <a:pt x="-4606" y="558420"/>
                            <a:pt x="0" y="64443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99B12-1A17-E84F-93D5-DD42BE9202E3}"/>
                </a:ext>
              </a:extLst>
            </p:cNvPr>
            <p:cNvSpPr/>
            <p:nvPr/>
          </p:nvSpPr>
          <p:spPr>
            <a:xfrm>
              <a:off x="5384738" y="3827421"/>
              <a:ext cx="293255" cy="599519"/>
            </a:xfrm>
            <a:custGeom>
              <a:avLst/>
              <a:gdLst>
                <a:gd name="connsiteX0" fmla="*/ 293255 w 293255"/>
                <a:gd name="connsiteY0" fmla="*/ 0 h 599519"/>
                <a:gd name="connsiteX1" fmla="*/ 23289 w 293255"/>
                <a:gd name="connsiteY1" fmla="*/ 509452 h 599519"/>
                <a:gd name="connsiteX2" fmla="*/ 31997 w 293255"/>
                <a:gd name="connsiteY2" fmla="*/ 596537 h 5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255" h="599519">
                  <a:moveTo>
                    <a:pt x="293255" y="0"/>
                  </a:moveTo>
                  <a:cubicBezTo>
                    <a:pt x="180043" y="205014"/>
                    <a:pt x="66832" y="410029"/>
                    <a:pt x="23289" y="509452"/>
                  </a:cubicBezTo>
                  <a:cubicBezTo>
                    <a:pt x="-20254" y="608875"/>
                    <a:pt x="5871" y="602706"/>
                    <a:pt x="31997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64183783">
                    <a:custGeom>
                      <a:avLst/>
                      <a:gdLst>
                        <a:gd name="connsiteX0" fmla="*/ 293255 w 293255"/>
                        <a:gd name="connsiteY0" fmla="*/ 0 h 599519"/>
                        <a:gd name="connsiteX1" fmla="*/ 23289 w 293255"/>
                        <a:gd name="connsiteY1" fmla="*/ 509452 h 599519"/>
                        <a:gd name="connsiteX2" fmla="*/ 31997 w 293255"/>
                        <a:gd name="connsiteY2" fmla="*/ 596537 h 5995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3255" h="599519" extrusionOk="0">
                          <a:moveTo>
                            <a:pt x="293255" y="0"/>
                          </a:moveTo>
                          <a:cubicBezTo>
                            <a:pt x="207061" y="218118"/>
                            <a:pt x="74797" y="425180"/>
                            <a:pt x="23289" y="509452"/>
                          </a:cubicBezTo>
                          <a:cubicBezTo>
                            <a:pt x="-19677" y="607738"/>
                            <a:pt x="5356" y="603286"/>
                            <a:pt x="31997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B6A0700-90C8-4F42-8B90-02BAB8053B3B}"/>
                </a:ext>
              </a:extLst>
            </p:cNvPr>
            <p:cNvSpPr/>
            <p:nvPr/>
          </p:nvSpPr>
          <p:spPr>
            <a:xfrm>
              <a:off x="5432105" y="3801291"/>
              <a:ext cx="254592" cy="640080"/>
            </a:xfrm>
            <a:custGeom>
              <a:avLst/>
              <a:gdLst>
                <a:gd name="connsiteX0" fmla="*/ 254592 w 254592"/>
                <a:gd name="connsiteY0" fmla="*/ 0 h 640080"/>
                <a:gd name="connsiteX1" fmla="*/ 36878 w 254592"/>
                <a:gd name="connsiteY1" fmla="*/ 461555 h 640080"/>
                <a:gd name="connsiteX2" fmla="*/ 2044 w 254592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592" h="640080">
                  <a:moveTo>
                    <a:pt x="254592" y="0"/>
                  </a:moveTo>
                  <a:cubicBezTo>
                    <a:pt x="166780" y="177437"/>
                    <a:pt x="78969" y="354875"/>
                    <a:pt x="36878" y="461555"/>
                  </a:cubicBezTo>
                  <a:cubicBezTo>
                    <a:pt x="-5213" y="568235"/>
                    <a:pt x="-1585" y="604157"/>
                    <a:pt x="2044" y="64008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924838778">
                    <a:custGeom>
                      <a:avLst/>
                      <a:gdLst>
                        <a:gd name="connsiteX0" fmla="*/ 254592 w 254592"/>
                        <a:gd name="connsiteY0" fmla="*/ 0 h 640080"/>
                        <a:gd name="connsiteX1" fmla="*/ 36878 w 254592"/>
                        <a:gd name="connsiteY1" fmla="*/ 461555 h 640080"/>
                        <a:gd name="connsiteX2" fmla="*/ 2044 w 254592"/>
                        <a:gd name="connsiteY2" fmla="*/ 640080 h 64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4592" h="640080" extrusionOk="0">
                          <a:moveTo>
                            <a:pt x="254592" y="0"/>
                          </a:moveTo>
                          <a:cubicBezTo>
                            <a:pt x="166757" y="195840"/>
                            <a:pt x="69489" y="331631"/>
                            <a:pt x="36878" y="461555"/>
                          </a:cubicBezTo>
                          <a:cubicBezTo>
                            <a:pt x="-5699" y="570954"/>
                            <a:pt x="-3388" y="600356"/>
                            <a:pt x="2044" y="64008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81A8F8-38B9-5E48-9143-17500891363D}"/>
                </a:ext>
              </a:extLst>
            </p:cNvPr>
            <p:cNvSpPr/>
            <p:nvPr/>
          </p:nvSpPr>
          <p:spPr>
            <a:xfrm>
              <a:off x="5177250" y="3814357"/>
              <a:ext cx="535577" cy="766355"/>
            </a:xfrm>
            <a:custGeom>
              <a:avLst/>
              <a:gdLst>
                <a:gd name="connsiteX0" fmla="*/ 535577 w 535577"/>
                <a:gd name="connsiteY0" fmla="*/ 0 h 766355"/>
                <a:gd name="connsiteX1" fmla="*/ 404948 w 535577"/>
                <a:gd name="connsiteY1" fmla="*/ 365760 h 766355"/>
                <a:gd name="connsiteX2" fmla="*/ 82731 w 535577"/>
                <a:gd name="connsiteY2" fmla="*/ 570412 h 766355"/>
                <a:gd name="connsiteX3" fmla="*/ 0 w 535577"/>
                <a:gd name="connsiteY3" fmla="*/ 766355 h 76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77" h="766355">
                  <a:moveTo>
                    <a:pt x="535577" y="0"/>
                  </a:moveTo>
                  <a:cubicBezTo>
                    <a:pt x="507999" y="135345"/>
                    <a:pt x="480422" y="270691"/>
                    <a:pt x="404948" y="365760"/>
                  </a:cubicBezTo>
                  <a:cubicBezTo>
                    <a:pt x="329474" y="460829"/>
                    <a:pt x="150222" y="503646"/>
                    <a:pt x="82731" y="570412"/>
                  </a:cubicBezTo>
                  <a:cubicBezTo>
                    <a:pt x="15240" y="637178"/>
                    <a:pt x="7620" y="701766"/>
                    <a:pt x="0" y="76635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190495767">
                    <a:custGeom>
                      <a:avLst/>
                      <a:gdLst>
                        <a:gd name="connsiteX0" fmla="*/ 535577 w 535577"/>
                        <a:gd name="connsiteY0" fmla="*/ 0 h 766355"/>
                        <a:gd name="connsiteX1" fmla="*/ 404948 w 535577"/>
                        <a:gd name="connsiteY1" fmla="*/ 365760 h 766355"/>
                        <a:gd name="connsiteX2" fmla="*/ 82731 w 535577"/>
                        <a:gd name="connsiteY2" fmla="*/ 570412 h 766355"/>
                        <a:gd name="connsiteX3" fmla="*/ 0 w 535577"/>
                        <a:gd name="connsiteY3" fmla="*/ 766355 h 766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5577" h="766355" extrusionOk="0">
                          <a:moveTo>
                            <a:pt x="535577" y="0"/>
                          </a:moveTo>
                          <a:cubicBezTo>
                            <a:pt x="520204" y="124259"/>
                            <a:pt x="487396" y="259737"/>
                            <a:pt x="404948" y="365760"/>
                          </a:cubicBezTo>
                          <a:cubicBezTo>
                            <a:pt x="339893" y="459382"/>
                            <a:pt x="146837" y="505232"/>
                            <a:pt x="82731" y="570412"/>
                          </a:cubicBezTo>
                          <a:cubicBezTo>
                            <a:pt x="-429" y="648750"/>
                            <a:pt x="4078" y="705830"/>
                            <a:pt x="0" y="76635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15B4DA5-DAE1-1545-BAE6-5ABFA1E6D536}"/>
                </a:ext>
              </a:extLst>
            </p:cNvPr>
            <p:cNvSpPr/>
            <p:nvPr/>
          </p:nvSpPr>
          <p:spPr>
            <a:xfrm>
              <a:off x="5634447" y="3814357"/>
              <a:ext cx="408520" cy="788127"/>
            </a:xfrm>
            <a:custGeom>
              <a:avLst/>
              <a:gdLst>
                <a:gd name="connsiteX0" fmla="*/ 0 w 408520"/>
                <a:gd name="connsiteY0" fmla="*/ 0 h 788126"/>
                <a:gd name="connsiteX1" fmla="*/ 100148 w 408520"/>
                <a:gd name="connsiteY1" fmla="*/ 235132 h 788126"/>
                <a:gd name="connsiteX2" fmla="*/ 370114 w 408520"/>
                <a:gd name="connsiteY2" fmla="*/ 618309 h 788126"/>
                <a:gd name="connsiteX3" fmla="*/ 400594 w 408520"/>
                <a:gd name="connsiteY3" fmla="*/ 788126 h 78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20" h="788126">
                  <a:moveTo>
                    <a:pt x="0" y="0"/>
                  </a:moveTo>
                  <a:cubicBezTo>
                    <a:pt x="19231" y="66040"/>
                    <a:pt x="38462" y="132081"/>
                    <a:pt x="100148" y="235132"/>
                  </a:cubicBezTo>
                  <a:cubicBezTo>
                    <a:pt x="161834" y="338183"/>
                    <a:pt x="320040" y="526143"/>
                    <a:pt x="370114" y="618309"/>
                  </a:cubicBezTo>
                  <a:cubicBezTo>
                    <a:pt x="420188" y="710475"/>
                    <a:pt x="410391" y="749300"/>
                    <a:pt x="400594" y="7881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118746906">
                    <a:custGeom>
                      <a:avLst/>
                      <a:gdLst>
                        <a:gd name="connsiteX0" fmla="*/ 0 w 408520"/>
                        <a:gd name="connsiteY0" fmla="*/ 0 h 788126"/>
                        <a:gd name="connsiteX1" fmla="*/ 100148 w 408520"/>
                        <a:gd name="connsiteY1" fmla="*/ 235132 h 788126"/>
                        <a:gd name="connsiteX2" fmla="*/ 370114 w 408520"/>
                        <a:gd name="connsiteY2" fmla="*/ 618309 h 788126"/>
                        <a:gd name="connsiteX3" fmla="*/ 400594 w 408520"/>
                        <a:gd name="connsiteY3" fmla="*/ 788126 h 788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8520" h="788126" extrusionOk="0">
                          <a:moveTo>
                            <a:pt x="0" y="0"/>
                          </a:moveTo>
                          <a:cubicBezTo>
                            <a:pt x="16412" y="64609"/>
                            <a:pt x="42937" y="129720"/>
                            <a:pt x="100148" y="235132"/>
                          </a:cubicBezTo>
                          <a:cubicBezTo>
                            <a:pt x="161388" y="334238"/>
                            <a:pt x="294835" y="541708"/>
                            <a:pt x="370114" y="618309"/>
                          </a:cubicBezTo>
                          <a:cubicBezTo>
                            <a:pt x="423770" y="708894"/>
                            <a:pt x="420096" y="749456"/>
                            <a:pt x="400594" y="7881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7275E9F-6DC7-DE48-A67F-82E5CE065A16}"/>
                </a:ext>
              </a:extLst>
            </p:cNvPr>
            <p:cNvSpPr/>
            <p:nvPr/>
          </p:nvSpPr>
          <p:spPr>
            <a:xfrm>
              <a:off x="4948521" y="3865073"/>
              <a:ext cx="722299" cy="760719"/>
            </a:xfrm>
            <a:custGeom>
              <a:avLst/>
              <a:gdLst>
                <a:gd name="connsiteX0" fmla="*/ 722299 w 722299"/>
                <a:gd name="connsiteY0" fmla="*/ 0 h 760719"/>
                <a:gd name="connsiteX1" fmla="*/ 130628 w 722299"/>
                <a:gd name="connsiteY1" fmla="*/ 384202 h 760719"/>
                <a:gd name="connsiteX2" fmla="*/ 0 w 722299"/>
                <a:gd name="connsiteY2" fmla="*/ 760719 h 76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299" h="760719">
                  <a:moveTo>
                    <a:pt x="722299" y="0"/>
                  </a:moveTo>
                  <a:cubicBezTo>
                    <a:pt x="486655" y="128708"/>
                    <a:pt x="251011" y="257416"/>
                    <a:pt x="130628" y="384202"/>
                  </a:cubicBezTo>
                  <a:cubicBezTo>
                    <a:pt x="10245" y="510988"/>
                    <a:pt x="5122" y="635853"/>
                    <a:pt x="0" y="7607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7493F2F-2168-0C40-9B27-21AE8614BD95}"/>
                </a:ext>
              </a:extLst>
            </p:cNvPr>
            <p:cNvSpPr/>
            <p:nvPr/>
          </p:nvSpPr>
          <p:spPr>
            <a:xfrm>
              <a:off x="5179321" y="3803601"/>
              <a:ext cx="506867" cy="806823"/>
            </a:xfrm>
            <a:custGeom>
              <a:avLst/>
              <a:gdLst>
                <a:gd name="connsiteX0" fmla="*/ 506866 w 506866"/>
                <a:gd name="connsiteY0" fmla="*/ 0 h 806823"/>
                <a:gd name="connsiteX1" fmla="*/ 68876 w 506866"/>
                <a:gd name="connsiteY1" fmla="*/ 437990 h 806823"/>
                <a:gd name="connsiteX2" fmla="*/ 7404 w 506866"/>
                <a:gd name="connsiteY2" fmla="*/ 806823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66" h="806823">
                  <a:moveTo>
                    <a:pt x="506866" y="0"/>
                  </a:moveTo>
                  <a:cubicBezTo>
                    <a:pt x="329493" y="151760"/>
                    <a:pt x="152120" y="303520"/>
                    <a:pt x="68876" y="437990"/>
                  </a:cubicBezTo>
                  <a:cubicBezTo>
                    <a:pt x="-14368" y="572460"/>
                    <a:pt x="-3482" y="689641"/>
                    <a:pt x="7404" y="806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9A96D470-476A-6B42-ABF8-A0873D4969F7}"/>
                </a:ext>
              </a:extLst>
            </p:cNvPr>
            <p:cNvSpPr/>
            <p:nvPr/>
          </p:nvSpPr>
          <p:spPr>
            <a:xfrm>
              <a:off x="5628641" y="3831951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4351877-E05A-5C4E-BEDF-C8202F375000}"/>
              </a:ext>
            </a:extLst>
          </p:cNvPr>
          <p:cNvGrpSpPr/>
          <p:nvPr/>
        </p:nvGrpSpPr>
        <p:grpSpPr>
          <a:xfrm>
            <a:off x="3600001" y="4428000"/>
            <a:ext cx="5760003" cy="360000"/>
            <a:chOff x="3599999" y="4428000"/>
            <a:chExt cx="5760002" cy="360000"/>
          </a:xfrm>
        </p:grpSpPr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C3EFD321-298D-4E4F-9671-4337C6A79634}"/>
                </a:ext>
              </a:extLst>
            </p:cNvPr>
            <p:cNvGrpSpPr/>
            <p:nvPr/>
          </p:nvGrpSpPr>
          <p:grpSpPr>
            <a:xfrm>
              <a:off x="36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8013A82-FDBC-F54A-BED1-44FE808D944F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1FA5E71F-7DE1-E64E-80CC-6D34EB1BA601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F6A5F85D-7836-2847-AD54-05460C52648E}"/>
                </a:ext>
              </a:extLst>
            </p:cNvPr>
            <p:cNvSpPr/>
            <p:nvPr/>
          </p:nvSpPr>
          <p:spPr>
            <a:xfrm>
              <a:off x="3599999" y="4572000"/>
              <a:ext cx="5760001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76A20B7E-E0A7-954A-8925-19FEE8D30496}"/>
                </a:ext>
              </a:extLst>
            </p:cNvPr>
            <p:cNvSpPr/>
            <p:nvPr/>
          </p:nvSpPr>
          <p:spPr>
            <a:xfrm>
              <a:off x="3600000" y="4608000"/>
              <a:ext cx="5760001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5005802-13AA-ED4B-A266-8204E2AC1D84}"/>
                </a:ext>
              </a:extLst>
            </p:cNvPr>
            <p:cNvGrpSpPr/>
            <p:nvPr/>
          </p:nvGrpSpPr>
          <p:grpSpPr>
            <a:xfrm>
              <a:off x="54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5C3D0DB9-0A4B-2F4A-A740-DDCE3C7EF24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AE5DCC3C-1A02-7A43-BE1E-D28C6F4FFAA3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96E6A4FA-249E-8C4F-B864-782E9A66CCAA}"/>
                </a:ext>
              </a:extLst>
            </p:cNvPr>
            <p:cNvGrpSpPr/>
            <p:nvPr/>
          </p:nvGrpSpPr>
          <p:grpSpPr>
            <a:xfrm>
              <a:off x="72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2BBA50C7-56DC-4A44-A615-2B701778323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A407994A-B0F0-DA46-A1B4-A98A644CCFB8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AAC9A22-AACE-B648-BFCC-3020EB1993CB}"/>
                </a:ext>
              </a:extLst>
            </p:cNvPr>
            <p:cNvGrpSpPr/>
            <p:nvPr/>
          </p:nvGrpSpPr>
          <p:grpSpPr>
            <a:xfrm>
              <a:off x="90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B1D89418-B53D-2E4C-82E2-2A12C0971FDE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7D946775-0A50-794C-95E1-4EA988958E96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49D71F69-14E4-4A4A-AFC2-1AFF0BAE2459}"/>
              </a:ext>
            </a:extLst>
          </p:cNvPr>
          <p:cNvSpPr/>
          <p:nvPr/>
        </p:nvSpPr>
        <p:spPr>
          <a:xfrm>
            <a:off x="8460001" y="0"/>
            <a:ext cx="3448051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3E641D0-5661-4146-A1E6-0C9D3D3357D2}"/>
              </a:ext>
            </a:extLst>
          </p:cNvPr>
          <p:cNvSpPr/>
          <p:nvPr/>
        </p:nvSpPr>
        <p:spPr>
          <a:xfrm>
            <a:off x="551764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0" name="Triangle 299">
            <a:extLst>
              <a:ext uri="{FF2B5EF4-FFF2-40B4-BE49-F238E27FC236}">
                <a16:creationId xmlns:a16="http://schemas.microsoft.com/office/drawing/2014/main" id="{1F23FD04-B2E2-0040-B192-C6C86CF29B8B}"/>
              </a:ext>
            </a:extLst>
          </p:cNvPr>
          <p:cNvSpPr/>
          <p:nvPr/>
        </p:nvSpPr>
        <p:spPr>
          <a:xfrm>
            <a:off x="5555609" y="210267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2" name="Trapezoid 301">
            <a:extLst>
              <a:ext uri="{FF2B5EF4-FFF2-40B4-BE49-F238E27FC236}">
                <a16:creationId xmlns:a16="http://schemas.microsoft.com/office/drawing/2014/main" id="{E68903B1-D2A3-0944-B52C-ED39B748B681}"/>
              </a:ext>
            </a:extLst>
          </p:cNvPr>
          <p:cNvSpPr/>
          <p:nvPr/>
        </p:nvSpPr>
        <p:spPr>
          <a:xfrm>
            <a:off x="6684011" y="3666815"/>
            <a:ext cx="180000" cy="144000"/>
          </a:xfrm>
          <a:prstGeom prst="trapezoid">
            <a:avLst>
              <a:gd name="adj" fmla="val 2281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3" name="Trapezoid 302">
            <a:extLst>
              <a:ext uri="{FF2B5EF4-FFF2-40B4-BE49-F238E27FC236}">
                <a16:creationId xmlns:a16="http://schemas.microsoft.com/office/drawing/2014/main" id="{0788D84E-2F2A-674C-A223-360ED24097DC}"/>
              </a:ext>
            </a:extLst>
          </p:cNvPr>
          <p:cNvSpPr/>
          <p:nvPr/>
        </p:nvSpPr>
        <p:spPr>
          <a:xfrm>
            <a:off x="5601231" y="3669503"/>
            <a:ext cx="180000" cy="144000"/>
          </a:xfrm>
          <a:prstGeom prst="trapezoid">
            <a:avLst>
              <a:gd name="adj" fmla="val 2060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DBCCDE-D81D-9D41-9247-B91A67A24E41}"/>
              </a:ext>
            </a:extLst>
          </p:cNvPr>
          <p:cNvGrpSpPr/>
          <p:nvPr/>
        </p:nvGrpSpPr>
        <p:grpSpPr>
          <a:xfrm>
            <a:off x="8388015" y="1836000"/>
            <a:ext cx="1003734" cy="612000"/>
            <a:chOff x="8388000" y="1836000"/>
            <a:chExt cx="1003731" cy="6120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74B3E6-95A5-7542-91B6-418B3D9A5313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5AB992C-342E-594F-A3CB-80F78947557E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>
                <a:extLst>
                  <a:ext uri="{FF2B5EF4-FFF2-40B4-BE49-F238E27FC236}">
                    <a16:creationId xmlns:a16="http://schemas.microsoft.com/office/drawing/2014/main" id="{5E4FCC8A-94A2-A947-830F-08EBE2272A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F46555C0-D1C3-0947-A84B-A346794AF97A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ACD5F51C-62DA-F341-A348-4726751284E7}"/>
              </a:ext>
            </a:extLst>
          </p:cNvPr>
          <p:cNvGrpSpPr/>
          <p:nvPr/>
        </p:nvGrpSpPr>
        <p:grpSpPr>
          <a:xfrm>
            <a:off x="8388015" y="2628000"/>
            <a:ext cx="1003734" cy="612000"/>
            <a:chOff x="8388000" y="1836000"/>
            <a:chExt cx="1003731" cy="612000"/>
          </a:xfrm>
        </p:grpSpPr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B835AA29-7F8F-5B43-86AC-F77158A0906B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396" name="Straight Arrow Connector 395">
                <a:extLst>
                  <a:ext uri="{FF2B5EF4-FFF2-40B4-BE49-F238E27FC236}">
                    <a16:creationId xmlns:a16="http://schemas.microsoft.com/office/drawing/2014/main" id="{D5BE6C74-48F2-3A49-A991-306E56626C91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>
                <a:extLst>
                  <a:ext uri="{FF2B5EF4-FFF2-40B4-BE49-F238E27FC236}">
                    <a16:creationId xmlns:a16="http://schemas.microsoft.com/office/drawing/2014/main" id="{BED78E21-2107-564B-A43E-F64BF5BEC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FDA3486F-315A-D243-A5D6-9C1CFBC0BD09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8066C7BA-AC02-2540-BEF6-5BEAF8609C25}"/>
              </a:ext>
            </a:extLst>
          </p:cNvPr>
          <p:cNvGrpSpPr/>
          <p:nvPr/>
        </p:nvGrpSpPr>
        <p:grpSpPr>
          <a:xfrm>
            <a:off x="8388015" y="3420000"/>
            <a:ext cx="1003734" cy="612000"/>
            <a:chOff x="8388000" y="1836000"/>
            <a:chExt cx="1003731" cy="612000"/>
          </a:xfrm>
        </p:grpSpPr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4692A700-E41A-144A-B8C3-E92459E83847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401" name="Straight Arrow Connector 400">
                <a:extLst>
                  <a:ext uri="{FF2B5EF4-FFF2-40B4-BE49-F238E27FC236}">
                    <a16:creationId xmlns:a16="http://schemas.microsoft.com/office/drawing/2014/main" id="{925DE86A-4F90-D54E-9D35-988DA34EB2F3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>
                <a:extLst>
                  <a:ext uri="{FF2B5EF4-FFF2-40B4-BE49-F238E27FC236}">
                    <a16:creationId xmlns:a16="http://schemas.microsoft.com/office/drawing/2014/main" id="{A5496039-D9E4-2740-82D3-CC51D187E6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442F35C0-BCA9-3945-A6E1-568DD32A214C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sp>
        <p:nvSpPr>
          <p:cNvPr id="403" name="TextBox 402">
            <a:extLst>
              <a:ext uri="{FF2B5EF4-FFF2-40B4-BE49-F238E27FC236}">
                <a16:creationId xmlns:a16="http://schemas.microsoft.com/office/drawing/2014/main" id="{565E1DE1-A8F3-934D-B9EB-EB5DEEA58511}"/>
              </a:ext>
            </a:extLst>
          </p:cNvPr>
          <p:cNvSpPr txBox="1"/>
          <p:nvPr/>
        </p:nvSpPr>
        <p:spPr>
          <a:xfrm>
            <a:off x="3996507" y="10669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金網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9CFF8A-B106-B44E-9D1B-E721A86F97D8}"/>
              </a:ext>
            </a:extLst>
          </p:cNvPr>
          <p:cNvCxnSpPr/>
          <p:nvPr/>
        </p:nvCxnSpPr>
        <p:spPr>
          <a:xfrm>
            <a:off x="3780000" y="1116000"/>
            <a:ext cx="0" cy="93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69B05984-1E6B-B446-83A9-5126FA70E890}"/>
              </a:ext>
            </a:extLst>
          </p:cNvPr>
          <p:cNvCxnSpPr/>
          <p:nvPr/>
        </p:nvCxnSpPr>
        <p:spPr>
          <a:xfrm>
            <a:off x="3780000" y="2268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200E670D-A96A-3E41-8E04-845B72512D74}"/>
              </a:ext>
            </a:extLst>
          </p:cNvPr>
          <p:cNvCxnSpPr/>
          <p:nvPr/>
        </p:nvCxnSpPr>
        <p:spPr>
          <a:xfrm>
            <a:off x="3780000" y="3060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580C2C2E-1EF1-BE4F-9928-FC7865A0166C}"/>
              </a:ext>
            </a:extLst>
          </p:cNvPr>
          <p:cNvCxnSpPr/>
          <p:nvPr/>
        </p:nvCxnSpPr>
        <p:spPr>
          <a:xfrm>
            <a:off x="3780000" y="3852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8203188-458B-4B4D-BF8C-5F9984174287}"/>
              </a:ext>
            </a:extLst>
          </p:cNvPr>
          <p:cNvSpPr/>
          <p:nvPr/>
        </p:nvSpPr>
        <p:spPr>
          <a:xfrm>
            <a:off x="2880000" y="0"/>
            <a:ext cx="8280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aphicFrame>
        <p:nvGraphicFramePr>
          <p:cNvPr id="409" name="Table 37">
            <a:extLst>
              <a:ext uri="{FF2B5EF4-FFF2-40B4-BE49-F238E27FC236}">
                <a16:creationId xmlns:a16="http://schemas.microsoft.com/office/drawing/2014/main" id="{B117DD4A-00C5-E044-BA51-2830934B4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33883"/>
              </p:ext>
            </p:extLst>
          </p:nvPr>
        </p:nvGraphicFramePr>
        <p:xfrm>
          <a:off x="1916941" y="1548001"/>
          <a:ext cx="2929573" cy="307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405">
                  <a:extLst>
                    <a:ext uri="{9D8B030D-6E8A-4147-A177-3AD203B41FA5}">
                      <a16:colId xmlns:a16="http://schemas.microsoft.com/office/drawing/2014/main" val="2127023027"/>
                    </a:ext>
                  </a:extLst>
                </a:gridCol>
                <a:gridCol w="1086168">
                  <a:extLst>
                    <a:ext uri="{9D8B030D-6E8A-4147-A177-3AD203B41FA5}">
                      <a16:colId xmlns:a16="http://schemas.microsoft.com/office/drawing/2014/main" val="2849676588"/>
                    </a:ext>
                  </a:extLst>
                </a:gridCol>
              </a:tblGrid>
              <a:tr h="400453">
                <a:tc>
                  <a:txBody>
                    <a:bodyPr/>
                    <a:lstStyle/>
                    <a:p>
                      <a:pPr algn="r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10490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1" i="0" dirty="0">
                          <a:latin typeface="Hiragino Mincho Pro W6" panose="02020300000000000000" pitchFamily="18" charset="-128"/>
                          <a:ea typeface="Hiragino Mincho Pro W6" panose="02020300000000000000" pitchFamily="18" charset="-128"/>
                        </a:rPr>
                        <a:t>GEM1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3139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dirty="0"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49806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1" i="0" dirty="0">
                          <a:latin typeface="Hiragino Mincho Pro W6" panose="02020300000000000000" pitchFamily="18" charset="-128"/>
                          <a:ea typeface="Hiragino Mincho Pro W6" panose="02020300000000000000" pitchFamily="18" charset="-128"/>
                        </a:rPr>
                        <a:t>GEM2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16225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dirty="0"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64934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1" i="0" dirty="0">
                          <a:latin typeface="Hiragino Mincho Pro W6" panose="02020300000000000000" pitchFamily="18" charset="-128"/>
                          <a:ea typeface="Hiragino Mincho Pro W6" panose="02020300000000000000" pitchFamily="18" charset="-128"/>
                        </a:rPr>
                        <a:t>GEM3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3948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r"/>
                      <a:endParaRPr lang="en-JP" sz="1900" dirty="0">
                        <a:latin typeface="Hiragino Mincho Pro W3" panose="02020300000000000000" pitchFamily="18" charset="-128"/>
                        <a:ea typeface="Hiragino Mincho Pro W3" panose="020203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dirty="0">
                          <a:effectLst>
                            <a:outerShdw blurRad="152400" algn="ctr" rotWithShape="0">
                              <a:schemeClr val="bg1"/>
                            </a:outerShdw>
                          </a:effectLst>
                          <a:latin typeface="Hiragino Mincho Pro W3" panose="02020300000000000000" pitchFamily="18" charset="-128"/>
                          <a:ea typeface="Hiragino Mincho Pro W3" panose="02020300000000000000" pitchFamily="18" charset="-128"/>
                        </a:rPr>
                        <a:t>2.2 mm</a:t>
                      </a:r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06415"/>
                  </a:ext>
                </a:extLst>
              </a:tr>
            </a:tbl>
          </a:graphicData>
        </a:graphic>
      </p:graphicFrame>
      <p:sp>
        <p:nvSpPr>
          <p:cNvPr id="38" name="Freeform 37">
            <a:extLst>
              <a:ext uri="{FF2B5EF4-FFF2-40B4-BE49-F238E27FC236}">
                <a16:creationId xmlns:a16="http://schemas.microsoft.com/office/drawing/2014/main" id="{E03A415D-DBDF-FA47-9492-570DAA664677}"/>
              </a:ext>
            </a:extLst>
          </p:cNvPr>
          <p:cNvSpPr/>
          <p:nvPr/>
        </p:nvSpPr>
        <p:spPr>
          <a:xfrm>
            <a:off x="4673115" y="3342000"/>
            <a:ext cx="188844" cy="258417"/>
          </a:xfrm>
          <a:custGeom>
            <a:avLst/>
            <a:gdLst>
              <a:gd name="connsiteX0" fmla="*/ 188844 w 188844"/>
              <a:gd name="connsiteY0" fmla="*/ 0 h 258417"/>
              <a:gd name="connsiteX1" fmla="*/ 109330 w 188844"/>
              <a:gd name="connsiteY1" fmla="*/ 168965 h 258417"/>
              <a:gd name="connsiteX2" fmla="*/ 0 w 188844"/>
              <a:gd name="connsiteY2" fmla="*/ 258417 h 2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844" h="258417">
                <a:moveTo>
                  <a:pt x="188844" y="0"/>
                </a:moveTo>
                <a:cubicBezTo>
                  <a:pt x="164824" y="62948"/>
                  <a:pt x="140804" y="125896"/>
                  <a:pt x="109330" y="168965"/>
                </a:cubicBezTo>
                <a:cubicBezTo>
                  <a:pt x="77856" y="212034"/>
                  <a:pt x="38928" y="235225"/>
                  <a:pt x="0" y="2584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FAD26-E96F-5D4F-A18F-D8581C1F4392}"/>
              </a:ext>
            </a:extLst>
          </p:cNvPr>
          <p:cNvSpPr txBox="1"/>
          <p:nvPr/>
        </p:nvSpPr>
        <p:spPr>
          <a:xfrm>
            <a:off x="2589791" y="138882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                3 mm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58E15B-564F-A641-A067-911B13BCB0EB}"/>
              </a:ext>
            </a:extLst>
          </p:cNvPr>
          <p:cNvSpPr/>
          <p:nvPr/>
        </p:nvSpPr>
        <p:spPr>
          <a:xfrm>
            <a:off x="6598697" y="11104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FDCFBDDD-4075-B143-969C-8E6270BFACF8}"/>
              </a:ext>
            </a:extLst>
          </p:cNvPr>
          <p:cNvSpPr/>
          <p:nvPr/>
        </p:nvSpPr>
        <p:spPr>
          <a:xfrm>
            <a:off x="6335579" y="14040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E5BCC99C-2526-9C44-B8C5-6F929E2F4112}"/>
              </a:ext>
            </a:extLst>
          </p:cNvPr>
          <p:cNvSpPr/>
          <p:nvPr/>
        </p:nvSpPr>
        <p:spPr>
          <a:xfrm>
            <a:off x="6122768" y="1662312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352AB62F-147F-2D45-8F40-AEEEEE110FAD}"/>
              </a:ext>
            </a:extLst>
          </p:cNvPr>
          <p:cNvSpPr/>
          <p:nvPr/>
        </p:nvSpPr>
        <p:spPr>
          <a:xfrm>
            <a:off x="6056276" y="1768573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C909E6CE-CC59-0A46-B078-5ADF264F0937}"/>
              </a:ext>
            </a:extLst>
          </p:cNvPr>
          <p:cNvSpPr/>
          <p:nvPr/>
        </p:nvSpPr>
        <p:spPr>
          <a:xfrm>
            <a:off x="5117961" y="1211791"/>
            <a:ext cx="1049033" cy="4009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14A2F9F2-7491-C346-9A17-C9F4A1B62DA9}"/>
              </a:ext>
            </a:extLst>
          </p:cNvPr>
          <p:cNvSpPr txBox="1"/>
          <p:nvPr/>
        </p:nvSpPr>
        <p:spPr>
          <a:xfrm>
            <a:off x="7534111" y="4903154"/>
            <a:ext cx="123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2次元読出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A94BFD-C880-8043-BBC6-69331F71470B}"/>
              </a:ext>
            </a:extLst>
          </p:cNvPr>
          <p:cNvGrpSpPr/>
          <p:nvPr/>
        </p:nvGrpSpPr>
        <p:grpSpPr>
          <a:xfrm>
            <a:off x="3732757" y="4464003"/>
            <a:ext cx="3742525" cy="830698"/>
            <a:chOff x="3732757" y="4464003"/>
            <a:chExt cx="3742525" cy="83069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CA2C7F-4F2F-E94B-9A52-E202695DEB15}"/>
                </a:ext>
              </a:extLst>
            </p:cNvPr>
            <p:cNvCxnSpPr>
              <a:cxnSpLocks/>
            </p:cNvCxnSpPr>
            <p:nvPr/>
          </p:nvCxnSpPr>
          <p:spPr>
            <a:xfrm>
              <a:off x="3852002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7DB01138-6F5B-3244-91D8-B9AA043C7D1A}"/>
                </a:ext>
              </a:extLst>
            </p:cNvPr>
            <p:cNvSpPr/>
            <p:nvPr/>
          </p:nvSpPr>
          <p:spPr>
            <a:xfrm rot="10800000">
              <a:off x="3732757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AF7351E-8F64-C348-A53D-AC8818868214}"/>
                </a:ext>
              </a:extLst>
            </p:cNvPr>
            <p:cNvCxnSpPr>
              <a:cxnSpLocks/>
            </p:cNvCxnSpPr>
            <p:nvPr/>
          </p:nvCxnSpPr>
          <p:spPr>
            <a:xfrm>
              <a:off x="3840399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F0BB359-72AD-6C4F-9DBE-EE14AE9E1259}"/>
                </a:ext>
              </a:extLst>
            </p:cNvPr>
            <p:cNvCxnSpPr>
              <a:cxnSpLocks/>
            </p:cNvCxnSpPr>
            <p:nvPr/>
          </p:nvCxnSpPr>
          <p:spPr>
            <a:xfrm>
              <a:off x="5595365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Triangle 416">
              <a:extLst>
                <a:ext uri="{FF2B5EF4-FFF2-40B4-BE49-F238E27FC236}">
                  <a16:creationId xmlns:a16="http://schemas.microsoft.com/office/drawing/2014/main" id="{1D2BB169-526F-3040-B5B8-AA4D3C42F459}"/>
                </a:ext>
              </a:extLst>
            </p:cNvPr>
            <p:cNvSpPr/>
            <p:nvPr/>
          </p:nvSpPr>
          <p:spPr>
            <a:xfrm rot="10800000">
              <a:off x="5476120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17457C2-5A61-2A40-8B86-ECC83999994D}"/>
                </a:ext>
              </a:extLst>
            </p:cNvPr>
            <p:cNvCxnSpPr>
              <a:cxnSpLocks/>
            </p:cNvCxnSpPr>
            <p:nvPr/>
          </p:nvCxnSpPr>
          <p:spPr>
            <a:xfrm>
              <a:off x="5583762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FAD067FC-F0E7-F24F-B609-034ECD74CA1C}"/>
                </a:ext>
              </a:extLst>
            </p:cNvPr>
            <p:cNvCxnSpPr>
              <a:cxnSpLocks/>
            </p:cNvCxnSpPr>
            <p:nvPr/>
          </p:nvCxnSpPr>
          <p:spPr>
            <a:xfrm>
              <a:off x="7379242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Triangle 421">
              <a:extLst>
                <a:ext uri="{FF2B5EF4-FFF2-40B4-BE49-F238E27FC236}">
                  <a16:creationId xmlns:a16="http://schemas.microsoft.com/office/drawing/2014/main" id="{40A2416C-1C35-5A42-B856-4016401F5154}"/>
                </a:ext>
              </a:extLst>
            </p:cNvPr>
            <p:cNvSpPr/>
            <p:nvPr/>
          </p:nvSpPr>
          <p:spPr>
            <a:xfrm rot="10800000">
              <a:off x="7259997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701B0F49-0902-F44A-A01B-68BBD3386141}"/>
                </a:ext>
              </a:extLst>
            </p:cNvPr>
            <p:cNvCxnSpPr>
              <a:cxnSpLocks/>
            </p:cNvCxnSpPr>
            <p:nvPr/>
          </p:nvCxnSpPr>
          <p:spPr>
            <a:xfrm>
              <a:off x="7367639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D8547E-ABEA-6A4E-BFA2-91621930DC2C}"/>
              </a:ext>
            </a:extLst>
          </p:cNvPr>
          <p:cNvGrpSpPr/>
          <p:nvPr/>
        </p:nvGrpSpPr>
        <p:grpSpPr>
          <a:xfrm>
            <a:off x="8459997" y="4589998"/>
            <a:ext cx="455331" cy="713822"/>
            <a:chOff x="8459997" y="4589998"/>
            <a:chExt cx="455331" cy="713822"/>
          </a:xfrm>
        </p:grpSpPr>
        <p:sp>
          <p:nvSpPr>
            <p:cNvPr id="425" name="Triangle 424">
              <a:extLst>
                <a:ext uri="{FF2B5EF4-FFF2-40B4-BE49-F238E27FC236}">
                  <a16:creationId xmlns:a16="http://schemas.microsoft.com/office/drawing/2014/main" id="{5517F59E-079A-8944-87D1-2B4E06B7FC31}"/>
                </a:ext>
              </a:extLst>
            </p:cNvPr>
            <p:cNvSpPr/>
            <p:nvPr/>
          </p:nvSpPr>
          <p:spPr>
            <a:xfrm rot="10800000">
              <a:off x="8700043" y="4871820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0FFA9970-F4A7-8245-B458-550F6D9430EA}"/>
                </a:ext>
              </a:extLst>
            </p:cNvPr>
            <p:cNvCxnSpPr>
              <a:cxnSpLocks/>
            </p:cNvCxnSpPr>
            <p:nvPr/>
          </p:nvCxnSpPr>
          <p:spPr>
            <a:xfrm>
              <a:off x="8808043" y="5087820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6AD43FBC-1511-A04D-8FFA-06F228C969A2}"/>
                </a:ext>
              </a:extLst>
            </p:cNvPr>
            <p:cNvCxnSpPr>
              <a:cxnSpLocks/>
            </p:cNvCxnSpPr>
            <p:nvPr/>
          </p:nvCxnSpPr>
          <p:spPr>
            <a:xfrm>
              <a:off x="8819997" y="4589998"/>
              <a:ext cx="0" cy="27000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62173D79-2C0E-2F43-96F3-AF6F0673EB66}"/>
                </a:ext>
              </a:extLst>
            </p:cNvPr>
            <p:cNvCxnSpPr>
              <a:cxnSpLocks/>
            </p:cNvCxnSpPr>
            <p:nvPr/>
          </p:nvCxnSpPr>
          <p:spPr>
            <a:xfrm>
              <a:off x="8459997" y="4589998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D83D07-86F2-384F-8F9C-DCB3B756EB60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355124" y="270181"/>
            <a:ext cx="4133029" cy="4817639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6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F4E569-3520-1243-B5A7-CFD37DEAA5CC}"/>
              </a:ext>
            </a:extLst>
          </p:cNvPr>
          <p:cNvCxnSpPr/>
          <p:nvPr/>
        </p:nvCxnSpPr>
        <p:spPr>
          <a:xfrm>
            <a:off x="3600000" y="1080000"/>
            <a:ext cx="540000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D8180F-9020-DC4B-A792-62D0ED447763}"/>
              </a:ext>
            </a:extLst>
          </p:cNvPr>
          <p:cNvSpPr txBox="1"/>
          <p:nvPr/>
        </p:nvSpPr>
        <p:spPr>
          <a:xfrm>
            <a:off x="4983286" y="6103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accent1"/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入射した荷電粒子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4D05C-B417-B746-8F79-998AE6B68ABB}"/>
              </a:ext>
            </a:extLst>
          </p:cNvPr>
          <p:cNvGrpSpPr/>
          <p:nvPr/>
        </p:nvGrpSpPr>
        <p:grpSpPr>
          <a:xfrm>
            <a:off x="3492000" y="2052000"/>
            <a:ext cx="6336000" cy="216000"/>
            <a:chOff x="3492000" y="2052000"/>
            <a:chExt cx="6336000" cy="216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CBA4C27-D7BB-844E-9B05-61A1E481E431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7D186BA-61B1-C247-8553-1131FDBF318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440DF5E-AC6B-E94D-B355-27AE3F65DD9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A0671A5-0F2D-7041-8DF5-C7D5474D887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4" name="Right Triangle 63">
                  <a:extLst>
                    <a:ext uri="{FF2B5EF4-FFF2-40B4-BE49-F238E27FC236}">
                      <a16:creationId xmlns:a16="http://schemas.microsoft.com/office/drawing/2014/main" id="{F2995A93-2E40-3540-BD8F-1250CED061D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id="{68540CDB-6C80-5245-B835-B675EBF8E00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4A879A-CEAC-AF40-A9BF-613343FD4A7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0C0A8D3-952B-CE4A-9F6B-5712F7192FD6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2" name="Right Triangle 61">
                  <a:extLst>
                    <a:ext uri="{FF2B5EF4-FFF2-40B4-BE49-F238E27FC236}">
                      <a16:creationId xmlns:a16="http://schemas.microsoft.com/office/drawing/2014/main" id="{252DC45C-54F1-4C44-96F1-5F6E7426A96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3" name="Right Triangle 62">
                  <a:extLst>
                    <a:ext uri="{FF2B5EF4-FFF2-40B4-BE49-F238E27FC236}">
                      <a16:creationId xmlns:a16="http://schemas.microsoft.com/office/drawing/2014/main" id="{327C9994-C433-DB45-8002-321F07585E7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4DD865-4647-9148-BA59-196A42DC1D75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14B2278-1580-9B44-8DF1-69E1A008649D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56885B8-8EFA-FA41-9053-FCA185019179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7EB1FD-BDFB-884E-B15F-668708DA43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4" name="Right Triangle 73">
                  <a:extLst>
                    <a:ext uri="{FF2B5EF4-FFF2-40B4-BE49-F238E27FC236}">
                      <a16:creationId xmlns:a16="http://schemas.microsoft.com/office/drawing/2014/main" id="{EDB39FCC-14F0-544B-A3A9-2A0451DD973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5" name="Right Triangle 74">
                  <a:extLst>
                    <a:ext uri="{FF2B5EF4-FFF2-40B4-BE49-F238E27FC236}">
                      <a16:creationId xmlns:a16="http://schemas.microsoft.com/office/drawing/2014/main" id="{3833AE8A-6439-1049-A7F4-8F6BECA0BE4D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8E2BAE4-3A4A-134D-B449-755ED7F58DA1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A46677B-262F-8645-86E5-CED4CF164D1D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2" name="Right Triangle 71">
                  <a:extLst>
                    <a:ext uri="{FF2B5EF4-FFF2-40B4-BE49-F238E27FC236}">
                      <a16:creationId xmlns:a16="http://schemas.microsoft.com/office/drawing/2014/main" id="{62F4914A-4003-0E43-BA1F-583C6DB71B0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3" name="Right Triangle 72">
                  <a:extLst>
                    <a:ext uri="{FF2B5EF4-FFF2-40B4-BE49-F238E27FC236}">
                      <a16:creationId xmlns:a16="http://schemas.microsoft.com/office/drawing/2014/main" id="{DDE53B57-4EDC-1442-BF0B-F1FE460DD6C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4ADF436-EA90-2A4B-B9E5-FAE80F00B4C3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B0AD06-E432-C34A-980C-E992FC4B3A5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DB6F679-9AF4-6344-AA9A-4DC45D8CB6A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3020E39-D230-0846-B342-68392CA6A892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5" name="Right Triangle 94">
                  <a:extLst>
                    <a:ext uri="{FF2B5EF4-FFF2-40B4-BE49-F238E27FC236}">
                      <a16:creationId xmlns:a16="http://schemas.microsoft.com/office/drawing/2014/main" id="{1F906C40-0B27-CE4E-955C-21ADF75E839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6" name="Right Triangle 95">
                  <a:extLst>
                    <a:ext uri="{FF2B5EF4-FFF2-40B4-BE49-F238E27FC236}">
                      <a16:creationId xmlns:a16="http://schemas.microsoft.com/office/drawing/2014/main" id="{A92C29F1-0374-A34E-847F-148A4C2986E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828F2B9-EF0C-C344-B98D-3753E0E40D9A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70E616E-D98D-1A44-A75E-D9BDDF7844D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id="{D440A1ED-19F3-A742-8320-ECD77A7D6D83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4" name="Right Triangle 93">
                  <a:extLst>
                    <a:ext uri="{FF2B5EF4-FFF2-40B4-BE49-F238E27FC236}">
                      <a16:creationId xmlns:a16="http://schemas.microsoft.com/office/drawing/2014/main" id="{2767CC61-5C30-4D49-BF18-75CB84F5DF9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F2FEA77-8B98-DD40-ADC8-94B67B35E26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2987559-C273-C441-AA26-D6713846A774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4DF40CE-A47E-9E42-96DE-739C5FC977A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83BC7EE-F41A-DC40-997F-6AFA593081C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6" name="Right Triangle 85">
                  <a:extLst>
                    <a:ext uri="{FF2B5EF4-FFF2-40B4-BE49-F238E27FC236}">
                      <a16:creationId xmlns:a16="http://schemas.microsoft.com/office/drawing/2014/main" id="{29EA9AC0-9BB4-E041-B8D2-1703FA9BAF7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7" name="Right Triangle 86">
                  <a:extLst>
                    <a:ext uri="{FF2B5EF4-FFF2-40B4-BE49-F238E27FC236}">
                      <a16:creationId xmlns:a16="http://schemas.microsoft.com/office/drawing/2014/main" id="{08A6CAEB-F138-FE43-AAC3-F6108878EA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00C8136-80E4-0749-A752-5E72DBAD689B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E3FB55-701B-8C45-972C-B90E82EDFEF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4" name="Right Triangle 83">
                  <a:extLst>
                    <a:ext uri="{FF2B5EF4-FFF2-40B4-BE49-F238E27FC236}">
                      <a16:creationId xmlns:a16="http://schemas.microsoft.com/office/drawing/2014/main" id="{F54CFCD5-62C4-9940-85BA-AD45179E80B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5" name="Right Triangle 84">
                  <a:extLst>
                    <a:ext uri="{FF2B5EF4-FFF2-40B4-BE49-F238E27FC236}">
                      <a16:creationId xmlns:a16="http://schemas.microsoft.com/office/drawing/2014/main" id="{2A614A74-BAF5-8F42-8318-8A53C38A66FB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88B2E74-5574-D545-8864-486FDDE01827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CE62CAE-5376-1A49-8875-B00C71BFA9A8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300F79F-8D8D-8F43-B141-4A663B182D5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CBB6069-8F60-F74E-A873-EF8FB49E181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6" name="Right Triangle 115">
                  <a:extLst>
                    <a:ext uri="{FF2B5EF4-FFF2-40B4-BE49-F238E27FC236}">
                      <a16:creationId xmlns:a16="http://schemas.microsoft.com/office/drawing/2014/main" id="{4996E24D-ED6A-5A47-A6F3-4FBF298E7C4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7" name="Right Triangle 116">
                  <a:extLst>
                    <a:ext uri="{FF2B5EF4-FFF2-40B4-BE49-F238E27FC236}">
                      <a16:creationId xmlns:a16="http://schemas.microsoft.com/office/drawing/2014/main" id="{B56B2955-76BF-AC4C-8BA8-7FEC27E0C2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9D1604F-0E3D-3B4B-B3FC-54A348F05F9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6C423BA-A195-9846-B516-D41E39FB9F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4" name="Right Triangle 113">
                  <a:extLst>
                    <a:ext uri="{FF2B5EF4-FFF2-40B4-BE49-F238E27FC236}">
                      <a16:creationId xmlns:a16="http://schemas.microsoft.com/office/drawing/2014/main" id="{511177AE-75DD-8749-88CC-AFB89413E1C7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5" name="Right Triangle 114">
                  <a:extLst>
                    <a:ext uri="{FF2B5EF4-FFF2-40B4-BE49-F238E27FC236}">
                      <a16:creationId xmlns:a16="http://schemas.microsoft.com/office/drawing/2014/main" id="{44391D6D-5F56-FE40-B759-8ADC3397F9D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08A86A8-BD0B-5B4A-884C-D271A5BDC82C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C2ACC9-358D-0447-915A-6C94EBBA752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EFB1258-6EF2-AD4A-9E65-699E278B2026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F3B3875A-CE43-9441-B1B5-51FECF4092F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46BDBEA5-9140-2345-968A-49D2279CEBD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id="{740783F5-D303-2E4B-B610-D2D66523A5C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9C56EDE-99D8-C44F-8F5B-984566F6E5A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54D2572-1012-4148-AB19-D8D6B4C9B20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5" name="Right Triangle 104">
                  <a:extLst>
                    <a:ext uri="{FF2B5EF4-FFF2-40B4-BE49-F238E27FC236}">
                      <a16:creationId xmlns:a16="http://schemas.microsoft.com/office/drawing/2014/main" id="{4138E39E-945F-F841-AC34-B0DBFA3FBAF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6" name="Right Triangle 105">
                  <a:extLst>
                    <a:ext uri="{FF2B5EF4-FFF2-40B4-BE49-F238E27FC236}">
                      <a16:creationId xmlns:a16="http://schemas.microsoft.com/office/drawing/2014/main" id="{7D2E8B21-4A8B-1541-9FF7-EAF34740D8D4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68D6C2-37E1-F040-AFA2-5EB05B3D3C17}"/>
              </a:ext>
            </a:extLst>
          </p:cNvPr>
          <p:cNvGrpSpPr/>
          <p:nvPr/>
        </p:nvGrpSpPr>
        <p:grpSpPr>
          <a:xfrm>
            <a:off x="3420000" y="2844000"/>
            <a:ext cx="6336000" cy="216000"/>
            <a:chOff x="3492000" y="2052000"/>
            <a:chExt cx="6336000" cy="216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2C2ECC0-780A-6844-AEF4-5C9B3D60346F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769EF25-8781-C741-9567-D423555745B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4E2D87CF-EB91-154E-8A18-687A9965032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B325FF77-7B5C-3247-819C-E4B1053ADD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7" name="Right Triangle 236">
                  <a:extLst>
                    <a:ext uri="{FF2B5EF4-FFF2-40B4-BE49-F238E27FC236}">
                      <a16:creationId xmlns:a16="http://schemas.microsoft.com/office/drawing/2014/main" id="{92A5268F-A256-A641-836D-77767742C4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8" name="Right Triangle 237">
                  <a:extLst>
                    <a:ext uri="{FF2B5EF4-FFF2-40B4-BE49-F238E27FC236}">
                      <a16:creationId xmlns:a16="http://schemas.microsoft.com/office/drawing/2014/main" id="{60130AE4-9441-DB4F-B0B3-FDAB636985E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BA8F008-DB28-4043-ADA9-6540AB340DE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65D484DE-D1E0-DD4A-84E2-DE6DDE756EF7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5" name="Right Triangle 234">
                  <a:extLst>
                    <a:ext uri="{FF2B5EF4-FFF2-40B4-BE49-F238E27FC236}">
                      <a16:creationId xmlns:a16="http://schemas.microsoft.com/office/drawing/2014/main" id="{FFA14C94-AB4C-9947-AA3A-9754377F67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6" name="Right Triangle 235">
                  <a:extLst>
                    <a:ext uri="{FF2B5EF4-FFF2-40B4-BE49-F238E27FC236}">
                      <a16:creationId xmlns:a16="http://schemas.microsoft.com/office/drawing/2014/main" id="{7F871A6C-4AC0-0845-B20D-C04BB2C1C74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35C4CD9-1ECA-A646-8E8C-252EE2EF3559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1C60964-C401-DF4C-8369-58884ECFF98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2DB5A54C-905D-6E4D-AA2D-4C53415F37A2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F3096679-5EBB-334E-87C4-1040072575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8" name="Right Triangle 227">
                  <a:extLst>
                    <a:ext uri="{FF2B5EF4-FFF2-40B4-BE49-F238E27FC236}">
                      <a16:creationId xmlns:a16="http://schemas.microsoft.com/office/drawing/2014/main" id="{4804928C-A300-1F47-82E2-F26C1407E6D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9" name="Right Triangle 228">
                  <a:extLst>
                    <a:ext uri="{FF2B5EF4-FFF2-40B4-BE49-F238E27FC236}">
                      <a16:creationId xmlns:a16="http://schemas.microsoft.com/office/drawing/2014/main" id="{CAF4DCF6-7189-9647-AC9B-AD7D6B449192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A6EA13C-BFB9-1540-BDC0-5B01BEAD64F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C2B3760B-975F-1541-B8F7-90DCFFFCE4EE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6" name="Right Triangle 225">
                  <a:extLst>
                    <a:ext uri="{FF2B5EF4-FFF2-40B4-BE49-F238E27FC236}">
                      <a16:creationId xmlns:a16="http://schemas.microsoft.com/office/drawing/2014/main" id="{C5ACCBA6-EF96-BE47-AD58-3823ED6D18C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7" name="Right Triangle 226">
                  <a:extLst>
                    <a:ext uri="{FF2B5EF4-FFF2-40B4-BE49-F238E27FC236}">
                      <a16:creationId xmlns:a16="http://schemas.microsoft.com/office/drawing/2014/main" id="{ACF109A5-EDD9-3745-A854-E053E23C2E37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C30F21E-ED7F-DA44-B5C1-E0F6C2C9FB8E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BC7EA7B-00A3-744B-9774-67426853BDA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D25F0AE-4E09-774C-B682-E1700A22837D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EEEA2036-3F23-D94D-AD7E-5D48AFD0166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9" name="Right Triangle 218">
                  <a:extLst>
                    <a:ext uri="{FF2B5EF4-FFF2-40B4-BE49-F238E27FC236}">
                      <a16:creationId xmlns:a16="http://schemas.microsoft.com/office/drawing/2014/main" id="{555B65FE-C57B-634E-8648-72DC87034ED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0" name="Right Triangle 219">
                  <a:extLst>
                    <a:ext uri="{FF2B5EF4-FFF2-40B4-BE49-F238E27FC236}">
                      <a16:creationId xmlns:a16="http://schemas.microsoft.com/office/drawing/2014/main" id="{ECDDAB97-95C9-1A41-8742-852C7AA237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FDFA1C9-A894-4547-8278-D6106F0C37D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CE54A329-44E3-E34B-905A-B86EDAEA1CB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7" name="Right Triangle 216">
                  <a:extLst>
                    <a:ext uri="{FF2B5EF4-FFF2-40B4-BE49-F238E27FC236}">
                      <a16:creationId xmlns:a16="http://schemas.microsoft.com/office/drawing/2014/main" id="{72D16638-4329-E44A-96BB-48F80DA7C3D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8" name="Right Triangle 217">
                  <a:extLst>
                    <a:ext uri="{FF2B5EF4-FFF2-40B4-BE49-F238E27FC236}">
                      <a16:creationId xmlns:a16="http://schemas.microsoft.com/office/drawing/2014/main" id="{737FCFF4-90DA-4045-9B4C-4F8ECDAC07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4E5F582-8417-4242-A570-D6D4156240C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E19F2E8A-83B4-D94D-BB2E-5F48808F65E2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CDBAFDE-360E-4143-863E-FF3B3DED5E94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E51F53B9-EC9C-9C4E-AACC-A8B72BD2F747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0" name="Right Triangle 209">
                  <a:extLst>
                    <a:ext uri="{FF2B5EF4-FFF2-40B4-BE49-F238E27FC236}">
                      <a16:creationId xmlns:a16="http://schemas.microsoft.com/office/drawing/2014/main" id="{A9ADF2C0-AB0F-9244-8C41-396A59067D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1" name="Right Triangle 210">
                  <a:extLst>
                    <a:ext uri="{FF2B5EF4-FFF2-40B4-BE49-F238E27FC236}">
                      <a16:creationId xmlns:a16="http://schemas.microsoft.com/office/drawing/2014/main" id="{CB31EF96-EC7C-CE4D-A090-E93AFE0B5B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A56648F-2CAA-184C-B1E0-D8B3053E2A38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F457FA32-34DF-014B-A29A-A84473C7504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8" name="Right Triangle 207">
                  <a:extLst>
                    <a:ext uri="{FF2B5EF4-FFF2-40B4-BE49-F238E27FC236}">
                      <a16:creationId xmlns:a16="http://schemas.microsoft.com/office/drawing/2014/main" id="{840DF9AD-6A19-C849-B02C-E4E10F585A0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9" name="Right Triangle 208">
                  <a:extLst>
                    <a:ext uri="{FF2B5EF4-FFF2-40B4-BE49-F238E27FC236}">
                      <a16:creationId xmlns:a16="http://schemas.microsoft.com/office/drawing/2014/main" id="{6593E85F-BB3F-A94A-9BB6-8116959D00B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9DFFB68-2505-BD49-AEE0-4BC16C45199B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86178D-CBD3-5048-B6EE-53EF46CE2EF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5F23DE4-9302-4E41-B3C2-D2729438A78C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303D498E-12E6-FE46-9ED1-FCB231FB48A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1" name="Right Triangle 200">
                  <a:extLst>
                    <a:ext uri="{FF2B5EF4-FFF2-40B4-BE49-F238E27FC236}">
                      <a16:creationId xmlns:a16="http://schemas.microsoft.com/office/drawing/2014/main" id="{BEECA0A2-8811-0D44-BC8F-47850A700D6D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2" name="Right Triangle 201">
                  <a:extLst>
                    <a:ext uri="{FF2B5EF4-FFF2-40B4-BE49-F238E27FC236}">
                      <a16:creationId xmlns:a16="http://schemas.microsoft.com/office/drawing/2014/main" id="{9FCB944A-1EC1-5948-B09A-118FADF45B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A338C5C-7793-1B40-94D0-DD505F794DA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C7AD4DE7-190A-334C-86AB-853453DBA389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9" name="Right Triangle 198">
                  <a:extLst>
                    <a:ext uri="{FF2B5EF4-FFF2-40B4-BE49-F238E27FC236}">
                      <a16:creationId xmlns:a16="http://schemas.microsoft.com/office/drawing/2014/main" id="{F7B2793F-AB4B-9344-9FF1-DE7E1C25C8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0" name="Right Triangle 199">
                  <a:extLst>
                    <a:ext uri="{FF2B5EF4-FFF2-40B4-BE49-F238E27FC236}">
                      <a16:creationId xmlns:a16="http://schemas.microsoft.com/office/drawing/2014/main" id="{250D4985-C43E-FF41-8B86-0F349B0AC44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4039430-3C73-8E4D-8E35-88B1119C1BDF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E5F096E-47DE-1446-AF54-3E5F61B8AB71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EBF0764-1AC1-6A4E-B2DB-2DEE9AC6347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283F21BC-0F6B-3E48-B6CF-579589AD9B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2" name="Right Triangle 191">
                  <a:extLst>
                    <a:ext uri="{FF2B5EF4-FFF2-40B4-BE49-F238E27FC236}">
                      <a16:creationId xmlns:a16="http://schemas.microsoft.com/office/drawing/2014/main" id="{B75F25D5-2634-9441-A6D2-7B3C6EEB06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3" name="Right Triangle 192">
                  <a:extLst>
                    <a:ext uri="{FF2B5EF4-FFF2-40B4-BE49-F238E27FC236}">
                      <a16:creationId xmlns:a16="http://schemas.microsoft.com/office/drawing/2014/main" id="{A7F14E42-F44F-7D4E-9812-92C8A11109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F2B81-825B-A74F-84D1-C52ECADBAD1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DBB8B878-E9E7-EA45-834D-7A3199FCEFF5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0" name="Right Triangle 189">
                  <a:extLst>
                    <a:ext uri="{FF2B5EF4-FFF2-40B4-BE49-F238E27FC236}">
                      <a16:creationId xmlns:a16="http://schemas.microsoft.com/office/drawing/2014/main" id="{1730CE3F-F7FA-634C-A3C0-6B8E0164BD7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1" name="Right Triangle 190">
                  <a:extLst>
                    <a:ext uri="{FF2B5EF4-FFF2-40B4-BE49-F238E27FC236}">
                      <a16:creationId xmlns:a16="http://schemas.microsoft.com/office/drawing/2014/main" id="{9C7426C6-AFD5-D746-8F24-B9A99DD925C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83F8B91-E298-0C43-A4AB-0591AAAF3209}"/>
              </a:ext>
            </a:extLst>
          </p:cNvPr>
          <p:cNvGrpSpPr/>
          <p:nvPr/>
        </p:nvGrpSpPr>
        <p:grpSpPr>
          <a:xfrm>
            <a:off x="3600000" y="3636000"/>
            <a:ext cx="6336000" cy="216000"/>
            <a:chOff x="3492000" y="2052000"/>
            <a:chExt cx="6336000" cy="216000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CAB47E4-38DA-A94F-847C-0C2DE1978AC6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C502B43-4571-C24E-B629-25A225D2A555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707F485-EB58-2842-A063-7FFF83D0CD4E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04EB059D-8CFA-6F47-9573-768C7E8EEE3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8" name="Right Triangle 297">
                  <a:extLst>
                    <a:ext uri="{FF2B5EF4-FFF2-40B4-BE49-F238E27FC236}">
                      <a16:creationId xmlns:a16="http://schemas.microsoft.com/office/drawing/2014/main" id="{99AD2C94-22A0-0648-B648-883AE02CDEF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9" name="Right Triangle 298">
                  <a:extLst>
                    <a:ext uri="{FF2B5EF4-FFF2-40B4-BE49-F238E27FC236}">
                      <a16:creationId xmlns:a16="http://schemas.microsoft.com/office/drawing/2014/main" id="{06776B5E-AB9E-3E48-991F-71F2C0EB30A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A13320E-9354-294A-8030-08678AB6F4F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2C00314A-EAFD-B04B-95F9-4C8950619AF2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6" name="Right Triangle 295">
                  <a:extLst>
                    <a:ext uri="{FF2B5EF4-FFF2-40B4-BE49-F238E27FC236}">
                      <a16:creationId xmlns:a16="http://schemas.microsoft.com/office/drawing/2014/main" id="{71132EB3-0826-A347-B0F3-1A5BEF6ED9A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7" name="Right Triangle 296">
                  <a:extLst>
                    <a:ext uri="{FF2B5EF4-FFF2-40B4-BE49-F238E27FC236}">
                      <a16:creationId xmlns:a16="http://schemas.microsoft.com/office/drawing/2014/main" id="{197869F6-6E79-244A-8CCB-616713CB3B6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19840D69-1E11-9349-A320-61E91B39995C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483B92EF-3075-774C-9156-F38B6EE10FA9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BE92A0D-F5FA-EE44-9411-33185E43A7C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ABCBF95-38DD-2C4F-BF13-AF6A62C2E04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9" name="Right Triangle 288">
                  <a:extLst>
                    <a:ext uri="{FF2B5EF4-FFF2-40B4-BE49-F238E27FC236}">
                      <a16:creationId xmlns:a16="http://schemas.microsoft.com/office/drawing/2014/main" id="{D0E1AE08-5D39-0A49-A767-209611DBD59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0" name="Right Triangle 289">
                  <a:extLst>
                    <a:ext uri="{FF2B5EF4-FFF2-40B4-BE49-F238E27FC236}">
                      <a16:creationId xmlns:a16="http://schemas.microsoft.com/office/drawing/2014/main" id="{DBCFB642-6189-8E4A-B05B-6702D0CB10A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2CFC4447-7991-2148-AE0F-BC0BF9F6020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2EA2B6B-AB6F-5845-81B1-0953B5F35F6C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7" name="Right Triangle 286">
                  <a:extLst>
                    <a:ext uri="{FF2B5EF4-FFF2-40B4-BE49-F238E27FC236}">
                      <a16:creationId xmlns:a16="http://schemas.microsoft.com/office/drawing/2014/main" id="{3C453B0F-88AC-324A-A5BF-62325A70B90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8" name="Right Triangle 287">
                  <a:extLst>
                    <a:ext uri="{FF2B5EF4-FFF2-40B4-BE49-F238E27FC236}">
                      <a16:creationId xmlns:a16="http://schemas.microsoft.com/office/drawing/2014/main" id="{4484767C-6A36-8244-A539-AEA4457EA0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D9E1C76-EE6B-7B4A-B2F7-D174560FB6E0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559E298C-3BC7-3D4B-82BB-4A6E1C1B8EA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8E22DB10-D7B6-C246-836A-DFC4543F9D51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D3B6205-AB25-8043-ACA6-6BF581471FEC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0" name="Right Triangle 279">
                  <a:extLst>
                    <a:ext uri="{FF2B5EF4-FFF2-40B4-BE49-F238E27FC236}">
                      <a16:creationId xmlns:a16="http://schemas.microsoft.com/office/drawing/2014/main" id="{2C7F54A7-2A42-9847-B843-FD7D9511743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1" name="Right Triangle 280">
                  <a:extLst>
                    <a:ext uri="{FF2B5EF4-FFF2-40B4-BE49-F238E27FC236}">
                      <a16:creationId xmlns:a16="http://schemas.microsoft.com/office/drawing/2014/main" id="{971CCCB1-5AFC-E846-BDC8-1C6E23D4CEB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73280DB-B3BB-0748-8FD5-D87E438CBC6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DCB8C5-BC5D-424E-9E9D-FB788DFC4C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8" name="Right Triangle 277">
                  <a:extLst>
                    <a:ext uri="{FF2B5EF4-FFF2-40B4-BE49-F238E27FC236}">
                      <a16:creationId xmlns:a16="http://schemas.microsoft.com/office/drawing/2014/main" id="{6D883430-4E00-0A44-8FA2-5452AEC2E2E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9" name="Right Triangle 278">
                  <a:extLst>
                    <a:ext uri="{FF2B5EF4-FFF2-40B4-BE49-F238E27FC236}">
                      <a16:creationId xmlns:a16="http://schemas.microsoft.com/office/drawing/2014/main" id="{DAD2B81A-0DEB-2A41-A029-738B730D60F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C39E16A-A175-504C-B72D-5514B0FF88D9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32CA0C6-5923-534F-A760-D3D1E1CB9E6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85543265-C862-224C-BEEC-A8D2D780B87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9B2DF91-4002-9149-B484-AB353D492A01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1" name="Right Triangle 270">
                  <a:extLst>
                    <a:ext uri="{FF2B5EF4-FFF2-40B4-BE49-F238E27FC236}">
                      <a16:creationId xmlns:a16="http://schemas.microsoft.com/office/drawing/2014/main" id="{9A424B02-30BE-7540-855F-D3CC8C92E5D9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2" name="Right Triangle 271">
                  <a:extLst>
                    <a:ext uri="{FF2B5EF4-FFF2-40B4-BE49-F238E27FC236}">
                      <a16:creationId xmlns:a16="http://schemas.microsoft.com/office/drawing/2014/main" id="{FB093D04-B408-7944-98B1-EF6C896121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83525D56-B1FC-CC41-8D48-A6B98B237E2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A1253C1E-E103-8A45-A1B8-A85B2506D8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9" name="Right Triangle 268">
                  <a:extLst>
                    <a:ext uri="{FF2B5EF4-FFF2-40B4-BE49-F238E27FC236}">
                      <a16:creationId xmlns:a16="http://schemas.microsoft.com/office/drawing/2014/main" id="{1F16E746-F86B-1543-BFA4-06C06A70ABE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0" name="Right Triangle 269">
                  <a:extLst>
                    <a:ext uri="{FF2B5EF4-FFF2-40B4-BE49-F238E27FC236}">
                      <a16:creationId xmlns:a16="http://schemas.microsoft.com/office/drawing/2014/main" id="{D5030782-9C18-A541-9A41-54C2B51F8AD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AF94DB7F-3CF4-2249-B397-FEFA9FD9C8FD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0815DEF-1669-6543-8766-2B5D7B779190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B208CF2D-27DB-3F4A-922E-3A6D52989740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11A976D-914F-4D4A-9A03-AF2EF0A9034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2" name="Right Triangle 261">
                  <a:extLst>
                    <a:ext uri="{FF2B5EF4-FFF2-40B4-BE49-F238E27FC236}">
                      <a16:creationId xmlns:a16="http://schemas.microsoft.com/office/drawing/2014/main" id="{A8525750-8CEF-2640-B22F-9CAF4857B70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3" name="Right Triangle 262">
                  <a:extLst>
                    <a:ext uri="{FF2B5EF4-FFF2-40B4-BE49-F238E27FC236}">
                      <a16:creationId xmlns:a16="http://schemas.microsoft.com/office/drawing/2014/main" id="{9C6F701B-71A9-1745-AC10-11DFEB9A5D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924DB6BC-C211-7B4B-836A-17D5B9BB2957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7A99FF0F-102B-6346-82CF-5164340758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0" name="Right Triangle 259">
                  <a:extLst>
                    <a:ext uri="{FF2B5EF4-FFF2-40B4-BE49-F238E27FC236}">
                      <a16:creationId xmlns:a16="http://schemas.microsoft.com/office/drawing/2014/main" id="{8FFEC898-A77A-D048-BCC5-8066FE57274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1" name="Right Triangle 260">
                  <a:extLst>
                    <a:ext uri="{FF2B5EF4-FFF2-40B4-BE49-F238E27FC236}">
                      <a16:creationId xmlns:a16="http://schemas.microsoft.com/office/drawing/2014/main" id="{FE42A25D-03D9-2C43-8FD9-76C08EF7273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988259D-8161-1148-A602-F4ECE55C763E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2C3E945-507F-3546-B93F-0F6B36B388B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F12CE1F4-3F6D-A542-887C-7D1C748705E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1ACAF14-A07A-6841-AEA8-35A926B042C3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3" name="Right Triangle 252">
                  <a:extLst>
                    <a:ext uri="{FF2B5EF4-FFF2-40B4-BE49-F238E27FC236}">
                      <a16:creationId xmlns:a16="http://schemas.microsoft.com/office/drawing/2014/main" id="{1253DD3B-2817-124F-848E-96A7A0C139A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4" name="Right Triangle 253">
                  <a:extLst>
                    <a:ext uri="{FF2B5EF4-FFF2-40B4-BE49-F238E27FC236}">
                      <a16:creationId xmlns:a16="http://schemas.microsoft.com/office/drawing/2014/main" id="{72225833-5CDA-C14E-9026-5203CC354B0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F8A2F80-2814-5A4F-BFA8-CF55465EE4D5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62932DFC-0274-924B-82A1-54F58290BB4F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1" name="Right Triangle 250">
                  <a:extLst>
                    <a:ext uri="{FF2B5EF4-FFF2-40B4-BE49-F238E27FC236}">
                      <a16:creationId xmlns:a16="http://schemas.microsoft.com/office/drawing/2014/main" id="{6B816FDB-BD54-2A4C-84B7-F14921189D6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2" name="Right Triangle 251">
                  <a:extLst>
                    <a:ext uri="{FF2B5EF4-FFF2-40B4-BE49-F238E27FC236}">
                      <a16:creationId xmlns:a16="http://schemas.microsoft.com/office/drawing/2014/main" id="{5387EC74-ECF4-8347-A34A-48718E01647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3F12604A-A755-2243-8475-EBA58C9EF325}"/>
              </a:ext>
            </a:extLst>
          </p:cNvPr>
          <p:cNvSpPr/>
          <p:nvPr/>
        </p:nvSpPr>
        <p:spPr>
          <a:xfrm>
            <a:off x="6634201" y="1180217"/>
            <a:ext cx="96208" cy="882503"/>
          </a:xfrm>
          <a:custGeom>
            <a:avLst/>
            <a:gdLst>
              <a:gd name="connsiteX0" fmla="*/ 96208 w 96208"/>
              <a:gd name="connsiteY0" fmla="*/ 0 h 882502"/>
              <a:gd name="connsiteX1" fmla="*/ 5832 w 96208"/>
              <a:gd name="connsiteY1" fmla="*/ 202019 h 882502"/>
              <a:gd name="connsiteX2" fmla="*/ 16464 w 96208"/>
              <a:gd name="connsiteY2" fmla="*/ 882502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8" h="882502">
                <a:moveTo>
                  <a:pt x="96208" y="0"/>
                </a:moveTo>
                <a:cubicBezTo>
                  <a:pt x="57665" y="27467"/>
                  <a:pt x="19123" y="54935"/>
                  <a:pt x="5832" y="202019"/>
                </a:cubicBezTo>
                <a:cubicBezTo>
                  <a:pt x="-7459" y="349103"/>
                  <a:pt x="4502" y="615802"/>
                  <a:pt x="16464" y="88250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1F0141-F7CF-674F-8B11-9E70E5B3D688}"/>
              </a:ext>
            </a:extLst>
          </p:cNvPr>
          <p:cNvSpPr/>
          <p:nvPr/>
        </p:nvSpPr>
        <p:spPr>
          <a:xfrm>
            <a:off x="5613996" y="1830471"/>
            <a:ext cx="526713" cy="237564"/>
          </a:xfrm>
          <a:custGeom>
            <a:avLst/>
            <a:gdLst>
              <a:gd name="connsiteX0" fmla="*/ 898451 w 898451"/>
              <a:gd name="connsiteY0" fmla="*/ 0 h 691117"/>
              <a:gd name="connsiteX1" fmla="*/ 622004 w 898451"/>
              <a:gd name="connsiteY1" fmla="*/ 233917 h 691117"/>
              <a:gd name="connsiteX2" fmla="*/ 180753 w 898451"/>
              <a:gd name="connsiteY2" fmla="*/ 510363 h 691117"/>
              <a:gd name="connsiteX3" fmla="*/ 0 w 898451"/>
              <a:gd name="connsiteY3" fmla="*/ 691117 h 6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451" h="691117">
                <a:moveTo>
                  <a:pt x="898451" y="0"/>
                </a:moveTo>
                <a:cubicBezTo>
                  <a:pt x="820035" y="74428"/>
                  <a:pt x="741620" y="148857"/>
                  <a:pt x="622004" y="233917"/>
                </a:cubicBezTo>
                <a:cubicBezTo>
                  <a:pt x="502388" y="318977"/>
                  <a:pt x="284420" y="434163"/>
                  <a:pt x="180753" y="510363"/>
                </a:cubicBezTo>
                <a:cubicBezTo>
                  <a:pt x="77086" y="586563"/>
                  <a:pt x="38543" y="638840"/>
                  <a:pt x="0" y="6911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BD6764D3-AE8A-0845-B1C2-00419630FA83}"/>
              </a:ext>
            </a:extLst>
          </p:cNvPr>
          <p:cNvSpPr/>
          <p:nvPr/>
        </p:nvSpPr>
        <p:spPr>
          <a:xfrm>
            <a:off x="6443332" y="1504508"/>
            <a:ext cx="164805" cy="552893"/>
          </a:xfrm>
          <a:custGeom>
            <a:avLst/>
            <a:gdLst>
              <a:gd name="connsiteX0" fmla="*/ 0 w 164805"/>
              <a:gd name="connsiteY0" fmla="*/ 0 h 552893"/>
              <a:gd name="connsiteX1" fmla="*/ 31898 w 164805"/>
              <a:gd name="connsiteY1" fmla="*/ 276446 h 552893"/>
              <a:gd name="connsiteX2" fmla="*/ 164805 w 164805"/>
              <a:gd name="connsiteY2" fmla="*/ 552893 h 5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05" h="552893">
                <a:moveTo>
                  <a:pt x="0" y="0"/>
                </a:moveTo>
                <a:cubicBezTo>
                  <a:pt x="2215" y="92148"/>
                  <a:pt x="4431" y="184297"/>
                  <a:pt x="31898" y="276446"/>
                </a:cubicBezTo>
                <a:cubicBezTo>
                  <a:pt x="59365" y="368595"/>
                  <a:pt x="112085" y="460744"/>
                  <a:pt x="164805" y="552893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AE99FA54-F03D-2A43-881E-68843CC39A53}"/>
              </a:ext>
            </a:extLst>
          </p:cNvPr>
          <p:cNvSpPr/>
          <p:nvPr/>
        </p:nvSpPr>
        <p:spPr>
          <a:xfrm>
            <a:off x="5571463" y="1738425"/>
            <a:ext cx="623556" cy="329611"/>
          </a:xfrm>
          <a:custGeom>
            <a:avLst/>
            <a:gdLst>
              <a:gd name="connsiteX0" fmla="*/ 685800 w 685800"/>
              <a:gd name="connsiteY0" fmla="*/ 0 h 329610"/>
              <a:gd name="connsiteX1" fmla="*/ 478466 w 685800"/>
              <a:gd name="connsiteY1" fmla="*/ 180754 h 329610"/>
              <a:gd name="connsiteX2" fmla="*/ 154173 w 685800"/>
              <a:gd name="connsiteY2" fmla="*/ 202019 h 329610"/>
              <a:gd name="connsiteX3" fmla="*/ 0 w 685800"/>
              <a:gd name="connsiteY3" fmla="*/ 329610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29610">
                <a:moveTo>
                  <a:pt x="685800" y="0"/>
                </a:moveTo>
                <a:cubicBezTo>
                  <a:pt x="626435" y="73542"/>
                  <a:pt x="567070" y="147084"/>
                  <a:pt x="478466" y="180754"/>
                </a:cubicBezTo>
                <a:cubicBezTo>
                  <a:pt x="389861" y="214424"/>
                  <a:pt x="233917" y="177210"/>
                  <a:pt x="154173" y="202019"/>
                </a:cubicBezTo>
                <a:cubicBezTo>
                  <a:pt x="74429" y="226828"/>
                  <a:pt x="37214" y="278219"/>
                  <a:pt x="0" y="32961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129A9CF-415B-0343-8A36-83BE7CD4C9B8}"/>
              </a:ext>
            </a:extLst>
          </p:cNvPr>
          <p:cNvGrpSpPr/>
          <p:nvPr/>
        </p:nvGrpSpPr>
        <p:grpSpPr>
          <a:xfrm>
            <a:off x="5412662" y="2224668"/>
            <a:ext cx="276951" cy="629073"/>
            <a:chOff x="5412659" y="2266448"/>
            <a:chExt cx="276950" cy="590133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BDE49B59-571D-714D-9553-A249458BFE5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183BA3AC-1BCE-0744-A785-41018543A9DF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5F5FF97B-8F07-964A-B97B-04A80B192F23}"/>
                </a:ext>
              </a:extLst>
            </p:cNvPr>
            <p:cNvSpPr/>
            <p:nvPr/>
          </p:nvSpPr>
          <p:spPr>
            <a:xfrm>
              <a:off x="5412659" y="2267165"/>
              <a:ext cx="147547" cy="58063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EE5BB225-504D-9640-BF49-3B3D4E47B577}"/>
                </a:ext>
              </a:extLst>
            </p:cNvPr>
            <p:cNvSpPr/>
            <p:nvPr/>
          </p:nvSpPr>
          <p:spPr>
            <a:xfrm>
              <a:off x="5517647" y="2266448"/>
              <a:ext cx="57983" cy="589898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BF46D4A6-DE66-B241-B69F-1D4744D28F05}"/>
                </a:ext>
              </a:extLst>
            </p:cNvPr>
            <p:cNvSpPr/>
            <p:nvPr/>
          </p:nvSpPr>
          <p:spPr>
            <a:xfrm rot="364070" flipH="1">
              <a:off x="5473045" y="2273406"/>
              <a:ext cx="116647" cy="58317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1B89072-AD7A-8D4B-A30B-008081DB4623}"/>
              </a:ext>
            </a:extLst>
          </p:cNvPr>
          <p:cNvGrpSpPr/>
          <p:nvPr/>
        </p:nvGrpSpPr>
        <p:grpSpPr>
          <a:xfrm flipH="1">
            <a:off x="6480926" y="2187057"/>
            <a:ext cx="277479" cy="667303"/>
            <a:chOff x="5411253" y="2267150"/>
            <a:chExt cx="198368" cy="537880"/>
          </a:xfrm>
        </p:grpSpPr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5B8B835-7648-0144-AF3B-22FC88F12447}"/>
                </a:ext>
              </a:extLst>
            </p:cNvPr>
            <p:cNvSpPr/>
            <p:nvPr/>
          </p:nvSpPr>
          <p:spPr>
            <a:xfrm>
              <a:off x="5433014" y="2277438"/>
              <a:ext cx="115031" cy="527592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20D8B717-CD39-5F4A-96E2-EDC0D11410BF}"/>
                </a:ext>
              </a:extLst>
            </p:cNvPr>
            <p:cNvSpPr/>
            <p:nvPr/>
          </p:nvSpPr>
          <p:spPr>
            <a:xfrm>
              <a:off x="5411253" y="2289021"/>
              <a:ext cx="115031" cy="51600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7E53D872-318D-104B-A519-E337D7A0A14C}"/>
                </a:ext>
              </a:extLst>
            </p:cNvPr>
            <p:cNvSpPr/>
            <p:nvPr/>
          </p:nvSpPr>
          <p:spPr>
            <a:xfrm>
              <a:off x="5412659" y="2267164"/>
              <a:ext cx="147547" cy="532651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ACF3B029-3A94-714E-A335-9299065368B6}"/>
                </a:ext>
              </a:extLst>
            </p:cNvPr>
            <p:cNvSpPr/>
            <p:nvPr/>
          </p:nvSpPr>
          <p:spPr>
            <a:xfrm flipH="1">
              <a:off x="5490117" y="2287575"/>
              <a:ext cx="90941" cy="512239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93E16B6A-2E3C-B340-AAD4-A7C5023F5CF2}"/>
                </a:ext>
              </a:extLst>
            </p:cNvPr>
            <p:cNvSpPr/>
            <p:nvPr/>
          </p:nvSpPr>
          <p:spPr>
            <a:xfrm flipH="1">
              <a:off x="5518680" y="2312267"/>
              <a:ext cx="90941" cy="48754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71898630-BC90-8643-BA85-3E33EE61FBCC}"/>
                </a:ext>
              </a:extLst>
            </p:cNvPr>
            <p:cNvSpPr/>
            <p:nvPr/>
          </p:nvSpPr>
          <p:spPr>
            <a:xfrm flipH="1">
              <a:off x="5451753" y="2267150"/>
              <a:ext cx="116647" cy="53266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D66A9ECC-A40D-D144-943C-A1AF04808474}"/>
              </a:ext>
            </a:extLst>
          </p:cNvPr>
          <p:cNvGrpSpPr/>
          <p:nvPr/>
        </p:nvGrpSpPr>
        <p:grpSpPr>
          <a:xfrm rot="20561206">
            <a:off x="5465655" y="2994693"/>
            <a:ext cx="278356" cy="675551"/>
            <a:chOff x="5411253" y="2261358"/>
            <a:chExt cx="278356" cy="616648"/>
          </a:xfrm>
        </p:grpSpPr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78463483-3496-324D-9E50-19029234D362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982894EC-782B-A143-A0F0-12DAF755DBA4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69FEA30A-0DA1-B14A-9DDC-9F4358AA8555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C3DC1E45-EE8F-674E-80CF-91B62AC14102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17CF03D0-D451-EC4B-A5E4-C652FD3FFA0B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663EA813-AD7D-9F48-A210-59885E04E4AF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DA23395E-8629-EE4A-8811-823F49668C3A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A1C580D6-80B9-DF4E-A8EB-17BBE1B45D01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A28CB2C0-BF67-0146-AFE2-D33A6734F8D6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4AF23A85-BF30-4444-AC16-5C933496720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159805A-8579-C549-BCD3-B9A9E1DC98AB}"/>
              </a:ext>
            </a:extLst>
          </p:cNvPr>
          <p:cNvGrpSpPr/>
          <p:nvPr/>
        </p:nvGrpSpPr>
        <p:grpSpPr>
          <a:xfrm rot="20561206" flipH="1" flipV="1">
            <a:off x="5417193" y="3016413"/>
            <a:ext cx="296795" cy="655319"/>
            <a:chOff x="5411253" y="2261358"/>
            <a:chExt cx="290265" cy="616648"/>
          </a:xfrm>
        </p:grpSpPr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7F4FB4F-A403-B94C-9CCC-9895620593AF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B3ABCD3E-FFAA-0E4A-AE6D-7F758A6887C9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871C8A58-0BD7-7C4C-9626-961AE483209E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DB46CBAB-2C8F-3147-BFBD-527BD63DA0CF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250AEF55-9525-F742-8792-B606D411EFEA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17719CD2-FCC0-1045-8471-EA02E72709D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67A0BE3-651D-FF46-9D8D-21B539AD2E34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0B9CE149-4D83-3740-A86C-7A9B06E6536E}"/>
                </a:ext>
              </a:extLst>
            </p:cNvPr>
            <p:cNvSpPr/>
            <p:nvPr/>
          </p:nvSpPr>
          <p:spPr>
            <a:xfrm rot="476891" flipH="1">
              <a:off x="5610577" y="2305491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822C766B-1B7B-EA47-8E3D-836564E3B287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D11B1CDD-F345-DF40-AE58-945C64024F6D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56" name="Triangle 355">
            <a:extLst>
              <a:ext uri="{FF2B5EF4-FFF2-40B4-BE49-F238E27FC236}">
                <a16:creationId xmlns:a16="http://schemas.microsoft.com/office/drawing/2014/main" id="{6E5D5CCF-BF39-9A45-BF0A-CE93E116A366}"/>
              </a:ext>
            </a:extLst>
          </p:cNvPr>
          <p:cNvSpPr/>
          <p:nvPr/>
        </p:nvSpPr>
        <p:spPr>
          <a:xfrm>
            <a:off x="4580283" y="366684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B7BDFAA-EB5C-3C47-95BA-A7EB761FAF34}"/>
              </a:ext>
            </a:extLst>
          </p:cNvPr>
          <p:cNvGrpSpPr/>
          <p:nvPr/>
        </p:nvGrpSpPr>
        <p:grpSpPr>
          <a:xfrm rot="20561206">
            <a:off x="6577139" y="3011759"/>
            <a:ext cx="278356" cy="675551"/>
            <a:chOff x="5411253" y="2261358"/>
            <a:chExt cx="278356" cy="616648"/>
          </a:xfrm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DA19852D-4F73-E84B-86E8-DB00C6A4837B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6D33ADDF-71D7-5748-A308-0B30F8DF63C8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3421C590-5607-0441-AE59-B672C453299D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D796A744-7267-2946-8887-328C8327F7DB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83D92158-B112-3F4D-9AB1-88C40ED12E98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90C4BAD4-5B93-6B40-9960-86FB1E84065B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85F25B70-C84D-F543-B040-3BD3467CB4EE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E54A15B1-FF2F-B349-BE86-9A865113AF25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EA0AC32F-C998-474A-8D5E-9103F3B5872C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86AB19A4-32DE-4749-A427-DC527C447DF5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DCC4C2CE-702F-B240-97A9-AABFD0227BD1}"/>
              </a:ext>
            </a:extLst>
          </p:cNvPr>
          <p:cNvGrpSpPr/>
          <p:nvPr/>
        </p:nvGrpSpPr>
        <p:grpSpPr>
          <a:xfrm rot="20561206" flipH="1" flipV="1">
            <a:off x="6518949" y="2992113"/>
            <a:ext cx="284619" cy="655319"/>
            <a:chOff x="5411253" y="2261358"/>
            <a:chExt cx="278356" cy="616648"/>
          </a:xfrm>
        </p:grpSpPr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E4052F89-BE7A-FB4E-9035-50EEAD9C6CC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C187761B-243F-AF4B-8294-A3672A59B9A2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38A27174-A9AA-DD45-8D5B-DA434ADF7033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24A83D1-7001-014E-BA86-E1E10A443328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DCED6C21-28BA-D843-9F93-ABCEEA4D5077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3D04D49D-8C5B-4E44-A87D-DC4E99BA4DB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6CC89078-7227-1043-8AB8-0FBA8C29EC5C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CACE65A7-2CF5-8443-85C4-E989C158EDD6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84F712ED-4960-B248-90B7-4F9FA61B1A2A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ECA2AC55-0171-6B47-B73E-034E9CA6B4B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15" name="Freeform 414">
            <a:extLst>
              <a:ext uri="{FF2B5EF4-FFF2-40B4-BE49-F238E27FC236}">
                <a16:creationId xmlns:a16="http://schemas.microsoft.com/office/drawing/2014/main" id="{76572ADD-3487-9842-926A-985AF340DD71}"/>
              </a:ext>
            </a:extLst>
          </p:cNvPr>
          <p:cNvSpPr/>
          <p:nvPr/>
        </p:nvSpPr>
        <p:spPr>
          <a:xfrm>
            <a:off x="3894319" y="3810853"/>
            <a:ext cx="748519" cy="616743"/>
          </a:xfrm>
          <a:custGeom>
            <a:avLst/>
            <a:gdLst>
              <a:gd name="connsiteX0" fmla="*/ 746975 w 746975"/>
              <a:gd name="connsiteY0" fmla="*/ 0 h 534474"/>
              <a:gd name="connsiteX1" fmla="*/ 148107 w 746975"/>
              <a:gd name="connsiteY1" fmla="*/ 367048 h 534474"/>
              <a:gd name="connsiteX2" fmla="*/ 0 w 746975"/>
              <a:gd name="connsiteY2" fmla="*/ 534474 h 53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5" h="534474">
                <a:moveTo>
                  <a:pt x="746975" y="0"/>
                </a:moveTo>
                <a:cubicBezTo>
                  <a:pt x="509789" y="138984"/>
                  <a:pt x="272603" y="277969"/>
                  <a:pt x="148107" y="367048"/>
                </a:cubicBezTo>
                <a:cubicBezTo>
                  <a:pt x="23611" y="456127"/>
                  <a:pt x="11805" y="495300"/>
                  <a:pt x="0" y="5344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6" name="Freeform 415">
            <a:extLst>
              <a:ext uri="{FF2B5EF4-FFF2-40B4-BE49-F238E27FC236}">
                <a16:creationId xmlns:a16="http://schemas.microsoft.com/office/drawing/2014/main" id="{AD86685D-DE47-2A47-BB1F-3772DD1EEBD7}"/>
              </a:ext>
            </a:extLst>
          </p:cNvPr>
          <p:cNvSpPr/>
          <p:nvPr/>
        </p:nvSpPr>
        <p:spPr>
          <a:xfrm>
            <a:off x="4481817" y="3818589"/>
            <a:ext cx="135263" cy="789415"/>
          </a:xfrm>
          <a:custGeom>
            <a:avLst/>
            <a:gdLst>
              <a:gd name="connsiteX0" fmla="*/ 135263 w 135263"/>
              <a:gd name="connsiteY0" fmla="*/ 0 h 701899"/>
              <a:gd name="connsiteX1" fmla="*/ 35 w 135263"/>
              <a:gd name="connsiteY1" fmla="*/ 470079 h 701899"/>
              <a:gd name="connsiteX2" fmla="*/ 122384 w 135263"/>
              <a:gd name="connsiteY2" fmla="*/ 701899 h 7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63" h="701899">
                <a:moveTo>
                  <a:pt x="135263" y="0"/>
                </a:moveTo>
                <a:cubicBezTo>
                  <a:pt x="68722" y="176548"/>
                  <a:pt x="2181" y="353096"/>
                  <a:pt x="35" y="470079"/>
                </a:cubicBezTo>
                <a:cubicBezTo>
                  <a:pt x="-2111" y="587062"/>
                  <a:pt x="94480" y="629992"/>
                  <a:pt x="122384" y="7018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8" name="Freeform 417">
            <a:extLst>
              <a:ext uri="{FF2B5EF4-FFF2-40B4-BE49-F238E27FC236}">
                <a16:creationId xmlns:a16="http://schemas.microsoft.com/office/drawing/2014/main" id="{62819BB3-7007-2E45-8497-7A8966F4A809}"/>
              </a:ext>
            </a:extLst>
          </p:cNvPr>
          <p:cNvSpPr/>
          <p:nvPr/>
        </p:nvSpPr>
        <p:spPr>
          <a:xfrm flipH="1">
            <a:off x="4600357" y="3807120"/>
            <a:ext cx="160907" cy="764880"/>
          </a:xfrm>
          <a:custGeom>
            <a:avLst/>
            <a:gdLst>
              <a:gd name="connsiteX0" fmla="*/ 115031 w 115031"/>
              <a:gd name="connsiteY0" fmla="*/ 0 h 561654"/>
              <a:gd name="connsiteX1" fmla="*/ 2015 w 115031"/>
              <a:gd name="connsiteY1" fmla="*/ 219182 h 561654"/>
              <a:gd name="connsiteX2" fmla="*/ 53386 w 115031"/>
              <a:gd name="connsiteY2" fmla="*/ 561654 h 5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1" h="561654">
                <a:moveTo>
                  <a:pt x="115031" y="0"/>
                </a:moveTo>
                <a:cubicBezTo>
                  <a:pt x="63660" y="62786"/>
                  <a:pt x="12289" y="125573"/>
                  <a:pt x="2015" y="219182"/>
                </a:cubicBezTo>
                <a:cubicBezTo>
                  <a:pt x="-8259" y="312791"/>
                  <a:pt x="22563" y="437222"/>
                  <a:pt x="53386" y="561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37" name="Freeform 436">
            <a:extLst>
              <a:ext uri="{FF2B5EF4-FFF2-40B4-BE49-F238E27FC236}">
                <a16:creationId xmlns:a16="http://schemas.microsoft.com/office/drawing/2014/main" id="{04603E0B-8D62-CF4B-925F-FF57E135C579}"/>
              </a:ext>
            </a:extLst>
          </p:cNvPr>
          <p:cNvSpPr/>
          <p:nvPr/>
        </p:nvSpPr>
        <p:spPr>
          <a:xfrm>
            <a:off x="4622180" y="3841598"/>
            <a:ext cx="234176" cy="738143"/>
          </a:xfrm>
          <a:custGeom>
            <a:avLst/>
            <a:gdLst>
              <a:gd name="connsiteX0" fmla="*/ 0 w 234176"/>
              <a:gd name="connsiteY0" fmla="*/ 0 h 685800"/>
              <a:gd name="connsiteX1" fmla="*/ 83635 w 234176"/>
              <a:gd name="connsiteY1" fmla="*/ 384717 h 685800"/>
              <a:gd name="connsiteX2" fmla="*/ 234176 w 234176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76" h="685800">
                <a:moveTo>
                  <a:pt x="0" y="0"/>
                </a:moveTo>
                <a:cubicBezTo>
                  <a:pt x="22303" y="135208"/>
                  <a:pt x="44606" y="270417"/>
                  <a:pt x="83635" y="384717"/>
                </a:cubicBezTo>
                <a:cubicBezTo>
                  <a:pt x="122664" y="499017"/>
                  <a:pt x="178420" y="592408"/>
                  <a:pt x="234176" y="685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5D1D04DC-8C49-2A41-9FEB-1E6BF1C67C14}"/>
              </a:ext>
            </a:extLst>
          </p:cNvPr>
          <p:cNvSpPr/>
          <p:nvPr/>
        </p:nvSpPr>
        <p:spPr>
          <a:xfrm>
            <a:off x="6552000" y="2880000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1" name="Trapezoid 300">
            <a:extLst>
              <a:ext uri="{FF2B5EF4-FFF2-40B4-BE49-F238E27FC236}">
                <a16:creationId xmlns:a16="http://schemas.microsoft.com/office/drawing/2014/main" id="{55B82723-3C74-A042-9BEB-BCB27582BB25}"/>
              </a:ext>
            </a:extLst>
          </p:cNvPr>
          <p:cNvSpPr/>
          <p:nvPr/>
        </p:nvSpPr>
        <p:spPr>
          <a:xfrm>
            <a:off x="5464868" y="2878335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E99344E2-A9B2-F54D-BADD-049D08BC6D72}"/>
              </a:ext>
            </a:extLst>
          </p:cNvPr>
          <p:cNvCxnSpPr/>
          <p:nvPr/>
        </p:nvCxnSpPr>
        <p:spPr>
          <a:xfrm>
            <a:off x="3599999" y="1044000"/>
            <a:ext cx="5400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5AD8F8-1700-FC45-B9C2-88DDA81EA865}"/>
              </a:ext>
            </a:extLst>
          </p:cNvPr>
          <p:cNvSpPr txBox="1"/>
          <p:nvPr/>
        </p:nvSpPr>
        <p:spPr>
          <a:xfrm>
            <a:off x="3791645" y="7135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マイラー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9CC2AA8E-E157-FD40-BA58-CD1D700CB8D9}"/>
              </a:ext>
            </a:extLst>
          </p:cNvPr>
          <p:cNvSpPr txBox="1"/>
          <p:nvPr/>
        </p:nvSpPr>
        <p:spPr>
          <a:xfrm>
            <a:off x="5058997" y="12173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F0"/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イオン化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C40D31-6540-CE4C-8759-9C4620E32FE1}"/>
              </a:ext>
            </a:extLst>
          </p:cNvPr>
          <p:cNvGrpSpPr/>
          <p:nvPr/>
        </p:nvGrpSpPr>
        <p:grpSpPr>
          <a:xfrm>
            <a:off x="7055992" y="1188000"/>
            <a:ext cx="864000" cy="3168000"/>
            <a:chOff x="7792665" y="1188000"/>
            <a:chExt cx="864000" cy="3168000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6078F63F-AEAC-8748-AB45-540235123539}"/>
                </a:ext>
              </a:extLst>
            </p:cNvPr>
            <p:cNvSpPr/>
            <p:nvPr/>
          </p:nvSpPr>
          <p:spPr>
            <a:xfrm>
              <a:off x="7792665" y="1188000"/>
              <a:ext cx="864000" cy="720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7" name="Down Arrow 356">
              <a:extLst>
                <a:ext uri="{FF2B5EF4-FFF2-40B4-BE49-F238E27FC236}">
                  <a16:creationId xmlns:a16="http://schemas.microsoft.com/office/drawing/2014/main" id="{E188FC41-4F9A-4A4A-8439-F159F8BA7A30}"/>
                </a:ext>
              </a:extLst>
            </p:cNvPr>
            <p:cNvSpPr/>
            <p:nvPr/>
          </p:nvSpPr>
          <p:spPr>
            <a:xfrm>
              <a:off x="7792665" y="2340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0" name="Down Arrow 379">
              <a:extLst>
                <a:ext uri="{FF2B5EF4-FFF2-40B4-BE49-F238E27FC236}">
                  <a16:creationId xmlns:a16="http://schemas.microsoft.com/office/drawing/2014/main" id="{B1B81972-D35D-6D47-9062-F96F58D8019F}"/>
                </a:ext>
              </a:extLst>
            </p:cNvPr>
            <p:cNvSpPr/>
            <p:nvPr/>
          </p:nvSpPr>
          <p:spPr>
            <a:xfrm>
              <a:off x="7792665" y="3132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1" name="Down Arrow 380">
              <a:extLst>
                <a:ext uri="{FF2B5EF4-FFF2-40B4-BE49-F238E27FC236}">
                  <a16:creationId xmlns:a16="http://schemas.microsoft.com/office/drawing/2014/main" id="{8221EE23-02A4-524C-83D4-DDC7D6491593}"/>
                </a:ext>
              </a:extLst>
            </p:cNvPr>
            <p:cNvSpPr/>
            <p:nvPr/>
          </p:nvSpPr>
          <p:spPr>
            <a:xfrm>
              <a:off x="7792665" y="3924000"/>
              <a:ext cx="864000" cy="4320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84305C-79F2-C147-8D46-DF76D588EFEE}"/>
                </a:ext>
              </a:extLst>
            </p:cNvPr>
            <p:cNvSpPr txBox="1"/>
            <p:nvPr/>
          </p:nvSpPr>
          <p:spPr>
            <a:xfrm>
              <a:off x="7936665" y="1332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7E15C0F7-DBB9-A445-9A9C-7F5218230AEB}"/>
                </a:ext>
              </a:extLst>
            </p:cNvPr>
            <p:cNvSpPr txBox="1"/>
            <p:nvPr/>
          </p:nvSpPr>
          <p:spPr>
            <a:xfrm>
              <a:off x="7936665" y="2304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C9EEE95E-E09A-6D45-9C29-67C47C592D21}"/>
                </a:ext>
              </a:extLst>
            </p:cNvPr>
            <p:cNvSpPr txBox="1"/>
            <p:nvPr/>
          </p:nvSpPr>
          <p:spPr>
            <a:xfrm>
              <a:off x="7936665" y="3096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58A415F4-E38D-9348-9C8D-2E0E527126CE}"/>
                </a:ext>
              </a:extLst>
            </p:cNvPr>
            <p:cNvSpPr txBox="1"/>
            <p:nvPr/>
          </p:nvSpPr>
          <p:spPr>
            <a:xfrm>
              <a:off x="7936665" y="3888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JP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−eE</a:t>
              </a:r>
            </a:p>
          </p:txBody>
        </p:sp>
      </p:grpSp>
      <p:sp>
        <p:nvSpPr>
          <p:cNvPr id="385" name="Down Arrow 384">
            <a:extLst>
              <a:ext uri="{FF2B5EF4-FFF2-40B4-BE49-F238E27FC236}">
                <a16:creationId xmlns:a16="http://schemas.microsoft.com/office/drawing/2014/main" id="{EC805964-B8C0-8E4E-A64F-AD1C0CDCEE29}"/>
              </a:ext>
            </a:extLst>
          </p:cNvPr>
          <p:cNvSpPr/>
          <p:nvPr/>
        </p:nvSpPr>
        <p:spPr>
          <a:xfrm>
            <a:off x="7560000" y="2016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00F5E951-1C7C-6A46-B493-27C559615A36}"/>
              </a:ext>
            </a:extLst>
          </p:cNvPr>
          <p:cNvSpPr txBox="1"/>
          <p:nvPr/>
        </p:nvSpPr>
        <p:spPr>
          <a:xfrm>
            <a:off x="8481053" y="196274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⊿</a:t>
            </a:r>
            <a:r>
              <a:rPr lang="en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87" name="Down Arrow 386">
            <a:extLst>
              <a:ext uri="{FF2B5EF4-FFF2-40B4-BE49-F238E27FC236}">
                <a16:creationId xmlns:a16="http://schemas.microsoft.com/office/drawing/2014/main" id="{3D9097B5-884A-A94E-9CE0-4E6D73BB28A2}"/>
              </a:ext>
            </a:extLst>
          </p:cNvPr>
          <p:cNvSpPr/>
          <p:nvPr/>
        </p:nvSpPr>
        <p:spPr>
          <a:xfrm>
            <a:off x="7488000" y="2808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88" name="Down Arrow 387">
            <a:extLst>
              <a:ext uri="{FF2B5EF4-FFF2-40B4-BE49-F238E27FC236}">
                <a16:creationId xmlns:a16="http://schemas.microsoft.com/office/drawing/2014/main" id="{5FF307D8-2DA8-004E-95F2-B16612EE77C7}"/>
              </a:ext>
            </a:extLst>
          </p:cNvPr>
          <p:cNvSpPr/>
          <p:nvPr/>
        </p:nvSpPr>
        <p:spPr>
          <a:xfrm>
            <a:off x="7668000" y="3600000"/>
            <a:ext cx="360000" cy="288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4EB61B1-3F40-C64F-9C5E-A6BF25C0A532}"/>
              </a:ext>
            </a:extLst>
          </p:cNvPr>
          <p:cNvSpPr/>
          <p:nvPr/>
        </p:nvSpPr>
        <p:spPr>
          <a:xfrm>
            <a:off x="6616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6" name="Triangle 305">
            <a:extLst>
              <a:ext uri="{FF2B5EF4-FFF2-40B4-BE49-F238E27FC236}">
                <a16:creationId xmlns:a16="http://schemas.microsoft.com/office/drawing/2014/main" id="{AC4C48E4-A50F-E14A-9737-DE51842F5B50}"/>
              </a:ext>
            </a:extLst>
          </p:cNvPr>
          <p:cNvSpPr/>
          <p:nvPr/>
        </p:nvSpPr>
        <p:spPr>
          <a:xfrm>
            <a:off x="6580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BEE02-0A59-DF44-8679-6FBF9FE6874A}"/>
              </a:ext>
            </a:extLst>
          </p:cNvPr>
          <p:cNvGrpSpPr/>
          <p:nvPr/>
        </p:nvGrpSpPr>
        <p:grpSpPr>
          <a:xfrm>
            <a:off x="6111355" y="3813178"/>
            <a:ext cx="1410860" cy="849374"/>
            <a:chOff x="6111355" y="3813178"/>
            <a:chExt cx="1410860" cy="849374"/>
          </a:xfrm>
        </p:grpSpPr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BAF8F4A-FB3F-E048-AB04-CB267C927F54}"/>
                </a:ext>
              </a:extLst>
            </p:cNvPr>
            <p:cNvGrpSpPr/>
            <p:nvPr/>
          </p:nvGrpSpPr>
          <p:grpSpPr>
            <a:xfrm>
              <a:off x="6585505" y="3818501"/>
              <a:ext cx="341951" cy="844051"/>
              <a:chOff x="5411253" y="2274198"/>
              <a:chExt cx="210655" cy="606318"/>
            </a:xfrm>
          </p:grpSpPr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7B7C692B-7932-794D-B916-3CC9B8435697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403511418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9768" y="87820"/>
                              <a:pt x="25983" y="166545"/>
                              <a:pt x="3270" y="305121"/>
                            </a:cubicBezTo>
                            <a:cubicBezTo>
                              <a:pt x="30787" y="461169"/>
                              <a:pt x="83979" y="608873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74D370B9-6C63-F349-B200-F8928673B933}"/>
                  </a:ext>
                </a:extLst>
              </p:cNvPr>
              <p:cNvSpPr/>
              <p:nvPr/>
            </p:nvSpPr>
            <p:spPr>
              <a:xfrm>
                <a:off x="5492897" y="2274523"/>
                <a:ext cx="51489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080023">
                      <a:custGeom>
                        <a:avLst/>
                        <a:gdLst>
                          <a:gd name="connsiteX0" fmla="*/ 83581 w 83581"/>
                          <a:gd name="connsiteY0" fmla="*/ 0 h 781874"/>
                          <a:gd name="connsiteX1" fmla="*/ 1464 w 83581"/>
                          <a:gd name="connsiteY1" fmla="*/ 305121 h 781874"/>
                          <a:gd name="connsiteX2" fmla="*/ 38790 w 83581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3581" h="781874" extrusionOk="0">
                            <a:moveTo>
                              <a:pt x="83581" y="0"/>
                            </a:moveTo>
                            <a:cubicBezTo>
                              <a:pt x="30676" y="92913"/>
                              <a:pt x="-15152" y="182714"/>
                              <a:pt x="1464" y="305121"/>
                            </a:cubicBezTo>
                            <a:cubicBezTo>
                              <a:pt x="-8010" y="448825"/>
                              <a:pt x="45992" y="646701"/>
                              <a:pt x="3879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13F1E2C6-03EB-AC44-8376-E73A86EB1CE1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8222765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5931" y="62955"/>
                              <a:pt x="27355" y="186208"/>
                              <a:pt x="3270" y="305121"/>
                            </a:cubicBezTo>
                            <a:cubicBezTo>
                              <a:pt x="28242" y="452083"/>
                              <a:pt x="43443" y="605945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822E5850-F6BF-0940-9A49-7093F30A28CE}"/>
                  </a:ext>
                </a:extLst>
              </p:cNvPr>
              <p:cNvSpPr/>
              <p:nvPr/>
            </p:nvSpPr>
            <p:spPr>
              <a:xfrm>
                <a:off x="5412659" y="2274198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596558034">
                      <a:custGeom>
                        <a:avLst/>
                        <a:gdLst>
                          <a:gd name="connsiteX0" fmla="*/ 169734 w 239509"/>
                          <a:gd name="connsiteY0" fmla="*/ 0 h 844050"/>
                          <a:gd name="connsiteX1" fmla="*/ 230886 w 239509"/>
                          <a:gd name="connsiteY1" fmla="*/ 205003 h 844050"/>
                          <a:gd name="connsiteX2" fmla="*/ 2957 w 239509"/>
                          <a:gd name="connsiteY2" fmla="*/ 548265 h 844050"/>
                          <a:gd name="connsiteX3" fmla="*/ 103024 w 239509"/>
                          <a:gd name="connsiteY3" fmla="*/ 796175 h 844050"/>
                          <a:gd name="connsiteX4" fmla="*/ 130819 w 239509"/>
                          <a:gd name="connsiteY4" fmla="*/ 843850 h 844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9509" h="844050" extrusionOk="0">
                            <a:moveTo>
                              <a:pt x="169734" y="0"/>
                            </a:moveTo>
                            <a:cubicBezTo>
                              <a:pt x="212434" y="48700"/>
                              <a:pt x="254163" y="114807"/>
                              <a:pt x="230886" y="205003"/>
                            </a:cubicBezTo>
                            <a:cubicBezTo>
                              <a:pt x="199187" y="275044"/>
                              <a:pt x="30713" y="443744"/>
                              <a:pt x="2957" y="548265"/>
                            </a:cubicBezTo>
                            <a:cubicBezTo>
                              <a:pt x="-25176" y="649086"/>
                              <a:pt x="84521" y="752273"/>
                              <a:pt x="103024" y="796175"/>
                            </a:cubicBezTo>
                            <a:cubicBezTo>
                              <a:pt x="124484" y="845553"/>
                              <a:pt x="127463" y="844906"/>
                              <a:pt x="130819" y="843850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CC67AE53-90E0-0742-938E-653EF6D372D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97558732">
                      <a:custGeom>
                        <a:avLst/>
                        <a:gdLst>
                          <a:gd name="connsiteX0" fmla="*/ 94540 w 94540"/>
                          <a:gd name="connsiteY0" fmla="*/ 0 h 791408"/>
                          <a:gd name="connsiteX1" fmla="*/ 30 w 94540"/>
                          <a:gd name="connsiteY1" fmla="*/ 333726 h 791408"/>
                          <a:gd name="connsiteX2" fmla="*/ 83420 w 94540"/>
                          <a:gd name="connsiteY2" fmla="*/ 519659 h 791408"/>
                          <a:gd name="connsiteX3" fmla="*/ 27827 w 94540"/>
                          <a:gd name="connsiteY3" fmla="*/ 791408 h 791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4540" h="791408" extrusionOk="0">
                            <a:moveTo>
                              <a:pt x="94540" y="0"/>
                            </a:moveTo>
                            <a:cubicBezTo>
                              <a:pt x="43203" y="122237"/>
                              <a:pt x="10413" y="241639"/>
                              <a:pt x="30" y="333726"/>
                            </a:cubicBezTo>
                            <a:cubicBezTo>
                              <a:pt x="-2010" y="414659"/>
                              <a:pt x="74111" y="441106"/>
                              <a:pt x="83420" y="519659"/>
                            </a:cubicBezTo>
                            <a:cubicBezTo>
                              <a:pt x="95395" y="591467"/>
                              <a:pt x="58836" y="697602"/>
                              <a:pt x="27827" y="79140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D236FB5B-0972-FE40-B1F1-3900224750D5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377726068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91525" y="71786"/>
                              <a:pt x="16692" y="165939"/>
                              <a:pt x="2585" y="305121"/>
                            </a:cubicBezTo>
                            <a:cubicBezTo>
                              <a:pt x="-43376" y="426577"/>
                              <a:pt x="46360" y="564750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F76565A5-0739-3345-BEB5-C5EFBE3E2EAE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76997732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112967" y="81213"/>
                              <a:pt x="22628" y="196600"/>
                              <a:pt x="2585" y="305121"/>
                            </a:cubicBezTo>
                            <a:cubicBezTo>
                              <a:pt x="-11233" y="458136"/>
                              <a:pt x="64665" y="615065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4A5D3390-45E8-014A-973E-28EE3B24114E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831338067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84198" y="105843"/>
                              <a:pt x="26245" y="191476"/>
                              <a:pt x="2585" y="305121"/>
                            </a:cubicBezTo>
                            <a:cubicBezTo>
                              <a:pt x="-4636" y="434437"/>
                              <a:pt x="46073" y="562863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19675604-994E-914F-B054-E181A3F890A6}"/>
                  </a:ext>
                </a:extLst>
              </p:cNvPr>
              <p:cNvSpPr/>
              <p:nvPr/>
            </p:nvSpPr>
            <p:spPr>
              <a:xfrm flipH="1">
                <a:off x="5434557" y="2293443"/>
                <a:ext cx="11664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339858631">
                      <a:custGeom>
                        <a:avLst/>
                        <a:gdLst>
                          <a:gd name="connsiteX0" fmla="*/ 134187 w 189350"/>
                          <a:gd name="connsiteY0" fmla="*/ 0 h 793814"/>
                          <a:gd name="connsiteX1" fmla="*/ 182533 w 189350"/>
                          <a:gd name="connsiteY1" fmla="*/ 192802 h 793814"/>
                          <a:gd name="connsiteX2" fmla="*/ 2338 w 189350"/>
                          <a:gd name="connsiteY2" fmla="*/ 515633 h 793814"/>
                          <a:gd name="connsiteX3" fmla="*/ 81448 w 189350"/>
                          <a:gd name="connsiteY3" fmla="*/ 748789 h 793814"/>
                          <a:gd name="connsiteX4" fmla="*/ 103422 w 189350"/>
                          <a:gd name="connsiteY4" fmla="*/ 793626 h 793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350" h="793814" extrusionOk="0">
                            <a:moveTo>
                              <a:pt x="134187" y="0"/>
                            </a:moveTo>
                            <a:cubicBezTo>
                              <a:pt x="168998" y="55336"/>
                              <a:pt x="213030" y="112486"/>
                              <a:pt x="182533" y="192802"/>
                            </a:cubicBezTo>
                            <a:cubicBezTo>
                              <a:pt x="156376" y="300144"/>
                              <a:pt x="22510" y="425553"/>
                              <a:pt x="2338" y="515633"/>
                            </a:cubicBezTo>
                            <a:cubicBezTo>
                              <a:pt x="-14853" y="616206"/>
                              <a:pt x="65326" y="716098"/>
                              <a:pt x="81448" y="748789"/>
                            </a:cubicBezTo>
                            <a:cubicBezTo>
                              <a:pt x="97639" y="794968"/>
                              <a:pt x="100956" y="794452"/>
                              <a:pt x="103422" y="793626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53E04E78-3D6D-9346-9192-A1E5EF44684C}"/>
                </a:ext>
              </a:extLst>
            </p:cNvPr>
            <p:cNvSpPr/>
            <p:nvPr/>
          </p:nvSpPr>
          <p:spPr>
            <a:xfrm flipH="1">
              <a:off x="6773871" y="3821731"/>
              <a:ext cx="558916" cy="602036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383825349">
                    <a:custGeom>
                      <a:avLst/>
                      <a:gdLst>
                        <a:gd name="connsiteX0" fmla="*/ 558916 w 558916"/>
                        <a:gd name="connsiteY0" fmla="*/ 0 h 602036"/>
                        <a:gd name="connsiteX1" fmla="*/ 110819 w 558916"/>
                        <a:gd name="connsiteY1" fmla="*/ 413445 h 602036"/>
                        <a:gd name="connsiteX2" fmla="*/ 0 w 558916"/>
                        <a:gd name="connsiteY2" fmla="*/ 602036 h 60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8916" h="602036" extrusionOk="0">
                          <a:moveTo>
                            <a:pt x="558916" y="0"/>
                          </a:moveTo>
                          <a:cubicBezTo>
                            <a:pt x="386340" y="157999"/>
                            <a:pt x="206104" y="317069"/>
                            <a:pt x="110819" y="413445"/>
                          </a:cubicBezTo>
                          <a:cubicBezTo>
                            <a:pt x="20982" y="505153"/>
                            <a:pt x="2879" y="564657"/>
                            <a:pt x="0" y="6020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CBDE3076-FD90-B94B-AAFA-7269861B9C94}"/>
                </a:ext>
              </a:extLst>
            </p:cNvPr>
            <p:cNvSpPr/>
            <p:nvPr/>
          </p:nvSpPr>
          <p:spPr>
            <a:xfrm>
              <a:off x="6759529" y="3826412"/>
              <a:ext cx="453683" cy="594360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87594519">
                    <a:custGeom>
                      <a:avLst/>
                      <a:gdLst>
                        <a:gd name="connsiteX0" fmla="*/ 0 w 453683"/>
                        <a:gd name="connsiteY0" fmla="*/ 0 h 594360"/>
                        <a:gd name="connsiteX1" fmla="*/ 235634 w 453683"/>
                        <a:gd name="connsiteY1" fmla="*/ 341142 h 594360"/>
                        <a:gd name="connsiteX2" fmla="*/ 453683 w 453683"/>
                        <a:gd name="connsiteY2" fmla="*/ 594360 h 594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3683" h="594360" extrusionOk="0">
                          <a:moveTo>
                            <a:pt x="0" y="0"/>
                          </a:moveTo>
                          <a:cubicBezTo>
                            <a:pt x="79375" y="115799"/>
                            <a:pt x="145647" y="220884"/>
                            <a:pt x="235634" y="341142"/>
                          </a:cubicBezTo>
                          <a:cubicBezTo>
                            <a:pt x="311846" y="445874"/>
                            <a:pt x="400699" y="541600"/>
                            <a:pt x="453683" y="59436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EB574881-EE04-EC4D-91D1-06CC6C44C349}"/>
                </a:ext>
              </a:extLst>
            </p:cNvPr>
            <p:cNvSpPr/>
            <p:nvPr/>
          </p:nvSpPr>
          <p:spPr>
            <a:xfrm>
              <a:off x="6727873" y="3840483"/>
              <a:ext cx="208859" cy="724863"/>
            </a:xfrm>
            <a:custGeom>
              <a:avLst/>
              <a:gdLst>
                <a:gd name="connsiteX0" fmla="*/ 0 w 337624"/>
                <a:gd name="connsiteY0" fmla="*/ 0 h 692834"/>
                <a:gd name="connsiteX1" fmla="*/ 249701 w 337624"/>
                <a:gd name="connsiteY1" fmla="*/ 481818 h 692834"/>
                <a:gd name="connsiteX2" fmla="*/ 337624 w 337624"/>
                <a:gd name="connsiteY2" fmla="*/ 692834 h 6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24" h="692834">
                  <a:moveTo>
                    <a:pt x="0" y="0"/>
                  </a:moveTo>
                  <a:cubicBezTo>
                    <a:pt x="96715" y="183173"/>
                    <a:pt x="193430" y="366346"/>
                    <a:pt x="249701" y="481818"/>
                  </a:cubicBezTo>
                  <a:cubicBezTo>
                    <a:pt x="305972" y="597290"/>
                    <a:pt x="321798" y="645062"/>
                    <a:pt x="337624" y="6928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058189417">
                    <a:custGeom>
                      <a:avLst/>
                      <a:gdLst>
                        <a:gd name="connsiteX0" fmla="*/ 0 w 208858"/>
                        <a:gd name="connsiteY0" fmla="*/ 0 h 724862"/>
                        <a:gd name="connsiteX1" fmla="*/ 154467 w 208858"/>
                        <a:gd name="connsiteY1" fmla="*/ 504091 h 724862"/>
                        <a:gd name="connsiteX2" fmla="*/ 208858 w 208858"/>
                        <a:gd name="connsiteY2" fmla="*/ 724862 h 724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8858" h="724862" extrusionOk="0">
                          <a:moveTo>
                            <a:pt x="0" y="0"/>
                          </a:moveTo>
                          <a:cubicBezTo>
                            <a:pt x="45947" y="173822"/>
                            <a:pt x="144776" y="357164"/>
                            <a:pt x="154467" y="504091"/>
                          </a:cubicBezTo>
                          <a:cubicBezTo>
                            <a:pt x="196347" y="626739"/>
                            <a:pt x="201471" y="676042"/>
                            <a:pt x="208858" y="72486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D1FAB326-7A59-EF43-BFE4-AB9CC7BCF359}"/>
                </a:ext>
              </a:extLst>
            </p:cNvPr>
            <p:cNvSpPr/>
            <p:nvPr/>
          </p:nvSpPr>
          <p:spPr>
            <a:xfrm>
              <a:off x="6111355" y="3826411"/>
              <a:ext cx="623556" cy="748800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4091415909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32722" y="178770"/>
                            <a:pt x="218115" y="395346"/>
                            <a:pt x="106568" y="469352"/>
                          </a:cubicBezTo>
                          <a:cubicBezTo>
                            <a:pt x="5023" y="570246"/>
                            <a:pt x="39492" y="586815"/>
                            <a:pt x="15128" y="629527"/>
                          </a:cubicBezTo>
                          <a:cubicBezTo>
                            <a:pt x="608" y="681586"/>
                            <a:pt x="-7099" y="713087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270B9670-A0EE-CD45-9FF5-6CD59F96141B}"/>
                </a:ext>
              </a:extLst>
            </p:cNvPr>
            <p:cNvSpPr/>
            <p:nvPr/>
          </p:nvSpPr>
          <p:spPr>
            <a:xfrm>
              <a:off x="6455947" y="3822700"/>
              <a:ext cx="341728" cy="74612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568301311">
                    <a:custGeom>
                      <a:avLst/>
                      <a:gdLst>
                        <a:gd name="connsiteX0" fmla="*/ 414984 w 414984"/>
                        <a:gd name="connsiteY0" fmla="*/ 0 h 746125"/>
                        <a:gd name="connsiteX1" fmla="*/ 141934 w 414984"/>
                        <a:gd name="connsiteY1" fmla="*/ 285750 h 746125"/>
                        <a:gd name="connsiteX2" fmla="*/ 5409 w 414984"/>
                        <a:gd name="connsiteY2" fmla="*/ 555625 h 746125"/>
                        <a:gd name="connsiteX3" fmla="*/ 40334 w 414984"/>
                        <a:gd name="connsiteY3" fmla="*/ 746125 h 746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46125" extrusionOk="0">
                          <a:moveTo>
                            <a:pt x="414984" y="0"/>
                          </a:moveTo>
                          <a:cubicBezTo>
                            <a:pt x="311074" y="94073"/>
                            <a:pt x="186641" y="191016"/>
                            <a:pt x="141934" y="285750"/>
                          </a:cubicBezTo>
                          <a:cubicBezTo>
                            <a:pt x="69017" y="390368"/>
                            <a:pt x="3715" y="479109"/>
                            <a:pt x="5409" y="555625"/>
                          </a:cubicBezTo>
                          <a:cubicBezTo>
                            <a:pt x="-14504" y="636092"/>
                            <a:pt x="25698" y="675724"/>
                            <a:pt x="40334" y="746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0D0CC3F3-BA10-5D43-A1BC-3812F4A3A819}"/>
                </a:ext>
              </a:extLst>
            </p:cNvPr>
            <p:cNvSpPr/>
            <p:nvPr/>
          </p:nvSpPr>
          <p:spPr>
            <a:xfrm>
              <a:off x="6343987" y="3814481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640676447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88264" y="119803"/>
                            <a:pt x="225632" y="208895"/>
                            <a:pt x="141934" y="301034"/>
                          </a:cubicBezTo>
                          <a:cubicBezTo>
                            <a:pt x="87402" y="406469"/>
                            <a:pt x="37414" y="497951"/>
                            <a:pt x="5409" y="585345"/>
                          </a:cubicBezTo>
                          <a:cubicBezTo>
                            <a:pt x="-12738" y="660216"/>
                            <a:pt x="11260" y="730874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245EC9B9-0F84-9845-BAB6-C98D89DB6A02}"/>
                </a:ext>
              </a:extLst>
            </p:cNvPr>
            <p:cNvSpPr/>
            <p:nvPr/>
          </p:nvSpPr>
          <p:spPr>
            <a:xfrm>
              <a:off x="6826251" y="3816354"/>
              <a:ext cx="190500" cy="765175"/>
            </a:xfrm>
            <a:custGeom>
              <a:avLst/>
              <a:gdLst>
                <a:gd name="connsiteX0" fmla="*/ 0 w 190500"/>
                <a:gd name="connsiteY0" fmla="*/ 0 h 765175"/>
                <a:gd name="connsiteX1" fmla="*/ 82550 w 190500"/>
                <a:gd name="connsiteY1" fmla="*/ 371475 h 765175"/>
                <a:gd name="connsiteX2" fmla="*/ 133350 w 190500"/>
                <a:gd name="connsiteY2" fmla="*/ 603250 h 765175"/>
                <a:gd name="connsiteX3" fmla="*/ 190500 w 190500"/>
                <a:gd name="connsiteY3" fmla="*/ 765175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65175">
                  <a:moveTo>
                    <a:pt x="0" y="0"/>
                  </a:moveTo>
                  <a:lnTo>
                    <a:pt x="82550" y="371475"/>
                  </a:lnTo>
                  <a:cubicBezTo>
                    <a:pt x="104775" y="472017"/>
                    <a:pt x="115358" y="537633"/>
                    <a:pt x="133350" y="603250"/>
                  </a:cubicBezTo>
                  <a:cubicBezTo>
                    <a:pt x="151342" y="668867"/>
                    <a:pt x="170921" y="717021"/>
                    <a:pt x="190500" y="7651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825572193">
                    <a:custGeom>
                      <a:avLst/>
                      <a:gdLst>
                        <a:gd name="connsiteX0" fmla="*/ 0 w 190500"/>
                        <a:gd name="connsiteY0" fmla="*/ 0 h 765175"/>
                        <a:gd name="connsiteX1" fmla="*/ 82550 w 190500"/>
                        <a:gd name="connsiteY1" fmla="*/ 371475 h 765175"/>
                        <a:gd name="connsiteX2" fmla="*/ 133350 w 190500"/>
                        <a:gd name="connsiteY2" fmla="*/ 603250 h 765175"/>
                        <a:gd name="connsiteX3" fmla="*/ 190500 w 190500"/>
                        <a:gd name="connsiteY3" fmla="*/ 765175 h 765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0" h="765175" extrusionOk="0">
                          <a:moveTo>
                            <a:pt x="0" y="0"/>
                          </a:moveTo>
                          <a:cubicBezTo>
                            <a:pt x="72259" y="166804"/>
                            <a:pt x="33217" y="224180"/>
                            <a:pt x="82550" y="371475"/>
                          </a:cubicBezTo>
                          <a:cubicBezTo>
                            <a:pt x="106023" y="475193"/>
                            <a:pt x="108992" y="547888"/>
                            <a:pt x="133350" y="603250"/>
                          </a:cubicBezTo>
                          <a:cubicBezTo>
                            <a:pt x="140373" y="674348"/>
                            <a:pt x="170571" y="724768"/>
                            <a:pt x="190500" y="7651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9D1D8471-F6FF-0740-8F7E-C95228E851B9}"/>
                </a:ext>
              </a:extLst>
            </p:cNvPr>
            <p:cNvSpPr/>
            <p:nvPr/>
          </p:nvSpPr>
          <p:spPr>
            <a:xfrm>
              <a:off x="6762754" y="3813178"/>
              <a:ext cx="341727" cy="768351"/>
            </a:xfrm>
            <a:custGeom>
              <a:avLst/>
              <a:gdLst>
                <a:gd name="connsiteX0" fmla="*/ 0 w 341727"/>
                <a:gd name="connsiteY0" fmla="*/ 0 h 768350"/>
                <a:gd name="connsiteX1" fmla="*/ 307975 w 341727"/>
                <a:gd name="connsiteY1" fmla="*/ 520700 h 768350"/>
                <a:gd name="connsiteX2" fmla="*/ 336550 w 341727"/>
                <a:gd name="connsiteY2" fmla="*/ 587375 h 768350"/>
                <a:gd name="connsiteX3" fmla="*/ 333375 w 341727"/>
                <a:gd name="connsiteY3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27" h="768350">
                  <a:moveTo>
                    <a:pt x="0" y="0"/>
                  </a:moveTo>
                  <a:cubicBezTo>
                    <a:pt x="125941" y="211402"/>
                    <a:pt x="251883" y="422804"/>
                    <a:pt x="307975" y="520700"/>
                  </a:cubicBezTo>
                  <a:cubicBezTo>
                    <a:pt x="364067" y="618596"/>
                    <a:pt x="332317" y="546100"/>
                    <a:pt x="336550" y="587375"/>
                  </a:cubicBezTo>
                  <a:cubicBezTo>
                    <a:pt x="340783" y="628650"/>
                    <a:pt x="337079" y="698500"/>
                    <a:pt x="333375" y="76835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487979225">
                    <a:custGeom>
                      <a:avLst/>
                      <a:gdLst>
                        <a:gd name="connsiteX0" fmla="*/ 0 w 341727"/>
                        <a:gd name="connsiteY0" fmla="*/ 0 h 768350"/>
                        <a:gd name="connsiteX1" fmla="*/ 307975 w 341727"/>
                        <a:gd name="connsiteY1" fmla="*/ 520700 h 768350"/>
                        <a:gd name="connsiteX2" fmla="*/ 336550 w 341727"/>
                        <a:gd name="connsiteY2" fmla="*/ 587375 h 768350"/>
                        <a:gd name="connsiteX3" fmla="*/ 333375 w 341727"/>
                        <a:gd name="connsiteY3" fmla="*/ 768350 h 768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1727" h="768350" extrusionOk="0">
                          <a:moveTo>
                            <a:pt x="0" y="0"/>
                          </a:moveTo>
                          <a:cubicBezTo>
                            <a:pt x="137774" y="217645"/>
                            <a:pt x="253971" y="436380"/>
                            <a:pt x="307975" y="520700"/>
                          </a:cubicBezTo>
                          <a:cubicBezTo>
                            <a:pt x="365181" y="616794"/>
                            <a:pt x="339800" y="543669"/>
                            <a:pt x="336550" y="587375"/>
                          </a:cubicBezTo>
                          <a:cubicBezTo>
                            <a:pt x="331653" y="632156"/>
                            <a:pt x="350642" y="708950"/>
                            <a:pt x="333375" y="76835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5" name="Freeform 474">
              <a:extLst>
                <a:ext uri="{FF2B5EF4-FFF2-40B4-BE49-F238E27FC236}">
                  <a16:creationId xmlns:a16="http://schemas.microsoft.com/office/drawing/2014/main" id="{0455407B-B993-8344-97E9-EF7A5155702D}"/>
                </a:ext>
              </a:extLst>
            </p:cNvPr>
            <p:cNvSpPr/>
            <p:nvPr/>
          </p:nvSpPr>
          <p:spPr>
            <a:xfrm>
              <a:off x="6724651" y="3829052"/>
              <a:ext cx="584200" cy="619125"/>
            </a:xfrm>
            <a:custGeom>
              <a:avLst/>
              <a:gdLst>
                <a:gd name="connsiteX0" fmla="*/ 0 w 584200"/>
                <a:gd name="connsiteY0" fmla="*/ 0 h 619125"/>
                <a:gd name="connsiteX1" fmla="*/ 336550 w 584200"/>
                <a:gd name="connsiteY1" fmla="*/ 514350 h 619125"/>
                <a:gd name="connsiteX2" fmla="*/ 584200 w 584200"/>
                <a:gd name="connsiteY2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200" h="619125">
                  <a:moveTo>
                    <a:pt x="0" y="0"/>
                  </a:moveTo>
                  <a:cubicBezTo>
                    <a:pt x="119591" y="205581"/>
                    <a:pt x="239183" y="411163"/>
                    <a:pt x="336550" y="514350"/>
                  </a:cubicBezTo>
                  <a:cubicBezTo>
                    <a:pt x="433917" y="617537"/>
                    <a:pt x="509058" y="618331"/>
                    <a:pt x="584200" y="619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32021350">
                    <a:custGeom>
                      <a:avLst/>
                      <a:gdLst>
                        <a:gd name="connsiteX0" fmla="*/ 0 w 584200"/>
                        <a:gd name="connsiteY0" fmla="*/ 0 h 619125"/>
                        <a:gd name="connsiteX1" fmla="*/ 336550 w 584200"/>
                        <a:gd name="connsiteY1" fmla="*/ 514350 h 619125"/>
                        <a:gd name="connsiteX2" fmla="*/ 584200 w 584200"/>
                        <a:gd name="connsiteY2" fmla="*/ 619125 h 619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4200" h="619125" extrusionOk="0">
                          <a:moveTo>
                            <a:pt x="0" y="0"/>
                          </a:moveTo>
                          <a:cubicBezTo>
                            <a:pt x="96258" y="177609"/>
                            <a:pt x="234239" y="412028"/>
                            <a:pt x="336550" y="514350"/>
                          </a:cubicBezTo>
                          <a:cubicBezTo>
                            <a:pt x="431076" y="600575"/>
                            <a:pt x="501742" y="633553"/>
                            <a:pt x="584200" y="619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6D274968-19E1-D944-922B-DF4D0DE74645}"/>
                </a:ext>
              </a:extLst>
            </p:cNvPr>
            <p:cNvSpPr/>
            <p:nvPr/>
          </p:nvSpPr>
          <p:spPr>
            <a:xfrm>
              <a:off x="6851649" y="3813180"/>
              <a:ext cx="501651" cy="631825"/>
            </a:xfrm>
            <a:custGeom>
              <a:avLst/>
              <a:gdLst>
                <a:gd name="connsiteX0" fmla="*/ 0 w 501650"/>
                <a:gd name="connsiteY0" fmla="*/ 0 h 631825"/>
                <a:gd name="connsiteX1" fmla="*/ 158750 w 501650"/>
                <a:gd name="connsiteY1" fmla="*/ 314325 h 631825"/>
                <a:gd name="connsiteX2" fmla="*/ 501650 w 501650"/>
                <a:gd name="connsiteY2" fmla="*/ 63182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650" h="631825">
                  <a:moveTo>
                    <a:pt x="0" y="0"/>
                  </a:moveTo>
                  <a:cubicBezTo>
                    <a:pt x="37571" y="104510"/>
                    <a:pt x="75142" y="209021"/>
                    <a:pt x="158750" y="314325"/>
                  </a:cubicBezTo>
                  <a:cubicBezTo>
                    <a:pt x="242358" y="419629"/>
                    <a:pt x="372004" y="525727"/>
                    <a:pt x="501650" y="6318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5200823">
                    <a:custGeom>
                      <a:avLst/>
                      <a:gdLst>
                        <a:gd name="connsiteX0" fmla="*/ 0 w 501650"/>
                        <a:gd name="connsiteY0" fmla="*/ 0 h 631825"/>
                        <a:gd name="connsiteX1" fmla="*/ 158750 w 501650"/>
                        <a:gd name="connsiteY1" fmla="*/ 314325 h 631825"/>
                        <a:gd name="connsiteX2" fmla="*/ 501650 w 501650"/>
                        <a:gd name="connsiteY2" fmla="*/ 631825 h 6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1650" h="631825" extrusionOk="0">
                          <a:moveTo>
                            <a:pt x="0" y="0"/>
                          </a:moveTo>
                          <a:cubicBezTo>
                            <a:pt x="28872" y="104170"/>
                            <a:pt x="81136" y="187513"/>
                            <a:pt x="158750" y="314325"/>
                          </a:cubicBezTo>
                          <a:cubicBezTo>
                            <a:pt x="233216" y="408795"/>
                            <a:pt x="353812" y="512472"/>
                            <a:pt x="501650" y="6318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1D2BCCE7-0A10-9541-B855-192B73550662}"/>
                </a:ext>
              </a:extLst>
            </p:cNvPr>
            <p:cNvSpPr/>
            <p:nvPr/>
          </p:nvSpPr>
          <p:spPr>
            <a:xfrm>
              <a:off x="6775451" y="3819525"/>
              <a:ext cx="746764" cy="654299"/>
            </a:xfrm>
            <a:custGeom>
              <a:avLst/>
              <a:gdLst>
                <a:gd name="connsiteX0" fmla="*/ 0 w 746764"/>
                <a:gd name="connsiteY0" fmla="*/ 0 h 654299"/>
                <a:gd name="connsiteX1" fmla="*/ 266700 w 746764"/>
                <a:gd name="connsiteY1" fmla="*/ 228600 h 654299"/>
                <a:gd name="connsiteX2" fmla="*/ 701675 w 746764"/>
                <a:gd name="connsiteY2" fmla="*/ 596900 h 654299"/>
                <a:gd name="connsiteX3" fmla="*/ 711200 w 746764"/>
                <a:gd name="connsiteY3" fmla="*/ 647700 h 65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4" h="654299">
                  <a:moveTo>
                    <a:pt x="0" y="0"/>
                  </a:moveTo>
                  <a:lnTo>
                    <a:pt x="266700" y="228600"/>
                  </a:lnTo>
                  <a:cubicBezTo>
                    <a:pt x="383646" y="328083"/>
                    <a:pt x="627592" y="527050"/>
                    <a:pt x="701675" y="596900"/>
                  </a:cubicBezTo>
                  <a:cubicBezTo>
                    <a:pt x="775758" y="666750"/>
                    <a:pt x="743479" y="657225"/>
                    <a:pt x="711200" y="64770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439305057">
                    <a:custGeom>
                      <a:avLst/>
                      <a:gdLst>
                        <a:gd name="connsiteX0" fmla="*/ 0 w 746764"/>
                        <a:gd name="connsiteY0" fmla="*/ 0 h 654299"/>
                        <a:gd name="connsiteX1" fmla="*/ 266700 w 746764"/>
                        <a:gd name="connsiteY1" fmla="*/ 228600 h 654299"/>
                        <a:gd name="connsiteX2" fmla="*/ 701675 w 746764"/>
                        <a:gd name="connsiteY2" fmla="*/ 596900 h 654299"/>
                        <a:gd name="connsiteX3" fmla="*/ 711200 w 746764"/>
                        <a:gd name="connsiteY3" fmla="*/ 647700 h 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764" h="654299" extrusionOk="0">
                          <a:moveTo>
                            <a:pt x="0" y="0"/>
                          </a:moveTo>
                          <a:cubicBezTo>
                            <a:pt x="113340" y="55241"/>
                            <a:pt x="165026" y="179291"/>
                            <a:pt x="266700" y="228600"/>
                          </a:cubicBezTo>
                          <a:cubicBezTo>
                            <a:pt x="387060" y="331527"/>
                            <a:pt x="627423" y="530624"/>
                            <a:pt x="701675" y="596900"/>
                          </a:cubicBezTo>
                          <a:cubicBezTo>
                            <a:pt x="768459" y="669791"/>
                            <a:pt x="739844" y="653347"/>
                            <a:pt x="711200" y="64770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5527943B-3304-8D43-80AE-112FC64EAE39}"/>
                </a:ext>
              </a:extLst>
            </p:cNvPr>
            <p:cNvSpPr/>
            <p:nvPr/>
          </p:nvSpPr>
          <p:spPr>
            <a:xfrm>
              <a:off x="6511928" y="3816352"/>
              <a:ext cx="238125" cy="793037"/>
            </a:xfrm>
            <a:custGeom>
              <a:avLst/>
              <a:gdLst>
                <a:gd name="connsiteX0" fmla="*/ 238125 w 238125"/>
                <a:gd name="connsiteY0" fmla="*/ 0 h 644525"/>
                <a:gd name="connsiteX1" fmla="*/ 0 w 238125"/>
                <a:gd name="connsiteY1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644525">
                  <a:moveTo>
                    <a:pt x="238125" y="0"/>
                  </a:moveTo>
                  <a:cubicBezTo>
                    <a:pt x="141816" y="258762"/>
                    <a:pt x="45508" y="517525"/>
                    <a:pt x="0" y="6445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058813404">
                    <a:custGeom>
                      <a:avLst/>
                      <a:gdLst>
                        <a:gd name="connsiteX0" fmla="*/ 238125 w 238125"/>
                        <a:gd name="connsiteY0" fmla="*/ 0 h 793037"/>
                        <a:gd name="connsiteX1" fmla="*/ 0 w 238125"/>
                        <a:gd name="connsiteY1" fmla="*/ 793037 h 793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8125" h="793037" extrusionOk="0">
                          <a:moveTo>
                            <a:pt x="238125" y="0"/>
                          </a:moveTo>
                          <a:cubicBezTo>
                            <a:pt x="141795" y="303294"/>
                            <a:pt x="29917" y="615113"/>
                            <a:pt x="0" y="7930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57FFC82-4294-5C49-8482-F3EC05AFB658}"/>
                </a:ext>
              </a:extLst>
            </p:cNvPr>
            <p:cNvSpPr/>
            <p:nvPr/>
          </p:nvSpPr>
          <p:spPr>
            <a:xfrm>
              <a:off x="6474816" y="3849705"/>
              <a:ext cx="294821" cy="776087"/>
            </a:xfrm>
            <a:custGeom>
              <a:avLst/>
              <a:gdLst>
                <a:gd name="connsiteX0" fmla="*/ 294821 w 294821"/>
                <a:gd name="connsiteY0" fmla="*/ 0 h 776087"/>
                <a:gd name="connsiteX1" fmla="*/ 25879 w 294821"/>
                <a:gd name="connsiteY1" fmla="*/ 522514 h 776087"/>
                <a:gd name="connsiteX2" fmla="*/ 25879 w 294821"/>
                <a:gd name="connsiteY2" fmla="*/ 776087 h 7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21" h="776087">
                  <a:moveTo>
                    <a:pt x="294821" y="0"/>
                  </a:moveTo>
                  <a:cubicBezTo>
                    <a:pt x="182762" y="196583"/>
                    <a:pt x="70703" y="393166"/>
                    <a:pt x="25879" y="522514"/>
                  </a:cubicBezTo>
                  <a:cubicBezTo>
                    <a:pt x="-18945" y="651862"/>
                    <a:pt x="3467" y="713974"/>
                    <a:pt x="25879" y="7760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0EEC38-CD10-2C4D-9C85-62AEBCC00D75}"/>
              </a:ext>
            </a:extLst>
          </p:cNvPr>
          <p:cNvGrpSpPr/>
          <p:nvPr/>
        </p:nvGrpSpPr>
        <p:grpSpPr>
          <a:xfrm>
            <a:off x="4948521" y="3801291"/>
            <a:ext cx="1334715" cy="824501"/>
            <a:chOff x="4948521" y="3801291"/>
            <a:chExt cx="1334715" cy="824501"/>
          </a:xfrm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FCE5B269-5FD9-544E-BCCF-449F4A4E93F6}"/>
                </a:ext>
              </a:extLst>
            </p:cNvPr>
            <p:cNvGrpSpPr/>
            <p:nvPr/>
          </p:nvGrpSpPr>
          <p:grpSpPr>
            <a:xfrm>
              <a:off x="5440817" y="3811999"/>
              <a:ext cx="367675" cy="655271"/>
              <a:chOff x="5411253" y="2261358"/>
              <a:chExt cx="210655" cy="615595"/>
            </a:xfrm>
          </p:grpSpPr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49F12B61-8B5D-DF4E-B705-D57517B84B6C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98449" y="59022"/>
                              <a:pt x="2892" y="140631"/>
                              <a:pt x="3516" y="233308"/>
                            </a:cubicBezTo>
                            <a:cubicBezTo>
                              <a:pt x="3910" y="336808"/>
                              <a:pt x="32386" y="465623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9F26DD0D-7FF5-0144-AA31-4947BD6457DD}"/>
                  </a:ext>
                </a:extLst>
              </p:cNvPr>
              <p:cNvSpPr/>
              <p:nvPr/>
            </p:nvSpPr>
            <p:spPr>
              <a:xfrm>
                <a:off x="5483362" y="226135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16632749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01655" y="66071"/>
                              <a:pt x="14690" y="138085"/>
                              <a:pt x="3516" y="233308"/>
                            </a:cubicBezTo>
                            <a:cubicBezTo>
                              <a:pt x="-22791" y="300907"/>
                              <a:pt x="51227" y="43261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E51C362E-2DAC-6047-A54D-EE50348F1E8E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97022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23414" y="82452"/>
                              <a:pt x="27931" y="153191"/>
                              <a:pt x="3516" y="233308"/>
                            </a:cubicBezTo>
                            <a:cubicBezTo>
                              <a:pt x="-42131" y="307387"/>
                              <a:pt x="75217" y="46478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1BEE577C-6EF7-7949-910A-9A88B4D2D7EA}"/>
                  </a:ext>
                </a:extLst>
              </p:cNvPr>
              <p:cNvSpPr/>
              <p:nvPr/>
            </p:nvSpPr>
            <p:spPr>
              <a:xfrm>
                <a:off x="5412659" y="2267164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77963799">
                      <a:custGeom>
                        <a:avLst/>
                        <a:gdLst>
                          <a:gd name="connsiteX0" fmla="*/ 182503 w 257527"/>
                          <a:gd name="connsiteY0" fmla="*/ 0 h 645395"/>
                          <a:gd name="connsiteX1" fmla="*/ 248255 w 257527"/>
                          <a:gd name="connsiteY1" fmla="*/ 156754 h 645395"/>
                          <a:gd name="connsiteX2" fmla="*/ 3180 w 257527"/>
                          <a:gd name="connsiteY2" fmla="*/ 419226 h 645395"/>
                          <a:gd name="connsiteX3" fmla="*/ 110774 w 257527"/>
                          <a:gd name="connsiteY3" fmla="*/ 608788 h 645395"/>
                          <a:gd name="connsiteX4" fmla="*/ 140660 w 257527"/>
                          <a:gd name="connsiteY4" fmla="*/ 645242 h 645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7527" h="645395" extrusionOk="0">
                            <a:moveTo>
                              <a:pt x="182503" y="0"/>
                            </a:moveTo>
                            <a:cubicBezTo>
                              <a:pt x="239692" y="29397"/>
                              <a:pt x="285771" y="73041"/>
                              <a:pt x="248255" y="156754"/>
                            </a:cubicBezTo>
                            <a:cubicBezTo>
                              <a:pt x="226957" y="231027"/>
                              <a:pt x="21841" y="355621"/>
                              <a:pt x="3180" y="419226"/>
                            </a:cubicBezTo>
                            <a:cubicBezTo>
                              <a:pt x="-16956" y="491949"/>
                              <a:pt x="88965" y="569264"/>
                              <a:pt x="110774" y="608788"/>
                            </a:cubicBezTo>
                            <a:cubicBezTo>
                              <a:pt x="133550" y="646800"/>
                              <a:pt x="136811" y="645651"/>
                              <a:pt x="140660" y="645242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14B3DE42-607B-C745-B50E-9C80FA9DF83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72742231">
                      <a:custGeom>
                        <a:avLst/>
                        <a:gdLst>
                          <a:gd name="connsiteX0" fmla="*/ 101651 w 101651"/>
                          <a:gd name="connsiteY0" fmla="*/ 0 h 605143"/>
                          <a:gd name="connsiteX1" fmla="*/ 33 w 101651"/>
                          <a:gd name="connsiteY1" fmla="*/ 255180 h 605143"/>
                          <a:gd name="connsiteX2" fmla="*/ 89695 w 101651"/>
                          <a:gd name="connsiteY2" fmla="*/ 397352 h 605143"/>
                          <a:gd name="connsiteX3" fmla="*/ 29921 w 101651"/>
                          <a:gd name="connsiteY3" fmla="*/ 605143 h 60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51" h="605143" extrusionOk="0">
                            <a:moveTo>
                              <a:pt x="101651" y="0"/>
                            </a:moveTo>
                            <a:cubicBezTo>
                              <a:pt x="61064" y="82692"/>
                              <a:pt x="4110" y="196136"/>
                              <a:pt x="33" y="255180"/>
                            </a:cubicBezTo>
                            <a:cubicBezTo>
                              <a:pt x="1162" y="325733"/>
                              <a:pt x="76400" y="344746"/>
                              <a:pt x="89695" y="397352"/>
                            </a:cubicBezTo>
                            <a:cubicBezTo>
                              <a:pt x="106715" y="445677"/>
                              <a:pt x="54947" y="548578"/>
                              <a:pt x="29921" y="60514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39FBDA00-0F22-B24E-A7AE-A11B19D4E0CE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56424249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87887" y="63408"/>
                              <a:pt x="18449" y="140308"/>
                              <a:pt x="2780" y="233308"/>
                            </a:cubicBezTo>
                            <a:cubicBezTo>
                              <a:pt x="-33918" y="311563"/>
                              <a:pt x="27965" y="496995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A775DDD8-C017-CA49-B872-07357994026C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43488738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78655" y="66172"/>
                              <a:pt x="-5341" y="147846"/>
                              <a:pt x="2780" y="233308"/>
                            </a:cubicBezTo>
                            <a:cubicBezTo>
                              <a:pt x="-22653" y="341268"/>
                              <a:pt x="41223" y="431270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94B7DEE8-4B1D-E748-84C1-3D0B5B23FB37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240449068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66480" y="71754"/>
                              <a:pt x="-5883" y="138464"/>
                              <a:pt x="2780" y="233308"/>
                            </a:cubicBezTo>
                            <a:cubicBezTo>
                              <a:pt x="20163" y="322385"/>
                              <a:pt x="29535" y="462898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AF2001D2-58C3-6140-B38B-B4C215971C44}"/>
                  </a:ext>
                </a:extLst>
              </p:cNvPr>
              <p:cNvSpPr/>
              <p:nvPr/>
            </p:nvSpPr>
            <p:spPr>
              <a:xfrm flipH="1">
                <a:off x="5470871" y="2273343"/>
                <a:ext cx="12176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730972719">
                      <a:custGeom>
                        <a:avLst/>
                        <a:gdLst>
                          <a:gd name="connsiteX0" fmla="*/ 150615 w 212531"/>
                          <a:gd name="connsiteY0" fmla="*/ 0 h 606982"/>
                          <a:gd name="connsiteX1" fmla="*/ 204879 w 212531"/>
                          <a:gd name="connsiteY1" fmla="*/ 147424 h 606982"/>
                          <a:gd name="connsiteX2" fmla="*/ 2624 w 212531"/>
                          <a:gd name="connsiteY2" fmla="*/ 394274 h 606982"/>
                          <a:gd name="connsiteX3" fmla="*/ 91419 w 212531"/>
                          <a:gd name="connsiteY3" fmla="*/ 572554 h 606982"/>
                          <a:gd name="connsiteX4" fmla="*/ 116084 w 212531"/>
                          <a:gd name="connsiteY4" fmla="*/ 606838 h 606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12531" h="606982" extrusionOk="0">
                            <a:moveTo>
                              <a:pt x="150615" y="0"/>
                            </a:moveTo>
                            <a:cubicBezTo>
                              <a:pt x="187100" y="39594"/>
                              <a:pt x="236650" y="90094"/>
                              <a:pt x="204879" y="147424"/>
                            </a:cubicBezTo>
                            <a:cubicBezTo>
                              <a:pt x="170648" y="210756"/>
                              <a:pt x="25594" y="340929"/>
                              <a:pt x="2624" y="394274"/>
                            </a:cubicBezTo>
                            <a:cubicBezTo>
                              <a:pt x="-10440" y="459682"/>
                              <a:pt x="70437" y="527108"/>
                              <a:pt x="91419" y="572554"/>
                            </a:cubicBezTo>
                            <a:cubicBezTo>
                              <a:pt x="110059" y="607955"/>
                              <a:pt x="112527" y="607705"/>
                              <a:pt x="116084" y="60683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430FB4F8-83D8-E44B-AF81-1BC821697C07}"/>
                </a:ext>
              </a:extLst>
            </p:cNvPr>
            <p:cNvSpPr/>
            <p:nvPr/>
          </p:nvSpPr>
          <p:spPr>
            <a:xfrm>
              <a:off x="5107261" y="3851222"/>
              <a:ext cx="543443" cy="717311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12633470">
                    <a:custGeom>
                      <a:avLst/>
                      <a:gdLst>
                        <a:gd name="connsiteX0" fmla="*/ 543442 w 543442"/>
                        <a:gd name="connsiteY0" fmla="*/ 0 h 717310"/>
                        <a:gd name="connsiteX1" fmla="*/ 107751 w 543442"/>
                        <a:gd name="connsiteY1" fmla="*/ 492609 h 717310"/>
                        <a:gd name="connsiteX2" fmla="*/ 0 w 543442"/>
                        <a:gd name="connsiteY2" fmla="*/ 717310 h 717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3442" h="717310" extrusionOk="0">
                          <a:moveTo>
                            <a:pt x="543442" y="0"/>
                          </a:moveTo>
                          <a:cubicBezTo>
                            <a:pt x="337146" y="187852"/>
                            <a:pt x="181317" y="389868"/>
                            <a:pt x="107751" y="492609"/>
                          </a:cubicBezTo>
                          <a:cubicBezTo>
                            <a:pt x="20488" y="600829"/>
                            <a:pt x="5904" y="666812"/>
                            <a:pt x="0" y="71731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59C21C1E-141F-7B4F-8891-6505E518CD50}"/>
                </a:ext>
              </a:extLst>
            </p:cNvPr>
            <p:cNvSpPr/>
            <p:nvPr/>
          </p:nvSpPr>
          <p:spPr>
            <a:xfrm>
              <a:off x="5705765" y="3821535"/>
              <a:ext cx="286015" cy="756743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932013003">
                    <a:custGeom>
                      <a:avLst/>
                      <a:gdLst>
                        <a:gd name="connsiteX0" fmla="*/ 0 w 286015"/>
                        <a:gd name="connsiteY0" fmla="*/ 0 h 756742"/>
                        <a:gd name="connsiteX1" fmla="*/ 148550 w 286015"/>
                        <a:gd name="connsiteY1" fmla="*/ 434343 h 756742"/>
                        <a:gd name="connsiteX2" fmla="*/ 286015 w 286015"/>
                        <a:gd name="connsiteY2" fmla="*/ 756742 h 756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6015" h="756742" extrusionOk="0">
                          <a:moveTo>
                            <a:pt x="0" y="0"/>
                          </a:moveTo>
                          <a:cubicBezTo>
                            <a:pt x="60089" y="141070"/>
                            <a:pt x="104442" y="296493"/>
                            <a:pt x="148550" y="434343"/>
                          </a:cubicBezTo>
                          <a:cubicBezTo>
                            <a:pt x="201154" y="540740"/>
                            <a:pt x="257331" y="682208"/>
                            <a:pt x="286015" y="75674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6F9205C5-EBFE-4C40-8542-FA4DB3B4E950}"/>
                </a:ext>
              </a:extLst>
            </p:cNvPr>
            <p:cNvSpPr/>
            <p:nvPr/>
          </p:nvSpPr>
          <p:spPr>
            <a:xfrm>
              <a:off x="5473705" y="3829053"/>
              <a:ext cx="231775" cy="605347"/>
            </a:xfrm>
            <a:custGeom>
              <a:avLst/>
              <a:gdLst>
                <a:gd name="connsiteX0" fmla="*/ 231775 w 231775"/>
                <a:gd name="connsiteY0" fmla="*/ 0 h 568325"/>
                <a:gd name="connsiteX1" fmla="*/ 31750 w 231775"/>
                <a:gd name="connsiteY1" fmla="*/ 273050 h 568325"/>
                <a:gd name="connsiteX2" fmla="*/ 0 w 231775"/>
                <a:gd name="connsiteY2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75" h="568325">
                  <a:moveTo>
                    <a:pt x="231775" y="0"/>
                  </a:moveTo>
                  <a:cubicBezTo>
                    <a:pt x="151077" y="89164"/>
                    <a:pt x="70379" y="178329"/>
                    <a:pt x="31750" y="273050"/>
                  </a:cubicBezTo>
                  <a:cubicBezTo>
                    <a:pt x="-6879" y="367771"/>
                    <a:pt x="6350" y="501121"/>
                    <a:pt x="0" y="5683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00355202">
                    <a:custGeom>
                      <a:avLst/>
                      <a:gdLst>
                        <a:gd name="connsiteX0" fmla="*/ 231775 w 231775"/>
                        <a:gd name="connsiteY0" fmla="*/ 0 h 605347"/>
                        <a:gd name="connsiteX1" fmla="*/ 31750 w 231775"/>
                        <a:gd name="connsiteY1" fmla="*/ 290837 h 605347"/>
                        <a:gd name="connsiteX2" fmla="*/ 0 w 231775"/>
                        <a:gd name="connsiteY2" fmla="*/ 605347 h 605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1775" h="605347" extrusionOk="0">
                          <a:moveTo>
                            <a:pt x="231775" y="0"/>
                          </a:moveTo>
                          <a:cubicBezTo>
                            <a:pt x="149188" y="107560"/>
                            <a:pt x="82939" y="199651"/>
                            <a:pt x="31750" y="290837"/>
                          </a:cubicBezTo>
                          <a:cubicBezTo>
                            <a:pt x="-9413" y="374231"/>
                            <a:pt x="3198" y="551982"/>
                            <a:pt x="0" y="60534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F699476B-25EF-E046-B5FF-3FD5783E7E7D}"/>
                </a:ext>
              </a:extLst>
            </p:cNvPr>
            <p:cNvSpPr/>
            <p:nvPr/>
          </p:nvSpPr>
          <p:spPr>
            <a:xfrm>
              <a:off x="5054207" y="3831457"/>
              <a:ext cx="623556" cy="745003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876239730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05419" y="221963"/>
                            <a:pt x="194493" y="375902"/>
                            <a:pt x="106568" y="469352"/>
                          </a:cubicBezTo>
                          <a:cubicBezTo>
                            <a:pt x="6236" y="569457"/>
                            <a:pt x="30114" y="584823"/>
                            <a:pt x="15128" y="629527"/>
                          </a:cubicBezTo>
                          <a:cubicBezTo>
                            <a:pt x="1338" y="676403"/>
                            <a:pt x="7302" y="705520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2F06E958-8445-BC42-9FE8-C44FA6E0499C}"/>
                </a:ext>
              </a:extLst>
            </p:cNvPr>
            <p:cNvSpPr/>
            <p:nvPr/>
          </p:nvSpPr>
          <p:spPr>
            <a:xfrm>
              <a:off x="5286839" y="3819525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721729835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96428" y="130091"/>
                            <a:pt x="236806" y="185296"/>
                            <a:pt x="141934" y="301034"/>
                          </a:cubicBezTo>
                          <a:cubicBezTo>
                            <a:pt x="77631" y="412946"/>
                            <a:pt x="8441" y="491122"/>
                            <a:pt x="5409" y="585345"/>
                          </a:cubicBezTo>
                          <a:cubicBezTo>
                            <a:pt x="-10114" y="667379"/>
                            <a:pt x="23491" y="714563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66BFAE-121E-A942-93CB-4B8713CCA842}"/>
                </a:ext>
              </a:extLst>
            </p:cNvPr>
            <p:cNvSpPr/>
            <p:nvPr/>
          </p:nvSpPr>
          <p:spPr>
            <a:xfrm>
              <a:off x="5760721" y="3840480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4E1679-D323-644C-8300-ACE8572894D9}"/>
                </a:ext>
              </a:extLst>
            </p:cNvPr>
            <p:cNvSpPr/>
            <p:nvPr/>
          </p:nvSpPr>
          <p:spPr>
            <a:xfrm>
              <a:off x="5721536" y="3844837"/>
              <a:ext cx="202625" cy="735875"/>
            </a:xfrm>
            <a:custGeom>
              <a:avLst/>
              <a:gdLst>
                <a:gd name="connsiteX0" fmla="*/ 0 w 202625"/>
                <a:gd name="connsiteY0" fmla="*/ 0 h 735875"/>
                <a:gd name="connsiteX1" fmla="*/ 187235 w 202625"/>
                <a:gd name="connsiteY1" fmla="*/ 343989 h 735875"/>
                <a:gd name="connsiteX2" fmla="*/ 178526 w 202625"/>
                <a:gd name="connsiteY2" fmla="*/ 735875 h 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625" h="735875">
                  <a:moveTo>
                    <a:pt x="0" y="0"/>
                  </a:moveTo>
                  <a:cubicBezTo>
                    <a:pt x="78740" y="110671"/>
                    <a:pt x="157481" y="221343"/>
                    <a:pt x="187235" y="343989"/>
                  </a:cubicBezTo>
                  <a:cubicBezTo>
                    <a:pt x="216989" y="466635"/>
                    <a:pt x="197757" y="601255"/>
                    <a:pt x="178526" y="7358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59609305">
                    <a:custGeom>
                      <a:avLst/>
                      <a:gdLst>
                        <a:gd name="connsiteX0" fmla="*/ 0 w 202625"/>
                        <a:gd name="connsiteY0" fmla="*/ 0 h 735875"/>
                        <a:gd name="connsiteX1" fmla="*/ 187235 w 202625"/>
                        <a:gd name="connsiteY1" fmla="*/ 343989 h 735875"/>
                        <a:gd name="connsiteX2" fmla="*/ 178526 w 202625"/>
                        <a:gd name="connsiteY2" fmla="*/ 735875 h 735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2625" h="735875" extrusionOk="0">
                          <a:moveTo>
                            <a:pt x="0" y="0"/>
                          </a:moveTo>
                          <a:cubicBezTo>
                            <a:pt x="98722" y="104154"/>
                            <a:pt x="179971" y="242233"/>
                            <a:pt x="187235" y="343989"/>
                          </a:cubicBezTo>
                          <a:cubicBezTo>
                            <a:pt x="227131" y="456973"/>
                            <a:pt x="179399" y="626441"/>
                            <a:pt x="178526" y="7358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05A9C8-2280-DE44-9D10-20B3C4E35337}"/>
                </a:ext>
              </a:extLst>
            </p:cNvPr>
            <p:cNvSpPr/>
            <p:nvPr/>
          </p:nvSpPr>
          <p:spPr>
            <a:xfrm>
              <a:off x="5547053" y="3827421"/>
              <a:ext cx="30787" cy="635727"/>
            </a:xfrm>
            <a:custGeom>
              <a:avLst/>
              <a:gdLst>
                <a:gd name="connsiteX0" fmla="*/ 17723 w 30786"/>
                <a:gd name="connsiteY0" fmla="*/ 0 h 635726"/>
                <a:gd name="connsiteX1" fmla="*/ 306 w 30786"/>
                <a:gd name="connsiteY1" fmla="*/ 426720 h 635726"/>
                <a:gd name="connsiteX2" fmla="*/ 30786 w 30786"/>
                <a:gd name="connsiteY2" fmla="*/ 635726 h 6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86" h="635726">
                  <a:moveTo>
                    <a:pt x="17723" y="0"/>
                  </a:moveTo>
                  <a:cubicBezTo>
                    <a:pt x="7926" y="160383"/>
                    <a:pt x="-1871" y="320766"/>
                    <a:pt x="306" y="426720"/>
                  </a:cubicBezTo>
                  <a:cubicBezTo>
                    <a:pt x="2483" y="532674"/>
                    <a:pt x="16634" y="584200"/>
                    <a:pt x="30786" y="6357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446776404">
                    <a:custGeom>
                      <a:avLst/>
                      <a:gdLst>
                        <a:gd name="connsiteX0" fmla="*/ 17723 w 30786"/>
                        <a:gd name="connsiteY0" fmla="*/ 0 h 635726"/>
                        <a:gd name="connsiteX1" fmla="*/ 306 w 30786"/>
                        <a:gd name="connsiteY1" fmla="*/ 426720 h 635726"/>
                        <a:gd name="connsiteX2" fmla="*/ 30786 w 30786"/>
                        <a:gd name="connsiteY2" fmla="*/ 635726 h 6357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786" h="635726" extrusionOk="0">
                          <a:moveTo>
                            <a:pt x="17723" y="0"/>
                          </a:moveTo>
                          <a:cubicBezTo>
                            <a:pt x="10476" y="131020"/>
                            <a:pt x="21485" y="326437"/>
                            <a:pt x="306" y="426720"/>
                          </a:cubicBezTo>
                          <a:cubicBezTo>
                            <a:pt x="3935" y="534923"/>
                            <a:pt x="14872" y="581116"/>
                            <a:pt x="30786" y="6357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03B3D3-4C39-7640-8269-E223B9B92627}"/>
                </a:ext>
              </a:extLst>
            </p:cNvPr>
            <p:cNvSpPr/>
            <p:nvPr/>
          </p:nvSpPr>
          <p:spPr>
            <a:xfrm>
              <a:off x="5590908" y="3840484"/>
              <a:ext cx="145953" cy="596537"/>
            </a:xfrm>
            <a:custGeom>
              <a:avLst/>
              <a:gdLst>
                <a:gd name="connsiteX0" fmla="*/ 143691 w 145953"/>
                <a:gd name="connsiteY0" fmla="*/ 0 h 596537"/>
                <a:gd name="connsiteX1" fmla="*/ 126274 w 145953"/>
                <a:gd name="connsiteY1" fmla="*/ 200297 h 596537"/>
                <a:gd name="connsiteX2" fmla="*/ 0 w 145953"/>
                <a:gd name="connsiteY2" fmla="*/ 596537 h 5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3" h="596537">
                  <a:moveTo>
                    <a:pt x="143691" y="0"/>
                  </a:moveTo>
                  <a:cubicBezTo>
                    <a:pt x="146957" y="50437"/>
                    <a:pt x="150223" y="100874"/>
                    <a:pt x="126274" y="200297"/>
                  </a:cubicBezTo>
                  <a:cubicBezTo>
                    <a:pt x="102325" y="299720"/>
                    <a:pt x="51162" y="448128"/>
                    <a:pt x="0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17102000">
                    <a:custGeom>
                      <a:avLst/>
                      <a:gdLst>
                        <a:gd name="connsiteX0" fmla="*/ 143691 w 145953"/>
                        <a:gd name="connsiteY0" fmla="*/ 0 h 596537"/>
                        <a:gd name="connsiteX1" fmla="*/ 126274 w 145953"/>
                        <a:gd name="connsiteY1" fmla="*/ 200297 h 596537"/>
                        <a:gd name="connsiteX2" fmla="*/ 0 w 145953"/>
                        <a:gd name="connsiteY2" fmla="*/ 596537 h 596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953" h="596537" extrusionOk="0">
                          <a:moveTo>
                            <a:pt x="143691" y="0"/>
                          </a:moveTo>
                          <a:cubicBezTo>
                            <a:pt x="144175" y="50857"/>
                            <a:pt x="139370" y="93149"/>
                            <a:pt x="126274" y="200297"/>
                          </a:cubicBezTo>
                          <a:cubicBezTo>
                            <a:pt x="61477" y="291933"/>
                            <a:pt x="56268" y="410264"/>
                            <a:pt x="0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C4CFBF-D31C-EE4A-B308-1A78A786F460}"/>
                </a:ext>
              </a:extLst>
            </p:cNvPr>
            <p:cNvSpPr/>
            <p:nvPr/>
          </p:nvSpPr>
          <p:spPr>
            <a:xfrm>
              <a:off x="5573490" y="3805645"/>
              <a:ext cx="134983" cy="644435"/>
            </a:xfrm>
            <a:custGeom>
              <a:avLst/>
              <a:gdLst>
                <a:gd name="connsiteX0" fmla="*/ 134983 w 134983"/>
                <a:gd name="connsiteY0" fmla="*/ 0 h 644434"/>
                <a:gd name="connsiteX1" fmla="*/ 39188 w 134983"/>
                <a:gd name="connsiteY1" fmla="*/ 391885 h 644434"/>
                <a:gd name="connsiteX2" fmla="*/ 0 w 134983"/>
                <a:gd name="connsiteY2" fmla="*/ 644434 h 64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83" h="644434">
                  <a:moveTo>
                    <a:pt x="134983" y="0"/>
                  </a:moveTo>
                  <a:cubicBezTo>
                    <a:pt x="98334" y="142239"/>
                    <a:pt x="61685" y="284479"/>
                    <a:pt x="39188" y="391885"/>
                  </a:cubicBezTo>
                  <a:cubicBezTo>
                    <a:pt x="16691" y="499291"/>
                    <a:pt x="8345" y="571862"/>
                    <a:pt x="0" y="6444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802851679">
                    <a:custGeom>
                      <a:avLst/>
                      <a:gdLst>
                        <a:gd name="connsiteX0" fmla="*/ 134983 w 134983"/>
                        <a:gd name="connsiteY0" fmla="*/ 0 h 644434"/>
                        <a:gd name="connsiteX1" fmla="*/ 39188 w 134983"/>
                        <a:gd name="connsiteY1" fmla="*/ 391885 h 644434"/>
                        <a:gd name="connsiteX2" fmla="*/ 0 w 134983"/>
                        <a:gd name="connsiteY2" fmla="*/ 644434 h 6444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983" h="644434" extrusionOk="0">
                          <a:moveTo>
                            <a:pt x="134983" y="0"/>
                          </a:moveTo>
                          <a:cubicBezTo>
                            <a:pt x="90450" y="132084"/>
                            <a:pt x="82907" y="307647"/>
                            <a:pt x="39188" y="391885"/>
                          </a:cubicBezTo>
                          <a:cubicBezTo>
                            <a:pt x="-2065" y="503149"/>
                            <a:pt x="-4606" y="558420"/>
                            <a:pt x="0" y="64443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99B12-1A17-E84F-93D5-DD42BE9202E3}"/>
                </a:ext>
              </a:extLst>
            </p:cNvPr>
            <p:cNvSpPr/>
            <p:nvPr/>
          </p:nvSpPr>
          <p:spPr>
            <a:xfrm>
              <a:off x="5384738" y="3827421"/>
              <a:ext cx="293255" cy="599519"/>
            </a:xfrm>
            <a:custGeom>
              <a:avLst/>
              <a:gdLst>
                <a:gd name="connsiteX0" fmla="*/ 293255 w 293255"/>
                <a:gd name="connsiteY0" fmla="*/ 0 h 599519"/>
                <a:gd name="connsiteX1" fmla="*/ 23289 w 293255"/>
                <a:gd name="connsiteY1" fmla="*/ 509452 h 599519"/>
                <a:gd name="connsiteX2" fmla="*/ 31997 w 293255"/>
                <a:gd name="connsiteY2" fmla="*/ 596537 h 5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255" h="599519">
                  <a:moveTo>
                    <a:pt x="293255" y="0"/>
                  </a:moveTo>
                  <a:cubicBezTo>
                    <a:pt x="180043" y="205014"/>
                    <a:pt x="66832" y="410029"/>
                    <a:pt x="23289" y="509452"/>
                  </a:cubicBezTo>
                  <a:cubicBezTo>
                    <a:pt x="-20254" y="608875"/>
                    <a:pt x="5871" y="602706"/>
                    <a:pt x="31997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64183783">
                    <a:custGeom>
                      <a:avLst/>
                      <a:gdLst>
                        <a:gd name="connsiteX0" fmla="*/ 293255 w 293255"/>
                        <a:gd name="connsiteY0" fmla="*/ 0 h 599519"/>
                        <a:gd name="connsiteX1" fmla="*/ 23289 w 293255"/>
                        <a:gd name="connsiteY1" fmla="*/ 509452 h 599519"/>
                        <a:gd name="connsiteX2" fmla="*/ 31997 w 293255"/>
                        <a:gd name="connsiteY2" fmla="*/ 596537 h 5995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3255" h="599519" extrusionOk="0">
                          <a:moveTo>
                            <a:pt x="293255" y="0"/>
                          </a:moveTo>
                          <a:cubicBezTo>
                            <a:pt x="207061" y="218118"/>
                            <a:pt x="74797" y="425180"/>
                            <a:pt x="23289" y="509452"/>
                          </a:cubicBezTo>
                          <a:cubicBezTo>
                            <a:pt x="-19677" y="607738"/>
                            <a:pt x="5356" y="603286"/>
                            <a:pt x="31997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B6A0700-90C8-4F42-8B90-02BAB8053B3B}"/>
                </a:ext>
              </a:extLst>
            </p:cNvPr>
            <p:cNvSpPr/>
            <p:nvPr/>
          </p:nvSpPr>
          <p:spPr>
            <a:xfrm>
              <a:off x="5432105" y="3801291"/>
              <a:ext cx="254592" cy="640080"/>
            </a:xfrm>
            <a:custGeom>
              <a:avLst/>
              <a:gdLst>
                <a:gd name="connsiteX0" fmla="*/ 254592 w 254592"/>
                <a:gd name="connsiteY0" fmla="*/ 0 h 640080"/>
                <a:gd name="connsiteX1" fmla="*/ 36878 w 254592"/>
                <a:gd name="connsiteY1" fmla="*/ 461555 h 640080"/>
                <a:gd name="connsiteX2" fmla="*/ 2044 w 254592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592" h="640080">
                  <a:moveTo>
                    <a:pt x="254592" y="0"/>
                  </a:moveTo>
                  <a:cubicBezTo>
                    <a:pt x="166780" y="177437"/>
                    <a:pt x="78969" y="354875"/>
                    <a:pt x="36878" y="461555"/>
                  </a:cubicBezTo>
                  <a:cubicBezTo>
                    <a:pt x="-5213" y="568235"/>
                    <a:pt x="-1585" y="604157"/>
                    <a:pt x="2044" y="64008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924838778">
                    <a:custGeom>
                      <a:avLst/>
                      <a:gdLst>
                        <a:gd name="connsiteX0" fmla="*/ 254592 w 254592"/>
                        <a:gd name="connsiteY0" fmla="*/ 0 h 640080"/>
                        <a:gd name="connsiteX1" fmla="*/ 36878 w 254592"/>
                        <a:gd name="connsiteY1" fmla="*/ 461555 h 640080"/>
                        <a:gd name="connsiteX2" fmla="*/ 2044 w 254592"/>
                        <a:gd name="connsiteY2" fmla="*/ 640080 h 64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4592" h="640080" extrusionOk="0">
                          <a:moveTo>
                            <a:pt x="254592" y="0"/>
                          </a:moveTo>
                          <a:cubicBezTo>
                            <a:pt x="166757" y="195840"/>
                            <a:pt x="69489" y="331631"/>
                            <a:pt x="36878" y="461555"/>
                          </a:cubicBezTo>
                          <a:cubicBezTo>
                            <a:pt x="-5699" y="570954"/>
                            <a:pt x="-3388" y="600356"/>
                            <a:pt x="2044" y="64008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81A8F8-38B9-5E48-9143-17500891363D}"/>
                </a:ext>
              </a:extLst>
            </p:cNvPr>
            <p:cNvSpPr/>
            <p:nvPr/>
          </p:nvSpPr>
          <p:spPr>
            <a:xfrm>
              <a:off x="5177250" y="3814357"/>
              <a:ext cx="535577" cy="766355"/>
            </a:xfrm>
            <a:custGeom>
              <a:avLst/>
              <a:gdLst>
                <a:gd name="connsiteX0" fmla="*/ 535577 w 535577"/>
                <a:gd name="connsiteY0" fmla="*/ 0 h 766355"/>
                <a:gd name="connsiteX1" fmla="*/ 404948 w 535577"/>
                <a:gd name="connsiteY1" fmla="*/ 365760 h 766355"/>
                <a:gd name="connsiteX2" fmla="*/ 82731 w 535577"/>
                <a:gd name="connsiteY2" fmla="*/ 570412 h 766355"/>
                <a:gd name="connsiteX3" fmla="*/ 0 w 535577"/>
                <a:gd name="connsiteY3" fmla="*/ 766355 h 76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77" h="766355">
                  <a:moveTo>
                    <a:pt x="535577" y="0"/>
                  </a:moveTo>
                  <a:cubicBezTo>
                    <a:pt x="507999" y="135345"/>
                    <a:pt x="480422" y="270691"/>
                    <a:pt x="404948" y="365760"/>
                  </a:cubicBezTo>
                  <a:cubicBezTo>
                    <a:pt x="329474" y="460829"/>
                    <a:pt x="150222" y="503646"/>
                    <a:pt x="82731" y="570412"/>
                  </a:cubicBezTo>
                  <a:cubicBezTo>
                    <a:pt x="15240" y="637178"/>
                    <a:pt x="7620" y="701766"/>
                    <a:pt x="0" y="76635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190495767">
                    <a:custGeom>
                      <a:avLst/>
                      <a:gdLst>
                        <a:gd name="connsiteX0" fmla="*/ 535577 w 535577"/>
                        <a:gd name="connsiteY0" fmla="*/ 0 h 766355"/>
                        <a:gd name="connsiteX1" fmla="*/ 404948 w 535577"/>
                        <a:gd name="connsiteY1" fmla="*/ 365760 h 766355"/>
                        <a:gd name="connsiteX2" fmla="*/ 82731 w 535577"/>
                        <a:gd name="connsiteY2" fmla="*/ 570412 h 766355"/>
                        <a:gd name="connsiteX3" fmla="*/ 0 w 535577"/>
                        <a:gd name="connsiteY3" fmla="*/ 766355 h 766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5577" h="766355" extrusionOk="0">
                          <a:moveTo>
                            <a:pt x="535577" y="0"/>
                          </a:moveTo>
                          <a:cubicBezTo>
                            <a:pt x="520204" y="124259"/>
                            <a:pt x="487396" y="259737"/>
                            <a:pt x="404948" y="365760"/>
                          </a:cubicBezTo>
                          <a:cubicBezTo>
                            <a:pt x="339893" y="459382"/>
                            <a:pt x="146837" y="505232"/>
                            <a:pt x="82731" y="570412"/>
                          </a:cubicBezTo>
                          <a:cubicBezTo>
                            <a:pt x="-429" y="648750"/>
                            <a:pt x="4078" y="705830"/>
                            <a:pt x="0" y="76635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15B4DA5-DAE1-1545-BAE6-5ABFA1E6D536}"/>
                </a:ext>
              </a:extLst>
            </p:cNvPr>
            <p:cNvSpPr/>
            <p:nvPr/>
          </p:nvSpPr>
          <p:spPr>
            <a:xfrm>
              <a:off x="5634447" y="3814357"/>
              <a:ext cx="408520" cy="788127"/>
            </a:xfrm>
            <a:custGeom>
              <a:avLst/>
              <a:gdLst>
                <a:gd name="connsiteX0" fmla="*/ 0 w 408520"/>
                <a:gd name="connsiteY0" fmla="*/ 0 h 788126"/>
                <a:gd name="connsiteX1" fmla="*/ 100148 w 408520"/>
                <a:gd name="connsiteY1" fmla="*/ 235132 h 788126"/>
                <a:gd name="connsiteX2" fmla="*/ 370114 w 408520"/>
                <a:gd name="connsiteY2" fmla="*/ 618309 h 788126"/>
                <a:gd name="connsiteX3" fmla="*/ 400594 w 408520"/>
                <a:gd name="connsiteY3" fmla="*/ 788126 h 78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20" h="788126">
                  <a:moveTo>
                    <a:pt x="0" y="0"/>
                  </a:moveTo>
                  <a:cubicBezTo>
                    <a:pt x="19231" y="66040"/>
                    <a:pt x="38462" y="132081"/>
                    <a:pt x="100148" y="235132"/>
                  </a:cubicBezTo>
                  <a:cubicBezTo>
                    <a:pt x="161834" y="338183"/>
                    <a:pt x="320040" y="526143"/>
                    <a:pt x="370114" y="618309"/>
                  </a:cubicBezTo>
                  <a:cubicBezTo>
                    <a:pt x="420188" y="710475"/>
                    <a:pt x="410391" y="749300"/>
                    <a:pt x="400594" y="7881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118746906">
                    <a:custGeom>
                      <a:avLst/>
                      <a:gdLst>
                        <a:gd name="connsiteX0" fmla="*/ 0 w 408520"/>
                        <a:gd name="connsiteY0" fmla="*/ 0 h 788126"/>
                        <a:gd name="connsiteX1" fmla="*/ 100148 w 408520"/>
                        <a:gd name="connsiteY1" fmla="*/ 235132 h 788126"/>
                        <a:gd name="connsiteX2" fmla="*/ 370114 w 408520"/>
                        <a:gd name="connsiteY2" fmla="*/ 618309 h 788126"/>
                        <a:gd name="connsiteX3" fmla="*/ 400594 w 408520"/>
                        <a:gd name="connsiteY3" fmla="*/ 788126 h 788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8520" h="788126" extrusionOk="0">
                          <a:moveTo>
                            <a:pt x="0" y="0"/>
                          </a:moveTo>
                          <a:cubicBezTo>
                            <a:pt x="16412" y="64609"/>
                            <a:pt x="42937" y="129720"/>
                            <a:pt x="100148" y="235132"/>
                          </a:cubicBezTo>
                          <a:cubicBezTo>
                            <a:pt x="161388" y="334238"/>
                            <a:pt x="294835" y="541708"/>
                            <a:pt x="370114" y="618309"/>
                          </a:cubicBezTo>
                          <a:cubicBezTo>
                            <a:pt x="423770" y="708894"/>
                            <a:pt x="420096" y="749456"/>
                            <a:pt x="400594" y="7881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7275E9F-6DC7-DE48-A67F-82E5CE065A16}"/>
                </a:ext>
              </a:extLst>
            </p:cNvPr>
            <p:cNvSpPr/>
            <p:nvPr/>
          </p:nvSpPr>
          <p:spPr>
            <a:xfrm>
              <a:off x="4948521" y="3865073"/>
              <a:ext cx="722299" cy="760719"/>
            </a:xfrm>
            <a:custGeom>
              <a:avLst/>
              <a:gdLst>
                <a:gd name="connsiteX0" fmla="*/ 722299 w 722299"/>
                <a:gd name="connsiteY0" fmla="*/ 0 h 760719"/>
                <a:gd name="connsiteX1" fmla="*/ 130628 w 722299"/>
                <a:gd name="connsiteY1" fmla="*/ 384202 h 760719"/>
                <a:gd name="connsiteX2" fmla="*/ 0 w 722299"/>
                <a:gd name="connsiteY2" fmla="*/ 760719 h 76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299" h="760719">
                  <a:moveTo>
                    <a:pt x="722299" y="0"/>
                  </a:moveTo>
                  <a:cubicBezTo>
                    <a:pt x="486655" y="128708"/>
                    <a:pt x="251011" y="257416"/>
                    <a:pt x="130628" y="384202"/>
                  </a:cubicBezTo>
                  <a:cubicBezTo>
                    <a:pt x="10245" y="510988"/>
                    <a:pt x="5122" y="635853"/>
                    <a:pt x="0" y="7607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7493F2F-2168-0C40-9B27-21AE8614BD95}"/>
                </a:ext>
              </a:extLst>
            </p:cNvPr>
            <p:cNvSpPr/>
            <p:nvPr/>
          </p:nvSpPr>
          <p:spPr>
            <a:xfrm>
              <a:off x="5179321" y="3803601"/>
              <a:ext cx="506867" cy="806823"/>
            </a:xfrm>
            <a:custGeom>
              <a:avLst/>
              <a:gdLst>
                <a:gd name="connsiteX0" fmla="*/ 506866 w 506866"/>
                <a:gd name="connsiteY0" fmla="*/ 0 h 806823"/>
                <a:gd name="connsiteX1" fmla="*/ 68876 w 506866"/>
                <a:gd name="connsiteY1" fmla="*/ 437990 h 806823"/>
                <a:gd name="connsiteX2" fmla="*/ 7404 w 506866"/>
                <a:gd name="connsiteY2" fmla="*/ 806823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66" h="806823">
                  <a:moveTo>
                    <a:pt x="506866" y="0"/>
                  </a:moveTo>
                  <a:cubicBezTo>
                    <a:pt x="329493" y="151760"/>
                    <a:pt x="152120" y="303520"/>
                    <a:pt x="68876" y="437990"/>
                  </a:cubicBezTo>
                  <a:cubicBezTo>
                    <a:pt x="-14368" y="572460"/>
                    <a:pt x="-3482" y="689641"/>
                    <a:pt x="7404" y="806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9A96D470-476A-6B42-ABF8-A0873D4969F7}"/>
                </a:ext>
              </a:extLst>
            </p:cNvPr>
            <p:cNvSpPr/>
            <p:nvPr/>
          </p:nvSpPr>
          <p:spPr>
            <a:xfrm>
              <a:off x="5628641" y="3831951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4351877-E05A-5C4E-BEDF-C8202F375000}"/>
              </a:ext>
            </a:extLst>
          </p:cNvPr>
          <p:cNvGrpSpPr/>
          <p:nvPr/>
        </p:nvGrpSpPr>
        <p:grpSpPr>
          <a:xfrm>
            <a:off x="3600001" y="4428000"/>
            <a:ext cx="5760003" cy="360000"/>
            <a:chOff x="3599999" y="4428000"/>
            <a:chExt cx="5760002" cy="360000"/>
          </a:xfrm>
        </p:grpSpPr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C3EFD321-298D-4E4F-9671-4337C6A79634}"/>
                </a:ext>
              </a:extLst>
            </p:cNvPr>
            <p:cNvGrpSpPr/>
            <p:nvPr/>
          </p:nvGrpSpPr>
          <p:grpSpPr>
            <a:xfrm>
              <a:off x="36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8013A82-FDBC-F54A-BED1-44FE808D944F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1FA5E71F-7DE1-E64E-80CC-6D34EB1BA601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F6A5F85D-7836-2847-AD54-05460C52648E}"/>
                </a:ext>
              </a:extLst>
            </p:cNvPr>
            <p:cNvSpPr/>
            <p:nvPr/>
          </p:nvSpPr>
          <p:spPr>
            <a:xfrm>
              <a:off x="3599999" y="4572000"/>
              <a:ext cx="5760001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76A20B7E-E0A7-954A-8925-19FEE8D30496}"/>
                </a:ext>
              </a:extLst>
            </p:cNvPr>
            <p:cNvSpPr/>
            <p:nvPr/>
          </p:nvSpPr>
          <p:spPr>
            <a:xfrm>
              <a:off x="3600000" y="4608000"/>
              <a:ext cx="5760001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5005802-13AA-ED4B-A266-8204E2AC1D84}"/>
                </a:ext>
              </a:extLst>
            </p:cNvPr>
            <p:cNvGrpSpPr/>
            <p:nvPr/>
          </p:nvGrpSpPr>
          <p:grpSpPr>
            <a:xfrm>
              <a:off x="54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5C3D0DB9-0A4B-2F4A-A740-DDCE3C7EF24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AE5DCC3C-1A02-7A43-BE1E-D28C6F4FFAA3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96E6A4FA-249E-8C4F-B864-782E9A66CCAA}"/>
                </a:ext>
              </a:extLst>
            </p:cNvPr>
            <p:cNvGrpSpPr/>
            <p:nvPr/>
          </p:nvGrpSpPr>
          <p:grpSpPr>
            <a:xfrm>
              <a:off x="72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2BBA50C7-56DC-4A44-A615-2B701778323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A407994A-B0F0-DA46-A1B4-A98A644CCFB8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AAC9A22-AACE-B648-BFCC-3020EB1993CB}"/>
                </a:ext>
              </a:extLst>
            </p:cNvPr>
            <p:cNvGrpSpPr/>
            <p:nvPr/>
          </p:nvGrpSpPr>
          <p:grpSpPr>
            <a:xfrm>
              <a:off x="90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B1D89418-B53D-2E4C-82E2-2A12C0971FDE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7D946775-0A50-794C-95E1-4EA988958E96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49D71F69-14E4-4A4A-AFC2-1AFF0BAE2459}"/>
              </a:ext>
            </a:extLst>
          </p:cNvPr>
          <p:cNvSpPr/>
          <p:nvPr/>
        </p:nvSpPr>
        <p:spPr>
          <a:xfrm>
            <a:off x="8460001" y="0"/>
            <a:ext cx="3448051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3E641D0-5661-4146-A1E6-0C9D3D3357D2}"/>
              </a:ext>
            </a:extLst>
          </p:cNvPr>
          <p:cNvSpPr/>
          <p:nvPr/>
        </p:nvSpPr>
        <p:spPr>
          <a:xfrm>
            <a:off x="551764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0" name="Triangle 299">
            <a:extLst>
              <a:ext uri="{FF2B5EF4-FFF2-40B4-BE49-F238E27FC236}">
                <a16:creationId xmlns:a16="http://schemas.microsoft.com/office/drawing/2014/main" id="{1F23FD04-B2E2-0040-B192-C6C86CF29B8B}"/>
              </a:ext>
            </a:extLst>
          </p:cNvPr>
          <p:cNvSpPr/>
          <p:nvPr/>
        </p:nvSpPr>
        <p:spPr>
          <a:xfrm>
            <a:off x="5555609" y="210267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2" name="Trapezoid 301">
            <a:extLst>
              <a:ext uri="{FF2B5EF4-FFF2-40B4-BE49-F238E27FC236}">
                <a16:creationId xmlns:a16="http://schemas.microsoft.com/office/drawing/2014/main" id="{E68903B1-D2A3-0944-B52C-ED39B748B681}"/>
              </a:ext>
            </a:extLst>
          </p:cNvPr>
          <p:cNvSpPr/>
          <p:nvPr/>
        </p:nvSpPr>
        <p:spPr>
          <a:xfrm>
            <a:off x="6684011" y="3666815"/>
            <a:ext cx="180000" cy="144000"/>
          </a:xfrm>
          <a:prstGeom prst="trapezoid">
            <a:avLst>
              <a:gd name="adj" fmla="val 2281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3" name="Trapezoid 302">
            <a:extLst>
              <a:ext uri="{FF2B5EF4-FFF2-40B4-BE49-F238E27FC236}">
                <a16:creationId xmlns:a16="http://schemas.microsoft.com/office/drawing/2014/main" id="{0788D84E-2F2A-674C-A223-360ED24097DC}"/>
              </a:ext>
            </a:extLst>
          </p:cNvPr>
          <p:cNvSpPr/>
          <p:nvPr/>
        </p:nvSpPr>
        <p:spPr>
          <a:xfrm>
            <a:off x="5601231" y="3669503"/>
            <a:ext cx="180000" cy="144000"/>
          </a:xfrm>
          <a:prstGeom prst="trapezoid">
            <a:avLst>
              <a:gd name="adj" fmla="val 2060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DBCCDE-D81D-9D41-9247-B91A67A24E41}"/>
              </a:ext>
            </a:extLst>
          </p:cNvPr>
          <p:cNvGrpSpPr/>
          <p:nvPr/>
        </p:nvGrpSpPr>
        <p:grpSpPr>
          <a:xfrm>
            <a:off x="8388015" y="1836000"/>
            <a:ext cx="1003734" cy="612000"/>
            <a:chOff x="8388000" y="1836000"/>
            <a:chExt cx="1003731" cy="6120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74B3E6-95A5-7542-91B6-418B3D9A5313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5AB992C-342E-594F-A3CB-80F78947557E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>
                <a:extLst>
                  <a:ext uri="{FF2B5EF4-FFF2-40B4-BE49-F238E27FC236}">
                    <a16:creationId xmlns:a16="http://schemas.microsoft.com/office/drawing/2014/main" id="{5E4FCC8A-94A2-A947-830F-08EBE2272A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F46555C0-D1C3-0947-A84B-A346794AF97A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ACD5F51C-62DA-F341-A348-4726751284E7}"/>
              </a:ext>
            </a:extLst>
          </p:cNvPr>
          <p:cNvGrpSpPr/>
          <p:nvPr/>
        </p:nvGrpSpPr>
        <p:grpSpPr>
          <a:xfrm>
            <a:off x="8388015" y="2628000"/>
            <a:ext cx="1003734" cy="612000"/>
            <a:chOff x="8388000" y="1836000"/>
            <a:chExt cx="1003731" cy="612000"/>
          </a:xfrm>
        </p:grpSpPr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B835AA29-7F8F-5B43-86AC-F77158A0906B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396" name="Straight Arrow Connector 395">
                <a:extLst>
                  <a:ext uri="{FF2B5EF4-FFF2-40B4-BE49-F238E27FC236}">
                    <a16:creationId xmlns:a16="http://schemas.microsoft.com/office/drawing/2014/main" id="{D5BE6C74-48F2-3A49-A991-306E56626C91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>
                <a:extLst>
                  <a:ext uri="{FF2B5EF4-FFF2-40B4-BE49-F238E27FC236}">
                    <a16:creationId xmlns:a16="http://schemas.microsoft.com/office/drawing/2014/main" id="{BED78E21-2107-564B-A43E-F64BF5BEC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FDA3486F-315A-D243-A5D6-9C1CFBC0BD09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8066C7BA-AC02-2540-BEF6-5BEAF8609C25}"/>
              </a:ext>
            </a:extLst>
          </p:cNvPr>
          <p:cNvGrpSpPr/>
          <p:nvPr/>
        </p:nvGrpSpPr>
        <p:grpSpPr>
          <a:xfrm>
            <a:off x="8388015" y="3420000"/>
            <a:ext cx="1003734" cy="612000"/>
            <a:chOff x="8388000" y="1836000"/>
            <a:chExt cx="1003731" cy="612000"/>
          </a:xfrm>
        </p:grpSpPr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4692A700-E41A-144A-B8C3-E92459E83847}"/>
                </a:ext>
              </a:extLst>
            </p:cNvPr>
            <p:cNvGrpSpPr/>
            <p:nvPr/>
          </p:nvGrpSpPr>
          <p:grpSpPr>
            <a:xfrm>
              <a:off x="8388000" y="1836000"/>
              <a:ext cx="0" cy="612000"/>
              <a:chOff x="8388000" y="1836000"/>
              <a:chExt cx="0" cy="612000"/>
            </a:xfrm>
          </p:grpSpPr>
          <p:cxnSp>
            <p:nvCxnSpPr>
              <p:cNvPr id="401" name="Straight Arrow Connector 400">
                <a:extLst>
                  <a:ext uri="{FF2B5EF4-FFF2-40B4-BE49-F238E27FC236}">
                    <a16:creationId xmlns:a16="http://schemas.microsoft.com/office/drawing/2014/main" id="{925DE86A-4F90-D54E-9D35-988DA34EB2F3}"/>
                  </a:ext>
                </a:extLst>
              </p:cNvPr>
              <p:cNvCxnSpPr/>
              <p:nvPr/>
            </p:nvCxnSpPr>
            <p:spPr>
              <a:xfrm>
                <a:off x="8388000" y="1836000"/>
                <a:ext cx="0" cy="216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Arrow Connector 401">
                <a:extLst>
                  <a:ext uri="{FF2B5EF4-FFF2-40B4-BE49-F238E27FC236}">
                    <a16:creationId xmlns:a16="http://schemas.microsoft.com/office/drawing/2014/main" id="{A5496039-D9E4-2740-82D3-CC51D187E6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8000" y="2268000"/>
                <a:ext cx="0" cy="18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442F35C0-BCA9-3945-A6E1-568DD32A214C}"/>
                </a:ext>
              </a:extLst>
            </p:cNvPr>
            <p:cNvSpPr txBox="1"/>
            <p:nvPr/>
          </p:nvSpPr>
          <p:spPr>
            <a:xfrm>
              <a:off x="8522585" y="1962749"/>
              <a:ext cx="869146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JP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⊿</a:t>
              </a:r>
              <a:r>
                <a:rPr lang="en-JP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JP" b="1" baseline="-25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GEM</a:t>
              </a:r>
            </a:p>
          </p:txBody>
        </p:sp>
      </p:grpSp>
      <p:sp>
        <p:nvSpPr>
          <p:cNvPr id="403" name="TextBox 402">
            <a:extLst>
              <a:ext uri="{FF2B5EF4-FFF2-40B4-BE49-F238E27FC236}">
                <a16:creationId xmlns:a16="http://schemas.microsoft.com/office/drawing/2014/main" id="{565E1DE1-A8F3-934D-B9EB-EB5DEEA58511}"/>
              </a:ext>
            </a:extLst>
          </p:cNvPr>
          <p:cNvSpPr txBox="1"/>
          <p:nvPr/>
        </p:nvSpPr>
        <p:spPr>
          <a:xfrm>
            <a:off x="3996507" y="10669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金網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9CFF8A-B106-B44E-9D1B-E721A86F97D8}"/>
              </a:ext>
            </a:extLst>
          </p:cNvPr>
          <p:cNvCxnSpPr/>
          <p:nvPr/>
        </p:nvCxnSpPr>
        <p:spPr>
          <a:xfrm>
            <a:off x="3780000" y="1116000"/>
            <a:ext cx="0" cy="93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69B05984-1E6B-B446-83A9-5126FA70E890}"/>
              </a:ext>
            </a:extLst>
          </p:cNvPr>
          <p:cNvCxnSpPr/>
          <p:nvPr/>
        </p:nvCxnSpPr>
        <p:spPr>
          <a:xfrm>
            <a:off x="3780000" y="2268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200E670D-A96A-3E41-8E04-845B72512D74}"/>
              </a:ext>
            </a:extLst>
          </p:cNvPr>
          <p:cNvCxnSpPr/>
          <p:nvPr/>
        </p:nvCxnSpPr>
        <p:spPr>
          <a:xfrm>
            <a:off x="3780000" y="3060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580C2C2E-1EF1-BE4F-9928-FC7865A0166C}"/>
              </a:ext>
            </a:extLst>
          </p:cNvPr>
          <p:cNvCxnSpPr/>
          <p:nvPr/>
        </p:nvCxnSpPr>
        <p:spPr>
          <a:xfrm>
            <a:off x="3780000" y="3852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8203188-458B-4B4D-BF8C-5F9984174287}"/>
              </a:ext>
            </a:extLst>
          </p:cNvPr>
          <p:cNvSpPr/>
          <p:nvPr/>
        </p:nvSpPr>
        <p:spPr>
          <a:xfrm>
            <a:off x="2880000" y="0"/>
            <a:ext cx="8280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aphicFrame>
        <p:nvGraphicFramePr>
          <p:cNvPr id="409" name="Table 37">
            <a:extLst>
              <a:ext uri="{FF2B5EF4-FFF2-40B4-BE49-F238E27FC236}">
                <a16:creationId xmlns:a16="http://schemas.microsoft.com/office/drawing/2014/main" id="{B117DD4A-00C5-E044-BA51-2830934B4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87532"/>
              </p:ext>
            </p:extLst>
          </p:nvPr>
        </p:nvGraphicFramePr>
        <p:xfrm>
          <a:off x="1916941" y="1548001"/>
          <a:ext cx="2929573" cy="307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405">
                  <a:extLst>
                    <a:ext uri="{9D8B030D-6E8A-4147-A177-3AD203B41FA5}">
                      <a16:colId xmlns:a16="http://schemas.microsoft.com/office/drawing/2014/main" val="2127023027"/>
                    </a:ext>
                  </a:extLst>
                </a:gridCol>
                <a:gridCol w="1086168">
                  <a:extLst>
                    <a:ext uri="{9D8B030D-6E8A-4147-A177-3AD203B41FA5}">
                      <a16:colId xmlns:a16="http://schemas.microsoft.com/office/drawing/2014/main" val="2849676588"/>
                    </a:ext>
                  </a:extLst>
                </a:gridCol>
              </a:tblGrid>
              <a:tr h="400453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10490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0" i="0" dirty="0">
                          <a:latin typeface="Hiragino Sans W3" panose="020B0300000000000000" pitchFamily="34" charset="-128"/>
                          <a:ea typeface="Hiragino Sans W3" panose="020B0300000000000000" pitchFamily="34" charset="-128"/>
                        </a:rPr>
                        <a:t>GEM1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3139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b="0" i="0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49806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0" i="0" dirty="0">
                          <a:latin typeface="Hiragino Sans W3" panose="020B0300000000000000" pitchFamily="34" charset="-128"/>
                          <a:ea typeface="Hiragino Sans W3" panose="020B0300000000000000" pitchFamily="34" charset="-128"/>
                        </a:rPr>
                        <a:t>GEM2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16225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b="0" i="0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64934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0" i="0" dirty="0">
                          <a:latin typeface="Hiragino Sans W3" panose="020B0300000000000000" pitchFamily="34" charset="-128"/>
                          <a:ea typeface="Hiragino Sans W3" panose="020B0300000000000000" pitchFamily="34" charset="-128"/>
                        </a:rPr>
                        <a:t>GEM3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3948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b="0" i="0" dirty="0">
                          <a:effectLst>
                            <a:outerShdw blurRad="152400" algn="ctr" rotWithShape="0">
                              <a:schemeClr val="bg1"/>
                            </a:outerShdw>
                          </a:effectLst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2.2 mm</a:t>
                      </a:r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06415"/>
                  </a:ext>
                </a:extLst>
              </a:tr>
            </a:tbl>
          </a:graphicData>
        </a:graphic>
      </p:graphicFrame>
      <p:sp>
        <p:nvSpPr>
          <p:cNvPr id="38" name="Freeform 37">
            <a:extLst>
              <a:ext uri="{FF2B5EF4-FFF2-40B4-BE49-F238E27FC236}">
                <a16:creationId xmlns:a16="http://schemas.microsoft.com/office/drawing/2014/main" id="{E03A415D-DBDF-FA47-9492-570DAA664677}"/>
              </a:ext>
            </a:extLst>
          </p:cNvPr>
          <p:cNvSpPr/>
          <p:nvPr/>
        </p:nvSpPr>
        <p:spPr>
          <a:xfrm>
            <a:off x="4673115" y="3342000"/>
            <a:ext cx="188844" cy="258417"/>
          </a:xfrm>
          <a:custGeom>
            <a:avLst/>
            <a:gdLst>
              <a:gd name="connsiteX0" fmla="*/ 188844 w 188844"/>
              <a:gd name="connsiteY0" fmla="*/ 0 h 258417"/>
              <a:gd name="connsiteX1" fmla="*/ 109330 w 188844"/>
              <a:gd name="connsiteY1" fmla="*/ 168965 h 258417"/>
              <a:gd name="connsiteX2" fmla="*/ 0 w 188844"/>
              <a:gd name="connsiteY2" fmla="*/ 258417 h 2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844" h="258417">
                <a:moveTo>
                  <a:pt x="188844" y="0"/>
                </a:moveTo>
                <a:cubicBezTo>
                  <a:pt x="164824" y="62948"/>
                  <a:pt x="140804" y="125896"/>
                  <a:pt x="109330" y="168965"/>
                </a:cubicBezTo>
                <a:cubicBezTo>
                  <a:pt x="77856" y="212034"/>
                  <a:pt x="38928" y="235225"/>
                  <a:pt x="0" y="2584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FAD26-E96F-5D4F-A18F-D8581C1F4392}"/>
              </a:ext>
            </a:extLst>
          </p:cNvPr>
          <p:cNvSpPr txBox="1"/>
          <p:nvPr/>
        </p:nvSpPr>
        <p:spPr>
          <a:xfrm>
            <a:off x="2589791" y="1388824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                3 mm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58E15B-564F-A641-A067-911B13BCB0EB}"/>
              </a:ext>
            </a:extLst>
          </p:cNvPr>
          <p:cNvSpPr/>
          <p:nvPr/>
        </p:nvSpPr>
        <p:spPr>
          <a:xfrm>
            <a:off x="6598697" y="11104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FDCFBDDD-4075-B143-969C-8E6270BFACF8}"/>
              </a:ext>
            </a:extLst>
          </p:cNvPr>
          <p:cNvSpPr/>
          <p:nvPr/>
        </p:nvSpPr>
        <p:spPr>
          <a:xfrm>
            <a:off x="6335579" y="14040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E5BCC99C-2526-9C44-B8C5-6F929E2F4112}"/>
              </a:ext>
            </a:extLst>
          </p:cNvPr>
          <p:cNvSpPr/>
          <p:nvPr/>
        </p:nvSpPr>
        <p:spPr>
          <a:xfrm>
            <a:off x="6122768" y="1662312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352AB62F-147F-2D45-8F40-AEEEEE110FAD}"/>
              </a:ext>
            </a:extLst>
          </p:cNvPr>
          <p:cNvSpPr/>
          <p:nvPr/>
        </p:nvSpPr>
        <p:spPr>
          <a:xfrm>
            <a:off x="6056276" y="1768573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C909E6CE-CC59-0A46-B078-5ADF264F0937}"/>
              </a:ext>
            </a:extLst>
          </p:cNvPr>
          <p:cNvSpPr/>
          <p:nvPr/>
        </p:nvSpPr>
        <p:spPr>
          <a:xfrm>
            <a:off x="5117961" y="1211791"/>
            <a:ext cx="1049033" cy="4009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A94BFD-C880-8043-BBC6-69331F71470B}"/>
              </a:ext>
            </a:extLst>
          </p:cNvPr>
          <p:cNvGrpSpPr/>
          <p:nvPr/>
        </p:nvGrpSpPr>
        <p:grpSpPr>
          <a:xfrm>
            <a:off x="3732757" y="4464003"/>
            <a:ext cx="3742525" cy="830698"/>
            <a:chOff x="3732757" y="4464003"/>
            <a:chExt cx="3742525" cy="83069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CA2C7F-4F2F-E94B-9A52-E202695DEB15}"/>
                </a:ext>
              </a:extLst>
            </p:cNvPr>
            <p:cNvCxnSpPr>
              <a:cxnSpLocks/>
            </p:cNvCxnSpPr>
            <p:nvPr/>
          </p:nvCxnSpPr>
          <p:spPr>
            <a:xfrm>
              <a:off x="3852002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7DB01138-6F5B-3244-91D8-B9AA043C7D1A}"/>
                </a:ext>
              </a:extLst>
            </p:cNvPr>
            <p:cNvSpPr/>
            <p:nvPr/>
          </p:nvSpPr>
          <p:spPr>
            <a:xfrm rot="10800000">
              <a:off x="3732757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AF7351E-8F64-C348-A53D-AC8818868214}"/>
                </a:ext>
              </a:extLst>
            </p:cNvPr>
            <p:cNvCxnSpPr>
              <a:cxnSpLocks/>
            </p:cNvCxnSpPr>
            <p:nvPr/>
          </p:nvCxnSpPr>
          <p:spPr>
            <a:xfrm>
              <a:off x="3840399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F0BB359-72AD-6C4F-9DBE-EE14AE9E1259}"/>
                </a:ext>
              </a:extLst>
            </p:cNvPr>
            <p:cNvCxnSpPr>
              <a:cxnSpLocks/>
            </p:cNvCxnSpPr>
            <p:nvPr/>
          </p:nvCxnSpPr>
          <p:spPr>
            <a:xfrm>
              <a:off x="5595365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Triangle 416">
              <a:extLst>
                <a:ext uri="{FF2B5EF4-FFF2-40B4-BE49-F238E27FC236}">
                  <a16:creationId xmlns:a16="http://schemas.microsoft.com/office/drawing/2014/main" id="{1D2BB169-526F-3040-B5B8-AA4D3C42F459}"/>
                </a:ext>
              </a:extLst>
            </p:cNvPr>
            <p:cNvSpPr/>
            <p:nvPr/>
          </p:nvSpPr>
          <p:spPr>
            <a:xfrm rot="10800000">
              <a:off x="5476120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17457C2-5A61-2A40-8B86-ECC83999994D}"/>
                </a:ext>
              </a:extLst>
            </p:cNvPr>
            <p:cNvCxnSpPr>
              <a:cxnSpLocks/>
            </p:cNvCxnSpPr>
            <p:nvPr/>
          </p:nvCxnSpPr>
          <p:spPr>
            <a:xfrm>
              <a:off x="5583762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FAD067FC-F0E7-F24F-B609-034ECD74CA1C}"/>
                </a:ext>
              </a:extLst>
            </p:cNvPr>
            <p:cNvCxnSpPr>
              <a:cxnSpLocks/>
            </p:cNvCxnSpPr>
            <p:nvPr/>
          </p:nvCxnSpPr>
          <p:spPr>
            <a:xfrm>
              <a:off x="7379242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Triangle 421">
              <a:extLst>
                <a:ext uri="{FF2B5EF4-FFF2-40B4-BE49-F238E27FC236}">
                  <a16:creationId xmlns:a16="http://schemas.microsoft.com/office/drawing/2014/main" id="{40A2416C-1C35-5A42-B856-4016401F5154}"/>
                </a:ext>
              </a:extLst>
            </p:cNvPr>
            <p:cNvSpPr/>
            <p:nvPr/>
          </p:nvSpPr>
          <p:spPr>
            <a:xfrm rot="10800000">
              <a:off x="7259997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701B0F49-0902-F44A-A01B-68BBD3386141}"/>
                </a:ext>
              </a:extLst>
            </p:cNvPr>
            <p:cNvCxnSpPr>
              <a:cxnSpLocks/>
            </p:cNvCxnSpPr>
            <p:nvPr/>
          </p:nvCxnSpPr>
          <p:spPr>
            <a:xfrm>
              <a:off x="7367639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D8547E-ABEA-6A4E-BFA2-91621930DC2C}"/>
              </a:ext>
            </a:extLst>
          </p:cNvPr>
          <p:cNvGrpSpPr/>
          <p:nvPr/>
        </p:nvGrpSpPr>
        <p:grpSpPr>
          <a:xfrm flipH="1">
            <a:off x="3252669" y="4596177"/>
            <a:ext cx="455331" cy="713822"/>
            <a:chOff x="8459997" y="4589998"/>
            <a:chExt cx="455331" cy="713822"/>
          </a:xfrm>
        </p:grpSpPr>
        <p:sp>
          <p:nvSpPr>
            <p:cNvPr id="425" name="Triangle 424">
              <a:extLst>
                <a:ext uri="{FF2B5EF4-FFF2-40B4-BE49-F238E27FC236}">
                  <a16:creationId xmlns:a16="http://schemas.microsoft.com/office/drawing/2014/main" id="{5517F59E-079A-8944-87D1-2B4E06B7FC31}"/>
                </a:ext>
              </a:extLst>
            </p:cNvPr>
            <p:cNvSpPr/>
            <p:nvPr/>
          </p:nvSpPr>
          <p:spPr>
            <a:xfrm rot="10800000">
              <a:off x="8700043" y="4871820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0FFA9970-F4A7-8245-B458-550F6D9430EA}"/>
                </a:ext>
              </a:extLst>
            </p:cNvPr>
            <p:cNvCxnSpPr>
              <a:cxnSpLocks/>
            </p:cNvCxnSpPr>
            <p:nvPr/>
          </p:nvCxnSpPr>
          <p:spPr>
            <a:xfrm>
              <a:off x="8808043" y="5087820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6AD43FBC-1511-A04D-8FFA-06F228C969A2}"/>
                </a:ext>
              </a:extLst>
            </p:cNvPr>
            <p:cNvCxnSpPr>
              <a:cxnSpLocks/>
            </p:cNvCxnSpPr>
            <p:nvPr/>
          </p:nvCxnSpPr>
          <p:spPr>
            <a:xfrm>
              <a:off x="8819997" y="4589998"/>
              <a:ext cx="0" cy="27000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62173D79-2C0E-2F43-96F3-AF6F0673EB66}"/>
                </a:ext>
              </a:extLst>
            </p:cNvPr>
            <p:cNvCxnSpPr>
              <a:cxnSpLocks/>
            </p:cNvCxnSpPr>
            <p:nvPr/>
          </p:nvCxnSpPr>
          <p:spPr>
            <a:xfrm>
              <a:off x="8459997" y="4589998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D83D07-86F2-384F-8F9C-DCB3B756EB60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196700" y="270181"/>
            <a:ext cx="4291454" cy="500230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2AC7B41-1D59-7E41-AB26-1D1D84825249}"/>
              </a:ext>
            </a:extLst>
          </p:cNvPr>
          <p:cNvSpPr txBox="1"/>
          <p:nvPr/>
        </p:nvSpPr>
        <p:spPr>
          <a:xfrm>
            <a:off x="7502712" y="423867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X strip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DC4F3011-C964-E247-8C1F-455C05D6B14F}"/>
              </a:ext>
            </a:extLst>
          </p:cNvPr>
          <p:cNvSpPr txBox="1"/>
          <p:nvPr/>
        </p:nvSpPr>
        <p:spPr>
          <a:xfrm>
            <a:off x="8411979" y="437512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Y strip</a:t>
            </a:r>
          </a:p>
        </p:txBody>
      </p:sp>
    </p:spTree>
    <p:extLst>
      <p:ext uri="{BB962C8B-B14F-4D97-AF65-F5344CB8AC3E}">
        <p14:creationId xmlns:p14="http://schemas.microsoft.com/office/powerpoint/2010/main" val="404549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F4E569-3520-1243-B5A7-CFD37DEAA5CC}"/>
              </a:ext>
            </a:extLst>
          </p:cNvPr>
          <p:cNvCxnSpPr/>
          <p:nvPr/>
        </p:nvCxnSpPr>
        <p:spPr>
          <a:xfrm>
            <a:off x="3600000" y="1080000"/>
            <a:ext cx="540000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D8180F-9020-DC4B-A792-62D0ED447763}"/>
              </a:ext>
            </a:extLst>
          </p:cNvPr>
          <p:cNvSpPr txBox="1"/>
          <p:nvPr/>
        </p:nvSpPr>
        <p:spPr>
          <a:xfrm>
            <a:off x="4983286" y="6103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chemeClr val="accent1"/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入射した荷電粒子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4D05C-B417-B746-8F79-998AE6B68ABB}"/>
              </a:ext>
            </a:extLst>
          </p:cNvPr>
          <p:cNvGrpSpPr/>
          <p:nvPr/>
        </p:nvGrpSpPr>
        <p:grpSpPr>
          <a:xfrm>
            <a:off x="3492000" y="2052000"/>
            <a:ext cx="6336000" cy="216000"/>
            <a:chOff x="3492000" y="2052000"/>
            <a:chExt cx="6336000" cy="216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CBA4C27-D7BB-844E-9B05-61A1E481E431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7D186BA-61B1-C247-8553-1131FDBF318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440DF5E-AC6B-E94D-B355-27AE3F65DD9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A0671A5-0F2D-7041-8DF5-C7D5474D887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4" name="Right Triangle 63">
                  <a:extLst>
                    <a:ext uri="{FF2B5EF4-FFF2-40B4-BE49-F238E27FC236}">
                      <a16:creationId xmlns:a16="http://schemas.microsoft.com/office/drawing/2014/main" id="{F2995A93-2E40-3540-BD8F-1250CED061D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id="{68540CDB-6C80-5245-B835-B675EBF8E00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74A879A-CEAC-AF40-A9BF-613343FD4A7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0C0A8D3-952B-CE4A-9F6B-5712F7192FD6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62" name="Right Triangle 61">
                  <a:extLst>
                    <a:ext uri="{FF2B5EF4-FFF2-40B4-BE49-F238E27FC236}">
                      <a16:creationId xmlns:a16="http://schemas.microsoft.com/office/drawing/2014/main" id="{252DC45C-54F1-4C44-96F1-5F6E7426A96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63" name="Right Triangle 62">
                  <a:extLst>
                    <a:ext uri="{FF2B5EF4-FFF2-40B4-BE49-F238E27FC236}">
                      <a16:creationId xmlns:a16="http://schemas.microsoft.com/office/drawing/2014/main" id="{327C9994-C433-DB45-8002-321F07585E7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4DD865-4647-9148-BA59-196A42DC1D75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14B2278-1580-9B44-8DF1-69E1A008649D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56885B8-8EFA-FA41-9053-FCA185019179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7EB1FD-BDFB-884E-B15F-668708DA43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4" name="Right Triangle 73">
                  <a:extLst>
                    <a:ext uri="{FF2B5EF4-FFF2-40B4-BE49-F238E27FC236}">
                      <a16:creationId xmlns:a16="http://schemas.microsoft.com/office/drawing/2014/main" id="{EDB39FCC-14F0-544B-A3A9-2A0451DD973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5" name="Right Triangle 74">
                  <a:extLst>
                    <a:ext uri="{FF2B5EF4-FFF2-40B4-BE49-F238E27FC236}">
                      <a16:creationId xmlns:a16="http://schemas.microsoft.com/office/drawing/2014/main" id="{3833AE8A-6439-1049-A7F4-8F6BECA0BE4D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8E2BAE4-3A4A-134D-B449-755ED7F58DA1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A46677B-262F-8645-86E5-CED4CF164D1D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72" name="Right Triangle 71">
                  <a:extLst>
                    <a:ext uri="{FF2B5EF4-FFF2-40B4-BE49-F238E27FC236}">
                      <a16:creationId xmlns:a16="http://schemas.microsoft.com/office/drawing/2014/main" id="{62F4914A-4003-0E43-BA1F-583C6DB71B0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73" name="Right Triangle 72">
                  <a:extLst>
                    <a:ext uri="{FF2B5EF4-FFF2-40B4-BE49-F238E27FC236}">
                      <a16:creationId xmlns:a16="http://schemas.microsoft.com/office/drawing/2014/main" id="{DDE53B57-4EDC-1442-BF0B-F1FE460DD6C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4ADF436-EA90-2A4B-B9E5-FAE80F00B4C3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B0AD06-E432-C34A-980C-E992FC4B3A5E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DB6F679-9AF4-6344-AA9A-4DC45D8CB6A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3020E39-D230-0846-B342-68392CA6A892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5" name="Right Triangle 94">
                  <a:extLst>
                    <a:ext uri="{FF2B5EF4-FFF2-40B4-BE49-F238E27FC236}">
                      <a16:creationId xmlns:a16="http://schemas.microsoft.com/office/drawing/2014/main" id="{1F906C40-0B27-CE4E-955C-21ADF75E839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6" name="Right Triangle 95">
                  <a:extLst>
                    <a:ext uri="{FF2B5EF4-FFF2-40B4-BE49-F238E27FC236}">
                      <a16:creationId xmlns:a16="http://schemas.microsoft.com/office/drawing/2014/main" id="{A92C29F1-0374-A34E-847F-148A4C2986E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828F2B9-EF0C-C344-B98D-3753E0E40D9A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70E616E-D98D-1A44-A75E-D9BDDF7844D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id="{D440A1ED-19F3-A742-8320-ECD77A7D6D83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94" name="Right Triangle 93">
                  <a:extLst>
                    <a:ext uri="{FF2B5EF4-FFF2-40B4-BE49-F238E27FC236}">
                      <a16:creationId xmlns:a16="http://schemas.microsoft.com/office/drawing/2014/main" id="{2767CC61-5C30-4D49-BF18-75CB84F5DF96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F2FEA77-8B98-DD40-ADC8-94B67B35E26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2987559-C273-C441-AA26-D6713846A774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4DF40CE-A47E-9E42-96DE-739C5FC977A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83BC7EE-F41A-DC40-997F-6AFA593081C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6" name="Right Triangle 85">
                  <a:extLst>
                    <a:ext uri="{FF2B5EF4-FFF2-40B4-BE49-F238E27FC236}">
                      <a16:creationId xmlns:a16="http://schemas.microsoft.com/office/drawing/2014/main" id="{29EA9AC0-9BB4-E041-B8D2-1703FA9BAF7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7" name="Right Triangle 86">
                  <a:extLst>
                    <a:ext uri="{FF2B5EF4-FFF2-40B4-BE49-F238E27FC236}">
                      <a16:creationId xmlns:a16="http://schemas.microsoft.com/office/drawing/2014/main" id="{08A6CAEB-F138-FE43-AAC3-F6108878EA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00C8136-80E4-0749-A752-5E72DBAD689B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E3FB55-701B-8C45-972C-B90E82EDFEF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4" name="Right Triangle 83">
                  <a:extLst>
                    <a:ext uri="{FF2B5EF4-FFF2-40B4-BE49-F238E27FC236}">
                      <a16:creationId xmlns:a16="http://schemas.microsoft.com/office/drawing/2014/main" id="{F54CFCD5-62C4-9940-85BA-AD45179E80B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85" name="Right Triangle 84">
                  <a:extLst>
                    <a:ext uri="{FF2B5EF4-FFF2-40B4-BE49-F238E27FC236}">
                      <a16:creationId xmlns:a16="http://schemas.microsoft.com/office/drawing/2014/main" id="{2A614A74-BAF5-8F42-8318-8A53C38A66FB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88B2E74-5574-D545-8864-486FDDE01827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CE62CAE-5376-1A49-8875-B00C71BFA9A8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300F79F-8D8D-8F43-B141-4A663B182D5A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CBB6069-8F60-F74E-A873-EF8FB49E181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6" name="Right Triangle 115">
                  <a:extLst>
                    <a:ext uri="{FF2B5EF4-FFF2-40B4-BE49-F238E27FC236}">
                      <a16:creationId xmlns:a16="http://schemas.microsoft.com/office/drawing/2014/main" id="{4996E24D-ED6A-5A47-A6F3-4FBF298E7C4A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7" name="Right Triangle 116">
                  <a:extLst>
                    <a:ext uri="{FF2B5EF4-FFF2-40B4-BE49-F238E27FC236}">
                      <a16:creationId xmlns:a16="http://schemas.microsoft.com/office/drawing/2014/main" id="{B56B2955-76BF-AC4C-8BA8-7FEC27E0C2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9D1604F-0E3D-3B4B-B3FC-54A348F05F9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6C423BA-A195-9846-B516-D41E39FB9F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14" name="Right Triangle 113">
                  <a:extLst>
                    <a:ext uri="{FF2B5EF4-FFF2-40B4-BE49-F238E27FC236}">
                      <a16:creationId xmlns:a16="http://schemas.microsoft.com/office/drawing/2014/main" id="{511177AE-75DD-8749-88CC-AFB89413E1C7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15" name="Right Triangle 114">
                  <a:extLst>
                    <a:ext uri="{FF2B5EF4-FFF2-40B4-BE49-F238E27FC236}">
                      <a16:creationId xmlns:a16="http://schemas.microsoft.com/office/drawing/2014/main" id="{44391D6D-5F56-FE40-B759-8ADC3397F9D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08A86A8-BD0B-5B4A-884C-D271A5BDC82C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C2ACC9-358D-0447-915A-6C94EBBA752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EFB1258-6EF2-AD4A-9E65-699E278B2026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F3B3875A-CE43-9441-B1B5-51FECF4092F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46BDBEA5-9140-2345-968A-49D2279CEBD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8" name="Right Triangle 107">
                  <a:extLst>
                    <a:ext uri="{FF2B5EF4-FFF2-40B4-BE49-F238E27FC236}">
                      <a16:creationId xmlns:a16="http://schemas.microsoft.com/office/drawing/2014/main" id="{740783F5-D303-2E4B-B610-D2D66523A5C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9C56EDE-99D8-C44F-8F5B-984566F6E5A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54D2572-1012-4148-AB19-D8D6B4C9B20B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05" name="Right Triangle 104">
                  <a:extLst>
                    <a:ext uri="{FF2B5EF4-FFF2-40B4-BE49-F238E27FC236}">
                      <a16:creationId xmlns:a16="http://schemas.microsoft.com/office/drawing/2014/main" id="{4138E39E-945F-F841-AC34-B0DBFA3FBAFB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06" name="Right Triangle 105">
                  <a:extLst>
                    <a:ext uri="{FF2B5EF4-FFF2-40B4-BE49-F238E27FC236}">
                      <a16:creationId xmlns:a16="http://schemas.microsoft.com/office/drawing/2014/main" id="{7D2E8B21-4A8B-1541-9FF7-EAF34740D8D4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68D6C2-37E1-F040-AFA2-5EB05B3D3C17}"/>
              </a:ext>
            </a:extLst>
          </p:cNvPr>
          <p:cNvGrpSpPr/>
          <p:nvPr/>
        </p:nvGrpSpPr>
        <p:grpSpPr>
          <a:xfrm>
            <a:off x="3420000" y="2844000"/>
            <a:ext cx="6336000" cy="216000"/>
            <a:chOff x="3492000" y="2052000"/>
            <a:chExt cx="6336000" cy="216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2C2ECC0-780A-6844-AEF4-5C9B3D60346F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769EF25-8781-C741-9567-D423555745B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4E2D87CF-EB91-154E-8A18-687A9965032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B325FF77-7B5C-3247-819C-E4B1053ADD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7" name="Right Triangle 236">
                  <a:extLst>
                    <a:ext uri="{FF2B5EF4-FFF2-40B4-BE49-F238E27FC236}">
                      <a16:creationId xmlns:a16="http://schemas.microsoft.com/office/drawing/2014/main" id="{92A5268F-A256-A641-836D-77767742C4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8" name="Right Triangle 237">
                  <a:extLst>
                    <a:ext uri="{FF2B5EF4-FFF2-40B4-BE49-F238E27FC236}">
                      <a16:creationId xmlns:a16="http://schemas.microsoft.com/office/drawing/2014/main" id="{60130AE4-9441-DB4F-B0B3-FDAB636985E1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BA8F008-DB28-4043-ADA9-6540AB340DE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65D484DE-D1E0-DD4A-84E2-DE6DDE756EF7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35" name="Right Triangle 234">
                  <a:extLst>
                    <a:ext uri="{FF2B5EF4-FFF2-40B4-BE49-F238E27FC236}">
                      <a16:creationId xmlns:a16="http://schemas.microsoft.com/office/drawing/2014/main" id="{FFA14C94-AB4C-9947-AA3A-9754377F67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36" name="Right Triangle 235">
                  <a:extLst>
                    <a:ext uri="{FF2B5EF4-FFF2-40B4-BE49-F238E27FC236}">
                      <a16:creationId xmlns:a16="http://schemas.microsoft.com/office/drawing/2014/main" id="{7F871A6C-4AC0-0845-B20D-C04BB2C1C74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35C4CD9-1ECA-A646-8E8C-252EE2EF3559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1C60964-C401-DF4C-8369-58884ECFF98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2DB5A54C-905D-6E4D-AA2D-4C53415F37A2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F3096679-5EBB-334E-87C4-104007257585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8" name="Right Triangle 227">
                  <a:extLst>
                    <a:ext uri="{FF2B5EF4-FFF2-40B4-BE49-F238E27FC236}">
                      <a16:creationId xmlns:a16="http://schemas.microsoft.com/office/drawing/2014/main" id="{4804928C-A300-1F47-82E2-F26C1407E6D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9" name="Right Triangle 228">
                  <a:extLst>
                    <a:ext uri="{FF2B5EF4-FFF2-40B4-BE49-F238E27FC236}">
                      <a16:creationId xmlns:a16="http://schemas.microsoft.com/office/drawing/2014/main" id="{CAF4DCF6-7189-9647-AC9B-AD7D6B449192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A6EA13C-BFB9-1540-BDC0-5B01BEAD64F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C2B3760B-975F-1541-B8F7-90DCFFFCE4EE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26" name="Right Triangle 225">
                  <a:extLst>
                    <a:ext uri="{FF2B5EF4-FFF2-40B4-BE49-F238E27FC236}">
                      <a16:creationId xmlns:a16="http://schemas.microsoft.com/office/drawing/2014/main" id="{C5ACCBA6-EF96-BE47-AD58-3823ED6D18C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7" name="Right Triangle 226">
                  <a:extLst>
                    <a:ext uri="{FF2B5EF4-FFF2-40B4-BE49-F238E27FC236}">
                      <a16:creationId xmlns:a16="http://schemas.microsoft.com/office/drawing/2014/main" id="{ACF109A5-EDD9-3745-A854-E053E23C2E37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C30F21E-ED7F-DA44-B5C1-E0F6C2C9FB8E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BC7EA7B-00A3-744B-9774-67426853BDA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D25F0AE-4E09-774C-B682-E1700A22837D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EEEA2036-3F23-D94D-AD7E-5D48AFD0166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9" name="Right Triangle 218">
                  <a:extLst>
                    <a:ext uri="{FF2B5EF4-FFF2-40B4-BE49-F238E27FC236}">
                      <a16:creationId xmlns:a16="http://schemas.microsoft.com/office/drawing/2014/main" id="{555B65FE-C57B-634E-8648-72DC87034ED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20" name="Right Triangle 219">
                  <a:extLst>
                    <a:ext uri="{FF2B5EF4-FFF2-40B4-BE49-F238E27FC236}">
                      <a16:creationId xmlns:a16="http://schemas.microsoft.com/office/drawing/2014/main" id="{ECDDAB97-95C9-1A41-8742-852C7AA2376F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FDFA1C9-A894-4547-8278-D6106F0C37D3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CE54A329-44E3-E34B-905A-B86EDAEA1CB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7" name="Right Triangle 216">
                  <a:extLst>
                    <a:ext uri="{FF2B5EF4-FFF2-40B4-BE49-F238E27FC236}">
                      <a16:creationId xmlns:a16="http://schemas.microsoft.com/office/drawing/2014/main" id="{72D16638-4329-E44A-96BB-48F80DA7C3D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8" name="Right Triangle 217">
                  <a:extLst>
                    <a:ext uri="{FF2B5EF4-FFF2-40B4-BE49-F238E27FC236}">
                      <a16:creationId xmlns:a16="http://schemas.microsoft.com/office/drawing/2014/main" id="{737FCFF4-90DA-4045-9B4C-4F8ECDAC07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4E5F582-8417-4242-A570-D6D4156240CF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E19F2E8A-83B4-D94D-BB2E-5F48808F65E2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CDBAFDE-360E-4143-863E-FF3B3DED5E94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E51F53B9-EC9C-9C4E-AACC-A8B72BD2F747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10" name="Right Triangle 209">
                  <a:extLst>
                    <a:ext uri="{FF2B5EF4-FFF2-40B4-BE49-F238E27FC236}">
                      <a16:creationId xmlns:a16="http://schemas.microsoft.com/office/drawing/2014/main" id="{A9ADF2C0-AB0F-9244-8C41-396A59067D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11" name="Right Triangle 210">
                  <a:extLst>
                    <a:ext uri="{FF2B5EF4-FFF2-40B4-BE49-F238E27FC236}">
                      <a16:creationId xmlns:a16="http://schemas.microsoft.com/office/drawing/2014/main" id="{CB31EF96-EC7C-CE4D-A090-E93AFE0B5B9A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A56648F-2CAA-184C-B1E0-D8B3053E2A38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F457FA32-34DF-014B-A29A-A84473C7504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8" name="Right Triangle 207">
                  <a:extLst>
                    <a:ext uri="{FF2B5EF4-FFF2-40B4-BE49-F238E27FC236}">
                      <a16:creationId xmlns:a16="http://schemas.microsoft.com/office/drawing/2014/main" id="{840DF9AD-6A19-C849-B02C-E4E10F585A0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9" name="Right Triangle 208">
                  <a:extLst>
                    <a:ext uri="{FF2B5EF4-FFF2-40B4-BE49-F238E27FC236}">
                      <a16:creationId xmlns:a16="http://schemas.microsoft.com/office/drawing/2014/main" id="{6593E85F-BB3F-A94A-9BB6-8116959D00B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9DFFB68-2505-BD49-AEE0-4BC16C45199B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86178D-CBD3-5048-B6EE-53EF46CE2EFB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5F23DE4-9302-4E41-B3C2-D2729438A78C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303D498E-12E6-FE46-9ED1-FCB231FB48A8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01" name="Right Triangle 200">
                  <a:extLst>
                    <a:ext uri="{FF2B5EF4-FFF2-40B4-BE49-F238E27FC236}">
                      <a16:creationId xmlns:a16="http://schemas.microsoft.com/office/drawing/2014/main" id="{BEECA0A2-8811-0D44-BC8F-47850A700D6D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2" name="Right Triangle 201">
                  <a:extLst>
                    <a:ext uri="{FF2B5EF4-FFF2-40B4-BE49-F238E27FC236}">
                      <a16:creationId xmlns:a16="http://schemas.microsoft.com/office/drawing/2014/main" id="{9FCB944A-1EC1-5948-B09A-118FADF45B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A338C5C-7793-1B40-94D0-DD505F794DA6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C7AD4DE7-190A-334C-86AB-853453DBA389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9" name="Right Triangle 198">
                  <a:extLst>
                    <a:ext uri="{FF2B5EF4-FFF2-40B4-BE49-F238E27FC236}">
                      <a16:creationId xmlns:a16="http://schemas.microsoft.com/office/drawing/2014/main" id="{F7B2793F-AB4B-9344-9FF1-DE7E1C25C87F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00" name="Right Triangle 199">
                  <a:extLst>
                    <a:ext uri="{FF2B5EF4-FFF2-40B4-BE49-F238E27FC236}">
                      <a16:creationId xmlns:a16="http://schemas.microsoft.com/office/drawing/2014/main" id="{250D4985-C43E-FF41-8B86-0F349B0AC44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4039430-3C73-8E4D-8E35-88B1119C1BDF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E5F096E-47DE-1446-AF54-3E5F61B8AB71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EBF0764-1AC1-6A4E-B2DB-2DEE9AC63475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283F21BC-0F6B-3E48-B6CF-579589AD9BA9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2" name="Right Triangle 191">
                  <a:extLst>
                    <a:ext uri="{FF2B5EF4-FFF2-40B4-BE49-F238E27FC236}">
                      <a16:creationId xmlns:a16="http://schemas.microsoft.com/office/drawing/2014/main" id="{B75F25D5-2634-9441-A6D2-7B3C6EEB062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3" name="Right Triangle 192">
                  <a:extLst>
                    <a:ext uri="{FF2B5EF4-FFF2-40B4-BE49-F238E27FC236}">
                      <a16:creationId xmlns:a16="http://schemas.microsoft.com/office/drawing/2014/main" id="{A7F14E42-F44F-7D4E-9812-92C8A11109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4CF2B81-825B-A74F-84D1-C52ECADBAD1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DBB8B878-E9E7-EA45-834D-7A3199FCEFF5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190" name="Right Triangle 189">
                  <a:extLst>
                    <a:ext uri="{FF2B5EF4-FFF2-40B4-BE49-F238E27FC236}">
                      <a16:creationId xmlns:a16="http://schemas.microsoft.com/office/drawing/2014/main" id="{1730CE3F-F7FA-634C-A3C0-6B8E0164BD7C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191" name="Right Triangle 190">
                  <a:extLst>
                    <a:ext uri="{FF2B5EF4-FFF2-40B4-BE49-F238E27FC236}">
                      <a16:creationId xmlns:a16="http://schemas.microsoft.com/office/drawing/2014/main" id="{9C7426C6-AFD5-D746-8F24-B9A99DD925C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83F8B91-E298-0C43-A4AB-0591AAAF3209}"/>
              </a:ext>
            </a:extLst>
          </p:cNvPr>
          <p:cNvGrpSpPr/>
          <p:nvPr/>
        </p:nvGrpSpPr>
        <p:grpSpPr>
          <a:xfrm>
            <a:off x="3600000" y="3636000"/>
            <a:ext cx="6336000" cy="216000"/>
            <a:chOff x="3492000" y="2052000"/>
            <a:chExt cx="6336000" cy="216000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CAB47E4-38DA-A94F-847C-0C2DE1978AC6}"/>
                </a:ext>
              </a:extLst>
            </p:cNvPr>
            <p:cNvGrpSpPr/>
            <p:nvPr/>
          </p:nvGrpSpPr>
          <p:grpSpPr>
            <a:xfrm>
              <a:off x="4572000" y="2052000"/>
              <a:ext cx="936000" cy="216000"/>
              <a:chOff x="4572000" y="2052000"/>
              <a:chExt cx="936000" cy="216000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C502B43-4571-C24E-B629-25A225D2A555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E707F485-EB58-2842-A063-7FFF83D0CD4E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04EB059D-8CFA-6F47-9573-768C7E8EEE34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8" name="Right Triangle 297">
                  <a:extLst>
                    <a:ext uri="{FF2B5EF4-FFF2-40B4-BE49-F238E27FC236}">
                      <a16:creationId xmlns:a16="http://schemas.microsoft.com/office/drawing/2014/main" id="{99AD2C94-22A0-0648-B648-883AE02CDEF0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9" name="Right Triangle 298">
                  <a:extLst>
                    <a:ext uri="{FF2B5EF4-FFF2-40B4-BE49-F238E27FC236}">
                      <a16:creationId xmlns:a16="http://schemas.microsoft.com/office/drawing/2014/main" id="{06776B5E-AB9E-3E48-991F-71F2C0EB30A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A13320E-9354-294A-8030-08678AB6F4FF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2C00314A-EAFD-B04B-95F9-4C8950619AF2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96" name="Right Triangle 295">
                  <a:extLst>
                    <a:ext uri="{FF2B5EF4-FFF2-40B4-BE49-F238E27FC236}">
                      <a16:creationId xmlns:a16="http://schemas.microsoft.com/office/drawing/2014/main" id="{71132EB3-0826-A347-B0F3-1A5BEF6ED9A6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7" name="Right Triangle 296">
                  <a:extLst>
                    <a:ext uri="{FF2B5EF4-FFF2-40B4-BE49-F238E27FC236}">
                      <a16:creationId xmlns:a16="http://schemas.microsoft.com/office/drawing/2014/main" id="{197869F6-6E79-244A-8CCB-616713CB3B6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19840D69-1E11-9349-A320-61E91B39995C}"/>
                </a:ext>
              </a:extLst>
            </p:cNvPr>
            <p:cNvGrpSpPr/>
            <p:nvPr/>
          </p:nvGrpSpPr>
          <p:grpSpPr>
            <a:xfrm>
              <a:off x="3492000" y="2052000"/>
              <a:ext cx="936000" cy="216000"/>
              <a:chOff x="4572000" y="2052000"/>
              <a:chExt cx="936000" cy="21600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483B92EF-3075-774C-9156-F38B6EE10FA9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BE92A0D-F5FA-EE44-9411-33185E43A7C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ABCBF95-38DD-2C4F-BF13-AF6A62C2E04E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9" name="Right Triangle 288">
                  <a:extLst>
                    <a:ext uri="{FF2B5EF4-FFF2-40B4-BE49-F238E27FC236}">
                      <a16:creationId xmlns:a16="http://schemas.microsoft.com/office/drawing/2014/main" id="{D0E1AE08-5D39-0A49-A767-209611DBD59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90" name="Right Triangle 289">
                  <a:extLst>
                    <a:ext uri="{FF2B5EF4-FFF2-40B4-BE49-F238E27FC236}">
                      <a16:creationId xmlns:a16="http://schemas.microsoft.com/office/drawing/2014/main" id="{DBCFB642-6189-8E4A-B05B-6702D0CB10A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2CFC4447-7991-2148-AE0F-BC0BF9F6020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2EA2B6B-AB6F-5845-81B1-0953B5F35F6C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7" name="Right Triangle 286">
                  <a:extLst>
                    <a:ext uri="{FF2B5EF4-FFF2-40B4-BE49-F238E27FC236}">
                      <a16:creationId xmlns:a16="http://schemas.microsoft.com/office/drawing/2014/main" id="{3C453B0F-88AC-324A-A5BF-62325A70B901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8" name="Right Triangle 287">
                  <a:extLst>
                    <a:ext uri="{FF2B5EF4-FFF2-40B4-BE49-F238E27FC236}">
                      <a16:creationId xmlns:a16="http://schemas.microsoft.com/office/drawing/2014/main" id="{4484767C-6A36-8244-A539-AEA4457EA02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D9E1C76-EE6B-7B4A-B2F7-D174560FB6E0}"/>
                </a:ext>
              </a:extLst>
            </p:cNvPr>
            <p:cNvGrpSpPr/>
            <p:nvPr/>
          </p:nvGrpSpPr>
          <p:grpSpPr>
            <a:xfrm>
              <a:off x="6732000" y="2052000"/>
              <a:ext cx="936000" cy="216000"/>
              <a:chOff x="4572000" y="2052000"/>
              <a:chExt cx="936000" cy="21600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559E298C-3BC7-3D4B-82BB-4A6E1C1B8EA7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8E22DB10-D7B6-C246-836A-DFC4543F9D51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D3B6205-AB25-8043-ACA6-6BF581471FEC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80" name="Right Triangle 279">
                  <a:extLst>
                    <a:ext uri="{FF2B5EF4-FFF2-40B4-BE49-F238E27FC236}">
                      <a16:creationId xmlns:a16="http://schemas.microsoft.com/office/drawing/2014/main" id="{2C7F54A7-2A42-9847-B843-FD7D9511743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81" name="Right Triangle 280">
                  <a:extLst>
                    <a:ext uri="{FF2B5EF4-FFF2-40B4-BE49-F238E27FC236}">
                      <a16:creationId xmlns:a16="http://schemas.microsoft.com/office/drawing/2014/main" id="{971CCCB1-5AFC-E846-BDC8-1C6E23D4CEB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73280DB-B3BB-0748-8FD5-D87E438CBC64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DCB8C5-BC5D-424E-9E9D-FB788DFC4C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8" name="Right Triangle 277">
                  <a:extLst>
                    <a:ext uri="{FF2B5EF4-FFF2-40B4-BE49-F238E27FC236}">
                      <a16:creationId xmlns:a16="http://schemas.microsoft.com/office/drawing/2014/main" id="{6D883430-4E00-0A44-8FA2-5452AEC2E2E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9" name="Right Triangle 278">
                  <a:extLst>
                    <a:ext uri="{FF2B5EF4-FFF2-40B4-BE49-F238E27FC236}">
                      <a16:creationId xmlns:a16="http://schemas.microsoft.com/office/drawing/2014/main" id="{DAD2B81A-0DEB-2A41-A029-738B730D60F9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C39E16A-A175-504C-B72D-5514B0FF88D9}"/>
                </a:ext>
              </a:extLst>
            </p:cNvPr>
            <p:cNvGrpSpPr/>
            <p:nvPr/>
          </p:nvGrpSpPr>
          <p:grpSpPr>
            <a:xfrm>
              <a:off x="5652000" y="2052000"/>
              <a:ext cx="936000" cy="216000"/>
              <a:chOff x="4572000" y="2052000"/>
              <a:chExt cx="936000" cy="216000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32CA0C6-5923-534F-A760-D3D1E1CB9E66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85543265-C862-224C-BEEC-A8D2D780B87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9B2DF91-4002-9149-B484-AB353D492A01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1" name="Right Triangle 270">
                  <a:extLst>
                    <a:ext uri="{FF2B5EF4-FFF2-40B4-BE49-F238E27FC236}">
                      <a16:creationId xmlns:a16="http://schemas.microsoft.com/office/drawing/2014/main" id="{9A424B02-30BE-7540-855F-D3CC8C92E5D9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2" name="Right Triangle 271">
                  <a:extLst>
                    <a:ext uri="{FF2B5EF4-FFF2-40B4-BE49-F238E27FC236}">
                      <a16:creationId xmlns:a16="http://schemas.microsoft.com/office/drawing/2014/main" id="{FB093D04-B408-7944-98B1-EF6C896121A5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83525D56-B1FC-CC41-8D48-A6B98B237E22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A1253C1E-E103-8A45-A1B8-A85B2506D8F8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9" name="Right Triangle 268">
                  <a:extLst>
                    <a:ext uri="{FF2B5EF4-FFF2-40B4-BE49-F238E27FC236}">
                      <a16:creationId xmlns:a16="http://schemas.microsoft.com/office/drawing/2014/main" id="{1F16E746-F86B-1543-BFA4-06C06A70ABEE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70" name="Right Triangle 269">
                  <a:extLst>
                    <a:ext uri="{FF2B5EF4-FFF2-40B4-BE49-F238E27FC236}">
                      <a16:creationId xmlns:a16="http://schemas.microsoft.com/office/drawing/2014/main" id="{D5030782-9C18-A541-9A41-54C2B51F8AD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AF94DB7F-3CF4-2249-B397-FEFA9FD9C8FD}"/>
                </a:ext>
              </a:extLst>
            </p:cNvPr>
            <p:cNvGrpSpPr/>
            <p:nvPr/>
          </p:nvGrpSpPr>
          <p:grpSpPr>
            <a:xfrm>
              <a:off x="8892000" y="2052000"/>
              <a:ext cx="936000" cy="216000"/>
              <a:chOff x="4572000" y="2052000"/>
              <a:chExt cx="936000" cy="21600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0815DEF-1669-6543-8766-2B5D7B779190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B208CF2D-27DB-3F4A-922E-3A6D52989740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11A976D-914F-4D4A-9A03-AF2EF0A9034A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2" name="Right Triangle 261">
                  <a:extLst>
                    <a:ext uri="{FF2B5EF4-FFF2-40B4-BE49-F238E27FC236}">
                      <a16:creationId xmlns:a16="http://schemas.microsoft.com/office/drawing/2014/main" id="{A8525750-8CEF-2640-B22F-9CAF4857B70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3" name="Right Triangle 262">
                  <a:extLst>
                    <a:ext uri="{FF2B5EF4-FFF2-40B4-BE49-F238E27FC236}">
                      <a16:creationId xmlns:a16="http://schemas.microsoft.com/office/drawing/2014/main" id="{9C6F701B-71A9-1745-AC10-11DFEB9A5DCC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924DB6BC-C211-7B4B-836A-17D5B9BB2957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7A99FF0F-102B-6346-82CF-5164340758A4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60" name="Right Triangle 259">
                  <a:extLst>
                    <a:ext uri="{FF2B5EF4-FFF2-40B4-BE49-F238E27FC236}">
                      <a16:creationId xmlns:a16="http://schemas.microsoft.com/office/drawing/2014/main" id="{8FFEC898-A77A-D048-BCC5-8066FE572748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61" name="Right Triangle 260">
                  <a:extLst>
                    <a:ext uri="{FF2B5EF4-FFF2-40B4-BE49-F238E27FC236}">
                      <a16:creationId xmlns:a16="http://schemas.microsoft.com/office/drawing/2014/main" id="{FE42A25D-03D9-2C43-8FD9-76C08EF72738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988259D-8161-1148-A602-F4ECE55C763E}"/>
                </a:ext>
              </a:extLst>
            </p:cNvPr>
            <p:cNvGrpSpPr/>
            <p:nvPr/>
          </p:nvGrpSpPr>
          <p:grpSpPr>
            <a:xfrm>
              <a:off x="7812000" y="2052000"/>
              <a:ext cx="936000" cy="216000"/>
              <a:chOff x="4572000" y="2052000"/>
              <a:chExt cx="936000" cy="21600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2C3E945-507F-3546-B93F-0F6B36B388BF}"/>
                  </a:ext>
                </a:extLst>
              </p:cNvPr>
              <p:cNvSpPr/>
              <p:nvPr/>
            </p:nvSpPr>
            <p:spPr>
              <a:xfrm>
                <a:off x="4680000" y="205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F12CE1F4-3F6D-A542-887C-7D1C748705E3}"/>
                  </a:ext>
                </a:extLst>
              </p:cNvPr>
              <p:cNvSpPr/>
              <p:nvPr/>
            </p:nvSpPr>
            <p:spPr>
              <a:xfrm>
                <a:off x="4680000" y="2232000"/>
                <a:ext cx="72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1ACAF14-A07A-6841-AEA8-35A926B042C3}"/>
                  </a:ext>
                </a:extLst>
              </p:cNvPr>
              <p:cNvGrpSpPr/>
              <p:nvPr/>
            </p:nvGrpSpPr>
            <p:grpSpPr>
              <a:xfrm flipH="1">
                <a:off x="4572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3" name="Right Triangle 252">
                  <a:extLst>
                    <a:ext uri="{FF2B5EF4-FFF2-40B4-BE49-F238E27FC236}">
                      <a16:creationId xmlns:a16="http://schemas.microsoft.com/office/drawing/2014/main" id="{1253DD3B-2817-124F-848E-96A7A0C139A4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4" name="Right Triangle 253">
                  <a:extLst>
                    <a:ext uri="{FF2B5EF4-FFF2-40B4-BE49-F238E27FC236}">
                      <a16:creationId xmlns:a16="http://schemas.microsoft.com/office/drawing/2014/main" id="{72225833-5CDA-C14E-9026-5203CC354B03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F8A2F80-2814-5A4F-BFA8-CF55465EE4D5}"/>
                  </a:ext>
                </a:extLst>
              </p:cNvPr>
              <p:cNvSpPr/>
              <p:nvPr/>
            </p:nvSpPr>
            <p:spPr>
              <a:xfrm>
                <a:off x="4680000" y="2088000"/>
                <a:ext cx="720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62932DFC-0274-924B-82A1-54F58290BB4F}"/>
                  </a:ext>
                </a:extLst>
              </p:cNvPr>
              <p:cNvGrpSpPr/>
              <p:nvPr/>
            </p:nvGrpSpPr>
            <p:grpSpPr>
              <a:xfrm>
                <a:off x="5400000" y="2088000"/>
                <a:ext cx="108000" cy="144000"/>
                <a:chOff x="4320000" y="2088000"/>
                <a:chExt cx="108000" cy="14400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51" name="Right Triangle 250">
                  <a:extLst>
                    <a:ext uri="{FF2B5EF4-FFF2-40B4-BE49-F238E27FC236}">
                      <a16:creationId xmlns:a16="http://schemas.microsoft.com/office/drawing/2014/main" id="{6B816FDB-BD54-2A4C-84B7-F14921189D62}"/>
                    </a:ext>
                  </a:extLst>
                </p:cNvPr>
                <p:cNvSpPr/>
                <p:nvPr/>
              </p:nvSpPr>
              <p:spPr>
                <a:xfrm>
                  <a:off x="4320000" y="2088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  <p:sp>
              <p:nvSpPr>
                <p:cNvPr id="252" name="Right Triangle 251">
                  <a:extLst>
                    <a:ext uri="{FF2B5EF4-FFF2-40B4-BE49-F238E27FC236}">
                      <a16:creationId xmlns:a16="http://schemas.microsoft.com/office/drawing/2014/main" id="{5387EC74-ECF4-8347-A34A-48718E01647E}"/>
                    </a:ext>
                  </a:extLst>
                </p:cNvPr>
                <p:cNvSpPr/>
                <p:nvPr/>
              </p:nvSpPr>
              <p:spPr>
                <a:xfrm flipV="1">
                  <a:off x="4320000" y="2160000"/>
                  <a:ext cx="108000" cy="7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JP"/>
                </a:p>
              </p:txBody>
            </p:sp>
          </p:grpSp>
        </p:grp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3F12604A-A755-2243-8475-EBA58C9EF325}"/>
              </a:ext>
            </a:extLst>
          </p:cNvPr>
          <p:cNvSpPr/>
          <p:nvPr/>
        </p:nvSpPr>
        <p:spPr>
          <a:xfrm>
            <a:off x="6634201" y="1180217"/>
            <a:ext cx="96208" cy="882503"/>
          </a:xfrm>
          <a:custGeom>
            <a:avLst/>
            <a:gdLst>
              <a:gd name="connsiteX0" fmla="*/ 96208 w 96208"/>
              <a:gd name="connsiteY0" fmla="*/ 0 h 882502"/>
              <a:gd name="connsiteX1" fmla="*/ 5832 w 96208"/>
              <a:gd name="connsiteY1" fmla="*/ 202019 h 882502"/>
              <a:gd name="connsiteX2" fmla="*/ 16464 w 96208"/>
              <a:gd name="connsiteY2" fmla="*/ 882502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8" h="882502">
                <a:moveTo>
                  <a:pt x="96208" y="0"/>
                </a:moveTo>
                <a:cubicBezTo>
                  <a:pt x="57665" y="27467"/>
                  <a:pt x="19123" y="54935"/>
                  <a:pt x="5832" y="202019"/>
                </a:cubicBezTo>
                <a:cubicBezTo>
                  <a:pt x="-7459" y="349103"/>
                  <a:pt x="4502" y="615802"/>
                  <a:pt x="16464" y="88250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1F0141-F7CF-674F-8B11-9E70E5B3D688}"/>
              </a:ext>
            </a:extLst>
          </p:cNvPr>
          <p:cNvSpPr/>
          <p:nvPr/>
        </p:nvSpPr>
        <p:spPr>
          <a:xfrm>
            <a:off x="5613996" y="1830471"/>
            <a:ext cx="526713" cy="237564"/>
          </a:xfrm>
          <a:custGeom>
            <a:avLst/>
            <a:gdLst>
              <a:gd name="connsiteX0" fmla="*/ 898451 w 898451"/>
              <a:gd name="connsiteY0" fmla="*/ 0 h 691117"/>
              <a:gd name="connsiteX1" fmla="*/ 622004 w 898451"/>
              <a:gd name="connsiteY1" fmla="*/ 233917 h 691117"/>
              <a:gd name="connsiteX2" fmla="*/ 180753 w 898451"/>
              <a:gd name="connsiteY2" fmla="*/ 510363 h 691117"/>
              <a:gd name="connsiteX3" fmla="*/ 0 w 898451"/>
              <a:gd name="connsiteY3" fmla="*/ 691117 h 6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451" h="691117">
                <a:moveTo>
                  <a:pt x="898451" y="0"/>
                </a:moveTo>
                <a:cubicBezTo>
                  <a:pt x="820035" y="74428"/>
                  <a:pt x="741620" y="148857"/>
                  <a:pt x="622004" y="233917"/>
                </a:cubicBezTo>
                <a:cubicBezTo>
                  <a:pt x="502388" y="318977"/>
                  <a:pt x="284420" y="434163"/>
                  <a:pt x="180753" y="510363"/>
                </a:cubicBezTo>
                <a:cubicBezTo>
                  <a:pt x="77086" y="586563"/>
                  <a:pt x="38543" y="638840"/>
                  <a:pt x="0" y="6911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4" name="Freeform 303">
            <a:extLst>
              <a:ext uri="{FF2B5EF4-FFF2-40B4-BE49-F238E27FC236}">
                <a16:creationId xmlns:a16="http://schemas.microsoft.com/office/drawing/2014/main" id="{BD6764D3-AE8A-0845-B1C2-00419630FA83}"/>
              </a:ext>
            </a:extLst>
          </p:cNvPr>
          <p:cNvSpPr/>
          <p:nvPr/>
        </p:nvSpPr>
        <p:spPr>
          <a:xfrm>
            <a:off x="6443332" y="1504508"/>
            <a:ext cx="164805" cy="552893"/>
          </a:xfrm>
          <a:custGeom>
            <a:avLst/>
            <a:gdLst>
              <a:gd name="connsiteX0" fmla="*/ 0 w 164805"/>
              <a:gd name="connsiteY0" fmla="*/ 0 h 552893"/>
              <a:gd name="connsiteX1" fmla="*/ 31898 w 164805"/>
              <a:gd name="connsiteY1" fmla="*/ 276446 h 552893"/>
              <a:gd name="connsiteX2" fmla="*/ 164805 w 164805"/>
              <a:gd name="connsiteY2" fmla="*/ 552893 h 5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05" h="552893">
                <a:moveTo>
                  <a:pt x="0" y="0"/>
                </a:moveTo>
                <a:cubicBezTo>
                  <a:pt x="2215" y="92148"/>
                  <a:pt x="4431" y="184297"/>
                  <a:pt x="31898" y="276446"/>
                </a:cubicBezTo>
                <a:cubicBezTo>
                  <a:pt x="59365" y="368595"/>
                  <a:pt x="112085" y="460744"/>
                  <a:pt x="164805" y="552893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5" name="Freeform 304">
            <a:extLst>
              <a:ext uri="{FF2B5EF4-FFF2-40B4-BE49-F238E27FC236}">
                <a16:creationId xmlns:a16="http://schemas.microsoft.com/office/drawing/2014/main" id="{AE99FA54-F03D-2A43-881E-68843CC39A53}"/>
              </a:ext>
            </a:extLst>
          </p:cNvPr>
          <p:cNvSpPr/>
          <p:nvPr/>
        </p:nvSpPr>
        <p:spPr>
          <a:xfrm>
            <a:off x="5571463" y="1738425"/>
            <a:ext cx="623556" cy="329611"/>
          </a:xfrm>
          <a:custGeom>
            <a:avLst/>
            <a:gdLst>
              <a:gd name="connsiteX0" fmla="*/ 685800 w 685800"/>
              <a:gd name="connsiteY0" fmla="*/ 0 h 329610"/>
              <a:gd name="connsiteX1" fmla="*/ 478466 w 685800"/>
              <a:gd name="connsiteY1" fmla="*/ 180754 h 329610"/>
              <a:gd name="connsiteX2" fmla="*/ 154173 w 685800"/>
              <a:gd name="connsiteY2" fmla="*/ 202019 h 329610"/>
              <a:gd name="connsiteX3" fmla="*/ 0 w 685800"/>
              <a:gd name="connsiteY3" fmla="*/ 329610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29610">
                <a:moveTo>
                  <a:pt x="685800" y="0"/>
                </a:moveTo>
                <a:cubicBezTo>
                  <a:pt x="626435" y="73542"/>
                  <a:pt x="567070" y="147084"/>
                  <a:pt x="478466" y="180754"/>
                </a:cubicBezTo>
                <a:cubicBezTo>
                  <a:pt x="389861" y="214424"/>
                  <a:pt x="233917" y="177210"/>
                  <a:pt x="154173" y="202019"/>
                </a:cubicBezTo>
                <a:cubicBezTo>
                  <a:pt x="74429" y="226828"/>
                  <a:pt x="37214" y="278219"/>
                  <a:pt x="0" y="32961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129A9CF-415B-0343-8A36-83BE7CD4C9B8}"/>
              </a:ext>
            </a:extLst>
          </p:cNvPr>
          <p:cNvGrpSpPr/>
          <p:nvPr/>
        </p:nvGrpSpPr>
        <p:grpSpPr>
          <a:xfrm>
            <a:off x="5412662" y="2224668"/>
            <a:ext cx="276951" cy="629073"/>
            <a:chOff x="5412659" y="2266448"/>
            <a:chExt cx="276950" cy="590133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BDE49B59-571D-714D-9553-A249458BFE5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183BA3AC-1BCE-0744-A785-41018543A9DF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5F5FF97B-8F07-964A-B97B-04A80B192F23}"/>
                </a:ext>
              </a:extLst>
            </p:cNvPr>
            <p:cNvSpPr/>
            <p:nvPr/>
          </p:nvSpPr>
          <p:spPr>
            <a:xfrm>
              <a:off x="5412659" y="2267165"/>
              <a:ext cx="147547" cy="58063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EE5BB225-504D-9640-BF49-3B3D4E47B577}"/>
                </a:ext>
              </a:extLst>
            </p:cNvPr>
            <p:cNvSpPr/>
            <p:nvPr/>
          </p:nvSpPr>
          <p:spPr>
            <a:xfrm>
              <a:off x="5517647" y="2266448"/>
              <a:ext cx="57983" cy="589898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BF46D4A6-DE66-B241-B69F-1D4744D28F05}"/>
                </a:ext>
              </a:extLst>
            </p:cNvPr>
            <p:cNvSpPr/>
            <p:nvPr/>
          </p:nvSpPr>
          <p:spPr>
            <a:xfrm rot="364070" flipH="1">
              <a:off x="5473045" y="2273406"/>
              <a:ext cx="116647" cy="58317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1B89072-AD7A-8D4B-A30B-008081DB4623}"/>
              </a:ext>
            </a:extLst>
          </p:cNvPr>
          <p:cNvGrpSpPr/>
          <p:nvPr/>
        </p:nvGrpSpPr>
        <p:grpSpPr>
          <a:xfrm flipH="1">
            <a:off x="6480926" y="2187057"/>
            <a:ext cx="277479" cy="667303"/>
            <a:chOff x="5411253" y="2267150"/>
            <a:chExt cx="198368" cy="537880"/>
          </a:xfrm>
        </p:grpSpPr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5B8B835-7648-0144-AF3B-22FC88F12447}"/>
                </a:ext>
              </a:extLst>
            </p:cNvPr>
            <p:cNvSpPr/>
            <p:nvPr/>
          </p:nvSpPr>
          <p:spPr>
            <a:xfrm>
              <a:off x="5433014" y="2277438"/>
              <a:ext cx="115031" cy="527592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20D8B717-CD39-5F4A-96E2-EDC0D11410BF}"/>
                </a:ext>
              </a:extLst>
            </p:cNvPr>
            <p:cNvSpPr/>
            <p:nvPr/>
          </p:nvSpPr>
          <p:spPr>
            <a:xfrm>
              <a:off x="5411253" y="2289021"/>
              <a:ext cx="115031" cy="51600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7E53D872-318D-104B-A519-E337D7A0A14C}"/>
                </a:ext>
              </a:extLst>
            </p:cNvPr>
            <p:cNvSpPr/>
            <p:nvPr/>
          </p:nvSpPr>
          <p:spPr>
            <a:xfrm>
              <a:off x="5412659" y="2267164"/>
              <a:ext cx="147547" cy="532651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ACF3B029-3A94-714E-A335-9299065368B6}"/>
                </a:ext>
              </a:extLst>
            </p:cNvPr>
            <p:cNvSpPr/>
            <p:nvPr/>
          </p:nvSpPr>
          <p:spPr>
            <a:xfrm flipH="1">
              <a:off x="5490117" y="2287575"/>
              <a:ext cx="90941" cy="512239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93E16B6A-2E3C-B340-AAD4-A7C5023F5CF2}"/>
                </a:ext>
              </a:extLst>
            </p:cNvPr>
            <p:cNvSpPr/>
            <p:nvPr/>
          </p:nvSpPr>
          <p:spPr>
            <a:xfrm flipH="1">
              <a:off x="5518680" y="2312267"/>
              <a:ext cx="90941" cy="48754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71898630-BC90-8643-BA85-3E33EE61FBCC}"/>
                </a:ext>
              </a:extLst>
            </p:cNvPr>
            <p:cNvSpPr/>
            <p:nvPr/>
          </p:nvSpPr>
          <p:spPr>
            <a:xfrm flipH="1">
              <a:off x="5451753" y="2267150"/>
              <a:ext cx="116647" cy="53266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D66A9ECC-A40D-D144-943C-A1AF04808474}"/>
              </a:ext>
            </a:extLst>
          </p:cNvPr>
          <p:cNvGrpSpPr/>
          <p:nvPr/>
        </p:nvGrpSpPr>
        <p:grpSpPr>
          <a:xfrm rot="20561206">
            <a:off x="5465655" y="2994693"/>
            <a:ext cx="278356" cy="675551"/>
            <a:chOff x="5411253" y="2261358"/>
            <a:chExt cx="278356" cy="616648"/>
          </a:xfrm>
        </p:grpSpPr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78463483-3496-324D-9E50-19029234D362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982894EC-782B-A143-A0F0-12DAF755DBA4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69FEA30A-0DA1-B14A-9DDC-9F4358AA8555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C3DC1E45-EE8F-674E-80CF-91B62AC14102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17CF03D0-D451-EC4B-A5E4-C652FD3FFA0B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663EA813-AD7D-9F48-A210-59885E04E4AF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DA23395E-8629-EE4A-8811-823F49668C3A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A1C580D6-80B9-DF4E-A8EB-17BBE1B45D01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A28CB2C0-BF67-0146-AFE2-D33A6734F8D6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4AF23A85-BF30-4444-AC16-5C933496720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159805A-8579-C549-BCD3-B9A9E1DC98AB}"/>
              </a:ext>
            </a:extLst>
          </p:cNvPr>
          <p:cNvGrpSpPr/>
          <p:nvPr/>
        </p:nvGrpSpPr>
        <p:grpSpPr>
          <a:xfrm rot="20561206" flipH="1" flipV="1">
            <a:off x="5417193" y="3016413"/>
            <a:ext cx="296795" cy="655319"/>
            <a:chOff x="5411253" y="2261358"/>
            <a:chExt cx="290265" cy="616648"/>
          </a:xfrm>
        </p:grpSpPr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7F4FB4F-A403-B94C-9CCC-9895620593AF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B3ABCD3E-FFAA-0E4A-AE6D-7F758A6887C9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871C8A58-0BD7-7C4C-9626-961AE483209E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DB46CBAB-2C8F-3147-BFBD-527BD63DA0CF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250AEF55-9525-F742-8792-B606D411EFEA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17719CD2-FCC0-1045-8471-EA02E72709D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67A0BE3-651D-FF46-9D8D-21B539AD2E34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0B9CE149-4D83-3740-A86C-7A9B06E6536E}"/>
                </a:ext>
              </a:extLst>
            </p:cNvPr>
            <p:cNvSpPr/>
            <p:nvPr/>
          </p:nvSpPr>
          <p:spPr>
            <a:xfrm rot="476891" flipH="1">
              <a:off x="5610577" y="2305491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822C766B-1B7B-EA47-8E3D-836564E3B287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D11B1CDD-F345-DF40-AE58-945C64024F6D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56" name="Triangle 355">
            <a:extLst>
              <a:ext uri="{FF2B5EF4-FFF2-40B4-BE49-F238E27FC236}">
                <a16:creationId xmlns:a16="http://schemas.microsoft.com/office/drawing/2014/main" id="{6E5D5CCF-BF39-9A45-BF0A-CE93E116A366}"/>
              </a:ext>
            </a:extLst>
          </p:cNvPr>
          <p:cNvSpPr/>
          <p:nvPr/>
        </p:nvSpPr>
        <p:spPr>
          <a:xfrm>
            <a:off x="4580283" y="366684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B7BDFAA-EB5C-3C47-95BA-A7EB761FAF34}"/>
              </a:ext>
            </a:extLst>
          </p:cNvPr>
          <p:cNvGrpSpPr/>
          <p:nvPr/>
        </p:nvGrpSpPr>
        <p:grpSpPr>
          <a:xfrm rot="20561206">
            <a:off x="6577139" y="3011759"/>
            <a:ext cx="278356" cy="675551"/>
            <a:chOff x="5411253" y="2261358"/>
            <a:chExt cx="278356" cy="616648"/>
          </a:xfrm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DA19852D-4F73-E84B-86E8-DB00C6A4837B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6D33ADDF-71D7-5748-A308-0B30F8DF63C8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3421C590-5607-0441-AE59-B672C453299D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D796A744-7267-2946-8887-328C8327F7DB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83D92158-B112-3F4D-9AB1-88C40ED12E98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90C4BAD4-5B93-6B40-9960-86FB1E84065B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85F25B70-C84D-F543-B040-3BD3467CB4EE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E54A15B1-FF2F-B349-BE86-9A865113AF25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EA0AC32F-C998-474A-8D5E-9103F3B5872C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86AB19A4-32DE-4749-A427-DC527C447DF5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DCC4C2CE-702F-B240-97A9-AABFD0227BD1}"/>
              </a:ext>
            </a:extLst>
          </p:cNvPr>
          <p:cNvGrpSpPr/>
          <p:nvPr/>
        </p:nvGrpSpPr>
        <p:grpSpPr>
          <a:xfrm rot="20561206" flipH="1" flipV="1">
            <a:off x="6518949" y="2992113"/>
            <a:ext cx="284619" cy="655319"/>
            <a:chOff x="5411253" y="2261358"/>
            <a:chExt cx="278356" cy="616648"/>
          </a:xfrm>
        </p:grpSpPr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E4052F89-BE7A-FB4E-9035-50EEAD9C6CC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C187761B-243F-AF4B-8294-A3672A59B9A2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38A27174-A9AA-DD45-8D5B-DA434ADF7033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24A83D1-7001-014E-BA86-E1E10A443328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DCED6C21-28BA-D843-9F93-ABCEEA4D5077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3D04D49D-8C5B-4E44-A87D-DC4E99BA4DB3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6CC89078-7227-1043-8AB8-0FBA8C29EC5C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CACE65A7-2CF5-8443-85C4-E989C158EDD6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84F712ED-4960-B248-90B7-4F9FA61B1A2A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ECA2AC55-0171-6B47-B73E-034E9CA6B4B1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15" name="Freeform 414">
            <a:extLst>
              <a:ext uri="{FF2B5EF4-FFF2-40B4-BE49-F238E27FC236}">
                <a16:creationId xmlns:a16="http://schemas.microsoft.com/office/drawing/2014/main" id="{76572ADD-3487-9842-926A-985AF340DD71}"/>
              </a:ext>
            </a:extLst>
          </p:cNvPr>
          <p:cNvSpPr/>
          <p:nvPr/>
        </p:nvSpPr>
        <p:spPr>
          <a:xfrm>
            <a:off x="3894319" y="3810853"/>
            <a:ext cx="748519" cy="616743"/>
          </a:xfrm>
          <a:custGeom>
            <a:avLst/>
            <a:gdLst>
              <a:gd name="connsiteX0" fmla="*/ 746975 w 746975"/>
              <a:gd name="connsiteY0" fmla="*/ 0 h 534474"/>
              <a:gd name="connsiteX1" fmla="*/ 148107 w 746975"/>
              <a:gd name="connsiteY1" fmla="*/ 367048 h 534474"/>
              <a:gd name="connsiteX2" fmla="*/ 0 w 746975"/>
              <a:gd name="connsiteY2" fmla="*/ 534474 h 53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5" h="534474">
                <a:moveTo>
                  <a:pt x="746975" y="0"/>
                </a:moveTo>
                <a:cubicBezTo>
                  <a:pt x="509789" y="138984"/>
                  <a:pt x="272603" y="277969"/>
                  <a:pt x="148107" y="367048"/>
                </a:cubicBezTo>
                <a:cubicBezTo>
                  <a:pt x="23611" y="456127"/>
                  <a:pt x="11805" y="495300"/>
                  <a:pt x="0" y="5344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6" name="Freeform 415">
            <a:extLst>
              <a:ext uri="{FF2B5EF4-FFF2-40B4-BE49-F238E27FC236}">
                <a16:creationId xmlns:a16="http://schemas.microsoft.com/office/drawing/2014/main" id="{AD86685D-DE47-2A47-BB1F-3772DD1EEBD7}"/>
              </a:ext>
            </a:extLst>
          </p:cNvPr>
          <p:cNvSpPr/>
          <p:nvPr/>
        </p:nvSpPr>
        <p:spPr>
          <a:xfrm>
            <a:off x="4481817" y="3818589"/>
            <a:ext cx="135263" cy="789415"/>
          </a:xfrm>
          <a:custGeom>
            <a:avLst/>
            <a:gdLst>
              <a:gd name="connsiteX0" fmla="*/ 135263 w 135263"/>
              <a:gd name="connsiteY0" fmla="*/ 0 h 701899"/>
              <a:gd name="connsiteX1" fmla="*/ 35 w 135263"/>
              <a:gd name="connsiteY1" fmla="*/ 470079 h 701899"/>
              <a:gd name="connsiteX2" fmla="*/ 122384 w 135263"/>
              <a:gd name="connsiteY2" fmla="*/ 701899 h 7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63" h="701899">
                <a:moveTo>
                  <a:pt x="135263" y="0"/>
                </a:moveTo>
                <a:cubicBezTo>
                  <a:pt x="68722" y="176548"/>
                  <a:pt x="2181" y="353096"/>
                  <a:pt x="35" y="470079"/>
                </a:cubicBezTo>
                <a:cubicBezTo>
                  <a:pt x="-2111" y="587062"/>
                  <a:pt x="94480" y="629992"/>
                  <a:pt x="122384" y="7018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8" name="Freeform 417">
            <a:extLst>
              <a:ext uri="{FF2B5EF4-FFF2-40B4-BE49-F238E27FC236}">
                <a16:creationId xmlns:a16="http://schemas.microsoft.com/office/drawing/2014/main" id="{62819BB3-7007-2E45-8497-7A8966F4A809}"/>
              </a:ext>
            </a:extLst>
          </p:cNvPr>
          <p:cNvSpPr/>
          <p:nvPr/>
        </p:nvSpPr>
        <p:spPr>
          <a:xfrm flipH="1">
            <a:off x="4600357" y="3807120"/>
            <a:ext cx="160907" cy="764880"/>
          </a:xfrm>
          <a:custGeom>
            <a:avLst/>
            <a:gdLst>
              <a:gd name="connsiteX0" fmla="*/ 115031 w 115031"/>
              <a:gd name="connsiteY0" fmla="*/ 0 h 561654"/>
              <a:gd name="connsiteX1" fmla="*/ 2015 w 115031"/>
              <a:gd name="connsiteY1" fmla="*/ 219182 h 561654"/>
              <a:gd name="connsiteX2" fmla="*/ 53386 w 115031"/>
              <a:gd name="connsiteY2" fmla="*/ 561654 h 5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031" h="561654">
                <a:moveTo>
                  <a:pt x="115031" y="0"/>
                </a:moveTo>
                <a:cubicBezTo>
                  <a:pt x="63660" y="62786"/>
                  <a:pt x="12289" y="125573"/>
                  <a:pt x="2015" y="219182"/>
                </a:cubicBezTo>
                <a:cubicBezTo>
                  <a:pt x="-8259" y="312791"/>
                  <a:pt x="22563" y="437222"/>
                  <a:pt x="53386" y="561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37" name="Freeform 436">
            <a:extLst>
              <a:ext uri="{FF2B5EF4-FFF2-40B4-BE49-F238E27FC236}">
                <a16:creationId xmlns:a16="http://schemas.microsoft.com/office/drawing/2014/main" id="{04603E0B-8D62-CF4B-925F-FF57E135C579}"/>
              </a:ext>
            </a:extLst>
          </p:cNvPr>
          <p:cNvSpPr/>
          <p:nvPr/>
        </p:nvSpPr>
        <p:spPr>
          <a:xfrm>
            <a:off x="4622180" y="3841598"/>
            <a:ext cx="234176" cy="738143"/>
          </a:xfrm>
          <a:custGeom>
            <a:avLst/>
            <a:gdLst>
              <a:gd name="connsiteX0" fmla="*/ 0 w 234176"/>
              <a:gd name="connsiteY0" fmla="*/ 0 h 685800"/>
              <a:gd name="connsiteX1" fmla="*/ 83635 w 234176"/>
              <a:gd name="connsiteY1" fmla="*/ 384717 h 685800"/>
              <a:gd name="connsiteX2" fmla="*/ 234176 w 234176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76" h="685800">
                <a:moveTo>
                  <a:pt x="0" y="0"/>
                </a:moveTo>
                <a:cubicBezTo>
                  <a:pt x="22303" y="135208"/>
                  <a:pt x="44606" y="270417"/>
                  <a:pt x="83635" y="384717"/>
                </a:cubicBezTo>
                <a:cubicBezTo>
                  <a:pt x="122664" y="499017"/>
                  <a:pt x="178420" y="592408"/>
                  <a:pt x="234176" y="685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5D1D04DC-8C49-2A41-9FEB-1E6BF1C67C14}"/>
              </a:ext>
            </a:extLst>
          </p:cNvPr>
          <p:cNvSpPr/>
          <p:nvPr/>
        </p:nvSpPr>
        <p:spPr>
          <a:xfrm>
            <a:off x="6552000" y="2880000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1" name="Trapezoid 300">
            <a:extLst>
              <a:ext uri="{FF2B5EF4-FFF2-40B4-BE49-F238E27FC236}">
                <a16:creationId xmlns:a16="http://schemas.microsoft.com/office/drawing/2014/main" id="{55B82723-3C74-A042-9BEB-BCB27582BB25}"/>
              </a:ext>
            </a:extLst>
          </p:cNvPr>
          <p:cNvSpPr/>
          <p:nvPr/>
        </p:nvSpPr>
        <p:spPr>
          <a:xfrm>
            <a:off x="5464868" y="2878335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E99344E2-A9B2-F54D-BADD-049D08BC6D72}"/>
              </a:ext>
            </a:extLst>
          </p:cNvPr>
          <p:cNvCxnSpPr/>
          <p:nvPr/>
        </p:nvCxnSpPr>
        <p:spPr>
          <a:xfrm>
            <a:off x="3599999" y="1044000"/>
            <a:ext cx="540000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5AD8F8-1700-FC45-B9C2-88DDA81EA865}"/>
              </a:ext>
            </a:extLst>
          </p:cNvPr>
          <p:cNvSpPr txBox="1"/>
          <p:nvPr/>
        </p:nvSpPr>
        <p:spPr>
          <a:xfrm>
            <a:off x="3791645" y="7135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マイラー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9CC2AA8E-E157-FD40-BA58-CD1D700CB8D9}"/>
              </a:ext>
            </a:extLst>
          </p:cNvPr>
          <p:cNvSpPr txBox="1"/>
          <p:nvPr/>
        </p:nvSpPr>
        <p:spPr>
          <a:xfrm>
            <a:off x="5058997" y="12173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00B0F0"/>
                </a:solidFill>
                <a:latin typeface="Hiragino Sans W3" panose="020B0300000000000000" pitchFamily="34" charset="-128"/>
                <a:ea typeface="Hiragino Sans W3" panose="020B0300000000000000" pitchFamily="34" charset="-128"/>
              </a:rPr>
              <a:t>イオン化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00F5E951-1C7C-6A46-B493-27C559615A36}"/>
              </a:ext>
            </a:extLst>
          </p:cNvPr>
          <p:cNvSpPr txBox="1"/>
          <p:nvPr/>
        </p:nvSpPr>
        <p:spPr>
          <a:xfrm>
            <a:off x="8481053" y="196274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⊿</a:t>
            </a:r>
            <a:r>
              <a:rPr lang="en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4EB61B1-3F40-C64F-9C5E-A6BF25C0A532}"/>
              </a:ext>
            </a:extLst>
          </p:cNvPr>
          <p:cNvSpPr/>
          <p:nvPr/>
        </p:nvSpPr>
        <p:spPr>
          <a:xfrm>
            <a:off x="6616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6" name="Triangle 305">
            <a:extLst>
              <a:ext uri="{FF2B5EF4-FFF2-40B4-BE49-F238E27FC236}">
                <a16:creationId xmlns:a16="http://schemas.microsoft.com/office/drawing/2014/main" id="{AC4C48E4-A50F-E14A-9737-DE51842F5B50}"/>
              </a:ext>
            </a:extLst>
          </p:cNvPr>
          <p:cNvSpPr/>
          <p:nvPr/>
        </p:nvSpPr>
        <p:spPr>
          <a:xfrm>
            <a:off x="658069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7BEE02-0A59-DF44-8679-6FBF9FE6874A}"/>
              </a:ext>
            </a:extLst>
          </p:cNvPr>
          <p:cNvGrpSpPr/>
          <p:nvPr/>
        </p:nvGrpSpPr>
        <p:grpSpPr>
          <a:xfrm>
            <a:off x="6111355" y="3813178"/>
            <a:ext cx="1410860" cy="849374"/>
            <a:chOff x="6111355" y="3813178"/>
            <a:chExt cx="1410860" cy="849374"/>
          </a:xfrm>
        </p:grpSpPr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0BAF8F4A-FB3F-E048-AB04-CB267C927F54}"/>
                </a:ext>
              </a:extLst>
            </p:cNvPr>
            <p:cNvGrpSpPr/>
            <p:nvPr/>
          </p:nvGrpSpPr>
          <p:grpSpPr>
            <a:xfrm>
              <a:off x="6585505" y="3818501"/>
              <a:ext cx="341951" cy="844051"/>
              <a:chOff x="5411253" y="2274198"/>
              <a:chExt cx="210655" cy="606318"/>
            </a:xfrm>
          </p:grpSpPr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7B7C692B-7932-794D-B916-3CC9B8435697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403511418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9768" y="87820"/>
                              <a:pt x="25983" y="166545"/>
                              <a:pt x="3270" y="305121"/>
                            </a:cubicBezTo>
                            <a:cubicBezTo>
                              <a:pt x="30787" y="461169"/>
                              <a:pt x="83979" y="608873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74D370B9-6C63-F349-B200-F8928673B933}"/>
                  </a:ext>
                </a:extLst>
              </p:cNvPr>
              <p:cNvSpPr/>
              <p:nvPr/>
            </p:nvSpPr>
            <p:spPr>
              <a:xfrm>
                <a:off x="5492897" y="2274523"/>
                <a:ext cx="51489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080023">
                      <a:custGeom>
                        <a:avLst/>
                        <a:gdLst>
                          <a:gd name="connsiteX0" fmla="*/ 83581 w 83581"/>
                          <a:gd name="connsiteY0" fmla="*/ 0 h 781874"/>
                          <a:gd name="connsiteX1" fmla="*/ 1464 w 83581"/>
                          <a:gd name="connsiteY1" fmla="*/ 305121 h 781874"/>
                          <a:gd name="connsiteX2" fmla="*/ 38790 w 83581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3581" h="781874" extrusionOk="0">
                            <a:moveTo>
                              <a:pt x="83581" y="0"/>
                            </a:moveTo>
                            <a:cubicBezTo>
                              <a:pt x="30676" y="92913"/>
                              <a:pt x="-15152" y="182714"/>
                              <a:pt x="1464" y="305121"/>
                            </a:cubicBezTo>
                            <a:cubicBezTo>
                              <a:pt x="-8010" y="448825"/>
                              <a:pt x="45992" y="646701"/>
                              <a:pt x="3879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13F1E2C6-03EB-AC44-8376-E73A86EB1CE1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8222765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5931" y="62955"/>
                              <a:pt x="27355" y="186208"/>
                              <a:pt x="3270" y="305121"/>
                            </a:cubicBezTo>
                            <a:cubicBezTo>
                              <a:pt x="28242" y="452083"/>
                              <a:pt x="43443" y="605945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822E5850-F6BF-0940-9A49-7093F30A28CE}"/>
                  </a:ext>
                </a:extLst>
              </p:cNvPr>
              <p:cNvSpPr/>
              <p:nvPr/>
            </p:nvSpPr>
            <p:spPr>
              <a:xfrm>
                <a:off x="5412659" y="2274198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596558034">
                      <a:custGeom>
                        <a:avLst/>
                        <a:gdLst>
                          <a:gd name="connsiteX0" fmla="*/ 169734 w 239509"/>
                          <a:gd name="connsiteY0" fmla="*/ 0 h 844050"/>
                          <a:gd name="connsiteX1" fmla="*/ 230886 w 239509"/>
                          <a:gd name="connsiteY1" fmla="*/ 205003 h 844050"/>
                          <a:gd name="connsiteX2" fmla="*/ 2957 w 239509"/>
                          <a:gd name="connsiteY2" fmla="*/ 548265 h 844050"/>
                          <a:gd name="connsiteX3" fmla="*/ 103024 w 239509"/>
                          <a:gd name="connsiteY3" fmla="*/ 796175 h 844050"/>
                          <a:gd name="connsiteX4" fmla="*/ 130819 w 239509"/>
                          <a:gd name="connsiteY4" fmla="*/ 843850 h 844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9509" h="844050" extrusionOk="0">
                            <a:moveTo>
                              <a:pt x="169734" y="0"/>
                            </a:moveTo>
                            <a:cubicBezTo>
                              <a:pt x="212434" y="48700"/>
                              <a:pt x="254163" y="114807"/>
                              <a:pt x="230886" y="205003"/>
                            </a:cubicBezTo>
                            <a:cubicBezTo>
                              <a:pt x="199187" y="275044"/>
                              <a:pt x="30713" y="443744"/>
                              <a:pt x="2957" y="548265"/>
                            </a:cubicBezTo>
                            <a:cubicBezTo>
                              <a:pt x="-25176" y="649086"/>
                              <a:pt x="84521" y="752273"/>
                              <a:pt x="103024" y="796175"/>
                            </a:cubicBezTo>
                            <a:cubicBezTo>
                              <a:pt x="124484" y="845553"/>
                              <a:pt x="127463" y="844906"/>
                              <a:pt x="130819" y="843850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CC67AE53-90E0-0742-938E-653EF6D372D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97558732">
                      <a:custGeom>
                        <a:avLst/>
                        <a:gdLst>
                          <a:gd name="connsiteX0" fmla="*/ 94540 w 94540"/>
                          <a:gd name="connsiteY0" fmla="*/ 0 h 791408"/>
                          <a:gd name="connsiteX1" fmla="*/ 30 w 94540"/>
                          <a:gd name="connsiteY1" fmla="*/ 333726 h 791408"/>
                          <a:gd name="connsiteX2" fmla="*/ 83420 w 94540"/>
                          <a:gd name="connsiteY2" fmla="*/ 519659 h 791408"/>
                          <a:gd name="connsiteX3" fmla="*/ 27827 w 94540"/>
                          <a:gd name="connsiteY3" fmla="*/ 791408 h 791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4540" h="791408" extrusionOk="0">
                            <a:moveTo>
                              <a:pt x="94540" y="0"/>
                            </a:moveTo>
                            <a:cubicBezTo>
                              <a:pt x="43203" y="122237"/>
                              <a:pt x="10413" y="241639"/>
                              <a:pt x="30" y="333726"/>
                            </a:cubicBezTo>
                            <a:cubicBezTo>
                              <a:pt x="-2010" y="414659"/>
                              <a:pt x="74111" y="441106"/>
                              <a:pt x="83420" y="519659"/>
                            </a:cubicBezTo>
                            <a:cubicBezTo>
                              <a:pt x="95395" y="591467"/>
                              <a:pt x="58836" y="697602"/>
                              <a:pt x="27827" y="79140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D236FB5B-0972-FE40-B1F1-3900224750D5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377726068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91525" y="71786"/>
                              <a:pt x="16692" y="165939"/>
                              <a:pt x="2585" y="305121"/>
                            </a:cubicBezTo>
                            <a:cubicBezTo>
                              <a:pt x="-43376" y="426577"/>
                              <a:pt x="46360" y="564750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F76565A5-0739-3345-BEB5-C5EFBE3E2EAE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76997732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112967" y="81213"/>
                              <a:pt x="22628" y="196600"/>
                              <a:pt x="2585" y="305121"/>
                            </a:cubicBezTo>
                            <a:cubicBezTo>
                              <a:pt x="-11233" y="458136"/>
                              <a:pt x="64665" y="615065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4A5D3390-45E8-014A-973E-28EE3B24114E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831338067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84198" y="105843"/>
                              <a:pt x="26245" y="191476"/>
                              <a:pt x="2585" y="305121"/>
                            </a:cubicBezTo>
                            <a:cubicBezTo>
                              <a:pt x="-4636" y="434437"/>
                              <a:pt x="46073" y="562863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19675604-994E-914F-B054-E181A3F890A6}"/>
                  </a:ext>
                </a:extLst>
              </p:cNvPr>
              <p:cNvSpPr/>
              <p:nvPr/>
            </p:nvSpPr>
            <p:spPr>
              <a:xfrm flipH="1">
                <a:off x="5434557" y="2293443"/>
                <a:ext cx="11664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339858631">
                      <a:custGeom>
                        <a:avLst/>
                        <a:gdLst>
                          <a:gd name="connsiteX0" fmla="*/ 134187 w 189350"/>
                          <a:gd name="connsiteY0" fmla="*/ 0 h 793814"/>
                          <a:gd name="connsiteX1" fmla="*/ 182533 w 189350"/>
                          <a:gd name="connsiteY1" fmla="*/ 192802 h 793814"/>
                          <a:gd name="connsiteX2" fmla="*/ 2338 w 189350"/>
                          <a:gd name="connsiteY2" fmla="*/ 515633 h 793814"/>
                          <a:gd name="connsiteX3" fmla="*/ 81448 w 189350"/>
                          <a:gd name="connsiteY3" fmla="*/ 748789 h 793814"/>
                          <a:gd name="connsiteX4" fmla="*/ 103422 w 189350"/>
                          <a:gd name="connsiteY4" fmla="*/ 793626 h 793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350" h="793814" extrusionOk="0">
                            <a:moveTo>
                              <a:pt x="134187" y="0"/>
                            </a:moveTo>
                            <a:cubicBezTo>
                              <a:pt x="168998" y="55336"/>
                              <a:pt x="213030" y="112486"/>
                              <a:pt x="182533" y="192802"/>
                            </a:cubicBezTo>
                            <a:cubicBezTo>
                              <a:pt x="156376" y="300144"/>
                              <a:pt x="22510" y="425553"/>
                              <a:pt x="2338" y="515633"/>
                            </a:cubicBezTo>
                            <a:cubicBezTo>
                              <a:pt x="-14853" y="616206"/>
                              <a:pt x="65326" y="716098"/>
                              <a:pt x="81448" y="748789"/>
                            </a:cubicBezTo>
                            <a:cubicBezTo>
                              <a:pt x="97639" y="794968"/>
                              <a:pt x="100956" y="794452"/>
                              <a:pt x="103422" y="793626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53E04E78-3D6D-9346-9192-A1E5EF44684C}"/>
                </a:ext>
              </a:extLst>
            </p:cNvPr>
            <p:cNvSpPr/>
            <p:nvPr/>
          </p:nvSpPr>
          <p:spPr>
            <a:xfrm flipH="1">
              <a:off x="6773871" y="3821731"/>
              <a:ext cx="558916" cy="602036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383825349">
                    <a:custGeom>
                      <a:avLst/>
                      <a:gdLst>
                        <a:gd name="connsiteX0" fmla="*/ 558916 w 558916"/>
                        <a:gd name="connsiteY0" fmla="*/ 0 h 602036"/>
                        <a:gd name="connsiteX1" fmla="*/ 110819 w 558916"/>
                        <a:gd name="connsiteY1" fmla="*/ 413445 h 602036"/>
                        <a:gd name="connsiteX2" fmla="*/ 0 w 558916"/>
                        <a:gd name="connsiteY2" fmla="*/ 602036 h 60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8916" h="602036" extrusionOk="0">
                          <a:moveTo>
                            <a:pt x="558916" y="0"/>
                          </a:moveTo>
                          <a:cubicBezTo>
                            <a:pt x="386340" y="157999"/>
                            <a:pt x="206104" y="317069"/>
                            <a:pt x="110819" y="413445"/>
                          </a:cubicBezTo>
                          <a:cubicBezTo>
                            <a:pt x="20982" y="505153"/>
                            <a:pt x="2879" y="564657"/>
                            <a:pt x="0" y="6020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CBDE3076-FD90-B94B-AAFA-7269861B9C94}"/>
                </a:ext>
              </a:extLst>
            </p:cNvPr>
            <p:cNvSpPr/>
            <p:nvPr/>
          </p:nvSpPr>
          <p:spPr>
            <a:xfrm>
              <a:off x="6759529" y="3826412"/>
              <a:ext cx="453683" cy="594360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87594519">
                    <a:custGeom>
                      <a:avLst/>
                      <a:gdLst>
                        <a:gd name="connsiteX0" fmla="*/ 0 w 453683"/>
                        <a:gd name="connsiteY0" fmla="*/ 0 h 594360"/>
                        <a:gd name="connsiteX1" fmla="*/ 235634 w 453683"/>
                        <a:gd name="connsiteY1" fmla="*/ 341142 h 594360"/>
                        <a:gd name="connsiteX2" fmla="*/ 453683 w 453683"/>
                        <a:gd name="connsiteY2" fmla="*/ 594360 h 594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3683" h="594360" extrusionOk="0">
                          <a:moveTo>
                            <a:pt x="0" y="0"/>
                          </a:moveTo>
                          <a:cubicBezTo>
                            <a:pt x="79375" y="115799"/>
                            <a:pt x="145647" y="220884"/>
                            <a:pt x="235634" y="341142"/>
                          </a:cubicBezTo>
                          <a:cubicBezTo>
                            <a:pt x="311846" y="445874"/>
                            <a:pt x="400699" y="541600"/>
                            <a:pt x="453683" y="59436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EB574881-EE04-EC4D-91D1-06CC6C44C349}"/>
                </a:ext>
              </a:extLst>
            </p:cNvPr>
            <p:cNvSpPr/>
            <p:nvPr/>
          </p:nvSpPr>
          <p:spPr>
            <a:xfrm>
              <a:off x="6727873" y="3840483"/>
              <a:ext cx="208859" cy="724863"/>
            </a:xfrm>
            <a:custGeom>
              <a:avLst/>
              <a:gdLst>
                <a:gd name="connsiteX0" fmla="*/ 0 w 337624"/>
                <a:gd name="connsiteY0" fmla="*/ 0 h 692834"/>
                <a:gd name="connsiteX1" fmla="*/ 249701 w 337624"/>
                <a:gd name="connsiteY1" fmla="*/ 481818 h 692834"/>
                <a:gd name="connsiteX2" fmla="*/ 337624 w 337624"/>
                <a:gd name="connsiteY2" fmla="*/ 692834 h 6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24" h="692834">
                  <a:moveTo>
                    <a:pt x="0" y="0"/>
                  </a:moveTo>
                  <a:cubicBezTo>
                    <a:pt x="96715" y="183173"/>
                    <a:pt x="193430" y="366346"/>
                    <a:pt x="249701" y="481818"/>
                  </a:cubicBezTo>
                  <a:cubicBezTo>
                    <a:pt x="305972" y="597290"/>
                    <a:pt x="321798" y="645062"/>
                    <a:pt x="337624" y="6928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058189417">
                    <a:custGeom>
                      <a:avLst/>
                      <a:gdLst>
                        <a:gd name="connsiteX0" fmla="*/ 0 w 208858"/>
                        <a:gd name="connsiteY0" fmla="*/ 0 h 724862"/>
                        <a:gd name="connsiteX1" fmla="*/ 154467 w 208858"/>
                        <a:gd name="connsiteY1" fmla="*/ 504091 h 724862"/>
                        <a:gd name="connsiteX2" fmla="*/ 208858 w 208858"/>
                        <a:gd name="connsiteY2" fmla="*/ 724862 h 724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8858" h="724862" extrusionOk="0">
                          <a:moveTo>
                            <a:pt x="0" y="0"/>
                          </a:moveTo>
                          <a:cubicBezTo>
                            <a:pt x="45947" y="173822"/>
                            <a:pt x="144776" y="357164"/>
                            <a:pt x="154467" y="504091"/>
                          </a:cubicBezTo>
                          <a:cubicBezTo>
                            <a:pt x="196347" y="626739"/>
                            <a:pt x="201471" y="676042"/>
                            <a:pt x="208858" y="72486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D1FAB326-7A59-EF43-BFE4-AB9CC7BCF359}"/>
                </a:ext>
              </a:extLst>
            </p:cNvPr>
            <p:cNvSpPr/>
            <p:nvPr/>
          </p:nvSpPr>
          <p:spPr>
            <a:xfrm>
              <a:off x="6111355" y="3826411"/>
              <a:ext cx="623556" cy="748800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4091415909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32722" y="178770"/>
                            <a:pt x="218115" y="395346"/>
                            <a:pt x="106568" y="469352"/>
                          </a:cubicBezTo>
                          <a:cubicBezTo>
                            <a:pt x="5023" y="570246"/>
                            <a:pt x="39492" y="586815"/>
                            <a:pt x="15128" y="629527"/>
                          </a:cubicBezTo>
                          <a:cubicBezTo>
                            <a:pt x="608" y="681586"/>
                            <a:pt x="-7099" y="713087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270B9670-A0EE-CD45-9FF5-6CD59F96141B}"/>
                </a:ext>
              </a:extLst>
            </p:cNvPr>
            <p:cNvSpPr/>
            <p:nvPr/>
          </p:nvSpPr>
          <p:spPr>
            <a:xfrm>
              <a:off x="6455947" y="3822700"/>
              <a:ext cx="341728" cy="74612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568301311">
                    <a:custGeom>
                      <a:avLst/>
                      <a:gdLst>
                        <a:gd name="connsiteX0" fmla="*/ 414984 w 414984"/>
                        <a:gd name="connsiteY0" fmla="*/ 0 h 746125"/>
                        <a:gd name="connsiteX1" fmla="*/ 141934 w 414984"/>
                        <a:gd name="connsiteY1" fmla="*/ 285750 h 746125"/>
                        <a:gd name="connsiteX2" fmla="*/ 5409 w 414984"/>
                        <a:gd name="connsiteY2" fmla="*/ 555625 h 746125"/>
                        <a:gd name="connsiteX3" fmla="*/ 40334 w 414984"/>
                        <a:gd name="connsiteY3" fmla="*/ 746125 h 746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46125" extrusionOk="0">
                          <a:moveTo>
                            <a:pt x="414984" y="0"/>
                          </a:moveTo>
                          <a:cubicBezTo>
                            <a:pt x="311074" y="94073"/>
                            <a:pt x="186641" y="191016"/>
                            <a:pt x="141934" y="285750"/>
                          </a:cubicBezTo>
                          <a:cubicBezTo>
                            <a:pt x="69017" y="390368"/>
                            <a:pt x="3715" y="479109"/>
                            <a:pt x="5409" y="555625"/>
                          </a:cubicBezTo>
                          <a:cubicBezTo>
                            <a:pt x="-14504" y="636092"/>
                            <a:pt x="25698" y="675724"/>
                            <a:pt x="40334" y="746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0D0CC3F3-BA10-5D43-A1BC-3812F4A3A819}"/>
                </a:ext>
              </a:extLst>
            </p:cNvPr>
            <p:cNvSpPr/>
            <p:nvPr/>
          </p:nvSpPr>
          <p:spPr>
            <a:xfrm>
              <a:off x="6343987" y="3814481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640676447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88264" y="119803"/>
                            <a:pt x="225632" y="208895"/>
                            <a:pt x="141934" y="301034"/>
                          </a:cubicBezTo>
                          <a:cubicBezTo>
                            <a:pt x="87402" y="406469"/>
                            <a:pt x="37414" y="497951"/>
                            <a:pt x="5409" y="585345"/>
                          </a:cubicBezTo>
                          <a:cubicBezTo>
                            <a:pt x="-12738" y="660216"/>
                            <a:pt x="11260" y="730874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245EC9B9-0F84-9845-BAB6-C98D89DB6A02}"/>
                </a:ext>
              </a:extLst>
            </p:cNvPr>
            <p:cNvSpPr/>
            <p:nvPr/>
          </p:nvSpPr>
          <p:spPr>
            <a:xfrm>
              <a:off x="6826251" y="3816354"/>
              <a:ext cx="190500" cy="765175"/>
            </a:xfrm>
            <a:custGeom>
              <a:avLst/>
              <a:gdLst>
                <a:gd name="connsiteX0" fmla="*/ 0 w 190500"/>
                <a:gd name="connsiteY0" fmla="*/ 0 h 765175"/>
                <a:gd name="connsiteX1" fmla="*/ 82550 w 190500"/>
                <a:gd name="connsiteY1" fmla="*/ 371475 h 765175"/>
                <a:gd name="connsiteX2" fmla="*/ 133350 w 190500"/>
                <a:gd name="connsiteY2" fmla="*/ 603250 h 765175"/>
                <a:gd name="connsiteX3" fmla="*/ 190500 w 190500"/>
                <a:gd name="connsiteY3" fmla="*/ 765175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65175">
                  <a:moveTo>
                    <a:pt x="0" y="0"/>
                  </a:moveTo>
                  <a:lnTo>
                    <a:pt x="82550" y="371475"/>
                  </a:lnTo>
                  <a:cubicBezTo>
                    <a:pt x="104775" y="472017"/>
                    <a:pt x="115358" y="537633"/>
                    <a:pt x="133350" y="603250"/>
                  </a:cubicBezTo>
                  <a:cubicBezTo>
                    <a:pt x="151342" y="668867"/>
                    <a:pt x="170921" y="717021"/>
                    <a:pt x="190500" y="7651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825572193">
                    <a:custGeom>
                      <a:avLst/>
                      <a:gdLst>
                        <a:gd name="connsiteX0" fmla="*/ 0 w 190500"/>
                        <a:gd name="connsiteY0" fmla="*/ 0 h 765175"/>
                        <a:gd name="connsiteX1" fmla="*/ 82550 w 190500"/>
                        <a:gd name="connsiteY1" fmla="*/ 371475 h 765175"/>
                        <a:gd name="connsiteX2" fmla="*/ 133350 w 190500"/>
                        <a:gd name="connsiteY2" fmla="*/ 603250 h 765175"/>
                        <a:gd name="connsiteX3" fmla="*/ 190500 w 190500"/>
                        <a:gd name="connsiteY3" fmla="*/ 765175 h 765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0" h="765175" extrusionOk="0">
                          <a:moveTo>
                            <a:pt x="0" y="0"/>
                          </a:moveTo>
                          <a:cubicBezTo>
                            <a:pt x="72259" y="166804"/>
                            <a:pt x="33217" y="224180"/>
                            <a:pt x="82550" y="371475"/>
                          </a:cubicBezTo>
                          <a:cubicBezTo>
                            <a:pt x="106023" y="475193"/>
                            <a:pt x="108992" y="547888"/>
                            <a:pt x="133350" y="603250"/>
                          </a:cubicBezTo>
                          <a:cubicBezTo>
                            <a:pt x="140373" y="674348"/>
                            <a:pt x="170571" y="724768"/>
                            <a:pt x="190500" y="7651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9D1D8471-F6FF-0740-8F7E-C95228E851B9}"/>
                </a:ext>
              </a:extLst>
            </p:cNvPr>
            <p:cNvSpPr/>
            <p:nvPr/>
          </p:nvSpPr>
          <p:spPr>
            <a:xfrm>
              <a:off x="6762754" y="3813178"/>
              <a:ext cx="341727" cy="768351"/>
            </a:xfrm>
            <a:custGeom>
              <a:avLst/>
              <a:gdLst>
                <a:gd name="connsiteX0" fmla="*/ 0 w 341727"/>
                <a:gd name="connsiteY0" fmla="*/ 0 h 768350"/>
                <a:gd name="connsiteX1" fmla="*/ 307975 w 341727"/>
                <a:gd name="connsiteY1" fmla="*/ 520700 h 768350"/>
                <a:gd name="connsiteX2" fmla="*/ 336550 w 341727"/>
                <a:gd name="connsiteY2" fmla="*/ 587375 h 768350"/>
                <a:gd name="connsiteX3" fmla="*/ 333375 w 341727"/>
                <a:gd name="connsiteY3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27" h="768350">
                  <a:moveTo>
                    <a:pt x="0" y="0"/>
                  </a:moveTo>
                  <a:cubicBezTo>
                    <a:pt x="125941" y="211402"/>
                    <a:pt x="251883" y="422804"/>
                    <a:pt x="307975" y="520700"/>
                  </a:cubicBezTo>
                  <a:cubicBezTo>
                    <a:pt x="364067" y="618596"/>
                    <a:pt x="332317" y="546100"/>
                    <a:pt x="336550" y="587375"/>
                  </a:cubicBezTo>
                  <a:cubicBezTo>
                    <a:pt x="340783" y="628650"/>
                    <a:pt x="337079" y="698500"/>
                    <a:pt x="333375" y="76835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487979225">
                    <a:custGeom>
                      <a:avLst/>
                      <a:gdLst>
                        <a:gd name="connsiteX0" fmla="*/ 0 w 341727"/>
                        <a:gd name="connsiteY0" fmla="*/ 0 h 768350"/>
                        <a:gd name="connsiteX1" fmla="*/ 307975 w 341727"/>
                        <a:gd name="connsiteY1" fmla="*/ 520700 h 768350"/>
                        <a:gd name="connsiteX2" fmla="*/ 336550 w 341727"/>
                        <a:gd name="connsiteY2" fmla="*/ 587375 h 768350"/>
                        <a:gd name="connsiteX3" fmla="*/ 333375 w 341727"/>
                        <a:gd name="connsiteY3" fmla="*/ 768350 h 768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1727" h="768350" extrusionOk="0">
                          <a:moveTo>
                            <a:pt x="0" y="0"/>
                          </a:moveTo>
                          <a:cubicBezTo>
                            <a:pt x="137774" y="217645"/>
                            <a:pt x="253971" y="436380"/>
                            <a:pt x="307975" y="520700"/>
                          </a:cubicBezTo>
                          <a:cubicBezTo>
                            <a:pt x="365181" y="616794"/>
                            <a:pt x="339800" y="543669"/>
                            <a:pt x="336550" y="587375"/>
                          </a:cubicBezTo>
                          <a:cubicBezTo>
                            <a:pt x="331653" y="632156"/>
                            <a:pt x="350642" y="708950"/>
                            <a:pt x="333375" y="76835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5" name="Freeform 474">
              <a:extLst>
                <a:ext uri="{FF2B5EF4-FFF2-40B4-BE49-F238E27FC236}">
                  <a16:creationId xmlns:a16="http://schemas.microsoft.com/office/drawing/2014/main" id="{0455407B-B993-8344-97E9-EF7A5155702D}"/>
                </a:ext>
              </a:extLst>
            </p:cNvPr>
            <p:cNvSpPr/>
            <p:nvPr/>
          </p:nvSpPr>
          <p:spPr>
            <a:xfrm>
              <a:off x="6724651" y="3829052"/>
              <a:ext cx="584200" cy="619125"/>
            </a:xfrm>
            <a:custGeom>
              <a:avLst/>
              <a:gdLst>
                <a:gd name="connsiteX0" fmla="*/ 0 w 584200"/>
                <a:gd name="connsiteY0" fmla="*/ 0 h 619125"/>
                <a:gd name="connsiteX1" fmla="*/ 336550 w 584200"/>
                <a:gd name="connsiteY1" fmla="*/ 514350 h 619125"/>
                <a:gd name="connsiteX2" fmla="*/ 584200 w 584200"/>
                <a:gd name="connsiteY2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200" h="619125">
                  <a:moveTo>
                    <a:pt x="0" y="0"/>
                  </a:moveTo>
                  <a:cubicBezTo>
                    <a:pt x="119591" y="205581"/>
                    <a:pt x="239183" y="411163"/>
                    <a:pt x="336550" y="514350"/>
                  </a:cubicBezTo>
                  <a:cubicBezTo>
                    <a:pt x="433917" y="617537"/>
                    <a:pt x="509058" y="618331"/>
                    <a:pt x="584200" y="619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32021350">
                    <a:custGeom>
                      <a:avLst/>
                      <a:gdLst>
                        <a:gd name="connsiteX0" fmla="*/ 0 w 584200"/>
                        <a:gd name="connsiteY0" fmla="*/ 0 h 619125"/>
                        <a:gd name="connsiteX1" fmla="*/ 336550 w 584200"/>
                        <a:gd name="connsiteY1" fmla="*/ 514350 h 619125"/>
                        <a:gd name="connsiteX2" fmla="*/ 584200 w 584200"/>
                        <a:gd name="connsiteY2" fmla="*/ 619125 h 619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4200" h="619125" extrusionOk="0">
                          <a:moveTo>
                            <a:pt x="0" y="0"/>
                          </a:moveTo>
                          <a:cubicBezTo>
                            <a:pt x="96258" y="177609"/>
                            <a:pt x="234239" y="412028"/>
                            <a:pt x="336550" y="514350"/>
                          </a:cubicBezTo>
                          <a:cubicBezTo>
                            <a:pt x="431076" y="600575"/>
                            <a:pt x="501742" y="633553"/>
                            <a:pt x="584200" y="619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6D274968-19E1-D944-922B-DF4D0DE74645}"/>
                </a:ext>
              </a:extLst>
            </p:cNvPr>
            <p:cNvSpPr/>
            <p:nvPr/>
          </p:nvSpPr>
          <p:spPr>
            <a:xfrm>
              <a:off x="6851649" y="3813180"/>
              <a:ext cx="501651" cy="631825"/>
            </a:xfrm>
            <a:custGeom>
              <a:avLst/>
              <a:gdLst>
                <a:gd name="connsiteX0" fmla="*/ 0 w 501650"/>
                <a:gd name="connsiteY0" fmla="*/ 0 h 631825"/>
                <a:gd name="connsiteX1" fmla="*/ 158750 w 501650"/>
                <a:gd name="connsiteY1" fmla="*/ 314325 h 631825"/>
                <a:gd name="connsiteX2" fmla="*/ 501650 w 501650"/>
                <a:gd name="connsiteY2" fmla="*/ 63182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650" h="631825">
                  <a:moveTo>
                    <a:pt x="0" y="0"/>
                  </a:moveTo>
                  <a:cubicBezTo>
                    <a:pt x="37571" y="104510"/>
                    <a:pt x="75142" y="209021"/>
                    <a:pt x="158750" y="314325"/>
                  </a:cubicBezTo>
                  <a:cubicBezTo>
                    <a:pt x="242358" y="419629"/>
                    <a:pt x="372004" y="525727"/>
                    <a:pt x="501650" y="6318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5200823">
                    <a:custGeom>
                      <a:avLst/>
                      <a:gdLst>
                        <a:gd name="connsiteX0" fmla="*/ 0 w 501650"/>
                        <a:gd name="connsiteY0" fmla="*/ 0 h 631825"/>
                        <a:gd name="connsiteX1" fmla="*/ 158750 w 501650"/>
                        <a:gd name="connsiteY1" fmla="*/ 314325 h 631825"/>
                        <a:gd name="connsiteX2" fmla="*/ 501650 w 501650"/>
                        <a:gd name="connsiteY2" fmla="*/ 631825 h 6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1650" h="631825" extrusionOk="0">
                          <a:moveTo>
                            <a:pt x="0" y="0"/>
                          </a:moveTo>
                          <a:cubicBezTo>
                            <a:pt x="28872" y="104170"/>
                            <a:pt x="81136" y="187513"/>
                            <a:pt x="158750" y="314325"/>
                          </a:cubicBezTo>
                          <a:cubicBezTo>
                            <a:pt x="233216" y="408795"/>
                            <a:pt x="353812" y="512472"/>
                            <a:pt x="501650" y="6318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1D2BCCE7-0A10-9541-B855-192B73550662}"/>
                </a:ext>
              </a:extLst>
            </p:cNvPr>
            <p:cNvSpPr/>
            <p:nvPr/>
          </p:nvSpPr>
          <p:spPr>
            <a:xfrm>
              <a:off x="6775451" y="3819525"/>
              <a:ext cx="746764" cy="654299"/>
            </a:xfrm>
            <a:custGeom>
              <a:avLst/>
              <a:gdLst>
                <a:gd name="connsiteX0" fmla="*/ 0 w 746764"/>
                <a:gd name="connsiteY0" fmla="*/ 0 h 654299"/>
                <a:gd name="connsiteX1" fmla="*/ 266700 w 746764"/>
                <a:gd name="connsiteY1" fmla="*/ 228600 h 654299"/>
                <a:gd name="connsiteX2" fmla="*/ 701675 w 746764"/>
                <a:gd name="connsiteY2" fmla="*/ 596900 h 654299"/>
                <a:gd name="connsiteX3" fmla="*/ 711200 w 746764"/>
                <a:gd name="connsiteY3" fmla="*/ 647700 h 65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4" h="654299">
                  <a:moveTo>
                    <a:pt x="0" y="0"/>
                  </a:moveTo>
                  <a:lnTo>
                    <a:pt x="266700" y="228600"/>
                  </a:lnTo>
                  <a:cubicBezTo>
                    <a:pt x="383646" y="328083"/>
                    <a:pt x="627592" y="527050"/>
                    <a:pt x="701675" y="596900"/>
                  </a:cubicBezTo>
                  <a:cubicBezTo>
                    <a:pt x="775758" y="666750"/>
                    <a:pt x="743479" y="657225"/>
                    <a:pt x="711200" y="64770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439305057">
                    <a:custGeom>
                      <a:avLst/>
                      <a:gdLst>
                        <a:gd name="connsiteX0" fmla="*/ 0 w 746764"/>
                        <a:gd name="connsiteY0" fmla="*/ 0 h 654299"/>
                        <a:gd name="connsiteX1" fmla="*/ 266700 w 746764"/>
                        <a:gd name="connsiteY1" fmla="*/ 228600 h 654299"/>
                        <a:gd name="connsiteX2" fmla="*/ 701675 w 746764"/>
                        <a:gd name="connsiteY2" fmla="*/ 596900 h 654299"/>
                        <a:gd name="connsiteX3" fmla="*/ 711200 w 746764"/>
                        <a:gd name="connsiteY3" fmla="*/ 647700 h 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764" h="654299" extrusionOk="0">
                          <a:moveTo>
                            <a:pt x="0" y="0"/>
                          </a:moveTo>
                          <a:cubicBezTo>
                            <a:pt x="113340" y="55241"/>
                            <a:pt x="165026" y="179291"/>
                            <a:pt x="266700" y="228600"/>
                          </a:cubicBezTo>
                          <a:cubicBezTo>
                            <a:pt x="387060" y="331527"/>
                            <a:pt x="627423" y="530624"/>
                            <a:pt x="701675" y="596900"/>
                          </a:cubicBezTo>
                          <a:cubicBezTo>
                            <a:pt x="768459" y="669791"/>
                            <a:pt x="739844" y="653347"/>
                            <a:pt x="711200" y="64770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5527943B-3304-8D43-80AE-112FC64EAE39}"/>
                </a:ext>
              </a:extLst>
            </p:cNvPr>
            <p:cNvSpPr/>
            <p:nvPr/>
          </p:nvSpPr>
          <p:spPr>
            <a:xfrm>
              <a:off x="6511928" y="3816352"/>
              <a:ext cx="238125" cy="793037"/>
            </a:xfrm>
            <a:custGeom>
              <a:avLst/>
              <a:gdLst>
                <a:gd name="connsiteX0" fmla="*/ 238125 w 238125"/>
                <a:gd name="connsiteY0" fmla="*/ 0 h 644525"/>
                <a:gd name="connsiteX1" fmla="*/ 0 w 238125"/>
                <a:gd name="connsiteY1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644525">
                  <a:moveTo>
                    <a:pt x="238125" y="0"/>
                  </a:moveTo>
                  <a:cubicBezTo>
                    <a:pt x="141816" y="258762"/>
                    <a:pt x="45508" y="517525"/>
                    <a:pt x="0" y="6445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058813404">
                    <a:custGeom>
                      <a:avLst/>
                      <a:gdLst>
                        <a:gd name="connsiteX0" fmla="*/ 238125 w 238125"/>
                        <a:gd name="connsiteY0" fmla="*/ 0 h 793037"/>
                        <a:gd name="connsiteX1" fmla="*/ 0 w 238125"/>
                        <a:gd name="connsiteY1" fmla="*/ 793037 h 793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8125" h="793037" extrusionOk="0">
                          <a:moveTo>
                            <a:pt x="238125" y="0"/>
                          </a:moveTo>
                          <a:cubicBezTo>
                            <a:pt x="141795" y="303294"/>
                            <a:pt x="29917" y="615113"/>
                            <a:pt x="0" y="7930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57FFC82-4294-5C49-8482-F3EC05AFB658}"/>
                </a:ext>
              </a:extLst>
            </p:cNvPr>
            <p:cNvSpPr/>
            <p:nvPr/>
          </p:nvSpPr>
          <p:spPr>
            <a:xfrm>
              <a:off x="6474816" y="3849705"/>
              <a:ext cx="294821" cy="776087"/>
            </a:xfrm>
            <a:custGeom>
              <a:avLst/>
              <a:gdLst>
                <a:gd name="connsiteX0" fmla="*/ 294821 w 294821"/>
                <a:gd name="connsiteY0" fmla="*/ 0 h 776087"/>
                <a:gd name="connsiteX1" fmla="*/ 25879 w 294821"/>
                <a:gd name="connsiteY1" fmla="*/ 522514 h 776087"/>
                <a:gd name="connsiteX2" fmla="*/ 25879 w 294821"/>
                <a:gd name="connsiteY2" fmla="*/ 776087 h 7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21" h="776087">
                  <a:moveTo>
                    <a:pt x="294821" y="0"/>
                  </a:moveTo>
                  <a:cubicBezTo>
                    <a:pt x="182762" y="196583"/>
                    <a:pt x="70703" y="393166"/>
                    <a:pt x="25879" y="522514"/>
                  </a:cubicBezTo>
                  <a:cubicBezTo>
                    <a:pt x="-18945" y="651862"/>
                    <a:pt x="3467" y="713974"/>
                    <a:pt x="25879" y="7760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0EEC38-CD10-2C4D-9C85-62AEBCC00D75}"/>
              </a:ext>
            </a:extLst>
          </p:cNvPr>
          <p:cNvGrpSpPr/>
          <p:nvPr/>
        </p:nvGrpSpPr>
        <p:grpSpPr>
          <a:xfrm>
            <a:off x="4948521" y="3801291"/>
            <a:ext cx="1334715" cy="824501"/>
            <a:chOff x="4948521" y="3801291"/>
            <a:chExt cx="1334715" cy="824501"/>
          </a:xfrm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FCE5B269-5FD9-544E-BCCF-449F4A4E93F6}"/>
                </a:ext>
              </a:extLst>
            </p:cNvPr>
            <p:cNvGrpSpPr/>
            <p:nvPr/>
          </p:nvGrpSpPr>
          <p:grpSpPr>
            <a:xfrm>
              <a:off x="5440817" y="3811999"/>
              <a:ext cx="367675" cy="655271"/>
              <a:chOff x="5411253" y="2261358"/>
              <a:chExt cx="210655" cy="615595"/>
            </a:xfrm>
          </p:grpSpPr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49F12B61-8B5D-DF4E-B705-D57517B84B6C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98449" y="59022"/>
                              <a:pt x="2892" y="140631"/>
                              <a:pt x="3516" y="233308"/>
                            </a:cubicBezTo>
                            <a:cubicBezTo>
                              <a:pt x="3910" y="336808"/>
                              <a:pt x="32386" y="465623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9F26DD0D-7FF5-0144-AA31-4947BD6457DD}"/>
                  </a:ext>
                </a:extLst>
              </p:cNvPr>
              <p:cNvSpPr/>
              <p:nvPr/>
            </p:nvSpPr>
            <p:spPr>
              <a:xfrm>
                <a:off x="5483362" y="226135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16632749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01655" y="66071"/>
                              <a:pt x="14690" y="138085"/>
                              <a:pt x="3516" y="233308"/>
                            </a:cubicBezTo>
                            <a:cubicBezTo>
                              <a:pt x="-22791" y="300907"/>
                              <a:pt x="51227" y="43261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E51C362E-2DAC-6047-A54D-EE50348F1E8E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97022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23414" y="82452"/>
                              <a:pt x="27931" y="153191"/>
                              <a:pt x="3516" y="233308"/>
                            </a:cubicBezTo>
                            <a:cubicBezTo>
                              <a:pt x="-42131" y="307387"/>
                              <a:pt x="75217" y="46478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1BEE577C-6EF7-7949-910A-9A88B4D2D7EA}"/>
                  </a:ext>
                </a:extLst>
              </p:cNvPr>
              <p:cNvSpPr/>
              <p:nvPr/>
            </p:nvSpPr>
            <p:spPr>
              <a:xfrm>
                <a:off x="5412659" y="2267164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77963799">
                      <a:custGeom>
                        <a:avLst/>
                        <a:gdLst>
                          <a:gd name="connsiteX0" fmla="*/ 182503 w 257527"/>
                          <a:gd name="connsiteY0" fmla="*/ 0 h 645395"/>
                          <a:gd name="connsiteX1" fmla="*/ 248255 w 257527"/>
                          <a:gd name="connsiteY1" fmla="*/ 156754 h 645395"/>
                          <a:gd name="connsiteX2" fmla="*/ 3180 w 257527"/>
                          <a:gd name="connsiteY2" fmla="*/ 419226 h 645395"/>
                          <a:gd name="connsiteX3" fmla="*/ 110774 w 257527"/>
                          <a:gd name="connsiteY3" fmla="*/ 608788 h 645395"/>
                          <a:gd name="connsiteX4" fmla="*/ 140660 w 257527"/>
                          <a:gd name="connsiteY4" fmla="*/ 645242 h 645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7527" h="645395" extrusionOk="0">
                            <a:moveTo>
                              <a:pt x="182503" y="0"/>
                            </a:moveTo>
                            <a:cubicBezTo>
                              <a:pt x="239692" y="29397"/>
                              <a:pt x="285771" y="73041"/>
                              <a:pt x="248255" y="156754"/>
                            </a:cubicBezTo>
                            <a:cubicBezTo>
                              <a:pt x="226957" y="231027"/>
                              <a:pt x="21841" y="355621"/>
                              <a:pt x="3180" y="419226"/>
                            </a:cubicBezTo>
                            <a:cubicBezTo>
                              <a:pt x="-16956" y="491949"/>
                              <a:pt x="88965" y="569264"/>
                              <a:pt x="110774" y="608788"/>
                            </a:cubicBezTo>
                            <a:cubicBezTo>
                              <a:pt x="133550" y="646800"/>
                              <a:pt x="136811" y="645651"/>
                              <a:pt x="140660" y="645242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14B3DE42-607B-C745-B50E-9C80FA9DF83F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72742231">
                      <a:custGeom>
                        <a:avLst/>
                        <a:gdLst>
                          <a:gd name="connsiteX0" fmla="*/ 101651 w 101651"/>
                          <a:gd name="connsiteY0" fmla="*/ 0 h 605143"/>
                          <a:gd name="connsiteX1" fmla="*/ 33 w 101651"/>
                          <a:gd name="connsiteY1" fmla="*/ 255180 h 605143"/>
                          <a:gd name="connsiteX2" fmla="*/ 89695 w 101651"/>
                          <a:gd name="connsiteY2" fmla="*/ 397352 h 605143"/>
                          <a:gd name="connsiteX3" fmla="*/ 29921 w 101651"/>
                          <a:gd name="connsiteY3" fmla="*/ 605143 h 60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51" h="605143" extrusionOk="0">
                            <a:moveTo>
                              <a:pt x="101651" y="0"/>
                            </a:moveTo>
                            <a:cubicBezTo>
                              <a:pt x="61064" y="82692"/>
                              <a:pt x="4110" y="196136"/>
                              <a:pt x="33" y="255180"/>
                            </a:cubicBezTo>
                            <a:cubicBezTo>
                              <a:pt x="1162" y="325733"/>
                              <a:pt x="76400" y="344746"/>
                              <a:pt x="89695" y="397352"/>
                            </a:cubicBezTo>
                            <a:cubicBezTo>
                              <a:pt x="106715" y="445677"/>
                              <a:pt x="54947" y="548578"/>
                              <a:pt x="29921" y="60514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39FBDA00-0F22-B24E-A7AE-A11B19D4E0CE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56424249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87887" y="63408"/>
                              <a:pt x="18449" y="140308"/>
                              <a:pt x="2780" y="233308"/>
                            </a:cubicBezTo>
                            <a:cubicBezTo>
                              <a:pt x="-33918" y="311563"/>
                              <a:pt x="27965" y="496995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A775DDD8-C017-CA49-B872-07357994026C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43488738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78655" y="66172"/>
                              <a:pt x="-5341" y="147846"/>
                              <a:pt x="2780" y="233308"/>
                            </a:cubicBezTo>
                            <a:cubicBezTo>
                              <a:pt x="-22653" y="341268"/>
                              <a:pt x="41223" y="431270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94B7DEE8-4B1D-E748-84C1-3D0B5B23FB37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240449068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66480" y="71754"/>
                              <a:pt x="-5883" y="138464"/>
                              <a:pt x="2780" y="233308"/>
                            </a:cubicBezTo>
                            <a:cubicBezTo>
                              <a:pt x="20163" y="322385"/>
                              <a:pt x="29535" y="462898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AF2001D2-58C3-6140-B38B-B4C215971C44}"/>
                  </a:ext>
                </a:extLst>
              </p:cNvPr>
              <p:cNvSpPr/>
              <p:nvPr/>
            </p:nvSpPr>
            <p:spPr>
              <a:xfrm flipH="1">
                <a:off x="5470871" y="2273343"/>
                <a:ext cx="12176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730972719">
                      <a:custGeom>
                        <a:avLst/>
                        <a:gdLst>
                          <a:gd name="connsiteX0" fmla="*/ 150615 w 212531"/>
                          <a:gd name="connsiteY0" fmla="*/ 0 h 606982"/>
                          <a:gd name="connsiteX1" fmla="*/ 204879 w 212531"/>
                          <a:gd name="connsiteY1" fmla="*/ 147424 h 606982"/>
                          <a:gd name="connsiteX2" fmla="*/ 2624 w 212531"/>
                          <a:gd name="connsiteY2" fmla="*/ 394274 h 606982"/>
                          <a:gd name="connsiteX3" fmla="*/ 91419 w 212531"/>
                          <a:gd name="connsiteY3" fmla="*/ 572554 h 606982"/>
                          <a:gd name="connsiteX4" fmla="*/ 116084 w 212531"/>
                          <a:gd name="connsiteY4" fmla="*/ 606838 h 606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12531" h="606982" extrusionOk="0">
                            <a:moveTo>
                              <a:pt x="150615" y="0"/>
                            </a:moveTo>
                            <a:cubicBezTo>
                              <a:pt x="187100" y="39594"/>
                              <a:pt x="236650" y="90094"/>
                              <a:pt x="204879" y="147424"/>
                            </a:cubicBezTo>
                            <a:cubicBezTo>
                              <a:pt x="170648" y="210756"/>
                              <a:pt x="25594" y="340929"/>
                              <a:pt x="2624" y="394274"/>
                            </a:cubicBezTo>
                            <a:cubicBezTo>
                              <a:pt x="-10440" y="459682"/>
                              <a:pt x="70437" y="527108"/>
                              <a:pt x="91419" y="572554"/>
                            </a:cubicBezTo>
                            <a:cubicBezTo>
                              <a:pt x="110059" y="607955"/>
                              <a:pt x="112527" y="607705"/>
                              <a:pt x="116084" y="60683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430FB4F8-83D8-E44B-AF81-1BC821697C07}"/>
                </a:ext>
              </a:extLst>
            </p:cNvPr>
            <p:cNvSpPr/>
            <p:nvPr/>
          </p:nvSpPr>
          <p:spPr>
            <a:xfrm>
              <a:off x="5107261" y="3851222"/>
              <a:ext cx="543443" cy="717311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12633470">
                    <a:custGeom>
                      <a:avLst/>
                      <a:gdLst>
                        <a:gd name="connsiteX0" fmla="*/ 543442 w 543442"/>
                        <a:gd name="connsiteY0" fmla="*/ 0 h 717310"/>
                        <a:gd name="connsiteX1" fmla="*/ 107751 w 543442"/>
                        <a:gd name="connsiteY1" fmla="*/ 492609 h 717310"/>
                        <a:gd name="connsiteX2" fmla="*/ 0 w 543442"/>
                        <a:gd name="connsiteY2" fmla="*/ 717310 h 717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3442" h="717310" extrusionOk="0">
                          <a:moveTo>
                            <a:pt x="543442" y="0"/>
                          </a:moveTo>
                          <a:cubicBezTo>
                            <a:pt x="337146" y="187852"/>
                            <a:pt x="181317" y="389868"/>
                            <a:pt x="107751" y="492609"/>
                          </a:cubicBezTo>
                          <a:cubicBezTo>
                            <a:pt x="20488" y="600829"/>
                            <a:pt x="5904" y="666812"/>
                            <a:pt x="0" y="71731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59C21C1E-141F-7B4F-8891-6505E518CD50}"/>
                </a:ext>
              </a:extLst>
            </p:cNvPr>
            <p:cNvSpPr/>
            <p:nvPr/>
          </p:nvSpPr>
          <p:spPr>
            <a:xfrm>
              <a:off x="5705765" y="3821535"/>
              <a:ext cx="286015" cy="756743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932013003">
                    <a:custGeom>
                      <a:avLst/>
                      <a:gdLst>
                        <a:gd name="connsiteX0" fmla="*/ 0 w 286015"/>
                        <a:gd name="connsiteY0" fmla="*/ 0 h 756742"/>
                        <a:gd name="connsiteX1" fmla="*/ 148550 w 286015"/>
                        <a:gd name="connsiteY1" fmla="*/ 434343 h 756742"/>
                        <a:gd name="connsiteX2" fmla="*/ 286015 w 286015"/>
                        <a:gd name="connsiteY2" fmla="*/ 756742 h 756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6015" h="756742" extrusionOk="0">
                          <a:moveTo>
                            <a:pt x="0" y="0"/>
                          </a:moveTo>
                          <a:cubicBezTo>
                            <a:pt x="60089" y="141070"/>
                            <a:pt x="104442" y="296493"/>
                            <a:pt x="148550" y="434343"/>
                          </a:cubicBezTo>
                          <a:cubicBezTo>
                            <a:pt x="201154" y="540740"/>
                            <a:pt x="257331" y="682208"/>
                            <a:pt x="286015" y="75674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6F9205C5-EBFE-4C40-8542-FA4DB3B4E950}"/>
                </a:ext>
              </a:extLst>
            </p:cNvPr>
            <p:cNvSpPr/>
            <p:nvPr/>
          </p:nvSpPr>
          <p:spPr>
            <a:xfrm>
              <a:off x="5473705" y="3829053"/>
              <a:ext cx="231775" cy="605347"/>
            </a:xfrm>
            <a:custGeom>
              <a:avLst/>
              <a:gdLst>
                <a:gd name="connsiteX0" fmla="*/ 231775 w 231775"/>
                <a:gd name="connsiteY0" fmla="*/ 0 h 568325"/>
                <a:gd name="connsiteX1" fmla="*/ 31750 w 231775"/>
                <a:gd name="connsiteY1" fmla="*/ 273050 h 568325"/>
                <a:gd name="connsiteX2" fmla="*/ 0 w 231775"/>
                <a:gd name="connsiteY2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75" h="568325">
                  <a:moveTo>
                    <a:pt x="231775" y="0"/>
                  </a:moveTo>
                  <a:cubicBezTo>
                    <a:pt x="151077" y="89164"/>
                    <a:pt x="70379" y="178329"/>
                    <a:pt x="31750" y="273050"/>
                  </a:cubicBezTo>
                  <a:cubicBezTo>
                    <a:pt x="-6879" y="367771"/>
                    <a:pt x="6350" y="501121"/>
                    <a:pt x="0" y="5683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00355202">
                    <a:custGeom>
                      <a:avLst/>
                      <a:gdLst>
                        <a:gd name="connsiteX0" fmla="*/ 231775 w 231775"/>
                        <a:gd name="connsiteY0" fmla="*/ 0 h 605347"/>
                        <a:gd name="connsiteX1" fmla="*/ 31750 w 231775"/>
                        <a:gd name="connsiteY1" fmla="*/ 290837 h 605347"/>
                        <a:gd name="connsiteX2" fmla="*/ 0 w 231775"/>
                        <a:gd name="connsiteY2" fmla="*/ 605347 h 605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1775" h="605347" extrusionOk="0">
                          <a:moveTo>
                            <a:pt x="231775" y="0"/>
                          </a:moveTo>
                          <a:cubicBezTo>
                            <a:pt x="149188" y="107560"/>
                            <a:pt x="82939" y="199651"/>
                            <a:pt x="31750" y="290837"/>
                          </a:cubicBezTo>
                          <a:cubicBezTo>
                            <a:pt x="-9413" y="374231"/>
                            <a:pt x="3198" y="551982"/>
                            <a:pt x="0" y="60534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F699476B-25EF-E046-B5FF-3FD5783E7E7D}"/>
                </a:ext>
              </a:extLst>
            </p:cNvPr>
            <p:cNvSpPr/>
            <p:nvPr/>
          </p:nvSpPr>
          <p:spPr>
            <a:xfrm>
              <a:off x="5054207" y="3831457"/>
              <a:ext cx="623556" cy="745003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876239730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05419" y="221963"/>
                            <a:pt x="194493" y="375902"/>
                            <a:pt x="106568" y="469352"/>
                          </a:cubicBezTo>
                          <a:cubicBezTo>
                            <a:pt x="6236" y="569457"/>
                            <a:pt x="30114" y="584823"/>
                            <a:pt x="15128" y="629527"/>
                          </a:cubicBezTo>
                          <a:cubicBezTo>
                            <a:pt x="1338" y="676403"/>
                            <a:pt x="7302" y="705520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2F06E958-8445-BC42-9FE8-C44FA6E0499C}"/>
                </a:ext>
              </a:extLst>
            </p:cNvPr>
            <p:cNvSpPr/>
            <p:nvPr/>
          </p:nvSpPr>
          <p:spPr>
            <a:xfrm>
              <a:off x="5286839" y="3819525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721729835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96428" y="130091"/>
                            <a:pt x="236806" y="185296"/>
                            <a:pt x="141934" y="301034"/>
                          </a:cubicBezTo>
                          <a:cubicBezTo>
                            <a:pt x="77631" y="412946"/>
                            <a:pt x="8441" y="491122"/>
                            <a:pt x="5409" y="585345"/>
                          </a:cubicBezTo>
                          <a:cubicBezTo>
                            <a:pt x="-10114" y="667379"/>
                            <a:pt x="23491" y="714563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466BFAE-121E-A942-93CB-4B8713CCA842}"/>
                </a:ext>
              </a:extLst>
            </p:cNvPr>
            <p:cNvSpPr/>
            <p:nvPr/>
          </p:nvSpPr>
          <p:spPr>
            <a:xfrm>
              <a:off x="5760721" y="3840480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4E1679-D323-644C-8300-ACE8572894D9}"/>
                </a:ext>
              </a:extLst>
            </p:cNvPr>
            <p:cNvSpPr/>
            <p:nvPr/>
          </p:nvSpPr>
          <p:spPr>
            <a:xfrm>
              <a:off x="5721536" y="3844837"/>
              <a:ext cx="202625" cy="735875"/>
            </a:xfrm>
            <a:custGeom>
              <a:avLst/>
              <a:gdLst>
                <a:gd name="connsiteX0" fmla="*/ 0 w 202625"/>
                <a:gd name="connsiteY0" fmla="*/ 0 h 735875"/>
                <a:gd name="connsiteX1" fmla="*/ 187235 w 202625"/>
                <a:gd name="connsiteY1" fmla="*/ 343989 h 735875"/>
                <a:gd name="connsiteX2" fmla="*/ 178526 w 202625"/>
                <a:gd name="connsiteY2" fmla="*/ 735875 h 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625" h="735875">
                  <a:moveTo>
                    <a:pt x="0" y="0"/>
                  </a:moveTo>
                  <a:cubicBezTo>
                    <a:pt x="78740" y="110671"/>
                    <a:pt x="157481" y="221343"/>
                    <a:pt x="187235" y="343989"/>
                  </a:cubicBezTo>
                  <a:cubicBezTo>
                    <a:pt x="216989" y="466635"/>
                    <a:pt x="197757" y="601255"/>
                    <a:pt x="178526" y="7358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59609305">
                    <a:custGeom>
                      <a:avLst/>
                      <a:gdLst>
                        <a:gd name="connsiteX0" fmla="*/ 0 w 202625"/>
                        <a:gd name="connsiteY0" fmla="*/ 0 h 735875"/>
                        <a:gd name="connsiteX1" fmla="*/ 187235 w 202625"/>
                        <a:gd name="connsiteY1" fmla="*/ 343989 h 735875"/>
                        <a:gd name="connsiteX2" fmla="*/ 178526 w 202625"/>
                        <a:gd name="connsiteY2" fmla="*/ 735875 h 735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2625" h="735875" extrusionOk="0">
                          <a:moveTo>
                            <a:pt x="0" y="0"/>
                          </a:moveTo>
                          <a:cubicBezTo>
                            <a:pt x="98722" y="104154"/>
                            <a:pt x="179971" y="242233"/>
                            <a:pt x="187235" y="343989"/>
                          </a:cubicBezTo>
                          <a:cubicBezTo>
                            <a:pt x="227131" y="456973"/>
                            <a:pt x="179399" y="626441"/>
                            <a:pt x="178526" y="7358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05A9C8-2280-DE44-9D10-20B3C4E35337}"/>
                </a:ext>
              </a:extLst>
            </p:cNvPr>
            <p:cNvSpPr/>
            <p:nvPr/>
          </p:nvSpPr>
          <p:spPr>
            <a:xfrm>
              <a:off x="5547053" y="3827421"/>
              <a:ext cx="30787" cy="635727"/>
            </a:xfrm>
            <a:custGeom>
              <a:avLst/>
              <a:gdLst>
                <a:gd name="connsiteX0" fmla="*/ 17723 w 30786"/>
                <a:gd name="connsiteY0" fmla="*/ 0 h 635726"/>
                <a:gd name="connsiteX1" fmla="*/ 306 w 30786"/>
                <a:gd name="connsiteY1" fmla="*/ 426720 h 635726"/>
                <a:gd name="connsiteX2" fmla="*/ 30786 w 30786"/>
                <a:gd name="connsiteY2" fmla="*/ 635726 h 6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86" h="635726">
                  <a:moveTo>
                    <a:pt x="17723" y="0"/>
                  </a:moveTo>
                  <a:cubicBezTo>
                    <a:pt x="7926" y="160383"/>
                    <a:pt x="-1871" y="320766"/>
                    <a:pt x="306" y="426720"/>
                  </a:cubicBezTo>
                  <a:cubicBezTo>
                    <a:pt x="2483" y="532674"/>
                    <a:pt x="16634" y="584200"/>
                    <a:pt x="30786" y="6357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446776404">
                    <a:custGeom>
                      <a:avLst/>
                      <a:gdLst>
                        <a:gd name="connsiteX0" fmla="*/ 17723 w 30786"/>
                        <a:gd name="connsiteY0" fmla="*/ 0 h 635726"/>
                        <a:gd name="connsiteX1" fmla="*/ 306 w 30786"/>
                        <a:gd name="connsiteY1" fmla="*/ 426720 h 635726"/>
                        <a:gd name="connsiteX2" fmla="*/ 30786 w 30786"/>
                        <a:gd name="connsiteY2" fmla="*/ 635726 h 6357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786" h="635726" extrusionOk="0">
                          <a:moveTo>
                            <a:pt x="17723" y="0"/>
                          </a:moveTo>
                          <a:cubicBezTo>
                            <a:pt x="10476" y="131020"/>
                            <a:pt x="21485" y="326437"/>
                            <a:pt x="306" y="426720"/>
                          </a:cubicBezTo>
                          <a:cubicBezTo>
                            <a:pt x="3935" y="534923"/>
                            <a:pt x="14872" y="581116"/>
                            <a:pt x="30786" y="6357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03B3D3-4C39-7640-8269-E223B9B92627}"/>
                </a:ext>
              </a:extLst>
            </p:cNvPr>
            <p:cNvSpPr/>
            <p:nvPr/>
          </p:nvSpPr>
          <p:spPr>
            <a:xfrm>
              <a:off x="5590908" y="3840484"/>
              <a:ext cx="145953" cy="596537"/>
            </a:xfrm>
            <a:custGeom>
              <a:avLst/>
              <a:gdLst>
                <a:gd name="connsiteX0" fmla="*/ 143691 w 145953"/>
                <a:gd name="connsiteY0" fmla="*/ 0 h 596537"/>
                <a:gd name="connsiteX1" fmla="*/ 126274 w 145953"/>
                <a:gd name="connsiteY1" fmla="*/ 200297 h 596537"/>
                <a:gd name="connsiteX2" fmla="*/ 0 w 145953"/>
                <a:gd name="connsiteY2" fmla="*/ 596537 h 5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3" h="596537">
                  <a:moveTo>
                    <a:pt x="143691" y="0"/>
                  </a:moveTo>
                  <a:cubicBezTo>
                    <a:pt x="146957" y="50437"/>
                    <a:pt x="150223" y="100874"/>
                    <a:pt x="126274" y="200297"/>
                  </a:cubicBezTo>
                  <a:cubicBezTo>
                    <a:pt x="102325" y="299720"/>
                    <a:pt x="51162" y="448128"/>
                    <a:pt x="0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17102000">
                    <a:custGeom>
                      <a:avLst/>
                      <a:gdLst>
                        <a:gd name="connsiteX0" fmla="*/ 143691 w 145953"/>
                        <a:gd name="connsiteY0" fmla="*/ 0 h 596537"/>
                        <a:gd name="connsiteX1" fmla="*/ 126274 w 145953"/>
                        <a:gd name="connsiteY1" fmla="*/ 200297 h 596537"/>
                        <a:gd name="connsiteX2" fmla="*/ 0 w 145953"/>
                        <a:gd name="connsiteY2" fmla="*/ 596537 h 596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953" h="596537" extrusionOk="0">
                          <a:moveTo>
                            <a:pt x="143691" y="0"/>
                          </a:moveTo>
                          <a:cubicBezTo>
                            <a:pt x="144175" y="50857"/>
                            <a:pt x="139370" y="93149"/>
                            <a:pt x="126274" y="200297"/>
                          </a:cubicBezTo>
                          <a:cubicBezTo>
                            <a:pt x="61477" y="291933"/>
                            <a:pt x="56268" y="410264"/>
                            <a:pt x="0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C4CFBF-D31C-EE4A-B308-1A78A786F460}"/>
                </a:ext>
              </a:extLst>
            </p:cNvPr>
            <p:cNvSpPr/>
            <p:nvPr/>
          </p:nvSpPr>
          <p:spPr>
            <a:xfrm>
              <a:off x="5573490" y="3805645"/>
              <a:ext cx="134983" cy="644435"/>
            </a:xfrm>
            <a:custGeom>
              <a:avLst/>
              <a:gdLst>
                <a:gd name="connsiteX0" fmla="*/ 134983 w 134983"/>
                <a:gd name="connsiteY0" fmla="*/ 0 h 644434"/>
                <a:gd name="connsiteX1" fmla="*/ 39188 w 134983"/>
                <a:gd name="connsiteY1" fmla="*/ 391885 h 644434"/>
                <a:gd name="connsiteX2" fmla="*/ 0 w 134983"/>
                <a:gd name="connsiteY2" fmla="*/ 644434 h 64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83" h="644434">
                  <a:moveTo>
                    <a:pt x="134983" y="0"/>
                  </a:moveTo>
                  <a:cubicBezTo>
                    <a:pt x="98334" y="142239"/>
                    <a:pt x="61685" y="284479"/>
                    <a:pt x="39188" y="391885"/>
                  </a:cubicBezTo>
                  <a:cubicBezTo>
                    <a:pt x="16691" y="499291"/>
                    <a:pt x="8345" y="571862"/>
                    <a:pt x="0" y="6444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802851679">
                    <a:custGeom>
                      <a:avLst/>
                      <a:gdLst>
                        <a:gd name="connsiteX0" fmla="*/ 134983 w 134983"/>
                        <a:gd name="connsiteY0" fmla="*/ 0 h 644434"/>
                        <a:gd name="connsiteX1" fmla="*/ 39188 w 134983"/>
                        <a:gd name="connsiteY1" fmla="*/ 391885 h 644434"/>
                        <a:gd name="connsiteX2" fmla="*/ 0 w 134983"/>
                        <a:gd name="connsiteY2" fmla="*/ 644434 h 6444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983" h="644434" extrusionOk="0">
                          <a:moveTo>
                            <a:pt x="134983" y="0"/>
                          </a:moveTo>
                          <a:cubicBezTo>
                            <a:pt x="90450" y="132084"/>
                            <a:pt x="82907" y="307647"/>
                            <a:pt x="39188" y="391885"/>
                          </a:cubicBezTo>
                          <a:cubicBezTo>
                            <a:pt x="-2065" y="503149"/>
                            <a:pt x="-4606" y="558420"/>
                            <a:pt x="0" y="64443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99B12-1A17-E84F-93D5-DD42BE9202E3}"/>
                </a:ext>
              </a:extLst>
            </p:cNvPr>
            <p:cNvSpPr/>
            <p:nvPr/>
          </p:nvSpPr>
          <p:spPr>
            <a:xfrm>
              <a:off x="5384738" y="3827421"/>
              <a:ext cx="293255" cy="599519"/>
            </a:xfrm>
            <a:custGeom>
              <a:avLst/>
              <a:gdLst>
                <a:gd name="connsiteX0" fmla="*/ 293255 w 293255"/>
                <a:gd name="connsiteY0" fmla="*/ 0 h 599519"/>
                <a:gd name="connsiteX1" fmla="*/ 23289 w 293255"/>
                <a:gd name="connsiteY1" fmla="*/ 509452 h 599519"/>
                <a:gd name="connsiteX2" fmla="*/ 31997 w 293255"/>
                <a:gd name="connsiteY2" fmla="*/ 596537 h 5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255" h="599519">
                  <a:moveTo>
                    <a:pt x="293255" y="0"/>
                  </a:moveTo>
                  <a:cubicBezTo>
                    <a:pt x="180043" y="205014"/>
                    <a:pt x="66832" y="410029"/>
                    <a:pt x="23289" y="509452"/>
                  </a:cubicBezTo>
                  <a:cubicBezTo>
                    <a:pt x="-20254" y="608875"/>
                    <a:pt x="5871" y="602706"/>
                    <a:pt x="31997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64183783">
                    <a:custGeom>
                      <a:avLst/>
                      <a:gdLst>
                        <a:gd name="connsiteX0" fmla="*/ 293255 w 293255"/>
                        <a:gd name="connsiteY0" fmla="*/ 0 h 599519"/>
                        <a:gd name="connsiteX1" fmla="*/ 23289 w 293255"/>
                        <a:gd name="connsiteY1" fmla="*/ 509452 h 599519"/>
                        <a:gd name="connsiteX2" fmla="*/ 31997 w 293255"/>
                        <a:gd name="connsiteY2" fmla="*/ 596537 h 5995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3255" h="599519" extrusionOk="0">
                          <a:moveTo>
                            <a:pt x="293255" y="0"/>
                          </a:moveTo>
                          <a:cubicBezTo>
                            <a:pt x="207061" y="218118"/>
                            <a:pt x="74797" y="425180"/>
                            <a:pt x="23289" y="509452"/>
                          </a:cubicBezTo>
                          <a:cubicBezTo>
                            <a:pt x="-19677" y="607738"/>
                            <a:pt x="5356" y="603286"/>
                            <a:pt x="31997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B6A0700-90C8-4F42-8B90-02BAB8053B3B}"/>
                </a:ext>
              </a:extLst>
            </p:cNvPr>
            <p:cNvSpPr/>
            <p:nvPr/>
          </p:nvSpPr>
          <p:spPr>
            <a:xfrm>
              <a:off x="5432105" y="3801291"/>
              <a:ext cx="254592" cy="640080"/>
            </a:xfrm>
            <a:custGeom>
              <a:avLst/>
              <a:gdLst>
                <a:gd name="connsiteX0" fmla="*/ 254592 w 254592"/>
                <a:gd name="connsiteY0" fmla="*/ 0 h 640080"/>
                <a:gd name="connsiteX1" fmla="*/ 36878 w 254592"/>
                <a:gd name="connsiteY1" fmla="*/ 461555 h 640080"/>
                <a:gd name="connsiteX2" fmla="*/ 2044 w 254592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592" h="640080">
                  <a:moveTo>
                    <a:pt x="254592" y="0"/>
                  </a:moveTo>
                  <a:cubicBezTo>
                    <a:pt x="166780" y="177437"/>
                    <a:pt x="78969" y="354875"/>
                    <a:pt x="36878" y="461555"/>
                  </a:cubicBezTo>
                  <a:cubicBezTo>
                    <a:pt x="-5213" y="568235"/>
                    <a:pt x="-1585" y="604157"/>
                    <a:pt x="2044" y="64008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924838778">
                    <a:custGeom>
                      <a:avLst/>
                      <a:gdLst>
                        <a:gd name="connsiteX0" fmla="*/ 254592 w 254592"/>
                        <a:gd name="connsiteY0" fmla="*/ 0 h 640080"/>
                        <a:gd name="connsiteX1" fmla="*/ 36878 w 254592"/>
                        <a:gd name="connsiteY1" fmla="*/ 461555 h 640080"/>
                        <a:gd name="connsiteX2" fmla="*/ 2044 w 254592"/>
                        <a:gd name="connsiteY2" fmla="*/ 640080 h 64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4592" h="640080" extrusionOk="0">
                          <a:moveTo>
                            <a:pt x="254592" y="0"/>
                          </a:moveTo>
                          <a:cubicBezTo>
                            <a:pt x="166757" y="195840"/>
                            <a:pt x="69489" y="331631"/>
                            <a:pt x="36878" y="461555"/>
                          </a:cubicBezTo>
                          <a:cubicBezTo>
                            <a:pt x="-5699" y="570954"/>
                            <a:pt x="-3388" y="600356"/>
                            <a:pt x="2044" y="64008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81A8F8-38B9-5E48-9143-17500891363D}"/>
                </a:ext>
              </a:extLst>
            </p:cNvPr>
            <p:cNvSpPr/>
            <p:nvPr/>
          </p:nvSpPr>
          <p:spPr>
            <a:xfrm>
              <a:off x="5177250" y="3814357"/>
              <a:ext cx="535577" cy="766355"/>
            </a:xfrm>
            <a:custGeom>
              <a:avLst/>
              <a:gdLst>
                <a:gd name="connsiteX0" fmla="*/ 535577 w 535577"/>
                <a:gd name="connsiteY0" fmla="*/ 0 h 766355"/>
                <a:gd name="connsiteX1" fmla="*/ 404948 w 535577"/>
                <a:gd name="connsiteY1" fmla="*/ 365760 h 766355"/>
                <a:gd name="connsiteX2" fmla="*/ 82731 w 535577"/>
                <a:gd name="connsiteY2" fmla="*/ 570412 h 766355"/>
                <a:gd name="connsiteX3" fmla="*/ 0 w 535577"/>
                <a:gd name="connsiteY3" fmla="*/ 766355 h 76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77" h="766355">
                  <a:moveTo>
                    <a:pt x="535577" y="0"/>
                  </a:moveTo>
                  <a:cubicBezTo>
                    <a:pt x="507999" y="135345"/>
                    <a:pt x="480422" y="270691"/>
                    <a:pt x="404948" y="365760"/>
                  </a:cubicBezTo>
                  <a:cubicBezTo>
                    <a:pt x="329474" y="460829"/>
                    <a:pt x="150222" y="503646"/>
                    <a:pt x="82731" y="570412"/>
                  </a:cubicBezTo>
                  <a:cubicBezTo>
                    <a:pt x="15240" y="637178"/>
                    <a:pt x="7620" y="701766"/>
                    <a:pt x="0" y="76635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190495767">
                    <a:custGeom>
                      <a:avLst/>
                      <a:gdLst>
                        <a:gd name="connsiteX0" fmla="*/ 535577 w 535577"/>
                        <a:gd name="connsiteY0" fmla="*/ 0 h 766355"/>
                        <a:gd name="connsiteX1" fmla="*/ 404948 w 535577"/>
                        <a:gd name="connsiteY1" fmla="*/ 365760 h 766355"/>
                        <a:gd name="connsiteX2" fmla="*/ 82731 w 535577"/>
                        <a:gd name="connsiteY2" fmla="*/ 570412 h 766355"/>
                        <a:gd name="connsiteX3" fmla="*/ 0 w 535577"/>
                        <a:gd name="connsiteY3" fmla="*/ 766355 h 766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5577" h="766355" extrusionOk="0">
                          <a:moveTo>
                            <a:pt x="535577" y="0"/>
                          </a:moveTo>
                          <a:cubicBezTo>
                            <a:pt x="520204" y="124259"/>
                            <a:pt x="487396" y="259737"/>
                            <a:pt x="404948" y="365760"/>
                          </a:cubicBezTo>
                          <a:cubicBezTo>
                            <a:pt x="339893" y="459382"/>
                            <a:pt x="146837" y="505232"/>
                            <a:pt x="82731" y="570412"/>
                          </a:cubicBezTo>
                          <a:cubicBezTo>
                            <a:pt x="-429" y="648750"/>
                            <a:pt x="4078" y="705830"/>
                            <a:pt x="0" y="76635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15B4DA5-DAE1-1545-BAE6-5ABFA1E6D536}"/>
                </a:ext>
              </a:extLst>
            </p:cNvPr>
            <p:cNvSpPr/>
            <p:nvPr/>
          </p:nvSpPr>
          <p:spPr>
            <a:xfrm>
              <a:off x="5634447" y="3814357"/>
              <a:ext cx="408520" cy="788127"/>
            </a:xfrm>
            <a:custGeom>
              <a:avLst/>
              <a:gdLst>
                <a:gd name="connsiteX0" fmla="*/ 0 w 408520"/>
                <a:gd name="connsiteY0" fmla="*/ 0 h 788126"/>
                <a:gd name="connsiteX1" fmla="*/ 100148 w 408520"/>
                <a:gd name="connsiteY1" fmla="*/ 235132 h 788126"/>
                <a:gd name="connsiteX2" fmla="*/ 370114 w 408520"/>
                <a:gd name="connsiteY2" fmla="*/ 618309 h 788126"/>
                <a:gd name="connsiteX3" fmla="*/ 400594 w 408520"/>
                <a:gd name="connsiteY3" fmla="*/ 788126 h 78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20" h="788126">
                  <a:moveTo>
                    <a:pt x="0" y="0"/>
                  </a:moveTo>
                  <a:cubicBezTo>
                    <a:pt x="19231" y="66040"/>
                    <a:pt x="38462" y="132081"/>
                    <a:pt x="100148" y="235132"/>
                  </a:cubicBezTo>
                  <a:cubicBezTo>
                    <a:pt x="161834" y="338183"/>
                    <a:pt x="320040" y="526143"/>
                    <a:pt x="370114" y="618309"/>
                  </a:cubicBezTo>
                  <a:cubicBezTo>
                    <a:pt x="420188" y="710475"/>
                    <a:pt x="410391" y="749300"/>
                    <a:pt x="400594" y="7881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118746906">
                    <a:custGeom>
                      <a:avLst/>
                      <a:gdLst>
                        <a:gd name="connsiteX0" fmla="*/ 0 w 408520"/>
                        <a:gd name="connsiteY0" fmla="*/ 0 h 788126"/>
                        <a:gd name="connsiteX1" fmla="*/ 100148 w 408520"/>
                        <a:gd name="connsiteY1" fmla="*/ 235132 h 788126"/>
                        <a:gd name="connsiteX2" fmla="*/ 370114 w 408520"/>
                        <a:gd name="connsiteY2" fmla="*/ 618309 h 788126"/>
                        <a:gd name="connsiteX3" fmla="*/ 400594 w 408520"/>
                        <a:gd name="connsiteY3" fmla="*/ 788126 h 788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8520" h="788126" extrusionOk="0">
                          <a:moveTo>
                            <a:pt x="0" y="0"/>
                          </a:moveTo>
                          <a:cubicBezTo>
                            <a:pt x="16412" y="64609"/>
                            <a:pt x="42937" y="129720"/>
                            <a:pt x="100148" y="235132"/>
                          </a:cubicBezTo>
                          <a:cubicBezTo>
                            <a:pt x="161388" y="334238"/>
                            <a:pt x="294835" y="541708"/>
                            <a:pt x="370114" y="618309"/>
                          </a:cubicBezTo>
                          <a:cubicBezTo>
                            <a:pt x="423770" y="708894"/>
                            <a:pt x="420096" y="749456"/>
                            <a:pt x="400594" y="7881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7275E9F-6DC7-DE48-A67F-82E5CE065A16}"/>
                </a:ext>
              </a:extLst>
            </p:cNvPr>
            <p:cNvSpPr/>
            <p:nvPr/>
          </p:nvSpPr>
          <p:spPr>
            <a:xfrm>
              <a:off x="4948521" y="3865073"/>
              <a:ext cx="722299" cy="760719"/>
            </a:xfrm>
            <a:custGeom>
              <a:avLst/>
              <a:gdLst>
                <a:gd name="connsiteX0" fmla="*/ 722299 w 722299"/>
                <a:gd name="connsiteY0" fmla="*/ 0 h 760719"/>
                <a:gd name="connsiteX1" fmla="*/ 130628 w 722299"/>
                <a:gd name="connsiteY1" fmla="*/ 384202 h 760719"/>
                <a:gd name="connsiteX2" fmla="*/ 0 w 722299"/>
                <a:gd name="connsiteY2" fmla="*/ 760719 h 76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299" h="760719">
                  <a:moveTo>
                    <a:pt x="722299" y="0"/>
                  </a:moveTo>
                  <a:cubicBezTo>
                    <a:pt x="486655" y="128708"/>
                    <a:pt x="251011" y="257416"/>
                    <a:pt x="130628" y="384202"/>
                  </a:cubicBezTo>
                  <a:cubicBezTo>
                    <a:pt x="10245" y="510988"/>
                    <a:pt x="5122" y="635853"/>
                    <a:pt x="0" y="7607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7493F2F-2168-0C40-9B27-21AE8614BD95}"/>
                </a:ext>
              </a:extLst>
            </p:cNvPr>
            <p:cNvSpPr/>
            <p:nvPr/>
          </p:nvSpPr>
          <p:spPr>
            <a:xfrm>
              <a:off x="5179321" y="3803601"/>
              <a:ext cx="506867" cy="806823"/>
            </a:xfrm>
            <a:custGeom>
              <a:avLst/>
              <a:gdLst>
                <a:gd name="connsiteX0" fmla="*/ 506866 w 506866"/>
                <a:gd name="connsiteY0" fmla="*/ 0 h 806823"/>
                <a:gd name="connsiteX1" fmla="*/ 68876 w 506866"/>
                <a:gd name="connsiteY1" fmla="*/ 437990 h 806823"/>
                <a:gd name="connsiteX2" fmla="*/ 7404 w 506866"/>
                <a:gd name="connsiteY2" fmla="*/ 806823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66" h="806823">
                  <a:moveTo>
                    <a:pt x="506866" y="0"/>
                  </a:moveTo>
                  <a:cubicBezTo>
                    <a:pt x="329493" y="151760"/>
                    <a:pt x="152120" y="303520"/>
                    <a:pt x="68876" y="437990"/>
                  </a:cubicBezTo>
                  <a:cubicBezTo>
                    <a:pt x="-14368" y="572460"/>
                    <a:pt x="-3482" y="689641"/>
                    <a:pt x="7404" y="806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9A96D470-476A-6B42-ABF8-A0873D4969F7}"/>
                </a:ext>
              </a:extLst>
            </p:cNvPr>
            <p:cNvSpPr/>
            <p:nvPr/>
          </p:nvSpPr>
          <p:spPr>
            <a:xfrm>
              <a:off x="5628641" y="3831951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4351877-E05A-5C4E-BEDF-C8202F375000}"/>
              </a:ext>
            </a:extLst>
          </p:cNvPr>
          <p:cNvGrpSpPr/>
          <p:nvPr/>
        </p:nvGrpSpPr>
        <p:grpSpPr>
          <a:xfrm>
            <a:off x="3600001" y="4428000"/>
            <a:ext cx="5760003" cy="360000"/>
            <a:chOff x="3599999" y="4428000"/>
            <a:chExt cx="5760002" cy="360000"/>
          </a:xfrm>
        </p:grpSpPr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C3EFD321-298D-4E4F-9671-4337C6A79634}"/>
                </a:ext>
              </a:extLst>
            </p:cNvPr>
            <p:cNvGrpSpPr/>
            <p:nvPr/>
          </p:nvGrpSpPr>
          <p:grpSpPr>
            <a:xfrm>
              <a:off x="36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8013A82-FDBC-F54A-BED1-44FE808D944F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1FA5E71F-7DE1-E64E-80CC-6D34EB1BA601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F6A5F85D-7836-2847-AD54-05460C52648E}"/>
                </a:ext>
              </a:extLst>
            </p:cNvPr>
            <p:cNvSpPr/>
            <p:nvPr/>
          </p:nvSpPr>
          <p:spPr>
            <a:xfrm>
              <a:off x="3599999" y="4572000"/>
              <a:ext cx="5760001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76A20B7E-E0A7-954A-8925-19FEE8D30496}"/>
                </a:ext>
              </a:extLst>
            </p:cNvPr>
            <p:cNvSpPr/>
            <p:nvPr/>
          </p:nvSpPr>
          <p:spPr>
            <a:xfrm>
              <a:off x="3600000" y="4608000"/>
              <a:ext cx="5760001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5005802-13AA-ED4B-A266-8204E2AC1D84}"/>
                </a:ext>
              </a:extLst>
            </p:cNvPr>
            <p:cNvGrpSpPr/>
            <p:nvPr/>
          </p:nvGrpSpPr>
          <p:grpSpPr>
            <a:xfrm>
              <a:off x="54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5C3D0DB9-0A4B-2F4A-A740-DDCE3C7EF24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AE5DCC3C-1A02-7A43-BE1E-D28C6F4FFAA3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96E6A4FA-249E-8C4F-B864-782E9A66CCAA}"/>
                </a:ext>
              </a:extLst>
            </p:cNvPr>
            <p:cNvGrpSpPr/>
            <p:nvPr/>
          </p:nvGrpSpPr>
          <p:grpSpPr>
            <a:xfrm>
              <a:off x="72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2BBA50C7-56DC-4A44-A615-2B701778323B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A407994A-B0F0-DA46-A1B4-A98A644CCFB8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AAC9A22-AACE-B648-BFCC-3020EB1993CB}"/>
                </a:ext>
              </a:extLst>
            </p:cNvPr>
            <p:cNvGrpSpPr/>
            <p:nvPr/>
          </p:nvGrpSpPr>
          <p:grpSpPr>
            <a:xfrm>
              <a:off x="90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B1D89418-B53D-2E4C-82E2-2A12C0971FDE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7D946775-0A50-794C-95E1-4EA988958E96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49D71F69-14E4-4A4A-AFC2-1AFF0BAE2459}"/>
              </a:ext>
            </a:extLst>
          </p:cNvPr>
          <p:cNvSpPr/>
          <p:nvPr/>
        </p:nvSpPr>
        <p:spPr>
          <a:xfrm>
            <a:off x="8460001" y="0"/>
            <a:ext cx="3448051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3E641D0-5661-4146-A1E6-0C9D3D3357D2}"/>
              </a:ext>
            </a:extLst>
          </p:cNvPr>
          <p:cNvSpPr/>
          <p:nvPr/>
        </p:nvSpPr>
        <p:spPr>
          <a:xfrm>
            <a:off x="5517647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0" name="Triangle 299">
            <a:extLst>
              <a:ext uri="{FF2B5EF4-FFF2-40B4-BE49-F238E27FC236}">
                <a16:creationId xmlns:a16="http://schemas.microsoft.com/office/drawing/2014/main" id="{1F23FD04-B2E2-0040-B192-C6C86CF29B8B}"/>
              </a:ext>
            </a:extLst>
          </p:cNvPr>
          <p:cNvSpPr/>
          <p:nvPr/>
        </p:nvSpPr>
        <p:spPr>
          <a:xfrm>
            <a:off x="5555609" y="210267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2" name="Trapezoid 301">
            <a:extLst>
              <a:ext uri="{FF2B5EF4-FFF2-40B4-BE49-F238E27FC236}">
                <a16:creationId xmlns:a16="http://schemas.microsoft.com/office/drawing/2014/main" id="{E68903B1-D2A3-0944-B52C-ED39B748B681}"/>
              </a:ext>
            </a:extLst>
          </p:cNvPr>
          <p:cNvSpPr/>
          <p:nvPr/>
        </p:nvSpPr>
        <p:spPr>
          <a:xfrm>
            <a:off x="6684011" y="3666815"/>
            <a:ext cx="180000" cy="144000"/>
          </a:xfrm>
          <a:prstGeom prst="trapezoid">
            <a:avLst>
              <a:gd name="adj" fmla="val 2281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3" name="Trapezoid 302">
            <a:extLst>
              <a:ext uri="{FF2B5EF4-FFF2-40B4-BE49-F238E27FC236}">
                <a16:creationId xmlns:a16="http://schemas.microsoft.com/office/drawing/2014/main" id="{0788D84E-2F2A-674C-A223-360ED24097DC}"/>
              </a:ext>
            </a:extLst>
          </p:cNvPr>
          <p:cNvSpPr/>
          <p:nvPr/>
        </p:nvSpPr>
        <p:spPr>
          <a:xfrm>
            <a:off x="5601231" y="3669503"/>
            <a:ext cx="180000" cy="144000"/>
          </a:xfrm>
          <a:prstGeom prst="trapezoid">
            <a:avLst>
              <a:gd name="adj" fmla="val 2060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565E1DE1-A8F3-934D-B9EB-EB5DEEA58511}"/>
              </a:ext>
            </a:extLst>
          </p:cNvPr>
          <p:cNvSpPr txBox="1"/>
          <p:nvPr/>
        </p:nvSpPr>
        <p:spPr>
          <a:xfrm>
            <a:off x="3996507" y="10669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金網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9CFF8A-B106-B44E-9D1B-E721A86F97D8}"/>
              </a:ext>
            </a:extLst>
          </p:cNvPr>
          <p:cNvCxnSpPr/>
          <p:nvPr/>
        </p:nvCxnSpPr>
        <p:spPr>
          <a:xfrm>
            <a:off x="3780000" y="1116000"/>
            <a:ext cx="0" cy="93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69B05984-1E6B-B446-83A9-5126FA70E890}"/>
              </a:ext>
            </a:extLst>
          </p:cNvPr>
          <p:cNvCxnSpPr/>
          <p:nvPr/>
        </p:nvCxnSpPr>
        <p:spPr>
          <a:xfrm>
            <a:off x="3780000" y="2268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200E670D-A96A-3E41-8E04-845B72512D74}"/>
              </a:ext>
            </a:extLst>
          </p:cNvPr>
          <p:cNvCxnSpPr/>
          <p:nvPr/>
        </p:nvCxnSpPr>
        <p:spPr>
          <a:xfrm>
            <a:off x="3780000" y="3060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580C2C2E-1EF1-BE4F-9928-FC7865A0166C}"/>
              </a:ext>
            </a:extLst>
          </p:cNvPr>
          <p:cNvCxnSpPr/>
          <p:nvPr/>
        </p:nvCxnSpPr>
        <p:spPr>
          <a:xfrm>
            <a:off x="3780000" y="3852000"/>
            <a:ext cx="0" cy="57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8203188-458B-4B4D-BF8C-5F9984174287}"/>
              </a:ext>
            </a:extLst>
          </p:cNvPr>
          <p:cNvSpPr/>
          <p:nvPr/>
        </p:nvSpPr>
        <p:spPr>
          <a:xfrm>
            <a:off x="2880000" y="0"/>
            <a:ext cx="8280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aphicFrame>
        <p:nvGraphicFramePr>
          <p:cNvPr id="409" name="Table 37">
            <a:extLst>
              <a:ext uri="{FF2B5EF4-FFF2-40B4-BE49-F238E27FC236}">
                <a16:creationId xmlns:a16="http://schemas.microsoft.com/office/drawing/2014/main" id="{B117DD4A-00C5-E044-BA51-2830934B4A0D}"/>
              </a:ext>
            </a:extLst>
          </p:cNvPr>
          <p:cNvGraphicFramePr>
            <a:graphicFrameLocks noGrp="1"/>
          </p:cNvGraphicFramePr>
          <p:nvPr/>
        </p:nvGraphicFramePr>
        <p:xfrm>
          <a:off x="1916941" y="1548001"/>
          <a:ext cx="2929573" cy="307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405">
                  <a:extLst>
                    <a:ext uri="{9D8B030D-6E8A-4147-A177-3AD203B41FA5}">
                      <a16:colId xmlns:a16="http://schemas.microsoft.com/office/drawing/2014/main" val="2127023027"/>
                    </a:ext>
                  </a:extLst>
                </a:gridCol>
                <a:gridCol w="1086168">
                  <a:extLst>
                    <a:ext uri="{9D8B030D-6E8A-4147-A177-3AD203B41FA5}">
                      <a16:colId xmlns:a16="http://schemas.microsoft.com/office/drawing/2014/main" val="2849676588"/>
                    </a:ext>
                  </a:extLst>
                </a:gridCol>
              </a:tblGrid>
              <a:tr h="400453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10490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0" i="0" dirty="0">
                          <a:latin typeface="Hiragino Sans W3" panose="020B0300000000000000" pitchFamily="34" charset="-128"/>
                          <a:ea typeface="Hiragino Sans W3" panose="020B0300000000000000" pitchFamily="34" charset="-128"/>
                        </a:rPr>
                        <a:t>GEM1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3139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b="0" i="0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49806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0" i="0" dirty="0">
                          <a:latin typeface="Hiragino Sans W3" panose="020B0300000000000000" pitchFamily="34" charset="-128"/>
                          <a:ea typeface="Hiragino Sans W3" panose="020B0300000000000000" pitchFamily="34" charset="-128"/>
                        </a:rPr>
                        <a:t>GEM2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16225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b="0" i="0" dirty="0"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64934"/>
                  </a:ext>
                </a:extLst>
              </a:tr>
              <a:tr h="400453">
                <a:tc>
                  <a:txBody>
                    <a:bodyPr/>
                    <a:lstStyle/>
                    <a:p>
                      <a:pPr algn="r"/>
                      <a:r>
                        <a:rPr lang="en-JP" sz="2000" b="0" i="0" dirty="0">
                          <a:latin typeface="Hiragino Sans W3" panose="020B0300000000000000" pitchFamily="34" charset="-128"/>
                          <a:ea typeface="Hiragino Sans W3" panose="020B0300000000000000" pitchFamily="34" charset="-128"/>
                        </a:rPr>
                        <a:t>GEM3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JP" sz="1900" b="0" i="0" dirty="0"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3948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r"/>
                      <a:endParaRPr lang="en-JP" sz="1900" b="0" i="0" dirty="0">
                        <a:latin typeface="Hiragino Sans W3" panose="020B0300000000000000" pitchFamily="34" charset="-128"/>
                        <a:ea typeface="Hiragino Sans W3" panose="020B03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JP" sz="1900" b="0" i="0" dirty="0">
                          <a:effectLst>
                            <a:outerShdw blurRad="152400" algn="ctr" rotWithShape="0">
                              <a:schemeClr val="bg1"/>
                            </a:outerShdw>
                          </a:effectLst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2.2 mm</a:t>
                      </a:r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06415"/>
                  </a:ext>
                </a:extLst>
              </a:tr>
            </a:tbl>
          </a:graphicData>
        </a:graphic>
      </p:graphicFrame>
      <p:sp>
        <p:nvSpPr>
          <p:cNvPr id="38" name="Freeform 37">
            <a:extLst>
              <a:ext uri="{FF2B5EF4-FFF2-40B4-BE49-F238E27FC236}">
                <a16:creationId xmlns:a16="http://schemas.microsoft.com/office/drawing/2014/main" id="{E03A415D-DBDF-FA47-9492-570DAA664677}"/>
              </a:ext>
            </a:extLst>
          </p:cNvPr>
          <p:cNvSpPr/>
          <p:nvPr/>
        </p:nvSpPr>
        <p:spPr>
          <a:xfrm>
            <a:off x="4673115" y="3342000"/>
            <a:ext cx="188844" cy="258417"/>
          </a:xfrm>
          <a:custGeom>
            <a:avLst/>
            <a:gdLst>
              <a:gd name="connsiteX0" fmla="*/ 188844 w 188844"/>
              <a:gd name="connsiteY0" fmla="*/ 0 h 258417"/>
              <a:gd name="connsiteX1" fmla="*/ 109330 w 188844"/>
              <a:gd name="connsiteY1" fmla="*/ 168965 h 258417"/>
              <a:gd name="connsiteX2" fmla="*/ 0 w 188844"/>
              <a:gd name="connsiteY2" fmla="*/ 258417 h 2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844" h="258417">
                <a:moveTo>
                  <a:pt x="188844" y="0"/>
                </a:moveTo>
                <a:cubicBezTo>
                  <a:pt x="164824" y="62948"/>
                  <a:pt x="140804" y="125896"/>
                  <a:pt x="109330" y="168965"/>
                </a:cubicBezTo>
                <a:cubicBezTo>
                  <a:pt x="77856" y="212034"/>
                  <a:pt x="38928" y="235225"/>
                  <a:pt x="0" y="2584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FAD26-E96F-5D4F-A18F-D8581C1F4392}"/>
              </a:ext>
            </a:extLst>
          </p:cNvPr>
          <p:cNvSpPr txBox="1"/>
          <p:nvPr/>
        </p:nvSpPr>
        <p:spPr>
          <a:xfrm>
            <a:off x="2589791" y="1388824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Hiragino Sans W3" panose="020B0300000000000000" pitchFamily="34" charset="-128"/>
                <a:ea typeface="Hiragino Sans W3" panose="020B0300000000000000" pitchFamily="34" charset="-128"/>
              </a:rPr>
              <a:t>                3 mm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58E15B-564F-A641-A067-911B13BCB0EB}"/>
              </a:ext>
            </a:extLst>
          </p:cNvPr>
          <p:cNvSpPr/>
          <p:nvPr/>
        </p:nvSpPr>
        <p:spPr>
          <a:xfrm>
            <a:off x="6598697" y="11104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FDCFBDDD-4075-B143-969C-8E6270BFACF8}"/>
              </a:ext>
            </a:extLst>
          </p:cNvPr>
          <p:cNvSpPr/>
          <p:nvPr/>
        </p:nvSpPr>
        <p:spPr>
          <a:xfrm>
            <a:off x="6335579" y="1404000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E5BCC99C-2526-9C44-B8C5-6F929E2F4112}"/>
              </a:ext>
            </a:extLst>
          </p:cNvPr>
          <p:cNvSpPr/>
          <p:nvPr/>
        </p:nvSpPr>
        <p:spPr>
          <a:xfrm>
            <a:off x="6122768" y="1662312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352AB62F-147F-2D45-8F40-AEEEEE110FAD}"/>
              </a:ext>
            </a:extLst>
          </p:cNvPr>
          <p:cNvSpPr/>
          <p:nvPr/>
        </p:nvSpPr>
        <p:spPr>
          <a:xfrm>
            <a:off x="6056276" y="1768573"/>
            <a:ext cx="180000" cy="1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C909E6CE-CC59-0A46-B078-5ADF264F0937}"/>
              </a:ext>
            </a:extLst>
          </p:cNvPr>
          <p:cNvSpPr/>
          <p:nvPr/>
        </p:nvSpPr>
        <p:spPr>
          <a:xfrm>
            <a:off x="5117961" y="1211791"/>
            <a:ext cx="1049033" cy="4009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A94BFD-C880-8043-BBC6-69331F71470B}"/>
              </a:ext>
            </a:extLst>
          </p:cNvPr>
          <p:cNvGrpSpPr/>
          <p:nvPr/>
        </p:nvGrpSpPr>
        <p:grpSpPr>
          <a:xfrm>
            <a:off x="3732757" y="4464003"/>
            <a:ext cx="3742525" cy="830698"/>
            <a:chOff x="3732757" y="4464003"/>
            <a:chExt cx="3742525" cy="83069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CA2C7F-4F2F-E94B-9A52-E202695DEB15}"/>
                </a:ext>
              </a:extLst>
            </p:cNvPr>
            <p:cNvCxnSpPr>
              <a:cxnSpLocks/>
            </p:cNvCxnSpPr>
            <p:nvPr/>
          </p:nvCxnSpPr>
          <p:spPr>
            <a:xfrm>
              <a:off x="3852002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7DB01138-6F5B-3244-91D8-B9AA043C7D1A}"/>
                </a:ext>
              </a:extLst>
            </p:cNvPr>
            <p:cNvSpPr/>
            <p:nvPr/>
          </p:nvSpPr>
          <p:spPr>
            <a:xfrm rot="10800000">
              <a:off x="3732757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AF7351E-8F64-C348-A53D-AC8818868214}"/>
                </a:ext>
              </a:extLst>
            </p:cNvPr>
            <p:cNvCxnSpPr>
              <a:cxnSpLocks/>
            </p:cNvCxnSpPr>
            <p:nvPr/>
          </p:nvCxnSpPr>
          <p:spPr>
            <a:xfrm>
              <a:off x="3840399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F0BB359-72AD-6C4F-9DBE-EE14AE9E1259}"/>
                </a:ext>
              </a:extLst>
            </p:cNvPr>
            <p:cNvCxnSpPr>
              <a:cxnSpLocks/>
            </p:cNvCxnSpPr>
            <p:nvPr/>
          </p:nvCxnSpPr>
          <p:spPr>
            <a:xfrm>
              <a:off x="5595365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Triangle 416">
              <a:extLst>
                <a:ext uri="{FF2B5EF4-FFF2-40B4-BE49-F238E27FC236}">
                  <a16:creationId xmlns:a16="http://schemas.microsoft.com/office/drawing/2014/main" id="{1D2BB169-526F-3040-B5B8-AA4D3C42F459}"/>
                </a:ext>
              </a:extLst>
            </p:cNvPr>
            <p:cNvSpPr/>
            <p:nvPr/>
          </p:nvSpPr>
          <p:spPr>
            <a:xfrm rot="10800000">
              <a:off x="5476120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17457C2-5A61-2A40-8B86-ECC83999994D}"/>
                </a:ext>
              </a:extLst>
            </p:cNvPr>
            <p:cNvCxnSpPr>
              <a:cxnSpLocks/>
            </p:cNvCxnSpPr>
            <p:nvPr/>
          </p:nvCxnSpPr>
          <p:spPr>
            <a:xfrm>
              <a:off x="5583762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FAD067FC-F0E7-F24F-B609-034ECD74CA1C}"/>
                </a:ext>
              </a:extLst>
            </p:cNvPr>
            <p:cNvCxnSpPr>
              <a:cxnSpLocks/>
            </p:cNvCxnSpPr>
            <p:nvPr/>
          </p:nvCxnSpPr>
          <p:spPr>
            <a:xfrm>
              <a:off x="7379242" y="4464003"/>
              <a:ext cx="0" cy="39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Triangle 421">
              <a:extLst>
                <a:ext uri="{FF2B5EF4-FFF2-40B4-BE49-F238E27FC236}">
                  <a16:creationId xmlns:a16="http://schemas.microsoft.com/office/drawing/2014/main" id="{40A2416C-1C35-5A42-B856-4016401F5154}"/>
                </a:ext>
              </a:extLst>
            </p:cNvPr>
            <p:cNvSpPr/>
            <p:nvPr/>
          </p:nvSpPr>
          <p:spPr>
            <a:xfrm rot="10800000">
              <a:off x="7259997" y="4862701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701B0F49-0902-F44A-A01B-68BBD3386141}"/>
                </a:ext>
              </a:extLst>
            </p:cNvPr>
            <p:cNvCxnSpPr>
              <a:cxnSpLocks/>
            </p:cNvCxnSpPr>
            <p:nvPr/>
          </p:nvCxnSpPr>
          <p:spPr>
            <a:xfrm>
              <a:off x="7367639" y="5078701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D8547E-ABEA-6A4E-BFA2-91621930DC2C}"/>
              </a:ext>
            </a:extLst>
          </p:cNvPr>
          <p:cNvGrpSpPr/>
          <p:nvPr/>
        </p:nvGrpSpPr>
        <p:grpSpPr>
          <a:xfrm flipH="1">
            <a:off x="3252669" y="4596177"/>
            <a:ext cx="455331" cy="713822"/>
            <a:chOff x="8459997" y="4589998"/>
            <a:chExt cx="455331" cy="713822"/>
          </a:xfrm>
        </p:grpSpPr>
        <p:sp>
          <p:nvSpPr>
            <p:cNvPr id="425" name="Triangle 424">
              <a:extLst>
                <a:ext uri="{FF2B5EF4-FFF2-40B4-BE49-F238E27FC236}">
                  <a16:creationId xmlns:a16="http://schemas.microsoft.com/office/drawing/2014/main" id="{5517F59E-079A-8944-87D1-2B4E06B7FC31}"/>
                </a:ext>
              </a:extLst>
            </p:cNvPr>
            <p:cNvSpPr/>
            <p:nvPr/>
          </p:nvSpPr>
          <p:spPr>
            <a:xfrm rot="10800000">
              <a:off x="8700043" y="4871820"/>
              <a:ext cx="215285" cy="21600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0FFA9970-F4A7-8245-B458-550F6D9430EA}"/>
                </a:ext>
              </a:extLst>
            </p:cNvPr>
            <p:cNvCxnSpPr>
              <a:cxnSpLocks/>
            </p:cNvCxnSpPr>
            <p:nvPr/>
          </p:nvCxnSpPr>
          <p:spPr>
            <a:xfrm>
              <a:off x="8808043" y="5087820"/>
              <a:ext cx="0" cy="21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6AD43FBC-1511-A04D-8FFA-06F228C969A2}"/>
                </a:ext>
              </a:extLst>
            </p:cNvPr>
            <p:cNvCxnSpPr>
              <a:cxnSpLocks/>
            </p:cNvCxnSpPr>
            <p:nvPr/>
          </p:nvCxnSpPr>
          <p:spPr>
            <a:xfrm>
              <a:off x="8819997" y="4589998"/>
              <a:ext cx="0" cy="27000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62173D79-2C0E-2F43-96F3-AF6F0673EB66}"/>
                </a:ext>
              </a:extLst>
            </p:cNvPr>
            <p:cNvCxnSpPr>
              <a:cxnSpLocks/>
            </p:cNvCxnSpPr>
            <p:nvPr/>
          </p:nvCxnSpPr>
          <p:spPr>
            <a:xfrm>
              <a:off x="8459997" y="4589998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D83D07-86F2-384F-8F9C-DCB3B756EB60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196700" y="270181"/>
            <a:ext cx="4291454" cy="500230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5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93FB550-9A36-5F43-A750-B0ACC352D862}"/>
              </a:ext>
            </a:extLst>
          </p:cNvPr>
          <p:cNvSpPr/>
          <p:nvPr/>
        </p:nvSpPr>
        <p:spPr>
          <a:xfrm>
            <a:off x="3600000" y="2088000"/>
            <a:ext cx="720000" cy="14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1C979-1982-7F46-9C45-AA71A2601FE1}"/>
              </a:ext>
            </a:extLst>
          </p:cNvPr>
          <p:cNvSpPr/>
          <p:nvPr/>
        </p:nvSpPr>
        <p:spPr>
          <a:xfrm>
            <a:off x="3600000" y="2052000"/>
            <a:ext cx="72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F4569-C118-174B-9B32-9C5CE77B3D19}"/>
              </a:ext>
            </a:extLst>
          </p:cNvPr>
          <p:cNvSpPr/>
          <p:nvPr/>
        </p:nvSpPr>
        <p:spPr>
          <a:xfrm>
            <a:off x="3600000" y="2232000"/>
            <a:ext cx="72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2861F1-93F7-7C46-88A2-453534ACF5EC}"/>
              </a:ext>
            </a:extLst>
          </p:cNvPr>
          <p:cNvGrpSpPr/>
          <p:nvPr/>
        </p:nvGrpSpPr>
        <p:grpSpPr>
          <a:xfrm>
            <a:off x="4320000" y="2088000"/>
            <a:ext cx="108000" cy="144000"/>
            <a:chOff x="4320000" y="2088000"/>
            <a:chExt cx="108000" cy="144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1C535F19-F86C-284C-8A7E-FA76C45A8DEA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66732AD0-DEBC-0540-B5F3-E03C605F9A0C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19B3C8-6DFB-FF4A-AD63-9543009E42C5}"/>
              </a:ext>
            </a:extLst>
          </p:cNvPr>
          <p:cNvGrpSpPr/>
          <p:nvPr/>
        </p:nvGrpSpPr>
        <p:grpSpPr>
          <a:xfrm>
            <a:off x="4572000" y="2052000"/>
            <a:ext cx="936000" cy="216000"/>
            <a:chOff x="4572000" y="2052000"/>
            <a:chExt cx="936000" cy="2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65B57F-16C9-B14C-8B19-312BB0124579}"/>
                </a:ext>
              </a:extLst>
            </p:cNvPr>
            <p:cNvSpPr/>
            <p:nvPr/>
          </p:nvSpPr>
          <p:spPr>
            <a:xfrm>
              <a:off x="4680000" y="2052000"/>
              <a:ext cx="720000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79BBEE-A6F8-2D44-95D0-F213A4BEC655}"/>
                </a:ext>
              </a:extLst>
            </p:cNvPr>
            <p:cNvSpPr/>
            <p:nvPr/>
          </p:nvSpPr>
          <p:spPr>
            <a:xfrm>
              <a:off x="4680000" y="2232000"/>
              <a:ext cx="720000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E10123F-670C-9B43-B8EA-30DEC063A448}"/>
                </a:ext>
              </a:extLst>
            </p:cNvPr>
            <p:cNvGrpSpPr/>
            <p:nvPr/>
          </p:nvGrpSpPr>
          <p:grpSpPr>
            <a:xfrm flipH="1">
              <a:off x="4572000" y="2088000"/>
              <a:ext cx="108000" cy="144000"/>
              <a:chOff x="4320000" y="2088000"/>
              <a:chExt cx="108000" cy="1440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6A606CC8-1C21-5744-99F9-8F4A268C9E8C}"/>
                  </a:ext>
                </a:extLst>
              </p:cNvPr>
              <p:cNvSpPr/>
              <p:nvPr/>
            </p:nvSpPr>
            <p:spPr>
              <a:xfrm>
                <a:off x="4320000" y="2088000"/>
                <a:ext cx="108000" cy="72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A7DE1149-E3DD-414C-8C47-9F53DFD02E43}"/>
                  </a:ext>
                </a:extLst>
              </p:cNvPr>
              <p:cNvSpPr/>
              <p:nvPr/>
            </p:nvSpPr>
            <p:spPr>
              <a:xfrm flipV="1">
                <a:off x="4320000" y="2160000"/>
                <a:ext cx="108000" cy="72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F3FA51F-D8E8-E243-9678-7B78C3D21641}"/>
                </a:ext>
              </a:extLst>
            </p:cNvPr>
            <p:cNvSpPr/>
            <p:nvPr/>
          </p:nvSpPr>
          <p:spPr>
            <a:xfrm>
              <a:off x="4680000" y="2088000"/>
              <a:ext cx="720000" cy="144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5DA3F8-060E-964B-B2E6-A022847B7C17}"/>
                </a:ext>
              </a:extLst>
            </p:cNvPr>
            <p:cNvGrpSpPr/>
            <p:nvPr/>
          </p:nvGrpSpPr>
          <p:grpSpPr>
            <a:xfrm>
              <a:off x="5400000" y="2088000"/>
              <a:ext cx="108000" cy="144000"/>
              <a:chOff x="4320000" y="2088000"/>
              <a:chExt cx="108000" cy="1440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0E061799-2C92-5945-A9F8-E27E57A62F6E}"/>
                  </a:ext>
                </a:extLst>
              </p:cNvPr>
              <p:cNvSpPr/>
              <p:nvPr/>
            </p:nvSpPr>
            <p:spPr>
              <a:xfrm>
                <a:off x="4320000" y="2088000"/>
                <a:ext cx="108000" cy="72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55DB575B-CC22-7A4A-86AF-B3EC8A32EE16}"/>
                  </a:ext>
                </a:extLst>
              </p:cNvPr>
              <p:cNvSpPr/>
              <p:nvPr/>
            </p:nvSpPr>
            <p:spPr>
              <a:xfrm flipV="1">
                <a:off x="4320000" y="2160000"/>
                <a:ext cx="108000" cy="72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A182B4-6D3C-784D-87FE-7D133F200AF4}"/>
              </a:ext>
            </a:extLst>
          </p:cNvPr>
          <p:cNvGrpSpPr/>
          <p:nvPr/>
        </p:nvGrpSpPr>
        <p:grpSpPr>
          <a:xfrm>
            <a:off x="3600001" y="4428000"/>
            <a:ext cx="5760003" cy="360000"/>
            <a:chOff x="3599999" y="4428000"/>
            <a:chExt cx="5760002" cy="360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26A70E8-13A5-0545-B062-B1CBFEC8C515}"/>
                </a:ext>
              </a:extLst>
            </p:cNvPr>
            <p:cNvGrpSpPr/>
            <p:nvPr/>
          </p:nvGrpSpPr>
          <p:grpSpPr>
            <a:xfrm>
              <a:off x="3600000" y="4428000"/>
              <a:ext cx="360000" cy="144000"/>
              <a:chOff x="3600000" y="4428000"/>
              <a:chExt cx="360000" cy="144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E6D574C-D1CA-4F4F-974C-4880C5EDDEB7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919649-0174-0C4A-8EBF-8A7E70221E3B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F2DF29-BC4A-4D49-AC22-CE44E31F01C9}"/>
                </a:ext>
              </a:extLst>
            </p:cNvPr>
            <p:cNvSpPr/>
            <p:nvPr/>
          </p:nvSpPr>
          <p:spPr>
            <a:xfrm>
              <a:off x="3599999" y="4572000"/>
              <a:ext cx="5760001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0E0DDF-C361-4048-8BC2-61DD669B5155}"/>
                </a:ext>
              </a:extLst>
            </p:cNvPr>
            <p:cNvSpPr/>
            <p:nvPr/>
          </p:nvSpPr>
          <p:spPr>
            <a:xfrm>
              <a:off x="3600000" y="4608000"/>
              <a:ext cx="5760001" cy="1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102077C-4B8E-4540-9C02-68503FE05C20}"/>
                </a:ext>
              </a:extLst>
            </p:cNvPr>
            <p:cNvGrpSpPr/>
            <p:nvPr/>
          </p:nvGrpSpPr>
          <p:grpSpPr>
            <a:xfrm>
              <a:off x="5400000" y="4428000"/>
              <a:ext cx="360000" cy="144000"/>
              <a:chOff x="3600000" y="4428000"/>
              <a:chExt cx="360000" cy="144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A2295F-1F12-C14A-9EDA-DB7AE75F64ED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0D0552B-675E-D747-A5FC-C1294C6ED4B5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13F8BA4-2FDA-404A-AE8E-E8FC0A77D800}"/>
                </a:ext>
              </a:extLst>
            </p:cNvPr>
            <p:cNvGrpSpPr/>
            <p:nvPr/>
          </p:nvGrpSpPr>
          <p:grpSpPr>
            <a:xfrm>
              <a:off x="7200000" y="4428000"/>
              <a:ext cx="360000" cy="144000"/>
              <a:chOff x="3600000" y="4428000"/>
              <a:chExt cx="360000" cy="1440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B59A78-DF53-A244-9B5C-EBE771030BBE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58720C8-0879-2746-90DA-A1FB7394A720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A35119A-140B-EC4A-847C-5BCBD147F6D0}"/>
                </a:ext>
              </a:extLst>
            </p:cNvPr>
            <p:cNvGrpSpPr/>
            <p:nvPr/>
          </p:nvGrpSpPr>
          <p:grpSpPr>
            <a:xfrm>
              <a:off x="9000000" y="4428000"/>
              <a:ext cx="360000" cy="144000"/>
              <a:chOff x="3600000" y="4428000"/>
              <a:chExt cx="360000" cy="144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DC393F3-8595-AE46-9335-F2E65A776CC0}"/>
                  </a:ext>
                </a:extLst>
              </p:cNvPr>
              <p:cNvSpPr/>
              <p:nvPr/>
            </p:nvSpPr>
            <p:spPr>
              <a:xfrm>
                <a:off x="3600000" y="4428000"/>
                <a:ext cx="360000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DDC1458-736D-E545-902D-F241ED323C0A}"/>
                  </a:ext>
                </a:extLst>
              </p:cNvPr>
              <p:cNvSpPr/>
              <p:nvPr/>
            </p:nvSpPr>
            <p:spPr>
              <a:xfrm>
                <a:off x="3600000" y="4464000"/>
                <a:ext cx="360000" cy="108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27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1BAA74F-185A-BD4F-89AA-7C5529F1DDFA}"/>
              </a:ext>
            </a:extLst>
          </p:cNvPr>
          <p:cNvGrpSpPr/>
          <p:nvPr/>
        </p:nvGrpSpPr>
        <p:grpSpPr>
          <a:xfrm>
            <a:off x="6008570" y="3814404"/>
            <a:ext cx="1410860" cy="849374"/>
            <a:chOff x="6111355" y="3813178"/>
            <a:chExt cx="1410860" cy="84937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EE8EBD3-69B1-E946-AEA2-8BB8640452AC}"/>
                </a:ext>
              </a:extLst>
            </p:cNvPr>
            <p:cNvGrpSpPr/>
            <p:nvPr/>
          </p:nvGrpSpPr>
          <p:grpSpPr>
            <a:xfrm>
              <a:off x="6585505" y="3818501"/>
              <a:ext cx="341951" cy="844051"/>
              <a:chOff x="5411253" y="2274198"/>
              <a:chExt cx="210655" cy="606318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7F021A40-8B40-DF4F-BDD1-4D9DC6BC8FF1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403511418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9768" y="87820"/>
                              <a:pt x="25983" y="166545"/>
                              <a:pt x="3270" y="305121"/>
                            </a:cubicBezTo>
                            <a:cubicBezTo>
                              <a:pt x="30787" y="461169"/>
                              <a:pt x="83979" y="608873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87A01381-6112-D34B-B40F-235D1D55AF3A}"/>
                  </a:ext>
                </a:extLst>
              </p:cNvPr>
              <p:cNvSpPr/>
              <p:nvPr/>
            </p:nvSpPr>
            <p:spPr>
              <a:xfrm>
                <a:off x="5492897" y="2274523"/>
                <a:ext cx="51489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080023">
                      <a:custGeom>
                        <a:avLst/>
                        <a:gdLst>
                          <a:gd name="connsiteX0" fmla="*/ 83581 w 83581"/>
                          <a:gd name="connsiteY0" fmla="*/ 0 h 781874"/>
                          <a:gd name="connsiteX1" fmla="*/ 1464 w 83581"/>
                          <a:gd name="connsiteY1" fmla="*/ 305121 h 781874"/>
                          <a:gd name="connsiteX2" fmla="*/ 38790 w 83581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3581" h="781874" extrusionOk="0">
                            <a:moveTo>
                              <a:pt x="83581" y="0"/>
                            </a:moveTo>
                            <a:cubicBezTo>
                              <a:pt x="30676" y="92913"/>
                              <a:pt x="-15152" y="182714"/>
                              <a:pt x="1464" y="305121"/>
                            </a:cubicBezTo>
                            <a:cubicBezTo>
                              <a:pt x="-8010" y="448825"/>
                              <a:pt x="45992" y="646701"/>
                              <a:pt x="3879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263B7FA3-CE1C-D249-A572-48917CA780A0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82227651">
                      <a:custGeom>
                        <a:avLst/>
                        <a:gdLst>
                          <a:gd name="connsiteX0" fmla="*/ 186727 w 186727"/>
                          <a:gd name="connsiteY0" fmla="*/ 0 h 781874"/>
                          <a:gd name="connsiteX1" fmla="*/ 3270 w 186727"/>
                          <a:gd name="connsiteY1" fmla="*/ 305121 h 781874"/>
                          <a:gd name="connsiteX2" fmla="*/ 86660 w 186727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6727" h="781874" extrusionOk="0">
                            <a:moveTo>
                              <a:pt x="186727" y="0"/>
                            </a:moveTo>
                            <a:cubicBezTo>
                              <a:pt x="85931" y="62955"/>
                              <a:pt x="27355" y="186208"/>
                              <a:pt x="3270" y="305121"/>
                            </a:cubicBezTo>
                            <a:cubicBezTo>
                              <a:pt x="28242" y="452083"/>
                              <a:pt x="43443" y="605945"/>
                              <a:pt x="86660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65CCCC86-36E6-BE4B-B094-DD06FE8D02DB}"/>
                  </a:ext>
                </a:extLst>
              </p:cNvPr>
              <p:cNvSpPr/>
              <p:nvPr/>
            </p:nvSpPr>
            <p:spPr>
              <a:xfrm>
                <a:off x="5412659" y="2274198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596558034">
                      <a:custGeom>
                        <a:avLst/>
                        <a:gdLst>
                          <a:gd name="connsiteX0" fmla="*/ 169734 w 239509"/>
                          <a:gd name="connsiteY0" fmla="*/ 0 h 844050"/>
                          <a:gd name="connsiteX1" fmla="*/ 230886 w 239509"/>
                          <a:gd name="connsiteY1" fmla="*/ 205003 h 844050"/>
                          <a:gd name="connsiteX2" fmla="*/ 2957 w 239509"/>
                          <a:gd name="connsiteY2" fmla="*/ 548265 h 844050"/>
                          <a:gd name="connsiteX3" fmla="*/ 103024 w 239509"/>
                          <a:gd name="connsiteY3" fmla="*/ 796175 h 844050"/>
                          <a:gd name="connsiteX4" fmla="*/ 130819 w 239509"/>
                          <a:gd name="connsiteY4" fmla="*/ 843850 h 844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9509" h="844050" extrusionOk="0">
                            <a:moveTo>
                              <a:pt x="169734" y="0"/>
                            </a:moveTo>
                            <a:cubicBezTo>
                              <a:pt x="212434" y="48700"/>
                              <a:pt x="254163" y="114807"/>
                              <a:pt x="230886" y="205003"/>
                            </a:cubicBezTo>
                            <a:cubicBezTo>
                              <a:pt x="199187" y="275044"/>
                              <a:pt x="30713" y="443744"/>
                              <a:pt x="2957" y="548265"/>
                            </a:cubicBezTo>
                            <a:cubicBezTo>
                              <a:pt x="-25176" y="649086"/>
                              <a:pt x="84521" y="752273"/>
                              <a:pt x="103024" y="796175"/>
                            </a:cubicBezTo>
                            <a:cubicBezTo>
                              <a:pt x="124484" y="845553"/>
                              <a:pt x="127463" y="844906"/>
                              <a:pt x="130819" y="843850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761032AC-1A00-B445-9BD2-FC44182E7A51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97558732">
                      <a:custGeom>
                        <a:avLst/>
                        <a:gdLst>
                          <a:gd name="connsiteX0" fmla="*/ 94540 w 94540"/>
                          <a:gd name="connsiteY0" fmla="*/ 0 h 791408"/>
                          <a:gd name="connsiteX1" fmla="*/ 30 w 94540"/>
                          <a:gd name="connsiteY1" fmla="*/ 333726 h 791408"/>
                          <a:gd name="connsiteX2" fmla="*/ 83420 w 94540"/>
                          <a:gd name="connsiteY2" fmla="*/ 519659 h 791408"/>
                          <a:gd name="connsiteX3" fmla="*/ 27827 w 94540"/>
                          <a:gd name="connsiteY3" fmla="*/ 791408 h 791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4540" h="791408" extrusionOk="0">
                            <a:moveTo>
                              <a:pt x="94540" y="0"/>
                            </a:moveTo>
                            <a:cubicBezTo>
                              <a:pt x="43203" y="122237"/>
                              <a:pt x="10413" y="241639"/>
                              <a:pt x="30" y="333726"/>
                            </a:cubicBezTo>
                            <a:cubicBezTo>
                              <a:pt x="-2010" y="414659"/>
                              <a:pt x="74111" y="441106"/>
                              <a:pt x="83420" y="519659"/>
                            </a:cubicBezTo>
                            <a:cubicBezTo>
                              <a:pt x="95395" y="591467"/>
                              <a:pt x="58836" y="697602"/>
                              <a:pt x="27827" y="79140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C001A6F7-354D-294C-80A1-B2A125488556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377726068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91525" y="71786"/>
                              <a:pt x="16692" y="165939"/>
                              <a:pt x="2585" y="305121"/>
                            </a:cubicBezTo>
                            <a:cubicBezTo>
                              <a:pt x="-43376" y="426577"/>
                              <a:pt x="46360" y="564750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3B7857C7-9566-DA4D-82A8-36D2435E2393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476997732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112967" y="81213"/>
                              <a:pt x="22628" y="196600"/>
                              <a:pt x="2585" y="305121"/>
                            </a:cubicBezTo>
                            <a:cubicBezTo>
                              <a:pt x="-11233" y="458136"/>
                              <a:pt x="64665" y="615065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41DCB1B0-B5D9-6C44-A61D-CD09C0247D7A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831338067">
                      <a:custGeom>
                        <a:avLst/>
                        <a:gdLst>
                          <a:gd name="connsiteX0" fmla="*/ 147622 w 147622"/>
                          <a:gd name="connsiteY0" fmla="*/ 0 h 781874"/>
                          <a:gd name="connsiteX1" fmla="*/ 2585 w 147622"/>
                          <a:gd name="connsiteY1" fmla="*/ 305121 h 781874"/>
                          <a:gd name="connsiteX2" fmla="*/ 68511 w 147622"/>
                          <a:gd name="connsiteY2" fmla="*/ 781874 h 781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7622" h="781874" extrusionOk="0">
                            <a:moveTo>
                              <a:pt x="147622" y="0"/>
                            </a:moveTo>
                            <a:cubicBezTo>
                              <a:pt x="84198" y="105843"/>
                              <a:pt x="26245" y="191476"/>
                              <a:pt x="2585" y="305121"/>
                            </a:cubicBezTo>
                            <a:cubicBezTo>
                              <a:pt x="-4636" y="434437"/>
                              <a:pt x="46073" y="562863"/>
                              <a:pt x="68511" y="78187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4407759A-3476-2F46-ABD9-422662555505}"/>
                  </a:ext>
                </a:extLst>
              </p:cNvPr>
              <p:cNvSpPr/>
              <p:nvPr/>
            </p:nvSpPr>
            <p:spPr>
              <a:xfrm flipH="1">
                <a:off x="5434557" y="2293443"/>
                <a:ext cx="11664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339858631">
                      <a:custGeom>
                        <a:avLst/>
                        <a:gdLst>
                          <a:gd name="connsiteX0" fmla="*/ 134187 w 189350"/>
                          <a:gd name="connsiteY0" fmla="*/ 0 h 793814"/>
                          <a:gd name="connsiteX1" fmla="*/ 182533 w 189350"/>
                          <a:gd name="connsiteY1" fmla="*/ 192802 h 793814"/>
                          <a:gd name="connsiteX2" fmla="*/ 2338 w 189350"/>
                          <a:gd name="connsiteY2" fmla="*/ 515633 h 793814"/>
                          <a:gd name="connsiteX3" fmla="*/ 81448 w 189350"/>
                          <a:gd name="connsiteY3" fmla="*/ 748789 h 793814"/>
                          <a:gd name="connsiteX4" fmla="*/ 103422 w 189350"/>
                          <a:gd name="connsiteY4" fmla="*/ 793626 h 793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350" h="793814" extrusionOk="0">
                            <a:moveTo>
                              <a:pt x="134187" y="0"/>
                            </a:moveTo>
                            <a:cubicBezTo>
                              <a:pt x="168998" y="55336"/>
                              <a:pt x="213030" y="112486"/>
                              <a:pt x="182533" y="192802"/>
                            </a:cubicBezTo>
                            <a:cubicBezTo>
                              <a:pt x="156376" y="300144"/>
                              <a:pt x="22510" y="425553"/>
                              <a:pt x="2338" y="515633"/>
                            </a:cubicBezTo>
                            <a:cubicBezTo>
                              <a:pt x="-14853" y="616206"/>
                              <a:pt x="65326" y="716098"/>
                              <a:pt x="81448" y="748789"/>
                            </a:cubicBezTo>
                            <a:cubicBezTo>
                              <a:pt x="97639" y="794968"/>
                              <a:pt x="100956" y="794452"/>
                              <a:pt x="103422" y="793626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0F7813A-2A3F-F14F-BE28-0384B93ED1BC}"/>
                </a:ext>
              </a:extLst>
            </p:cNvPr>
            <p:cNvSpPr/>
            <p:nvPr/>
          </p:nvSpPr>
          <p:spPr>
            <a:xfrm flipH="1">
              <a:off x="6773871" y="3821731"/>
              <a:ext cx="558916" cy="602036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383825349">
                    <a:custGeom>
                      <a:avLst/>
                      <a:gdLst>
                        <a:gd name="connsiteX0" fmla="*/ 558916 w 558916"/>
                        <a:gd name="connsiteY0" fmla="*/ 0 h 602036"/>
                        <a:gd name="connsiteX1" fmla="*/ 110819 w 558916"/>
                        <a:gd name="connsiteY1" fmla="*/ 413445 h 602036"/>
                        <a:gd name="connsiteX2" fmla="*/ 0 w 558916"/>
                        <a:gd name="connsiteY2" fmla="*/ 602036 h 60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8916" h="602036" extrusionOk="0">
                          <a:moveTo>
                            <a:pt x="558916" y="0"/>
                          </a:moveTo>
                          <a:cubicBezTo>
                            <a:pt x="386340" y="157999"/>
                            <a:pt x="206104" y="317069"/>
                            <a:pt x="110819" y="413445"/>
                          </a:cubicBezTo>
                          <a:cubicBezTo>
                            <a:pt x="20982" y="505153"/>
                            <a:pt x="2879" y="564657"/>
                            <a:pt x="0" y="60203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41C12D86-453D-6942-9CED-898CDFA83840}"/>
                </a:ext>
              </a:extLst>
            </p:cNvPr>
            <p:cNvSpPr/>
            <p:nvPr/>
          </p:nvSpPr>
          <p:spPr>
            <a:xfrm>
              <a:off x="6759529" y="3826412"/>
              <a:ext cx="453683" cy="594360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87594519">
                    <a:custGeom>
                      <a:avLst/>
                      <a:gdLst>
                        <a:gd name="connsiteX0" fmla="*/ 0 w 453683"/>
                        <a:gd name="connsiteY0" fmla="*/ 0 h 594360"/>
                        <a:gd name="connsiteX1" fmla="*/ 235634 w 453683"/>
                        <a:gd name="connsiteY1" fmla="*/ 341142 h 594360"/>
                        <a:gd name="connsiteX2" fmla="*/ 453683 w 453683"/>
                        <a:gd name="connsiteY2" fmla="*/ 594360 h 594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3683" h="594360" extrusionOk="0">
                          <a:moveTo>
                            <a:pt x="0" y="0"/>
                          </a:moveTo>
                          <a:cubicBezTo>
                            <a:pt x="79375" y="115799"/>
                            <a:pt x="145647" y="220884"/>
                            <a:pt x="235634" y="341142"/>
                          </a:cubicBezTo>
                          <a:cubicBezTo>
                            <a:pt x="311846" y="445874"/>
                            <a:pt x="400699" y="541600"/>
                            <a:pt x="453683" y="59436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ED030EA-3431-5E43-951B-F42D39752A15}"/>
                </a:ext>
              </a:extLst>
            </p:cNvPr>
            <p:cNvSpPr/>
            <p:nvPr/>
          </p:nvSpPr>
          <p:spPr>
            <a:xfrm>
              <a:off x="6727873" y="3840483"/>
              <a:ext cx="208859" cy="724863"/>
            </a:xfrm>
            <a:custGeom>
              <a:avLst/>
              <a:gdLst>
                <a:gd name="connsiteX0" fmla="*/ 0 w 337624"/>
                <a:gd name="connsiteY0" fmla="*/ 0 h 692834"/>
                <a:gd name="connsiteX1" fmla="*/ 249701 w 337624"/>
                <a:gd name="connsiteY1" fmla="*/ 481818 h 692834"/>
                <a:gd name="connsiteX2" fmla="*/ 337624 w 337624"/>
                <a:gd name="connsiteY2" fmla="*/ 692834 h 6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624" h="692834">
                  <a:moveTo>
                    <a:pt x="0" y="0"/>
                  </a:moveTo>
                  <a:cubicBezTo>
                    <a:pt x="96715" y="183173"/>
                    <a:pt x="193430" y="366346"/>
                    <a:pt x="249701" y="481818"/>
                  </a:cubicBezTo>
                  <a:cubicBezTo>
                    <a:pt x="305972" y="597290"/>
                    <a:pt x="321798" y="645062"/>
                    <a:pt x="337624" y="6928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058189417">
                    <a:custGeom>
                      <a:avLst/>
                      <a:gdLst>
                        <a:gd name="connsiteX0" fmla="*/ 0 w 208858"/>
                        <a:gd name="connsiteY0" fmla="*/ 0 h 724862"/>
                        <a:gd name="connsiteX1" fmla="*/ 154467 w 208858"/>
                        <a:gd name="connsiteY1" fmla="*/ 504091 h 724862"/>
                        <a:gd name="connsiteX2" fmla="*/ 208858 w 208858"/>
                        <a:gd name="connsiteY2" fmla="*/ 724862 h 724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8858" h="724862" extrusionOk="0">
                          <a:moveTo>
                            <a:pt x="0" y="0"/>
                          </a:moveTo>
                          <a:cubicBezTo>
                            <a:pt x="45947" y="173822"/>
                            <a:pt x="144776" y="357164"/>
                            <a:pt x="154467" y="504091"/>
                          </a:cubicBezTo>
                          <a:cubicBezTo>
                            <a:pt x="196347" y="626739"/>
                            <a:pt x="201471" y="676042"/>
                            <a:pt x="208858" y="72486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2825277-0B8D-7740-B489-5C05AB50FD24}"/>
                </a:ext>
              </a:extLst>
            </p:cNvPr>
            <p:cNvSpPr/>
            <p:nvPr/>
          </p:nvSpPr>
          <p:spPr>
            <a:xfrm>
              <a:off x="6111355" y="3826411"/>
              <a:ext cx="623556" cy="748800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4091415909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32722" y="178770"/>
                            <a:pt x="218115" y="395346"/>
                            <a:pt x="106568" y="469352"/>
                          </a:cubicBezTo>
                          <a:cubicBezTo>
                            <a:pt x="5023" y="570246"/>
                            <a:pt x="39492" y="586815"/>
                            <a:pt x="15128" y="629527"/>
                          </a:cubicBezTo>
                          <a:cubicBezTo>
                            <a:pt x="608" y="681586"/>
                            <a:pt x="-7099" y="713087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A8A7CE7-7799-6941-A639-FC4BF46033A5}"/>
                </a:ext>
              </a:extLst>
            </p:cNvPr>
            <p:cNvSpPr/>
            <p:nvPr/>
          </p:nvSpPr>
          <p:spPr>
            <a:xfrm>
              <a:off x="6455947" y="3822700"/>
              <a:ext cx="341728" cy="74612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568301311">
                    <a:custGeom>
                      <a:avLst/>
                      <a:gdLst>
                        <a:gd name="connsiteX0" fmla="*/ 414984 w 414984"/>
                        <a:gd name="connsiteY0" fmla="*/ 0 h 746125"/>
                        <a:gd name="connsiteX1" fmla="*/ 141934 w 414984"/>
                        <a:gd name="connsiteY1" fmla="*/ 285750 h 746125"/>
                        <a:gd name="connsiteX2" fmla="*/ 5409 w 414984"/>
                        <a:gd name="connsiteY2" fmla="*/ 555625 h 746125"/>
                        <a:gd name="connsiteX3" fmla="*/ 40334 w 414984"/>
                        <a:gd name="connsiteY3" fmla="*/ 746125 h 746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46125" extrusionOk="0">
                          <a:moveTo>
                            <a:pt x="414984" y="0"/>
                          </a:moveTo>
                          <a:cubicBezTo>
                            <a:pt x="311074" y="94073"/>
                            <a:pt x="186641" y="191016"/>
                            <a:pt x="141934" y="285750"/>
                          </a:cubicBezTo>
                          <a:cubicBezTo>
                            <a:pt x="69017" y="390368"/>
                            <a:pt x="3715" y="479109"/>
                            <a:pt x="5409" y="555625"/>
                          </a:cubicBezTo>
                          <a:cubicBezTo>
                            <a:pt x="-14504" y="636092"/>
                            <a:pt x="25698" y="675724"/>
                            <a:pt x="40334" y="746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175C9AA-BC7C-2149-861C-94AC67B05DB7}"/>
                </a:ext>
              </a:extLst>
            </p:cNvPr>
            <p:cNvSpPr/>
            <p:nvPr/>
          </p:nvSpPr>
          <p:spPr>
            <a:xfrm>
              <a:off x="6343987" y="3814481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640676447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88264" y="119803"/>
                            <a:pt x="225632" y="208895"/>
                            <a:pt x="141934" y="301034"/>
                          </a:cubicBezTo>
                          <a:cubicBezTo>
                            <a:pt x="87402" y="406469"/>
                            <a:pt x="37414" y="497951"/>
                            <a:pt x="5409" y="585345"/>
                          </a:cubicBezTo>
                          <a:cubicBezTo>
                            <a:pt x="-12738" y="660216"/>
                            <a:pt x="11260" y="730874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246FE68-9E71-F64E-84C9-63BAA36F208C}"/>
                </a:ext>
              </a:extLst>
            </p:cNvPr>
            <p:cNvSpPr/>
            <p:nvPr/>
          </p:nvSpPr>
          <p:spPr>
            <a:xfrm>
              <a:off x="6826251" y="3816354"/>
              <a:ext cx="190500" cy="765175"/>
            </a:xfrm>
            <a:custGeom>
              <a:avLst/>
              <a:gdLst>
                <a:gd name="connsiteX0" fmla="*/ 0 w 190500"/>
                <a:gd name="connsiteY0" fmla="*/ 0 h 765175"/>
                <a:gd name="connsiteX1" fmla="*/ 82550 w 190500"/>
                <a:gd name="connsiteY1" fmla="*/ 371475 h 765175"/>
                <a:gd name="connsiteX2" fmla="*/ 133350 w 190500"/>
                <a:gd name="connsiteY2" fmla="*/ 603250 h 765175"/>
                <a:gd name="connsiteX3" fmla="*/ 190500 w 190500"/>
                <a:gd name="connsiteY3" fmla="*/ 765175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65175">
                  <a:moveTo>
                    <a:pt x="0" y="0"/>
                  </a:moveTo>
                  <a:lnTo>
                    <a:pt x="82550" y="371475"/>
                  </a:lnTo>
                  <a:cubicBezTo>
                    <a:pt x="104775" y="472017"/>
                    <a:pt x="115358" y="537633"/>
                    <a:pt x="133350" y="603250"/>
                  </a:cubicBezTo>
                  <a:cubicBezTo>
                    <a:pt x="151342" y="668867"/>
                    <a:pt x="170921" y="717021"/>
                    <a:pt x="190500" y="7651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825572193">
                    <a:custGeom>
                      <a:avLst/>
                      <a:gdLst>
                        <a:gd name="connsiteX0" fmla="*/ 0 w 190500"/>
                        <a:gd name="connsiteY0" fmla="*/ 0 h 765175"/>
                        <a:gd name="connsiteX1" fmla="*/ 82550 w 190500"/>
                        <a:gd name="connsiteY1" fmla="*/ 371475 h 765175"/>
                        <a:gd name="connsiteX2" fmla="*/ 133350 w 190500"/>
                        <a:gd name="connsiteY2" fmla="*/ 603250 h 765175"/>
                        <a:gd name="connsiteX3" fmla="*/ 190500 w 190500"/>
                        <a:gd name="connsiteY3" fmla="*/ 765175 h 765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0" h="765175" extrusionOk="0">
                          <a:moveTo>
                            <a:pt x="0" y="0"/>
                          </a:moveTo>
                          <a:cubicBezTo>
                            <a:pt x="72259" y="166804"/>
                            <a:pt x="33217" y="224180"/>
                            <a:pt x="82550" y="371475"/>
                          </a:cubicBezTo>
                          <a:cubicBezTo>
                            <a:pt x="106023" y="475193"/>
                            <a:pt x="108992" y="547888"/>
                            <a:pt x="133350" y="603250"/>
                          </a:cubicBezTo>
                          <a:cubicBezTo>
                            <a:pt x="140373" y="674348"/>
                            <a:pt x="170571" y="724768"/>
                            <a:pt x="190500" y="7651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04AE1D9-4255-F84B-AE29-886CFB9A113F}"/>
                </a:ext>
              </a:extLst>
            </p:cNvPr>
            <p:cNvSpPr/>
            <p:nvPr/>
          </p:nvSpPr>
          <p:spPr>
            <a:xfrm>
              <a:off x="6762754" y="3813178"/>
              <a:ext cx="341727" cy="768351"/>
            </a:xfrm>
            <a:custGeom>
              <a:avLst/>
              <a:gdLst>
                <a:gd name="connsiteX0" fmla="*/ 0 w 341727"/>
                <a:gd name="connsiteY0" fmla="*/ 0 h 768350"/>
                <a:gd name="connsiteX1" fmla="*/ 307975 w 341727"/>
                <a:gd name="connsiteY1" fmla="*/ 520700 h 768350"/>
                <a:gd name="connsiteX2" fmla="*/ 336550 w 341727"/>
                <a:gd name="connsiteY2" fmla="*/ 587375 h 768350"/>
                <a:gd name="connsiteX3" fmla="*/ 333375 w 341727"/>
                <a:gd name="connsiteY3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27" h="768350">
                  <a:moveTo>
                    <a:pt x="0" y="0"/>
                  </a:moveTo>
                  <a:cubicBezTo>
                    <a:pt x="125941" y="211402"/>
                    <a:pt x="251883" y="422804"/>
                    <a:pt x="307975" y="520700"/>
                  </a:cubicBezTo>
                  <a:cubicBezTo>
                    <a:pt x="364067" y="618596"/>
                    <a:pt x="332317" y="546100"/>
                    <a:pt x="336550" y="587375"/>
                  </a:cubicBezTo>
                  <a:cubicBezTo>
                    <a:pt x="340783" y="628650"/>
                    <a:pt x="337079" y="698500"/>
                    <a:pt x="333375" y="76835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487979225">
                    <a:custGeom>
                      <a:avLst/>
                      <a:gdLst>
                        <a:gd name="connsiteX0" fmla="*/ 0 w 341727"/>
                        <a:gd name="connsiteY0" fmla="*/ 0 h 768350"/>
                        <a:gd name="connsiteX1" fmla="*/ 307975 w 341727"/>
                        <a:gd name="connsiteY1" fmla="*/ 520700 h 768350"/>
                        <a:gd name="connsiteX2" fmla="*/ 336550 w 341727"/>
                        <a:gd name="connsiteY2" fmla="*/ 587375 h 768350"/>
                        <a:gd name="connsiteX3" fmla="*/ 333375 w 341727"/>
                        <a:gd name="connsiteY3" fmla="*/ 768350 h 768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1727" h="768350" extrusionOk="0">
                          <a:moveTo>
                            <a:pt x="0" y="0"/>
                          </a:moveTo>
                          <a:cubicBezTo>
                            <a:pt x="137774" y="217645"/>
                            <a:pt x="253971" y="436380"/>
                            <a:pt x="307975" y="520700"/>
                          </a:cubicBezTo>
                          <a:cubicBezTo>
                            <a:pt x="365181" y="616794"/>
                            <a:pt x="339800" y="543669"/>
                            <a:pt x="336550" y="587375"/>
                          </a:cubicBezTo>
                          <a:cubicBezTo>
                            <a:pt x="331653" y="632156"/>
                            <a:pt x="350642" y="708950"/>
                            <a:pt x="333375" y="76835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05C7CF2-770B-E246-A6FC-9CBD09794891}"/>
                </a:ext>
              </a:extLst>
            </p:cNvPr>
            <p:cNvSpPr/>
            <p:nvPr/>
          </p:nvSpPr>
          <p:spPr>
            <a:xfrm>
              <a:off x="6724651" y="3829052"/>
              <a:ext cx="584200" cy="619125"/>
            </a:xfrm>
            <a:custGeom>
              <a:avLst/>
              <a:gdLst>
                <a:gd name="connsiteX0" fmla="*/ 0 w 584200"/>
                <a:gd name="connsiteY0" fmla="*/ 0 h 619125"/>
                <a:gd name="connsiteX1" fmla="*/ 336550 w 584200"/>
                <a:gd name="connsiteY1" fmla="*/ 514350 h 619125"/>
                <a:gd name="connsiteX2" fmla="*/ 584200 w 584200"/>
                <a:gd name="connsiteY2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200" h="619125">
                  <a:moveTo>
                    <a:pt x="0" y="0"/>
                  </a:moveTo>
                  <a:cubicBezTo>
                    <a:pt x="119591" y="205581"/>
                    <a:pt x="239183" y="411163"/>
                    <a:pt x="336550" y="514350"/>
                  </a:cubicBezTo>
                  <a:cubicBezTo>
                    <a:pt x="433917" y="617537"/>
                    <a:pt x="509058" y="618331"/>
                    <a:pt x="584200" y="619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32021350">
                    <a:custGeom>
                      <a:avLst/>
                      <a:gdLst>
                        <a:gd name="connsiteX0" fmla="*/ 0 w 584200"/>
                        <a:gd name="connsiteY0" fmla="*/ 0 h 619125"/>
                        <a:gd name="connsiteX1" fmla="*/ 336550 w 584200"/>
                        <a:gd name="connsiteY1" fmla="*/ 514350 h 619125"/>
                        <a:gd name="connsiteX2" fmla="*/ 584200 w 584200"/>
                        <a:gd name="connsiteY2" fmla="*/ 619125 h 619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4200" h="619125" extrusionOk="0">
                          <a:moveTo>
                            <a:pt x="0" y="0"/>
                          </a:moveTo>
                          <a:cubicBezTo>
                            <a:pt x="96258" y="177609"/>
                            <a:pt x="234239" y="412028"/>
                            <a:pt x="336550" y="514350"/>
                          </a:cubicBezTo>
                          <a:cubicBezTo>
                            <a:pt x="431076" y="600575"/>
                            <a:pt x="501742" y="633553"/>
                            <a:pt x="584200" y="6191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816CFA7-FDB2-BD47-8D26-40F9B06E7DBB}"/>
                </a:ext>
              </a:extLst>
            </p:cNvPr>
            <p:cNvSpPr/>
            <p:nvPr/>
          </p:nvSpPr>
          <p:spPr>
            <a:xfrm>
              <a:off x="6851649" y="3813180"/>
              <a:ext cx="501651" cy="631825"/>
            </a:xfrm>
            <a:custGeom>
              <a:avLst/>
              <a:gdLst>
                <a:gd name="connsiteX0" fmla="*/ 0 w 501650"/>
                <a:gd name="connsiteY0" fmla="*/ 0 h 631825"/>
                <a:gd name="connsiteX1" fmla="*/ 158750 w 501650"/>
                <a:gd name="connsiteY1" fmla="*/ 314325 h 631825"/>
                <a:gd name="connsiteX2" fmla="*/ 501650 w 501650"/>
                <a:gd name="connsiteY2" fmla="*/ 63182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650" h="631825">
                  <a:moveTo>
                    <a:pt x="0" y="0"/>
                  </a:moveTo>
                  <a:cubicBezTo>
                    <a:pt x="37571" y="104510"/>
                    <a:pt x="75142" y="209021"/>
                    <a:pt x="158750" y="314325"/>
                  </a:cubicBezTo>
                  <a:cubicBezTo>
                    <a:pt x="242358" y="419629"/>
                    <a:pt x="372004" y="525727"/>
                    <a:pt x="501650" y="6318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5200823">
                    <a:custGeom>
                      <a:avLst/>
                      <a:gdLst>
                        <a:gd name="connsiteX0" fmla="*/ 0 w 501650"/>
                        <a:gd name="connsiteY0" fmla="*/ 0 h 631825"/>
                        <a:gd name="connsiteX1" fmla="*/ 158750 w 501650"/>
                        <a:gd name="connsiteY1" fmla="*/ 314325 h 631825"/>
                        <a:gd name="connsiteX2" fmla="*/ 501650 w 501650"/>
                        <a:gd name="connsiteY2" fmla="*/ 631825 h 6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1650" h="631825" extrusionOk="0">
                          <a:moveTo>
                            <a:pt x="0" y="0"/>
                          </a:moveTo>
                          <a:cubicBezTo>
                            <a:pt x="28872" y="104170"/>
                            <a:pt x="81136" y="187513"/>
                            <a:pt x="158750" y="314325"/>
                          </a:cubicBezTo>
                          <a:cubicBezTo>
                            <a:pt x="233216" y="408795"/>
                            <a:pt x="353812" y="512472"/>
                            <a:pt x="501650" y="63182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FCF0BD3-C016-E140-95C8-449D5ADCA717}"/>
                </a:ext>
              </a:extLst>
            </p:cNvPr>
            <p:cNvSpPr/>
            <p:nvPr/>
          </p:nvSpPr>
          <p:spPr>
            <a:xfrm>
              <a:off x="6775451" y="3819525"/>
              <a:ext cx="746764" cy="654299"/>
            </a:xfrm>
            <a:custGeom>
              <a:avLst/>
              <a:gdLst>
                <a:gd name="connsiteX0" fmla="*/ 0 w 746764"/>
                <a:gd name="connsiteY0" fmla="*/ 0 h 654299"/>
                <a:gd name="connsiteX1" fmla="*/ 266700 w 746764"/>
                <a:gd name="connsiteY1" fmla="*/ 228600 h 654299"/>
                <a:gd name="connsiteX2" fmla="*/ 701675 w 746764"/>
                <a:gd name="connsiteY2" fmla="*/ 596900 h 654299"/>
                <a:gd name="connsiteX3" fmla="*/ 711200 w 746764"/>
                <a:gd name="connsiteY3" fmla="*/ 647700 h 65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4" h="654299">
                  <a:moveTo>
                    <a:pt x="0" y="0"/>
                  </a:moveTo>
                  <a:lnTo>
                    <a:pt x="266700" y="228600"/>
                  </a:lnTo>
                  <a:cubicBezTo>
                    <a:pt x="383646" y="328083"/>
                    <a:pt x="627592" y="527050"/>
                    <a:pt x="701675" y="596900"/>
                  </a:cubicBezTo>
                  <a:cubicBezTo>
                    <a:pt x="775758" y="666750"/>
                    <a:pt x="743479" y="657225"/>
                    <a:pt x="711200" y="64770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439305057">
                    <a:custGeom>
                      <a:avLst/>
                      <a:gdLst>
                        <a:gd name="connsiteX0" fmla="*/ 0 w 746764"/>
                        <a:gd name="connsiteY0" fmla="*/ 0 h 654299"/>
                        <a:gd name="connsiteX1" fmla="*/ 266700 w 746764"/>
                        <a:gd name="connsiteY1" fmla="*/ 228600 h 654299"/>
                        <a:gd name="connsiteX2" fmla="*/ 701675 w 746764"/>
                        <a:gd name="connsiteY2" fmla="*/ 596900 h 654299"/>
                        <a:gd name="connsiteX3" fmla="*/ 711200 w 746764"/>
                        <a:gd name="connsiteY3" fmla="*/ 647700 h 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764" h="654299" extrusionOk="0">
                          <a:moveTo>
                            <a:pt x="0" y="0"/>
                          </a:moveTo>
                          <a:cubicBezTo>
                            <a:pt x="113340" y="55241"/>
                            <a:pt x="165026" y="179291"/>
                            <a:pt x="266700" y="228600"/>
                          </a:cubicBezTo>
                          <a:cubicBezTo>
                            <a:pt x="387060" y="331527"/>
                            <a:pt x="627423" y="530624"/>
                            <a:pt x="701675" y="596900"/>
                          </a:cubicBezTo>
                          <a:cubicBezTo>
                            <a:pt x="768459" y="669791"/>
                            <a:pt x="739844" y="653347"/>
                            <a:pt x="711200" y="64770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4BA95A7B-6368-CC48-814A-A9E907F5794E}"/>
                </a:ext>
              </a:extLst>
            </p:cNvPr>
            <p:cNvSpPr/>
            <p:nvPr/>
          </p:nvSpPr>
          <p:spPr>
            <a:xfrm>
              <a:off x="6511928" y="3816352"/>
              <a:ext cx="238125" cy="793037"/>
            </a:xfrm>
            <a:custGeom>
              <a:avLst/>
              <a:gdLst>
                <a:gd name="connsiteX0" fmla="*/ 238125 w 238125"/>
                <a:gd name="connsiteY0" fmla="*/ 0 h 644525"/>
                <a:gd name="connsiteX1" fmla="*/ 0 w 238125"/>
                <a:gd name="connsiteY1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644525">
                  <a:moveTo>
                    <a:pt x="238125" y="0"/>
                  </a:moveTo>
                  <a:cubicBezTo>
                    <a:pt x="141816" y="258762"/>
                    <a:pt x="45508" y="517525"/>
                    <a:pt x="0" y="6445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058813404">
                    <a:custGeom>
                      <a:avLst/>
                      <a:gdLst>
                        <a:gd name="connsiteX0" fmla="*/ 238125 w 238125"/>
                        <a:gd name="connsiteY0" fmla="*/ 0 h 793037"/>
                        <a:gd name="connsiteX1" fmla="*/ 0 w 238125"/>
                        <a:gd name="connsiteY1" fmla="*/ 793037 h 793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8125" h="793037" extrusionOk="0">
                          <a:moveTo>
                            <a:pt x="238125" y="0"/>
                          </a:moveTo>
                          <a:cubicBezTo>
                            <a:pt x="141795" y="303294"/>
                            <a:pt x="29917" y="615113"/>
                            <a:pt x="0" y="7930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B708B88-0D13-3745-9EF5-59FFD51998CE}"/>
                </a:ext>
              </a:extLst>
            </p:cNvPr>
            <p:cNvSpPr/>
            <p:nvPr/>
          </p:nvSpPr>
          <p:spPr>
            <a:xfrm>
              <a:off x="6474816" y="3849705"/>
              <a:ext cx="294821" cy="776087"/>
            </a:xfrm>
            <a:custGeom>
              <a:avLst/>
              <a:gdLst>
                <a:gd name="connsiteX0" fmla="*/ 294821 w 294821"/>
                <a:gd name="connsiteY0" fmla="*/ 0 h 776087"/>
                <a:gd name="connsiteX1" fmla="*/ 25879 w 294821"/>
                <a:gd name="connsiteY1" fmla="*/ 522514 h 776087"/>
                <a:gd name="connsiteX2" fmla="*/ 25879 w 294821"/>
                <a:gd name="connsiteY2" fmla="*/ 776087 h 7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821" h="776087">
                  <a:moveTo>
                    <a:pt x="294821" y="0"/>
                  </a:moveTo>
                  <a:cubicBezTo>
                    <a:pt x="182762" y="196583"/>
                    <a:pt x="70703" y="393166"/>
                    <a:pt x="25879" y="522514"/>
                  </a:cubicBezTo>
                  <a:cubicBezTo>
                    <a:pt x="-18945" y="651862"/>
                    <a:pt x="3467" y="713974"/>
                    <a:pt x="25879" y="7760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65CD968-322F-154C-86D3-41385BC71E20}"/>
              </a:ext>
            </a:extLst>
          </p:cNvPr>
          <p:cNvSpPr/>
          <p:nvPr/>
        </p:nvSpPr>
        <p:spPr>
          <a:xfrm>
            <a:off x="4680000" y="2052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F8DDE7-8666-2349-8769-BBB5FDF65FFE}"/>
              </a:ext>
            </a:extLst>
          </p:cNvPr>
          <p:cNvSpPr/>
          <p:nvPr/>
        </p:nvSpPr>
        <p:spPr>
          <a:xfrm>
            <a:off x="4680000" y="2232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4D59E5-5D2B-3848-867A-D5221EE26202}"/>
              </a:ext>
            </a:extLst>
          </p:cNvPr>
          <p:cNvGrpSpPr/>
          <p:nvPr/>
        </p:nvGrpSpPr>
        <p:grpSpPr>
          <a:xfrm flipH="1">
            <a:off x="4572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A18DB4F5-98F4-294B-B67F-9AC227EFE7EF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62" name="Right Triangle 61">
              <a:extLst>
                <a:ext uri="{FF2B5EF4-FFF2-40B4-BE49-F238E27FC236}">
                  <a16:creationId xmlns:a16="http://schemas.microsoft.com/office/drawing/2014/main" id="{6B60D0F0-6458-8746-BF9A-F764713E2E38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E629A86-0F81-7E43-8FBC-2338F446F020}"/>
              </a:ext>
            </a:extLst>
          </p:cNvPr>
          <p:cNvSpPr/>
          <p:nvPr/>
        </p:nvSpPr>
        <p:spPr>
          <a:xfrm>
            <a:off x="468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7598FC-544C-D94B-8C44-1A1AA6B9D9CC}"/>
              </a:ext>
            </a:extLst>
          </p:cNvPr>
          <p:cNvGrpSpPr/>
          <p:nvPr/>
        </p:nvGrpSpPr>
        <p:grpSpPr>
          <a:xfrm>
            <a:off x="5400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96622415-6D27-E941-9EEF-821CD8D0986A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577F9B21-0E82-8949-90B6-ED072F5D4D98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D3B8E72-46B5-844D-A99D-F0DBD4DB78F2}"/>
              </a:ext>
            </a:extLst>
          </p:cNvPr>
          <p:cNvSpPr/>
          <p:nvPr/>
        </p:nvSpPr>
        <p:spPr>
          <a:xfrm>
            <a:off x="3600000" y="2052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48A65-FC3A-F74A-850D-611BE86BD281}"/>
              </a:ext>
            </a:extLst>
          </p:cNvPr>
          <p:cNvSpPr/>
          <p:nvPr/>
        </p:nvSpPr>
        <p:spPr>
          <a:xfrm>
            <a:off x="3600000" y="2232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1B09B0-348D-C741-B036-16B035F427F7}"/>
              </a:ext>
            </a:extLst>
          </p:cNvPr>
          <p:cNvGrpSpPr/>
          <p:nvPr/>
        </p:nvGrpSpPr>
        <p:grpSpPr>
          <a:xfrm flipH="1">
            <a:off x="3492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52" name="Right Triangle 51">
              <a:extLst>
                <a:ext uri="{FF2B5EF4-FFF2-40B4-BE49-F238E27FC236}">
                  <a16:creationId xmlns:a16="http://schemas.microsoft.com/office/drawing/2014/main" id="{B2CA1639-025A-FE41-88D5-AFFE11F2EB6B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2B2B971A-C0DB-274A-96E9-4B87F0D69D94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461EE80-9A1B-254D-8D7A-A7A45424C61E}"/>
              </a:ext>
            </a:extLst>
          </p:cNvPr>
          <p:cNvSpPr/>
          <p:nvPr/>
        </p:nvSpPr>
        <p:spPr>
          <a:xfrm>
            <a:off x="360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812146-A990-9043-B329-ED76C526FE05}"/>
              </a:ext>
            </a:extLst>
          </p:cNvPr>
          <p:cNvGrpSpPr/>
          <p:nvPr/>
        </p:nvGrpSpPr>
        <p:grpSpPr>
          <a:xfrm>
            <a:off x="4320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50" name="Right Triangle 49">
              <a:extLst>
                <a:ext uri="{FF2B5EF4-FFF2-40B4-BE49-F238E27FC236}">
                  <a16:creationId xmlns:a16="http://schemas.microsoft.com/office/drawing/2014/main" id="{DABFF9F3-68A5-6448-BF80-61FF46272C3C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9822A414-C6E8-FC40-B917-FE35CA7B0FE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28327C8-F945-0D4B-ADDB-F6BF0E5DC68A}"/>
              </a:ext>
            </a:extLst>
          </p:cNvPr>
          <p:cNvSpPr/>
          <p:nvPr/>
        </p:nvSpPr>
        <p:spPr>
          <a:xfrm>
            <a:off x="6840000" y="205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D4E5E3-FB3B-C747-B21F-EEBAEE2F84DF}"/>
              </a:ext>
            </a:extLst>
          </p:cNvPr>
          <p:cNvSpPr/>
          <p:nvPr/>
        </p:nvSpPr>
        <p:spPr>
          <a:xfrm>
            <a:off x="6840000" y="223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4BCB1D2C-C2E9-784A-A4D1-42FD78DAAAE5}"/>
              </a:ext>
            </a:extLst>
          </p:cNvPr>
          <p:cNvSpPr/>
          <p:nvPr/>
        </p:nvSpPr>
        <p:spPr>
          <a:xfrm flipH="1">
            <a:off x="6732000" y="2088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8D5C51C-6A9A-4F4D-A505-D22E742CD628}"/>
              </a:ext>
            </a:extLst>
          </p:cNvPr>
          <p:cNvSpPr/>
          <p:nvPr/>
        </p:nvSpPr>
        <p:spPr>
          <a:xfrm flipH="1" flipV="1">
            <a:off x="6732000" y="2160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E7F75D-0397-FF43-AD8B-9ABD0E030899}"/>
              </a:ext>
            </a:extLst>
          </p:cNvPr>
          <p:cNvSpPr/>
          <p:nvPr/>
        </p:nvSpPr>
        <p:spPr>
          <a:xfrm>
            <a:off x="684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F1C31-5F0A-C64A-B4CB-0C57184148E4}"/>
              </a:ext>
            </a:extLst>
          </p:cNvPr>
          <p:cNvSpPr/>
          <p:nvPr/>
        </p:nvSpPr>
        <p:spPr>
          <a:xfrm>
            <a:off x="5760000" y="205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A46475-1BA1-9F45-81E4-DBE2EBC377DB}"/>
              </a:ext>
            </a:extLst>
          </p:cNvPr>
          <p:cNvSpPr/>
          <p:nvPr/>
        </p:nvSpPr>
        <p:spPr>
          <a:xfrm>
            <a:off x="5760000" y="2232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BD92B5-483F-BF42-B3C2-5DA6158B29C0}"/>
              </a:ext>
            </a:extLst>
          </p:cNvPr>
          <p:cNvGrpSpPr/>
          <p:nvPr/>
        </p:nvGrpSpPr>
        <p:grpSpPr>
          <a:xfrm flipH="1">
            <a:off x="5652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5A7A2244-E72A-0840-9D4C-0214D262485F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4990AFEA-CB21-E64A-B305-5A0ACF3177A4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8968330-88EB-5D48-84DC-E81120DDA088}"/>
              </a:ext>
            </a:extLst>
          </p:cNvPr>
          <p:cNvSpPr/>
          <p:nvPr/>
        </p:nvSpPr>
        <p:spPr>
          <a:xfrm>
            <a:off x="5760000" y="2088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ADECBD-718E-9F4F-BCB1-6BF484D59AC8}"/>
              </a:ext>
            </a:extLst>
          </p:cNvPr>
          <p:cNvGrpSpPr/>
          <p:nvPr/>
        </p:nvGrpSpPr>
        <p:grpSpPr>
          <a:xfrm>
            <a:off x="6480000" y="2088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301DD10F-1963-EA47-B4C9-1F2583B7F286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F74E2B14-E5B2-C042-BC44-25D9D5427DB2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DFDBA76-3B4C-8742-825A-057F806B6F07}"/>
              </a:ext>
            </a:extLst>
          </p:cNvPr>
          <p:cNvSpPr/>
          <p:nvPr/>
        </p:nvSpPr>
        <p:spPr>
          <a:xfrm>
            <a:off x="4680000" y="2844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B8E76F8-B3F9-BE4B-99B9-50FD04AFFFEE}"/>
              </a:ext>
            </a:extLst>
          </p:cNvPr>
          <p:cNvSpPr/>
          <p:nvPr/>
        </p:nvSpPr>
        <p:spPr>
          <a:xfrm>
            <a:off x="4680000" y="3024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E2F039C-D0B3-0C4A-AF60-F69471CB8247}"/>
              </a:ext>
            </a:extLst>
          </p:cNvPr>
          <p:cNvGrpSpPr/>
          <p:nvPr/>
        </p:nvGrpSpPr>
        <p:grpSpPr>
          <a:xfrm flipH="1">
            <a:off x="4572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22" name="Right Triangle 121">
              <a:extLst>
                <a:ext uri="{FF2B5EF4-FFF2-40B4-BE49-F238E27FC236}">
                  <a16:creationId xmlns:a16="http://schemas.microsoft.com/office/drawing/2014/main" id="{8F5B092E-A0F4-0D4A-B141-1C1E7A212228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3" name="Right Triangle 122">
              <a:extLst>
                <a:ext uri="{FF2B5EF4-FFF2-40B4-BE49-F238E27FC236}">
                  <a16:creationId xmlns:a16="http://schemas.microsoft.com/office/drawing/2014/main" id="{CE1F0A5C-387D-014F-9FEC-DCA58D8AF5A7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BF550CB-E54F-C44E-B5CB-3AA3E292007C}"/>
              </a:ext>
            </a:extLst>
          </p:cNvPr>
          <p:cNvSpPr/>
          <p:nvPr/>
        </p:nvSpPr>
        <p:spPr>
          <a:xfrm>
            <a:off x="468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86B5524-0454-2840-AA8B-8A678D9F71BE}"/>
              </a:ext>
            </a:extLst>
          </p:cNvPr>
          <p:cNvGrpSpPr/>
          <p:nvPr/>
        </p:nvGrpSpPr>
        <p:grpSpPr>
          <a:xfrm>
            <a:off x="5400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20" name="Right Triangle 119">
              <a:extLst>
                <a:ext uri="{FF2B5EF4-FFF2-40B4-BE49-F238E27FC236}">
                  <a16:creationId xmlns:a16="http://schemas.microsoft.com/office/drawing/2014/main" id="{E1AA151E-5FF6-1148-8A42-136D919BE46D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21" name="Right Triangle 120">
              <a:extLst>
                <a:ext uri="{FF2B5EF4-FFF2-40B4-BE49-F238E27FC236}">
                  <a16:creationId xmlns:a16="http://schemas.microsoft.com/office/drawing/2014/main" id="{F35F1266-A9B8-4E40-A10B-5D24E75D93C5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0176206-66AB-9445-B884-E2F5BEC2A8A6}"/>
              </a:ext>
            </a:extLst>
          </p:cNvPr>
          <p:cNvSpPr/>
          <p:nvPr/>
        </p:nvSpPr>
        <p:spPr>
          <a:xfrm>
            <a:off x="3600000" y="2844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4E995A-0382-5544-968D-FA365A993040}"/>
              </a:ext>
            </a:extLst>
          </p:cNvPr>
          <p:cNvSpPr/>
          <p:nvPr/>
        </p:nvSpPr>
        <p:spPr>
          <a:xfrm>
            <a:off x="3600000" y="3024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0297AD-A04D-4344-8610-0477570D6999}"/>
              </a:ext>
            </a:extLst>
          </p:cNvPr>
          <p:cNvGrpSpPr/>
          <p:nvPr/>
        </p:nvGrpSpPr>
        <p:grpSpPr>
          <a:xfrm flipH="1">
            <a:off x="3492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13" name="Right Triangle 112">
              <a:extLst>
                <a:ext uri="{FF2B5EF4-FFF2-40B4-BE49-F238E27FC236}">
                  <a16:creationId xmlns:a16="http://schemas.microsoft.com/office/drawing/2014/main" id="{637272E0-BB5D-3140-B526-83391804B348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14" name="Right Triangle 113">
              <a:extLst>
                <a:ext uri="{FF2B5EF4-FFF2-40B4-BE49-F238E27FC236}">
                  <a16:creationId xmlns:a16="http://schemas.microsoft.com/office/drawing/2014/main" id="{FF5870CD-DF8E-0C4D-8D36-C59EFC3A6471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FB7F624-EDE9-7C4A-96B3-07B5044AFFD7}"/>
              </a:ext>
            </a:extLst>
          </p:cNvPr>
          <p:cNvSpPr/>
          <p:nvPr/>
        </p:nvSpPr>
        <p:spPr>
          <a:xfrm>
            <a:off x="360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3E2FAE1-BBDD-5A4A-A1F4-BB6BB6C09C36}"/>
              </a:ext>
            </a:extLst>
          </p:cNvPr>
          <p:cNvGrpSpPr/>
          <p:nvPr/>
        </p:nvGrpSpPr>
        <p:grpSpPr>
          <a:xfrm>
            <a:off x="4320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2A11ADE2-3A74-0A4C-8FAA-61DB5DC96C5E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E2F40433-5A33-DA41-BF79-77CB944C168C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178BAD06-A093-2948-BA59-317A4D42B61D}"/>
              </a:ext>
            </a:extLst>
          </p:cNvPr>
          <p:cNvSpPr/>
          <p:nvPr/>
        </p:nvSpPr>
        <p:spPr>
          <a:xfrm>
            <a:off x="6840000" y="284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81A580A-555A-7844-AE99-57E88849DCEE}"/>
              </a:ext>
            </a:extLst>
          </p:cNvPr>
          <p:cNvSpPr/>
          <p:nvPr/>
        </p:nvSpPr>
        <p:spPr>
          <a:xfrm>
            <a:off x="6840000" y="302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04C2DC2C-7B96-7B4F-9631-9BDB51768430}"/>
              </a:ext>
            </a:extLst>
          </p:cNvPr>
          <p:cNvSpPr/>
          <p:nvPr/>
        </p:nvSpPr>
        <p:spPr>
          <a:xfrm flipH="1">
            <a:off x="6732000" y="2880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99B39ECF-6BBA-234F-97C1-C87DCFE861BB}"/>
              </a:ext>
            </a:extLst>
          </p:cNvPr>
          <p:cNvSpPr/>
          <p:nvPr/>
        </p:nvSpPr>
        <p:spPr>
          <a:xfrm flipH="1" flipV="1">
            <a:off x="6732000" y="2952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80C7485-CCC8-9242-92E8-F68E52A26DFF}"/>
              </a:ext>
            </a:extLst>
          </p:cNvPr>
          <p:cNvSpPr/>
          <p:nvPr/>
        </p:nvSpPr>
        <p:spPr>
          <a:xfrm>
            <a:off x="684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BA91ADF-9755-2D4D-B0CA-1E7A1752503B}"/>
              </a:ext>
            </a:extLst>
          </p:cNvPr>
          <p:cNvSpPr/>
          <p:nvPr/>
        </p:nvSpPr>
        <p:spPr>
          <a:xfrm>
            <a:off x="5760000" y="284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B0892D4-B62E-B942-AA55-ABC3535ED5EA}"/>
              </a:ext>
            </a:extLst>
          </p:cNvPr>
          <p:cNvSpPr/>
          <p:nvPr/>
        </p:nvSpPr>
        <p:spPr>
          <a:xfrm>
            <a:off x="5760000" y="3024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2047B4-470E-9941-B4DB-07F2DD2B7D19}"/>
              </a:ext>
            </a:extLst>
          </p:cNvPr>
          <p:cNvGrpSpPr/>
          <p:nvPr/>
        </p:nvGrpSpPr>
        <p:grpSpPr>
          <a:xfrm flipH="1">
            <a:off x="5652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5EA2B599-F80B-4D47-9328-254E12AADCBB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814841BB-9714-4741-AF7C-EB7F0AEE6F59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23383E-C5AF-0843-9298-D4F71014B0DB}"/>
              </a:ext>
            </a:extLst>
          </p:cNvPr>
          <p:cNvSpPr/>
          <p:nvPr/>
        </p:nvSpPr>
        <p:spPr>
          <a:xfrm>
            <a:off x="5760000" y="2880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2EC41A0-2C4D-E34F-8140-2B09BA7DFCFB}"/>
              </a:ext>
            </a:extLst>
          </p:cNvPr>
          <p:cNvGrpSpPr/>
          <p:nvPr/>
        </p:nvGrpSpPr>
        <p:grpSpPr>
          <a:xfrm>
            <a:off x="6480000" y="2880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93" name="Right Triangle 92">
              <a:extLst>
                <a:ext uri="{FF2B5EF4-FFF2-40B4-BE49-F238E27FC236}">
                  <a16:creationId xmlns:a16="http://schemas.microsoft.com/office/drawing/2014/main" id="{32F05B85-AB38-BF43-823C-821730350C16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DC972E02-9B5F-CB4B-A82E-7DF4CBB7F101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EE1F2D1-4F5B-704E-A00E-C303B2B19C6D}"/>
              </a:ext>
            </a:extLst>
          </p:cNvPr>
          <p:cNvSpPr/>
          <p:nvPr/>
        </p:nvSpPr>
        <p:spPr>
          <a:xfrm>
            <a:off x="4680000" y="3636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1F6F50F-9409-2D47-BBC1-C9EE1E3A555F}"/>
              </a:ext>
            </a:extLst>
          </p:cNvPr>
          <p:cNvSpPr/>
          <p:nvPr/>
        </p:nvSpPr>
        <p:spPr>
          <a:xfrm>
            <a:off x="4680000" y="3816000"/>
            <a:ext cx="72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69F0E25-5704-FD4E-8CBF-0FC0D6A82BDD}"/>
              </a:ext>
            </a:extLst>
          </p:cNvPr>
          <p:cNvGrpSpPr/>
          <p:nvPr/>
        </p:nvGrpSpPr>
        <p:grpSpPr>
          <a:xfrm flipH="1">
            <a:off x="457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83" name="Right Triangle 182">
              <a:extLst>
                <a:ext uri="{FF2B5EF4-FFF2-40B4-BE49-F238E27FC236}">
                  <a16:creationId xmlns:a16="http://schemas.microsoft.com/office/drawing/2014/main" id="{4EA24DB2-BAF1-1348-A2D4-F014CBF7982D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4" name="Right Triangle 183">
              <a:extLst>
                <a:ext uri="{FF2B5EF4-FFF2-40B4-BE49-F238E27FC236}">
                  <a16:creationId xmlns:a16="http://schemas.microsoft.com/office/drawing/2014/main" id="{03D66AAF-93B8-0143-BCFC-B77686FF8D7F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217E916-B60C-ED45-8B58-8A5BACDAEDAA}"/>
              </a:ext>
            </a:extLst>
          </p:cNvPr>
          <p:cNvSpPr/>
          <p:nvPr/>
        </p:nvSpPr>
        <p:spPr>
          <a:xfrm>
            <a:off x="468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1D5FBB4-091A-7C41-B131-04BE0B933519}"/>
              </a:ext>
            </a:extLst>
          </p:cNvPr>
          <p:cNvGrpSpPr/>
          <p:nvPr/>
        </p:nvGrpSpPr>
        <p:grpSpPr>
          <a:xfrm>
            <a:off x="540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81" name="Right Triangle 180">
              <a:extLst>
                <a:ext uri="{FF2B5EF4-FFF2-40B4-BE49-F238E27FC236}">
                  <a16:creationId xmlns:a16="http://schemas.microsoft.com/office/drawing/2014/main" id="{173035D2-4553-7844-AE56-89BE5C5E39D8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2" name="Right Triangle 181">
              <a:extLst>
                <a:ext uri="{FF2B5EF4-FFF2-40B4-BE49-F238E27FC236}">
                  <a16:creationId xmlns:a16="http://schemas.microsoft.com/office/drawing/2014/main" id="{AE8E0B40-2D2F-164E-9436-24ADBE67736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EDD6264-5389-B445-AE50-59FE83ECA93D}"/>
              </a:ext>
            </a:extLst>
          </p:cNvPr>
          <p:cNvSpPr/>
          <p:nvPr/>
        </p:nvSpPr>
        <p:spPr>
          <a:xfrm>
            <a:off x="3600000" y="3636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1831845-AD0B-C94C-B9B3-4BA358E953FC}"/>
              </a:ext>
            </a:extLst>
          </p:cNvPr>
          <p:cNvSpPr/>
          <p:nvPr/>
        </p:nvSpPr>
        <p:spPr>
          <a:xfrm>
            <a:off x="3600000" y="3816000"/>
            <a:ext cx="72000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FE0807D-4F3C-5F47-8D12-A7C78EE97409}"/>
              </a:ext>
            </a:extLst>
          </p:cNvPr>
          <p:cNvGrpSpPr/>
          <p:nvPr/>
        </p:nvGrpSpPr>
        <p:grpSpPr>
          <a:xfrm flipH="1">
            <a:off x="349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74" name="Right Triangle 173">
              <a:extLst>
                <a:ext uri="{FF2B5EF4-FFF2-40B4-BE49-F238E27FC236}">
                  <a16:creationId xmlns:a16="http://schemas.microsoft.com/office/drawing/2014/main" id="{D3EBE2BE-7619-1A4E-A761-C2DE53E992CA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C51927D7-BC17-3A47-A1DE-432138D39260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6D689B-7784-AD48-A415-6D8745326DFF}"/>
              </a:ext>
            </a:extLst>
          </p:cNvPr>
          <p:cNvSpPr/>
          <p:nvPr/>
        </p:nvSpPr>
        <p:spPr>
          <a:xfrm>
            <a:off x="360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5AB96D3-4014-394D-88E7-807E6386B926}"/>
              </a:ext>
            </a:extLst>
          </p:cNvPr>
          <p:cNvGrpSpPr/>
          <p:nvPr/>
        </p:nvGrpSpPr>
        <p:grpSpPr>
          <a:xfrm>
            <a:off x="432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72" name="Right Triangle 171">
              <a:extLst>
                <a:ext uri="{FF2B5EF4-FFF2-40B4-BE49-F238E27FC236}">
                  <a16:creationId xmlns:a16="http://schemas.microsoft.com/office/drawing/2014/main" id="{A0056AE5-0217-FF49-9E4E-3BDBDF2100AF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73" name="Right Triangle 172">
              <a:extLst>
                <a:ext uri="{FF2B5EF4-FFF2-40B4-BE49-F238E27FC236}">
                  <a16:creationId xmlns:a16="http://schemas.microsoft.com/office/drawing/2014/main" id="{16D100BA-0D40-4143-928B-1DC1DD56EC28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E6D3B20-49B9-404A-A76B-57D4438DF3F1}"/>
              </a:ext>
            </a:extLst>
          </p:cNvPr>
          <p:cNvSpPr/>
          <p:nvPr/>
        </p:nvSpPr>
        <p:spPr>
          <a:xfrm>
            <a:off x="6840000" y="363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D36F351-4AA6-C14F-A6CF-B0882BB53AD0}"/>
              </a:ext>
            </a:extLst>
          </p:cNvPr>
          <p:cNvSpPr/>
          <p:nvPr/>
        </p:nvSpPr>
        <p:spPr>
          <a:xfrm>
            <a:off x="6840000" y="381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2D8A5112-3395-0547-93E7-2924DDC5B65A}"/>
              </a:ext>
            </a:extLst>
          </p:cNvPr>
          <p:cNvSpPr/>
          <p:nvPr/>
        </p:nvSpPr>
        <p:spPr>
          <a:xfrm flipH="1">
            <a:off x="6732000" y="3672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6" name="Right Triangle 165">
            <a:extLst>
              <a:ext uri="{FF2B5EF4-FFF2-40B4-BE49-F238E27FC236}">
                <a16:creationId xmlns:a16="http://schemas.microsoft.com/office/drawing/2014/main" id="{F13E1E7D-A896-BD46-BB6C-D919C2DA4992}"/>
              </a:ext>
            </a:extLst>
          </p:cNvPr>
          <p:cNvSpPr/>
          <p:nvPr/>
        </p:nvSpPr>
        <p:spPr>
          <a:xfrm flipH="1" flipV="1">
            <a:off x="6732000" y="3744000"/>
            <a:ext cx="108000" cy="72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1E92216-7ED0-2144-9081-8F71E3586B6E}"/>
              </a:ext>
            </a:extLst>
          </p:cNvPr>
          <p:cNvSpPr/>
          <p:nvPr/>
        </p:nvSpPr>
        <p:spPr>
          <a:xfrm>
            <a:off x="684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CECC631-725C-554D-A1A1-8034E96EFFA5}"/>
              </a:ext>
            </a:extLst>
          </p:cNvPr>
          <p:cNvSpPr/>
          <p:nvPr/>
        </p:nvSpPr>
        <p:spPr>
          <a:xfrm>
            <a:off x="5760000" y="363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45B897C-51D5-3049-BCC4-90F59246CFBB}"/>
              </a:ext>
            </a:extLst>
          </p:cNvPr>
          <p:cNvSpPr/>
          <p:nvPr/>
        </p:nvSpPr>
        <p:spPr>
          <a:xfrm>
            <a:off x="5760000" y="3816000"/>
            <a:ext cx="72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EAF8A8-2019-6648-AFC4-BFF2313BB05F}"/>
              </a:ext>
            </a:extLst>
          </p:cNvPr>
          <p:cNvGrpSpPr/>
          <p:nvPr/>
        </p:nvGrpSpPr>
        <p:grpSpPr>
          <a:xfrm flipH="1">
            <a:off x="5652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56" name="Right Triangle 155">
              <a:extLst>
                <a:ext uri="{FF2B5EF4-FFF2-40B4-BE49-F238E27FC236}">
                  <a16:creationId xmlns:a16="http://schemas.microsoft.com/office/drawing/2014/main" id="{DD4ECBE6-EB48-DB42-96A7-693174878D7B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57" name="Right Triangle 156">
              <a:extLst>
                <a:ext uri="{FF2B5EF4-FFF2-40B4-BE49-F238E27FC236}">
                  <a16:creationId xmlns:a16="http://schemas.microsoft.com/office/drawing/2014/main" id="{3A18E1E4-0744-DB44-A9AD-CDEA19C04463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5861099-DEB1-FB4A-8E8D-A27CB9A4CECC}"/>
              </a:ext>
            </a:extLst>
          </p:cNvPr>
          <p:cNvSpPr/>
          <p:nvPr/>
        </p:nvSpPr>
        <p:spPr>
          <a:xfrm>
            <a:off x="5760000" y="3672000"/>
            <a:ext cx="72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30296D2-4867-D849-B9D7-EF234AA96FA7}"/>
              </a:ext>
            </a:extLst>
          </p:cNvPr>
          <p:cNvGrpSpPr/>
          <p:nvPr/>
        </p:nvGrpSpPr>
        <p:grpSpPr>
          <a:xfrm>
            <a:off x="6480000" y="3672000"/>
            <a:ext cx="108000" cy="144000"/>
            <a:chOff x="4320000" y="2088000"/>
            <a:chExt cx="108000" cy="144000"/>
          </a:xfrm>
          <a:solidFill>
            <a:schemeClr val="bg1">
              <a:lumMod val="85000"/>
            </a:schemeClr>
          </a:solidFill>
        </p:grpSpPr>
        <p:sp>
          <p:nvSpPr>
            <p:cNvPr id="154" name="Right Triangle 153">
              <a:extLst>
                <a:ext uri="{FF2B5EF4-FFF2-40B4-BE49-F238E27FC236}">
                  <a16:creationId xmlns:a16="http://schemas.microsoft.com/office/drawing/2014/main" id="{BFB189FA-3936-3C41-9679-475C7A5949CE}"/>
                </a:ext>
              </a:extLst>
            </p:cNvPr>
            <p:cNvSpPr/>
            <p:nvPr/>
          </p:nvSpPr>
          <p:spPr>
            <a:xfrm>
              <a:off x="4320000" y="2088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55" name="Right Triangle 154">
              <a:extLst>
                <a:ext uri="{FF2B5EF4-FFF2-40B4-BE49-F238E27FC236}">
                  <a16:creationId xmlns:a16="http://schemas.microsoft.com/office/drawing/2014/main" id="{CBA327E6-7934-9243-938B-0342CA7E648D}"/>
                </a:ext>
              </a:extLst>
            </p:cNvPr>
            <p:cNvSpPr/>
            <p:nvPr/>
          </p:nvSpPr>
          <p:spPr>
            <a:xfrm flipV="1">
              <a:off x="4320000" y="2160000"/>
              <a:ext cx="108000" cy="72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D1056EC-6366-014B-A1ED-E1A68BA0988B}"/>
              </a:ext>
            </a:extLst>
          </p:cNvPr>
          <p:cNvGrpSpPr/>
          <p:nvPr/>
        </p:nvGrpSpPr>
        <p:grpSpPr>
          <a:xfrm>
            <a:off x="3600002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219976D-639D-0C4D-9E83-32E6C6822658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B6AF06D-6324-5E46-B206-5433BF2E0645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616D528-1CF7-F44D-81AC-70AB3B9F00C1}"/>
              </a:ext>
            </a:extLst>
          </p:cNvPr>
          <p:cNvGrpSpPr/>
          <p:nvPr/>
        </p:nvGrpSpPr>
        <p:grpSpPr>
          <a:xfrm>
            <a:off x="7200003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768E39C-F96F-E743-8CAB-E387CF0DF286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D9E29AA-2863-CC49-8FDF-8AC7273ED258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185" name="Trapezoid 184">
            <a:extLst>
              <a:ext uri="{FF2B5EF4-FFF2-40B4-BE49-F238E27FC236}">
                <a16:creationId xmlns:a16="http://schemas.microsoft.com/office/drawing/2014/main" id="{47F9EE04-1416-BA41-93D4-571C4633995D}"/>
              </a:ext>
            </a:extLst>
          </p:cNvPr>
          <p:cNvSpPr/>
          <p:nvPr/>
        </p:nvSpPr>
        <p:spPr>
          <a:xfrm>
            <a:off x="6576707" y="3656547"/>
            <a:ext cx="180000" cy="144000"/>
          </a:xfrm>
          <a:prstGeom prst="trapezoid">
            <a:avLst>
              <a:gd name="adj" fmla="val 22812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CE8DE3E-D897-3947-B099-34CF6BBEBD37}"/>
              </a:ext>
            </a:extLst>
          </p:cNvPr>
          <p:cNvGrpSpPr/>
          <p:nvPr/>
        </p:nvGrpSpPr>
        <p:grpSpPr>
          <a:xfrm flipH="1">
            <a:off x="6480926" y="2187057"/>
            <a:ext cx="277479" cy="667303"/>
            <a:chOff x="5411253" y="2267150"/>
            <a:chExt cx="198368" cy="537880"/>
          </a:xfrm>
        </p:grpSpPr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260DA62B-D499-6C4D-90B0-8D931A478B6D}"/>
                </a:ext>
              </a:extLst>
            </p:cNvPr>
            <p:cNvSpPr/>
            <p:nvPr/>
          </p:nvSpPr>
          <p:spPr>
            <a:xfrm>
              <a:off x="5433014" y="2277438"/>
              <a:ext cx="115031" cy="527592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5C57D8C-B61C-5849-B257-815899BB6964}"/>
                </a:ext>
              </a:extLst>
            </p:cNvPr>
            <p:cNvSpPr/>
            <p:nvPr/>
          </p:nvSpPr>
          <p:spPr>
            <a:xfrm>
              <a:off x="5411253" y="2289021"/>
              <a:ext cx="115031" cy="51600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62ACDE8B-1A04-224D-9A3D-96EFD7E539E4}"/>
                </a:ext>
              </a:extLst>
            </p:cNvPr>
            <p:cNvSpPr/>
            <p:nvPr/>
          </p:nvSpPr>
          <p:spPr>
            <a:xfrm>
              <a:off x="5412659" y="2267164"/>
              <a:ext cx="147547" cy="532651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7BF80DF1-E70F-3846-8C88-DF2DCEA18593}"/>
                </a:ext>
              </a:extLst>
            </p:cNvPr>
            <p:cNvSpPr/>
            <p:nvPr/>
          </p:nvSpPr>
          <p:spPr>
            <a:xfrm flipH="1">
              <a:off x="5490117" y="2287575"/>
              <a:ext cx="90941" cy="512239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75C7D944-FA82-DA4F-9418-519675F17E10}"/>
                </a:ext>
              </a:extLst>
            </p:cNvPr>
            <p:cNvSpPr/>
            <p:nvPr/>
          </p:nvSpPr>
          <p:spPr>
            <a:xfrm flipH="1">
              <a:off x="5518680" y="2312267"/>
              <a:ext cx="90941" cy="487548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9DEB8ECB-C963-C54A-A18C-DB7B06E5FFA6}"/>
                </a:ext>
              </a:extLst>
            </p:cNvPr>
            <p:cNvSpPr/>
            <p:nvPr/>
          </p:nvSpPr>
          <p:spPr>
            <a:xfrm flipH="1">
              <a:off x="5451753" y="2267150"/>
              <a:ext cx="116647" cy="53266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40ABA6B-34A7-6244-A92F-0E5F0F80AF37}"/>
              </a:ext>
            </a:extLst>
          </p:cNvPr>
          <p:cNvGrpSpPr/>
          <p:nvPr/>
        </p:nvGrpSpPr>
        <p:grpSpPr>
          <a:xfrm rot="21298182" flipH="1" flipV="1">
            <a:off x="6491991" y="3018208"/>
            <a:ext cx="284619" cy="655319"/>
            <a:chOff x="5411253" y="2261358"/>
            <a:chExt cx="278356" cy="616648"/>
          </a:xfrm>
        </p:grpSpPr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A63CD8D6-6CBB-BA47-9206-75C0C1C5FBE6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ACCE5E6-8C4F-3447-9A14-B3AB71DE3D64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14FE4FE-E46C-3A41-A327-8027716C5C96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BFE7C19E-B41C-7D4C-B584-80205E8C2B8A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74BEFEC5-4FE3-FC4A-A1EB-1F851948F181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571D3A09-9342-3048-8BFD-5B4E474FF32B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25779625-10C1-A846-B445-577DA1EEDD41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72A66BB9-9E43-CA40-84B5-2DDE34245658}"/>
                </a:ext>
              </a:extLst>
            </p:cNvPr>
            <p:cNvSpPr/>
            <p:nvPr/>
          </p:nvSpPr>
          <p:spPr>
            <a:xfrm flipH="1">
              <a:off x="5530967" y="228763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A6ADC3F2-5938-7340-89CD-7B99FEFF2D6D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6605D14A-8FFE-4042-8F1F-816951D56216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215" name="Trapezoid 214">
            <a:extLst>
              <a:ext uri="{FF2B5EF4-FFF2-40B4-BE49-F238E27FC236}">
                <a16:creationId xmlns:a16="http://schemas.microsoft.com/office/drawing/2014/main" id="{F25809B0-B3B5-2145-9C7B-CF5E4385E5B1}"/>
              </a:ext>
            </a:extLst>
          </p:cNvPr>
          <p:cNvSpPr/>
          <p:nvPr/>
        </p:nvSpPr>
        <p:spPr>
          <a:xfrm>
            <a:off x="6631512" y="2880000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16" name="Triangle 215">
            <a:extLst>
              <a:ext uri="{FF2B5EF4-FFF2-40B4-BE49-F238E27FC236}">
                <a16:creationId xmlns:a16="http://schemas.microsoft.com/office/drawing/2014/main" id="{D90146E0-678B-2D4A-8462-96001190719D}"/>
              </a:ext>
            </a:extLst>
          </p:cNvPr>
          <p:cNvSpPr/>
          <p:nvPr/>
        </p:nvSpPr>
        <p:spPr>
          <a:xfrm>
            <a:off x="6607201" y="2088000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17" name="Freeform 216">
            <a:extLst>
              <a:ext uri="{FF2B5EF4-FFF2-40B4-BE49-F238E27FC236}">
                <a16:creationId xmlns:a16="http://schemas.microsoft.com/office/drawing/2014/main" id="{65C633C8-817E-1745-9843-C4664CCFD1B2}"/>
              </a:ext>
            </a:extLst>
          </p:cNvPr>
          <p:cNvSpPr/>
          <p:nvPr/>
        </p:nvSpPr>
        <p:spPr>
          <a:xfrm>
            <a:off x="6634201" y="1180217"/>
            <a:ext cx="96208" cy="882503"/>
          </a:xfrm>
          <a:custGeom>
            <a:avLst/>
            <a:gdLst>
              <a:gd name="connsiteX0" fmla="*/ 96208 w 96208"/>
              <a:gd name="connsiteY0" fmla="*/ 0 h 882502"/>
              <a:gd name="connsiteX1" fmla="*/ 5832 w 96208"/>
              <a:gd name="connsiteY1" fmla="*/ 202019 h 882502"/>
              <a:gd name="connsiteX2" fmla="*/ 16464 w 96208"/>
              <a:gd name="connsiteY2" fmla="*/ 882502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8" h="882502">
                <a:moveTo>
                  <a:pt x="96208" y="0"/>
                </a:moveTo>
                <a:cubicBezTo>
                  <a:pt x="57665" y="27467"/>
                  <a:pt x="19123" y="54935"/>
                  <a:pt x="5832" y="202019"/>
                </a:cubicBezTo>
                <a:cubicBezTo>
                  <a:pt x="-7459" y="349103"/>
                  <a:pt x="4502" y="615802"/>
                  <a:pt x="16464" y="88250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18" name="Freeform 217">
            <a:extLst>
              <a:ext uri="{FF2B5EF4-FFF2-40B4-BE49-F238E27FC236}">
                <a16:creationId xmlns:a16="http://schemas.microsoft.com/office/drawing/2014/main" id="{6DFB631E-1F1C-8D41-9F5C-B98A052AD332}"/>
              </a:ext>
            </a:extLst>
          </p:cNvPr>
          <p:cNvSpPr/>
          <p:nvPr/>
        </p:nvSpPr>
        <p:spPr>
          <a:xfrm>
            <a:off x="6443332" y="1504508"/>
            <a:ext cx="164805" cy="552893"/>
          </a:xfrm>
          <a:custGeom>
            <a:avLst/>
            <a:gdLst>
              <a:gd name="connsiteX0" fmla="*/ 0 w 164805"/>
              <a:gd name="connsiteY0" fmla="*/ 0 h 552893"/>
              <a:gd name="connsiteX1" fmla="*/ 31898 w 164805"/>
              <a:gd name="connsiteY1" fmla="*/ 276446 h 552893"/>
              <a:gd name="connsiteX2" fmla="*/ 164805 w 164805"/>
              <a:gd name="connsiteY2" fmla="*/ 552893 h 5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05" h="552893">
                <a:moveTo>
                  <a:pt x="0" y="0"/>
                </a:moveTo>
                <a:cubicBezTo>
                  <a:pt x="2215" y="92148"/>
                  <a:pt x="4431" y="184297"/>
                  <a:pt x="31898" y="276446"/>
                </a:cubicBezTo>
                <a:cubicBezTo>
                  <a:pt x="59365" y="368595"/>
                  <a:pt x="112085" y="460744"/>
                  <a:pt x="164805" y="552893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AB6BF751-2116-9D42-9606-5C6B307DCC9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196700" y="270181"/>
            <a:ext cx="4291454" cy="5002305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8B9D544-AA85-F849-BBE1-EEE700BA9079}"/>
              </a:ext>
            </a:extLst>
          </p:cNvPr>
          <p:cNvGrpSpPr/>
          <p:nvPr/>
        </p:nvGrpSpPr>
        <p:grpSpPr>
          <a:xfrm>
            <a:off x="5474654" y="2224668"/>
            <a:ext cx="276951" cy="629073"/>
            <a:chOff x="5412659" y="2266448"/>
            <a:chExt cx="276950" cy="590133"/>
          </a:xfrm>
        </p:grpSpPr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035526A5-4320-994A-B17A-BA983ED99BF7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B9BDD7E8-4E09-664D-AC98-CCA91620F7CF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2BA13E10-784C-304F-8561-EA986872488B}"/>
                </a:ext>
              </a:extLst>
            </p:cNvPr>
            <p:cNvSpPr/>
            <p:nvPr/>
          </p:nvSpPr>
          <p:spPr>
            <a:xfrm>
              <a:off x="5412659" y="2267165"/>
              <a:ext cx="147547" cy="58063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063EB2F6-2178-074D-B7D7-647B9D80FB49}"/>
                </a:ext>
              </a:extLst>
            </p:cNvPr>
            <p:cNvSpPr/>
            <p:nvPr/>
          </p:nvSpPr>
          <p:spPr>
            <a:xfrm>
              <a:off x="5517647" y="2266448"/>
              <a:ext cx="57983" cy="589898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E6D3C259-5CC3-2D44-9A5F-64C18D4A0B6E}"/>
                </a:ext>
              </a:extLst>
            </p:cNvPr>
            <p:cNvSpPr/>
            <p:nvPr/>
          </p:nvSpPr>
          <p:spPr>
            <a:xfrm rot="364070" flipH="1">
              <a:off x="5473045" y="2273406"/>
              <a:ext cx="116647" cy="583175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D95C221-1143-764B-BCE3-D85AE8B0946F}"/>
              </a:ext>
            </a:extLst>
          </p:cNvPr>
          <p:cNvGrpSpPr/>
          <p:nvPr/>
        </p:nvGrpSpPr>
        <p:grpSpPr>
          <a:xfrm rot="21143281" flipH="1" flipV="1">
            <a:off x="5429317" y="3015607"/>
            <a:ext cx="284618" cy="655319"/>
            <a:chOff x="5411253" y="2261358"/>
            <a:chExt cx="278356" cy="616648"/>
          </a:xfrm>
        </p:grpSpPr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974D22A9-B123-CC4B-81FA-E8F87669004E}"/>
                </a:ext>
              </a:extLst>
            </p:cNvPr>
            <p:cNvSpPr/>
            <p:nvPr/>
          </p:nvSpPr>
          <p:spPr>
            <a:xfrm>
              <a:off x="5506959" y="2276555"/>
              <a:ext cx="182650" cy="561654"/>
            </a:xfrm>
            <a:custGeom>
              <a:avLst/>
              <a:gdLst>
                <a:gd name="connsiteX0" fmla="*/ 0 w 182650"/>
                <a:gd name="connsiteY0" fmla="*/ 0 h 561654"/>
                <a:gd name="connsiteX1" fmla="*/ 181511 w 182650"/>
                <a:gd name="connsiteY1" fmla="*/ 267129 h 561654"/>
                <a:gd name="connsiteX2" fmla="*/ 78769 w 182650"/>
                <a:gd name="connsiteY2" fmla="*/ 342472 h 561654"/>
                <a:gd name="connsiteX3" fmla="*/ 113016 w 182650"/>
                <a:gd name="connsiteY3" fmla="*/ 366445 h 561654"/>
                <a:gd name="connsiteX4" fmla="*/ 65070 w 182650"/>
                <a:gd name="connsiteY4" fmla="*/ 438365 h 561654"/>
                <a:gd name="connsiteX5" fmla="*/ 13699 w 182650"/>
                <a:gd name="connsiteY5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50" h="561654">
                  <a:moveTo>
                    <a:pt x="0" y="0"/>
                  </a:moveTo>
                  <a:cubicBezTo>
                    <a:pt x="84191" y="105025"/>
                    <a:pt x="168383" y="210050"/>
                    <a:pt x="181511" y="267129"/>
                  </a:cubicBezTo>
                  <a:cubicBezTo>
                    <a:pt x="194639" y="324208"/>
                    <a:pt x="90185" y="325919"/>
                    <a:pt x="78769" y="342472"/>
                  </a:cubicBezTo>
                  <a:cubicBezTo>
                    <a:pt x="67353" y="359025"/>
                    <a:pt x="115299" y="350463"/>
                    <a:pt x="113016" y="366445"/>
                  </a:cubicBezTo>
                  <a:cubicBezTo>
                    <a:pt x="110733" y="382427"/>
                    <a:pt x="81623" y="405830"/>
                    <a:pt x="65070" y="438365"/>
                  </a:cubicBezTo>
                  <a:cubicBezTo>
                    <a:pt x="48517" y="470900"/>
                    <a:pt x="33677" y="529690"/>
                    <a:pt x="13699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F033CCAA-4046-9B47-BD9C-0D44ADC7EAA0}"/>
                </a:ext>
              </a:extLst>
            </p:cNvPr>
            <p:cNvSpPr/>
            <p:nvPr/>
          </p:nvSpPr>
          <p:spPr>
            <a:xfrm>
              <a:off x="5433014" y="227743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A122D491-D3A8-3946-9474-6F29FC76D0EE}"/>
                </a:ext>
              </a:extLst>
            </p:cNvPr>
            <p:cNvSpPr/>
            <p:nvPr/>
          </p:nvSpPr>
          <p:spPr>
            <a:xfrm>
              <a:off x="5483362" y="2261358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5FD29917-B276-E444-99A3-1D93C908B264}"/>
                </a:ext>
              </a:extLst>
            </p:cNvPr>
            <p:cNvSpPr/>
            <p:nvPr/>
          </p:nvSpPr>
          <p:spPr>
            <a:xfrm>
              <a:off x="5411253" y="2289020"/>
              <a:ext cx="11503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E3A6106B-15D5-F34A-A448-1A1EDAC326A0}"/>
                </a:ext>
              </a:extLst>
            </p:cNvPr>
            <p:cNvSpPr/>
            <p:nvPr/>
          </p:nvSpPr>
          <p:spPr>
            <a:xfrm>
              <a:off x="5412659" y="2267164"/>
              <a:ext cx="1475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548C2B30-2A57-1C49-9269-6DC645659677}"/>
                </a:ext>
              </a:extLst>
            </p:cNvPr>
            <p:cNvSpPr/>
            <p:nvPr/>
          </p:nvSpPr>
          <p:spPr>
            <a:xfrm>
              <a:off x="5530902" y="2297987"/>
              <a:ext cx="58240" cy="568503"/>
            </a:xfrm>
            <a:custGeom>
              <a:avLst/>
              <a:gdLst>
                <a:gd name="connsiteX0" fmla="*/ 58240 w 58240"/>
                <a:gd name="connsiteY0" fmla="*/ 0 h 568503"/>
                <a:gd name="connsiteX1" fmla="*/ 19 w 58240"/>
                <a:gd name="connsiteY1" fmla="*/ 239730 h 568503"/>
                <a:gd name="connsiteX2" fmla="*/ 51390 w 58240"/>
                <a:gd name="connsiteY2" fmla="*/ 373294 h 568503"/>
                <a:gd name="connsiteX3" fmla="*/ 17143 w 58240"/>
                <a:gd name="connsiteY3" fmla="*/ 568503 h 56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40" h="568503">
                  <a:moveTo>
                    <a:pt x="58240" y="0"/>
                  </a:moveTo>
                  <a:cubicBezTo>
                    <a:pt x="29700" y="88757"/>
                    <a:pt x="1161" y="177514"/>
                    <a:pt x="19" y="239730"/>
                  </a:cubicBezTo>
                  <a:cubicBezTo>
                    <a:pt x="-1123" y="301946"/>
                    <a:pt x="48536" y="318499"/>
                    <a:pt x="51390" y="373294"/>
                  </a:cubicBezTo>
                  <a:cubicBezTo>
                    <a:pt x="54244" y="428090"/>
                    <a:pt x="35693" y="498296"/>
                    <a:pt x="17143" y="568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7D757217-B973-534E-973C-DE90B81EF0EA}"/>
                </a:ext>
              </a:extLst>
            </p:cNvPr>
            <p:cNvSpPr/>
            <p:nvPr/>
          </p:nvSpPr>
          <p:spPr>
            <a:xfrm flipH="1">
              <a:off x="5480619" y="2303717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14FEA81A-5863-E34B-A9E7-D42DEECE9B05}"/>
                </a:ext>
              </a:extLst>
            </p:cNvPr>
            <p:cNvSpPr/>
            <p:nvPr/>
          </p:nvSpPr>
          <p:spPr>
            <a:xfrm rot="476891" flipH="1">
              <a:off x="5584350" y="2302120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6DA11298-85B2-524E-93B0-C2EE6C0FD934}"/>
                </a:ext>
              </a:extLst>
            </p:cNvPr>
            <p:cNvSpPr/>
            <p:nvPr/>
          </p:nvSpPr>
          <p:spPr>
            <a:xfrm flipH="1">
              <a:off x="5458858" y="2315299"/>
              <a:ext cx="90941" cy="561654"/>
            </a:xfrm>
            <a:custGeom>
              <a:avLst/>
              <a:gdLst>
                <a:gd name="connsiteX0" fmla="*/ 115031 w 115031"/>
                <a:gd name="connsiteY0" fmla="*/ 0 h 561654"/>
                <a:gd name="connsiteX1" fmla="*/ 2015 w 115031"/>
                <a:gd name="connsiteY1" fmla="*/ 219182 h 561654"/>
                <a:gd name="connsiteX2" fmla="*/ 53386 w 115031"/>
                <a:gd name="connsiteY2" fmla="*/ 561654 h 5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1" h="561654">
                  <a:moveTo>
                    <a:pt x="115031" y="0"/>
                  </a:moveTo>
                  <a:cubicBezTo>
                    <a:pt x="63660" y="62786"/>
                    <a:pt x="12289" y="125573"/>
                    <a:pt x="2015" y="219182"/>
                  </a:cubicBezTo>
                  <a:cubicBezTo>
                    <a:pt x="-8259" y="312791"/>
                    <a:pt x="22563" y="437222"/>
                    <a:pt x="53386" y="561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E310E933-9521-264B-99D7-AF0D0B4406DF}"/>
                </a:ext>
              </a:extLst>
            </p:cNvPr>
            <p:cNvSpPr/>
            <p:nvPr/>
          </p:nvSpPr>
          <p:spPr>
            <a:xfrm flipH="1">
              <a:off x="5468176" y="2271688"/>
              <a:ext cx="116647" cy="606318"/>
            </a:xfrm>
            <a:custGeom>
              <a:avLst/>
              <a:gdLst>
                <a:gd name="connsiteX0" fmla="*/ 104563 w 147547"/>
                <a:gd name="connsiteY0" fmla="*/ 0 h 606318"/>
                <a:gd name="connsiteX1" fmla="*/ 142235 w 147547"/>
                <a:gd name="connsiteY1" fmla="*/ 147263 h 606318"/>
                <a:gd name="connsiteX2" fmla="*/ 1822 w 147547"/>
                <a:gd name="connsiteY2" fmla="*/ 393843 h 606318"/>
                <a:gd name="connsiteX3" fmla="*/ 63467 w 147547"/>
                <a:gd name="connsiteY3" fmla="*/ 571928 h 606318"/>
                <a:gd name="connsiteX4" fmla="*/ 80590 w 147547"/>
                <a:gd name="connsiteY4" fmla="*/ 606175 h 6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7" h="606318">
                  <a:moveTo>
                    <a:pt x="104563" y="0"/>
                  </a:moveTo>
                  <a:cubicBezTo>
                    <a:pt x="131960" y="40811"/>
                    <a:pt x="159358" y="81623"/>
                    <a:pt x="142235" y="147263"/>
                  </a:cubicBezTo>
                  <a:cubicBezTo>
                    <a:pt x="125112" y="212903"/>
                    <a:pt x="14950" y="323066"/>
                    <a:pt x="1822" y="393843"/>
                  </a:cubicBezTo>
                  <a:cubicBezTo>
                    <a:pt x="-11306" y="464620"/>
                    <a:pt x="50339" y="536539"/>
                    <a:pt x="63467" y="571928"/>
                  </a:cubicBezTo>
                  <a:cubicBezTo>
                    <a:pt x="76595" y="607317"/>
                    <a:pt x="78592" y="606746"/>
                    <a:pt x="80590" y="6061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DD9C670-FD3F-3E45-8986-C90561A913CC}"/>
              </a:ext>
            </a:extLst>
          </p:cNvPr>
          <p:cNvGrpSpPr/>
          <p:nvPr/>
        </p:nvGrpSpPr>
        <p:grpSpPr>
          <a:xfrm>
            <a:off x="4937505" y="3801291"/>
            <a:ext cx="1334715" cy="824501"/>
            <a:chOff x="4948521" y="3801291"/>
            <a:chExt cx="1334715" cy="824501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33A323E7-E06B-CC4B-8DC1-A685CF33D7E8}"/>
                </a:ext>
              </a:extLst>
            </p:cNvPr>
            <p:cNvGrpSpPr/>
            <p:nvPr/>
          </p:nvGrpSpPr>
          <p:grpSpPr>
            <a:xfrm>
              <a:off x="5440817" y="3811999"/>
              <a:ext cx="367675" cy="655271"/>
              <a:chOff x="5411253" y="2261358"/>
              <a:chExt cx="210655" cy="615595"/>
            </a:xfrm>
          </p:grpSpPr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09930A71-6821-DC45-BBF4-BC5E58B5353B}"/>
                  </a:ext>
                </a:extLst>
              </p:cNvPr>
              <p:cNvSpPr/>
              <p:nvPr/>
            </p:nvSpPr>
            <p:spPr>
              <a:xfrm>
                <a:off x="5433014" y="227743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98449" y="59022"/>
                              <a:pt x="2892" y="140631"/>
                              <a:pt x="3516" y="233308"/>
                            </a:cubicBezTo>
                            <a:cubicBezTo>
                              <a:pt x="3910" y="336808"/>
                              <a:pt x="32386" y="465623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535B61D0-3BF0-1242-9473-5F41888C0913}"/>
                  </a:ext>
                </a:extLst>
              </p:cNvPr>
              <p:cNvSpPr/>
              <p:nvPr/>
            </p:nvSpPr>
            <p:spPr>
              <a:xfrm>
                <a:off x="5483362" y="2261358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16632749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01655" y="66071"/>
                              <a:pt x="14690" y="138085"/>
                              <a:pt x="3516" y="233308"/>
                            </a:cubicBezTo>
                            <a:cubicBezTo>
                              <a:pt x="-22791" y="300907"/>
                              <a:pt x="51227" y="43261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EF437D47-6437-F24B-BB02-E4A6968BE8BE}"/>
                  </a:ext>
                </a:extLst>
              </p:cNvPr>
              <p:cNvSpPr/>
              <p:nvPr/>
            </p:nvSpPr>
            <p:spPr>
              <a:xfrm>
                <a:off x="5411253" y="2289020"/>
                <a:ext cx="11503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697022472">
                      <a:custGeom>
                        <a:avLst/>
                        <a:gdLst>
                          <a:gd name="connsiteX0" fmla="*/ 200774 w 200774"/>
                          <a:gd name="connsiteY0" fmla="*/ 0 h 597853"/>
                          <a:gd name="connsiteX1" fmla="*/ 3516 w 200774"/>
                          <a:gd name="connsiteY1" fmla="*/ 233308 h 597853"/>
                          <a:gd name="connsiteX2" fmla="*/ 93179 w 200774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00774" h="597853" extrusionOk="0">
                            <a:moveTo>
                              <a:pt x="200774" y="0"/>
                            </a:moveTo>
                            <a:cubicBezTo>
                              <a:pt x="123414" y="82452"/>
                              <a:pt x="27931" y="153191"/>
                              <a:pt x="3516" y="233308"/>
                            </a:cubicBezTo>
                            <a:cubicBezTo>
                              <a:pt x="-42131" y="307387"/>
                              <a:pt x="75217" y="464786"/>
                              <a:pt x="93179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0E6A9AF1-5CE3-F34C-8310-228C554D77C9}"/>
                  </a:ext>
                </a:extLst>
              </p:cNvPr>
              <p:cNvSpPr/>
              <p:nvPr/>
            </p:nvSpPr>
            <p:spPr>
              <a:xfrm>
                <a:off x="5412659" y="2267164"/>
                <a:ext cx="147547" cy="606318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177963799">
                      <a:custGeom>
                        <a:avLst/>
                        <a:gdLst>
                          <a:gd name="connsiteX0" fmla="*/ 182503 w 257527"/>
                          <a:gd name="connsiteY0" fmla="*/ 0 h 645395"/>
                          <a:gd name="connsiteX1" fmla="*/ 248255 w 257527"/>
                          <a:gd name="connsiteY1" fmla="*/ 156754 h 645395"/>
                          <a:gd name="connsiteX2" fmla="*/ 3180 w 257527"/>
                          <a:gd name="connsiteY2" fmla="*/ 419226 h 645395"/>
                          <a:gd name="connsiteX3" fmla="*/ 110774 w 257527"/>
                          <a:gd name="connsiteY3" fmla="*/ 608788 h 645395"/>
                          <a:gd name="connsiteX4" fmla="*/ 140660 w 257527"/>
                          <a:gd name="connsiteY4" fmla="*/ 645242 h 645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7527" h="645395" extrusionOk="0">
                            <a:moveTo>
                              <a:pt x="182503" y="0"/>
                            </a:moveTo>
                            <a:cubicBezTo>
                              <a:pt x="239692" y="29397"/>
                              <a:pt x="285771" y="73041"/>
                              <a:pt x="248255" y="156754"/>
                            </a:cubicBezTo>
                            <a:cubicBezTo>
                              <a:pt x="226957" y="231027"/>
                              <a:pt x="21841" y="355621"/>
                              <a:pt x="3180" y="419226"/>
                            </a:cubicBezTo>
                            <a:cubicBezTo>
                              <a:pt x="-16956" y="491949"/>
                              <a:pt x="88965" y="569264"/>
                              <a:pt x="110774" y="608788"/>
                            </a:cubicBezTo>
                            <a:cubicBezTo>
                              <a:pt x="133550" y="646800"/>
                              <a:pt x="136811" y="645651"/>
                              <a:pt x="140660" y="645242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28770895-14AE-FD43-B3CF-9DD3D54CA441}"/>
                  </a:ext>
                </a:extLst>
              </p:cNvPr>
              <p:cNvSpPr/>
              <p:nvPr/>
            </p:nvSpPr>
            <p:spPr>
              <a:xfrm>
                <a:off x="5530902" y="2297987"/>
                <a:ext cx="58240" cy="568503"/>
              </a:xfrm>
              <a:custGeom>
                <a:avLst/>
                <a:gdLst>
                  <a:gd name="connsiteX0" fmla="*/ 58240 w 58240"/>
                  <a:gd name="connsiteY0" fmla="*/ 0 h 568503"/>
                  <a:gd name="connsiteX1" fmla="*/ 19 w 58240"/>
                  <a:gd name="connsiteY1" fmla="*/ 239730 h 568503"/>
                  <a:gd name="connsiteX2" fmla="*/ 51390 w 58240"/>
                  <a:gd name="connsiteY2" fmla="*/ 373294 h 568503"/>
                  <a:gd name="connsiteX3" fmla="*/ 17143 w 58240"/>
                  <a:gd name="connsiteY3" fmla="*/ 568503 h 56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40" h="568503">
                    <a:moveTo>
                      <a:pt x="58240" y="0"/>
                    </a:moveTo>
                    <a:cubicBezTo>
                      <a:pt x="29700" y="88757"/>
                      <a:pt x="1161" y="177514"/>
                      <a:pt x="19" y="239730"/>
                    </a:cubicBezTo>
                    <a:cubicBezTo>
                      <a:pt x="-1123" y="301946"/>
                      <a:pt x="48536" y="318499"/>
                      <a:pt x="51390" y="373294"/>
                    </a:cubicBezTo>
                    <a:cubicBezTo>
                      <a:pt x="54244" y="428090"/>
                      <a:pt x="35693" y="498296"/>
                      <a:pt x="17143" y="568503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72742231">
                      <a:custGeom>
                        <a:avLst/>
                        <a:gdLst>
                          <a:gd name="connsiteX0" fmla="*/ 101651 w 101651"/>
                          <a:gd name="connsiteY0" fmla="*/ 0 h 605143"/>
                          <a:gd name="connsiteX1" fmla="*/ 33 w 101651"/>
                          <a:gd name="connsiteY1" fmla="*/ 255180 h 605143"/>
                          <a:gd name="connsiteX2" fmla="*/ 89695 w 101651"/>
                          <a:gd name="connsiteY2" fmla="*/ 397352 h 605143"/>
                          <a:gd name="connsiteX3" fmla="*/ 29921 w 101651"/>
                          <a:gd name="connsiteY3" fmla="*/ 605143 h 60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51" h="605143" extrusionOk="0">
                            <a:moveTo>
                              <a:pt x="101651" y="0"/>
                            </a:moveTo>
                            <a:cubicBezTo>
                              <a:pt x="61064" y="82692"/>
                              <a:pt x="4110" y="196136"/>
                              <a:pt x="33" y="255180"/>
                            </a:cubicBezTo>
                            <a:cubicBezTo>
                              <a:pt x="1162" y="325733"/>
                              <a:pt x="76400" y="344746"/>
                              <a:pt x="89695" y="397352"/>
                            </a:cubicBezTo>
                            <a:cubicBezTo>
                              <a:pt x="106715" y="445677"/>
                              <a:pt x="54947" y="548578"/>
                              <a:pt x="29921" y="60514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5CDE922F-4F2F-C445-BB18-F5BFD5506F13}"/>
                  </a:ext>
                </a:extLst>
              </p:cNvPr>
              <p:cNvSpPr/>
              <p:nvPr/>
            </p:nvSpPr>
            <p:spPr>
              <a:xfrm flipH="1">
                <a:off x="5480619" y="230371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56424249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87887" y="63408"/>
                              <a:pt x="18449" y="140308"/>
                              <a:pt x="2780" y="233308"/>
                            </a:cubicBezTo>
                            <a:cubicBezTo>
                              <a:pt x="-33918" y="311563"/>
                              <a:pt x="27965" y="496995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216349E0-E67F-AF48-BFBE-F07D32BF0195}"/>
                  </a:ext>
                </a:extLst>
              </p:cNvPr>
              <p:cNvSpPr/>
              <p:nvPr/>
            </p:nvSpPr>
            <p:spPr>
              <a:xfrm flipH="1">
                <a:off x="5530967" y="2287637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2434887382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78655" y="66172"/>
                              <a:pt x="-5341" y="147846"/>
                              <a:pt x="2780" y="233308"/>
                            </a:cubicBezTo>
                            <a:cubicBezTo>
                              <a:pt x="-22653" y="341268"/>
                              <a:pt x="41223" y="431270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E1A15000-7217-B946-9A17-EAD4EBAFE85A}"/>
                  </a:ext>
                </a:extLst>
              </p:cNvPr>
              <p:cNvSpPr/>
              <p:nvPr/>
            </p:nvSpPr>
            <p:spPr>
              <a:xfrm flipH="1">
                <a:off x="5458858" y="2315299"/>
                <a:ext cx="90941" cy="561654"/>
              </a:xfrm>
              <a:custGeom>
                <a:avLst/>
                <a:gdLst>
                  <a:gd name="connsiteX0" fmla="*/ 115031 w 115031"/>
                  <a:gd name="connsiteY0" fmla="*/ 0 h 561654"/>
                  <a:gd name="connsiteX1" fmla="*/ 2015 w 115031"/>
                  <a:gd name="connsiteY1" fmla="*/ 219182 h 561654"/>
                  <a:gd name="connsiteX2" fmla="*/ 53386 w 115031"/>
                  <a:gd name="connsiteY2" fmla="*/ 561654 h 56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031" h="561654">
                    <a:moveTo>
                      <a:pt x="115031" y="0"/>
                    </a:moveTo>
                    <a:cubicBezTo>
                      <a:pt x="63660" y="62786"/>
                      <a:pt x="12289" y="125573"/>
                      <a:pt x="2015" y="219182"/>
                    </a:cubicBezTo>
                    <a:cubicBezTo>
                      <a:pt x="-8259" y="312791"/>
                      <a:pt x="22563" y="437222"/>
                      <a:pt x="53386" y="561654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3240449068">
                      <a:custGeom>
                        <a:avLst/>
                        <a:gdLst>
                          <a:gd name="connsiteX0" fmla="*/ 158727 w 158727"/>
                          <a:gd name="connsiteY0" fmla="*/ 0 h 597853"/>
                          <a:gd name="connsiteX1" fmla="*/ 2780 w 158727"/>
                          <a:gd name="connsiteY1" fmla="*/ 233308 h 597853"/>
                          <a:gd name="connsiteX2" fmla="*/ 73665 w 158727"/>
                          <a:gd name="connsiteY2" fmla="*/ 597853 h 597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8727" h="597853" extrusionOk="0">
                            <a:moveTo>
                              <a:pt x="158727" y="0"/>
                            </a:moveTo>
                            <a:cubicBezTo>
                              <a:pt x="66480" y="71754"/>
                              <a:pt x="-5883" y="138464"/>
                              <a:pt x="2780" y="233308"/>
                            </a:cubicBezTo>
                            <a:cubicBezTo>
                              <a:pt x="20163" y="322385"/>
                              <a:pt x="29535" y="462898"/>
                              <a:pt x="73665" y="597853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FB5C00BC-CB8E-6249-B0A6-145E1FC761C7}"/>
                  </a:ext>
                </a:extLst>
              </p:cNvPr>
              <p:cNvSpPr/>
              <p:nvPr/>
            </p:nvSpPr>
            <p:spPr>
              <a:xfrm flipH="1">
                <a:off x="5470871" y="2273343"/>
                <a:ext cx="121767" cy="570231"/>
              </a:xfrm>
              <a:custGeom>
                <a:avLst/>
                <a:gdLst>
                  <a:gd name="connsiteX0" fmla="*/ 104563 w 147547"/>
                  <a:gd name="connsiteY0" fmla="*/ 0 h 606318"/>
                  <a:gd name="connsiteX1" fmla="*/ 142235 w 147547"/>
                  <a:gd name="connsiteY1" fmla="*/ 147263 h 606318"/>
                  <a:gd name="connsiteX2" fmla="*/ 1822 w 147547"/>
                  <a:gd name="connsiteY2" fmla="*/ 393843 h 606318"/>
                  <a:gd name="connsiteX3" fmla="*/ 63467 w 147547"/>
                  <a:gd name="connsiteY3" fmla="*/ 571928 h 606318"/>
                  <a:gd name="connsiteX4" fmla="*/ 80590 w 147547"/>
                  <a:gd name="connsiteY4" fmla="*/ 606175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7" h="606318">
                    <a:moveTo>
                      <a:pt x="104563" y="0"/>
                    </a:moveTo>
                    <a:cubicBezTo>
                      <a:pt x="131960" y="40811"/>
                      <a:pt x="159358" y="81623"/>
                      <a:pt x="142235" y="147263"/>
                    </a:cubicBezTo>
                    <a:cubicBezTo>
                      <a:pt x="125112" y="212903"/>
                      <a:pt x="14950" y="323066"/>
                      <a:pt x="1822" y="393843"/>
                    </a:cubicBezTo>
                    <a:cubicBezTo>
                      <a:pt x="-11306" y="464620"/>
                      <a:pt x="50339" y="536539"/>
                      <a:pt x="63467" y="571928"/>
                    </a:cubicBezTo>
                    <a:cubicBezTo>
                      <a:pt x="76595" y="607317"/>
                      <a:pt x="78592" y="606746"/>
                      <a:pt x="80590" y="606175"/>
                    </a:cubicBezTo>
                  </a:path>
                </a:pathLst>
              </a:custGeom>
              <a:noFill/>
              <a:ln w="38100" cmpd="dbl">
                <a:extLst>
                  <a:ext uri="{C807C97D-BFC1-408E-A445-0C87EB9F89A2}">
                    <ask:lineSketchStyleProps xmlns:ask="http://schemas.microsoft.com/office/drawing/2018/sketchyshapes" sd="730972719">
                      <a:custGeom>
                        <a:avLst/>
                        <a:gdLst>
                          <a:gd name="connsiteX0" fmla="*/ 150615 w 212531"/>
                          <a:gd name="connsiteY0" fmla="*/ 0 h 606982"/>
                          <a:gd name="connsiteX1" fmla="*/ 204879 w 212531"/>
                          <a:gd name="connsiteY1" fmla="*/ 147424 h 606982"/>
                          <a:gd name="connsiteX2" fmla="*/ 2624 w 212531"/>
                          <a:gd name="connsiteY2" fmla="*/ 394274 h 606982"/>
                          <a:gd name="connsiteX3" fmla="*/ 91419 w 212531"/>
                          <a:gd name="connsiteY3" fmla="*/ 572554 h 606982"/>
                          <a:gd name="connsiteX4" fmla="*/ 116084 w 212531"/>
                          <a:gd name="connsiteY4" fmla="*/ 606838 h 606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12531" h="606982" extrusionOk="0">
                            <a:moveTo>
                              <a:pt x="150615" y="0"/>
                            </a:moveTo>
                            <a:cubicBezTo>
                              <a:pt x="187100" y="39594"/>
                              <a:pt x="236650" y="90094"/>
                              <a:pt x="204879" y="147424"/>
                            </a:cubicBezTo>
                            <a:cubicBezTo>
                              <a:pt x="170648" y="210756"/>
                              <a:pt x="25594" y="340929"/>
                              <a:pt x="2624" y="394274"/>
                            </a:cubicBezTo>
                            <a:cubicBezTo>
                              <a:pt x="-10440" y="459682"/>
                              <a:pt x="70437" y="527108"/>
                              <a:pt x="91419" y="572554"/>
                            </a:cubicBezTo>
                            <a:cubicBezTo>
                              <a:pt x="110059" y="607955"/>
                              <a:pt x="112527" y="607705"/>
                              <a:pt x="116084" y="606838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EFE0D348-417B-D941-9FC9-9AC450551AE2}"/>
                </a:ext>
              </a:extLst>
            </p:cNvPr>
            <p:cNvSpPr/>
            <p:nvPr/>
          </p:nvSpPr>
          <p:spPr>
            <a:xfrm>
              <a:off x="5107261" y="3851222"/>
              <a:ext cx="543443" cy="717311"/>
            </a:xfrm>
            <a:custGeom>
              <a:avLst/>
              <a:gdLst>
                <a:gd name="connsiteX0" fmla="*/ 746975 w 746975"/>
                <a:gd name="connsiteY0" fmla="*/ 0 h 534474"/>
                <a:gd name="connsiteX1" fmla="*/ 148107 w 746975"/>
                <a:gd name="connsiteY1" fmla="*/ 367048 h 534474"/>
                <a:gd name="connsiteX2" fmla="*/ 0 w 746975"/>
                <a:gd name="connsiteY2" fmla="*/ 534474 h 5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534474">
                  <a:moveTo>
                    <a:pt x="746975" y="0"/>
                  </a:moveTo>
                  <a:cubicBezTo>
                    <a:pt x="509789" y="138984"/>
                    <a:pt x="272603" y="277969"/>
                    <a:pt x="148107" y="367048"/>
                  </a:cubicBezTo>
                  <a:cubicBezTo>
                    <a:pt x="23611" y="456127"/>
                    <a:pt x="11805" y="495300"/>
                    <a:pt x="0" y="53447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12633470">
                    <a:custGeom>
                      <a:avLst/>
                      <a:gdLst>
                        <a:gd name="connsiteX0" fmla="*/ 543442 w 543442"/>
                        <a:gd name="connsiteY0" fmla="*/ 0 h 717310"/>
                        <a:gd name="connsiteX1" fmla="*/ 107751 w 543442"/>
                        <a:gd name="connsiteY1" fmla="*/ 492609 h 717310"/>
                        <a:gd name="connsiteX2" fmla="*/ 0 w 543442"/>
                        <a:gd name="connsiteY2" fmla="*/ 717310 h 717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43442" h="717310" extrusionOk="0">
                          <a:moveTo>
                            <a:pt x="543442" y="0"/>
                          </a:moveTo>
                          <a:cubicBezTo>
                            <a:pt x="337146" y="187852"/>
                            <a:pt x="181317" y="389868"/>
                            <a:pt x="107751" y="492609"/>
                          </a:cubicBezTo>
                          <a:cubicBezTo>
                            <a:pt x="20488" y="600829"/>
                            <a:pt x="5904" y="666812"/>
                            <a:pt x="0" y="71731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7CD57FF-C828-0F4E-9E2A-9A3B75AD1AA2}"/>
                </a:ext>
              </a:extLst>
            </p:cNvPr>
            <p:cNvSpPr/>
            <p:nvPr/>
          </p:nvSpPr>
          <p:spPr>
            <a:xfrm>
              <a:off x="5705765" y="3821535"/>
              <a:ext cx="286015" cy="756743"/>
            </a:xfrm>
            <a:custGeom>
              <a:avLst/>
              <a:gdLst>
                <a:gd name="connsiteX0" fmla="*/ 0 w 453683"/>
                <a:gd name="connsiteY0" fmla="*/ 0 h 594360"/>
                <a:gd name="connsiteX1" fmla="*/ 235634 w 453683"/>
                <a:gd name="connsiteY1" fmla="*/ 341142 h 594360"/>
                <a:gd name="connsiteX2" fmla="*/ 453683 w 453683"/>
                <a:gd name="connsiteY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683" h="594360">
                  <a:moveTo>
                    <a:pt x="0" y="0"/>
                  </a:moveTo>
                  <a:cubicBezTo>
                    <a:pt x="80010" y="121041"/>
                    <a:pt x="160020" y="242082"/>
                    <a:pt x="235634" y="341142"/>
                  </a:cubicBezTo>
                  <a:cubicBezTo>
                    <a:pt x="311248" y="440202"/>
                    <a:pt x="410894" y="536331"/>
                    <a:pt x="453683" y="59436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932013003">
                    <a:custGeom>
                      <a:avLst/>
                      <a:gdLst>
                        <a:gd name="connsiteX0" fmla="*/ 0 w 286015"/>
                        <a:gd name="connsiteY0" fmla="*/ 0 h 756742"/>
                        <a:gd name="connsiteX1" fmla="*/ 148550 w 286015"/>
                        <a:gd name="connsiteY1" fmla="*/ 434343 h 756742"/>
                        <a:gd name="connsiteX2" fmla="*/ 286015 w 286015"/>
                        <a:gd name="connsiteY2" fmla="*/ 756742 h 756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6015" h="756742" extrusionOk="0">
                          <a:moveTo>
                            <a:pt x="0" y="0"/>
                          </a:moveTo>
                          <a:cubicBezTo>
                            <a:pt x="60089" y="141070"/>
                            <a:pt x="104442" y="296493"/>
                            <a:pt x="148550" y="434343"/>
                          </a:cubicBezTo>
                          <a:cubicBezTo>
                            <a:pt x="201154" y="540740"/>
                            <a:pt x="257331" y="682208"/>
                            <a:pt x="286015" y="756742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875CBBF3-F6C8-4E41-8ADE-6E4289E11D40}"/>
                </a:ext>
              </a:extLst>
            </p:cNvPr>
            <p:cNvSpPr/>
            <p:nvPr/>
          </p:nvSpPr>
          <p:spPr>
            <a:xfrm>
              <a:off x="5473705" y="3829053"/>
              <a:ext cx="231775" cy="605347"/>
            </a:xfrm>
            <a:custGeom>
              <a:avLst/>
              <a:gdLst>
                <a:gd name="connsiteX0" fmla="*/ 231775 w 231775"/>
                <a:gd name="connsiteY0" fmla="*/ 0 h 568325"/>
                <a:gd name="connsiteX1" fmla="*/ 31750 w 231775"/>
                <a:gd name="connsiteY1" fmla="*/ 273050 h 568325"/>
                <a:gd name="connsiteX2" fmla="*/ 0 w 231775"/>
                <a:gd name="connsiteY2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75" h="568325">
                  <a:moveTo>
                    <a:pt x="231775" y="0"/>
                  </a:moveTo>
                  <a:cubicBezTo>
                    <a:pt x="151077" y="89164"/>
                    <a:pt x="70379" y="178329"/>
                    <a:pt x="31750" y="273050"/>
                  </a:cubicBezTo>
                  <a:cubicBezTo>
                    <a:pt x="-6879" y="367771"/>
                    <a:pt x="6350" y="501121"/>
                    <a:pt x="0" y="5683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300355202">
                    <a:custGeom>
                      <a:avLst/>
                      <a:gdLst>
                        <a:gd name="connsiteX0" fmla="*/ 231775 w 231775"/>
                        <a:gd name="connsiteY0" fmla="*/ 0 h 605347"/>
                        <a:gd name="connsiteX1" fmla="*/ 31750 w 231775"/>
                        <a:gd name="connsiteY1" fmla="*/ 290837 h 605347"/>
                        <a:gd name="connsiteX2" fmla="*/ 0 w 231775"/>
                        <a:gd name="connsiteY2" fmla="*/ 605347 h 605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1775" h="605347" extrusionOk="0">
                          <a:moveTo>
                            <a:pt x="231775" y="0"/>
                          </a:moveTo>
                          <a:cubicBezTo>
                            <a:pt x="149188" y="107560"/>
                            <a:pt x="82939" y="199651"/>
                            <a:pt x="31750" y="290837"/>
                          </a:cubicBezTo>
                          <a:cubicBezTo>
                            <a:pt x="-9413" y="374231"/>
                            <a:pt x="3198" y="551982"/>
                            <a:pt x="0" y="60534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2165EBD6-73FA-C34C-A400-ABF53B8F2F67}"/>
                </a:ext>
              </a:extLst>
            </p:cNvPr>
            <p:cNvSpPr/>
            <p:nvPr/>
          </p:nvSpPr>
          <p:spPr>
            <a:xfrm>
              <a:off x="5054207" y="3831457"/>
              <a:ext cx="623556" cy="745003"/>
            </a:xfrm>
            <a:custGeom>
              <a:avLst/>
              <a:gdLst>
                <a:gd name="connsiteX0" fmla="*/ 623556 w 623556"/>
                <a:gd name="connsiteY0" fmla="*/ 0 h 703385"/>
                <a:gd name="connsiteX1" fmla="*/ 106568 w 623556"/>
                <a:gd name="connsiteY1" fmla="*/ 443133 h 703385"/>
                <a:gd name="connsiteX2" fmla="*/ 15128 w 623556"/>
                <a:gd name="connsiteY2" fmla="*/ 594360 h 703385"/>
                <a:gd name="connsiteX3" fmla="*/ 1060 w 623556"/>
                <a:gd name="connsiteY3" fmla="*/ 703385 h 7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56" h="703385">
                  <a:moveTo>
                    <a:pt x="623556" y="0"/>
                  </a:moveTo>
                  <a:cubicBezTo>
                    <a:pt x="415764" y="172036"/>
                    <a:pt x="207973" y="344073"/>
                    <a:pt x="106568" y="443133"/>
                  </a:cubicBezTo>
                  <a:cubicBezTo>
                    <a:pt x="5163" y="542193"/>
                    <a:pt x="32713" y="550985"/>
                    <a:pt x="15128" y="594360"/>
                  </a:cubicBezTo>
                  <a:cubicBezTo>
                    <a:pt x="-2457" y="637735"/>
                    <a:pt x="-699" y="670560"/>
                    <a:pt x="1060" y="70338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876239730">
                    <a:custGeom>
                      <a:avLst/>
                      <a:gdLst>
                        <a:gd name="connsiteX0" fmla="*/ 623556 w 623556"/>
                        <a:gd name="connsiteY0" fmla="*/ 0 h 745003"/>
                        <a:gd name="connsiteX1" fmla="*/ 106568 w 623556"/>
                        <a:gd name="connsiteY1" fmla="*/ 469352 h 745003"/>
                        <a:gd name="connsiteX2" fmla="*/ 15128 w 623556"/>
                        <a:gd name="connsiteY2" fmla="*/ 629527 h 745003"/>
                        <a:gd name="connsiteX3" fmla="*/ 1060 w 623556"/>
                        <a:gd name="connsiteY3" fmla="*/ 745003 h 745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3556" h="745003" extrusionOk="0">
                          <a:moveTo>
                            <a:pt x="623556" y="0"/>
                          </a:moveTo>
                          <a:cubicBezTo>
                            <a:pt x="405419" y="221963"/>
                            <a:pt x="194493" y="375902"/>
                            <a:pt x="106568" y="469352"/>
                          </a:cubicBezTo>
                          <a:cubicBezTo>
                            <a:pt x="6236" y="569457"/>
                            <a:pt x="30114" y="584823"/>
                            <a:pt x="15128" y="629527"/>
                          </a:cubicBezTo>
                          <a:cubicBezTo>
                            <a:pt x="1338" y="676403"/>
                            <a:pt x="7302" y="705520"/>
                            <a:pt x="1060" y="745003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6FE7EF0C-C5FA-9C47-AD32-47048087A7BD}"/>
                </a:ext>
              </a:extLst>
            </p:cNvPr>
            <p:cNvSpPr/>
            <p:nvPr/>
          </p:nvSpPr>
          <p:spPr>
            <a:xfrm>
              <a:off x="5286839" y="3819525"/>
              <a:ext cx="414984" cy="786035"/>
            </a:xfrm>
            <a:custGeom>
              <a:avLst/>
              <a:gdLst>
                <a:gd name="connsiteX0" fmla="*/ 414984 w 414984"/>
                <a:gd name="connsiteY0" fmla="*/ 0 h 746125"/>
                <a:gd name="connsiteX1" fmla="*/ 141934 w 414984"/>
                <a:gd name="connsiteY1" fmla="*/ 285750 h 746125"/>
                <a:gd name="connsiteX2" fmla="*/ 5409 w 414984"/>
                <a:gd name="connsiteY2" fmla="*/ 555625 h 746125"/>
                <a:gd name="connsiteX3" fmla="*/ 40334 w 414984"/>
                <a:gd name="connsiteY3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84" h="746125">
                  <a:moveTo>
                    <a:pt x="414984" y="0"/>
                  </a:moveTo>
                  <a:cubicBezTo>
                    <a:pt x="312590" y="96573"/>
                    <a:pt x="210196" y="193146"/>
                    <a:pt x="141934" y="285750"/>
                  </a:cubicBezTo>
                  <a:cubicBezTo>
                    <a:pt x="73671" y="378354"/>
                    <a:pt x="22342" y="478896"/>
                    <a:pt x="5409" y="555625"/>
                  </a:cubicBezTo>
                  <a:cubicBezTo>
                    <a:pt x="-11524" y="632354"/>
                    <a:pt x="14405" y="689239"/>
                    <a:pt x="40334" y="74612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721729835">
                    <a:custGeom>
                      <a:avLst/>
                      <a:gdLst>
                        <a:gd name="connsiteX0" fmla="*/ 414984 w 414984"/>
                        <a:gd name="connsiteY0" fmla="*/ 0 h 786035"/>
                        <a:gd name="connsiteX1" fmla="*/ 141934 w 414984"/>
                        <a:gd name="connsiteY1" fmla="*/ 301034 h 786035"/>
                        <a:gd name="connsiteX2" fmla="*/ 5409 w 414984"/>
                        <a:gd name="connsiteY2" fmla="*/ 585345 h 786035"/>
                        <a:gd name="connsiteX3" fmla="*/ 40334 w 414984"/>
                        <a:gd name="connsiteY3" fmla="*/ 786035 h 786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984" h="786035" extrusionOk="0">
                          <a:moveTo>
                            <a:pt x="414984" y="0"/>
                          </a:moveTo>
                          <a:cubicBezTo>
                            <a:pt x="296428" y="130091"/>
                            <a:pt x="236806" y="185296"/>
                            <a:pt x="141934" y="301034"/>
                          </a:cubicBezTo>
                          <a:cubicBezTo>
                            <a:pt x="77631" y="412946"/>
                            <a:pt x="8441" y="491122"/>
                            <a:pt x="5409" y="585345"/>
                          </a:cubicBezTo>
                          <a:cubicBezTo>
                            <a:pt x="-10114" y="667379"/>
                            <a:pt x="23491" y="714563"/>
                            <a:pt x="40334" y="78603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F4CB11BB-4BB4-5F44-A244-179872C10079}"/>
                </a:ext>
              </a:extLst>
            </p:cNvPr>
            <p:cNvSpPr/>
            <p:nvPr/>
          </p:nvSpPr>
          <p:spPr>
            <a:xfrm>
              <a:off x="5760721" y="3840480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7008F125-8AF4-7F4A-A321-3CEE1FBA3281}"/>
                </a:ext>
              </a:extLst>
            </p:cNvPr>
            <p:cNvSpPr/>
            <p:nvPr/>
          </p:nvSpPr>
          <p:spPr>
            <a:xfrm>
              <a:off x="5721536" y="3844837"/>
              <a:ext cx="202625" cy="735875"/>
            </a:xfrm>
            <a:custGeom>
              <a:avLst/>
              <a:gdLst>
                <a:gd name="connsiteX0" fmla="*/ 0 w 202625"/>
                <a:gd name="connsiteY0" fmla="*/ 0 h 735875"/>
                <a:gd name="connsiteX1" fmla="*/ 187235 w 202625"/>
                <a:gd name="connsiteY1" fmla="*/ 343989 h 735875"/>
                <a:gd name="connsiteX2" fmla="*/ 178526 w 202625"/>
                <a:gd name="connsiteY2" fmla="*/ 735875 h 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625" h="735875">
                  <a:moveTo>
                    <a:pt x="0" y="0"/>
                  </a:moveTo>
                  <a:cubicBezTo>
                    <a:pt x="78740" y="110671"/>
                    <a:pt x="157481" y="221343"/>
                    <a:pt x="187235" y="343989"/>
                  </a:cubicBezTo>
                  <a:cubicBezTo>
                    <a:pt x="216989" y="466635"/>
                    <a:pt x="197757" y="601255"/>
                    <a:pt x="178526" y="73587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2359609305">
                    <a:custGeom>
                      <a:avLst/>
                      <a:gdLst>
                        <a:gd name="connsiteX0" fmla="*/ 0 w 202625"/>
                        <a:gd name="connsiteY0" fmla="*/ 0 h 735875"/>
                        <a:gd name="connsiteX1" fmla="*/ 187235 w 202625"/>
                        <a:gd name="connsiteY1" fmla="*/ 343989 h 735875"/>
                        <a:gd name="connsiteX2" fmla="*/ 178526 w 202625"/>
                        <a:gd name="connsiteY2" fmla="*/ 735875 h 735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2625" h="735875" extrusionOk="0">
                          <a:moveTo>
                            <a:pt x="0" y="0"/>
                          </a:moveTo>
                          <a:cubicBezTo>
                            <a:pt x="98722" y="104154"/>
                            <a:pt x="179971" y="242233"/>
                            <a:pt x="187235" y="343989"/>
                          </a:cubicBezTo>
                          <a:cubicBezTo>
                            <a:pt x="227131" y="456973"/>
                            <a:pt x="179399" y="626441"/>
                            <a:pt x="178526" y="73587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BBF1DE78-62CF-CC40-8D34-2244CD27C8B2}"/>
                </a:ext>
              </a:extLst>
            </p:cNvPr>
            <p:cNvSpPr/>
            <p:nvPr/>
          </p:nvSpPr>
          <p:spPr>
            <a:xfrm>
              <a:off x="5547053" y="3827421"/>
              <a:ext cx="30787" cy="635727"/>
            </a:xfrm>
            <a:custGeom>
              <a:avLst/>
              <a:gdLst>
                <a:gd name="connsiteX0" fmla="*/ 17723 w 30786"/>
                <a:gd name="connsiteY0" fmla="*/ 0 h 635726"/>
                <a:gd name="connsiteX1" fmla="*/ 306 w 30786"/>
                <a:gd name="connsiteY1" fmla="*/ 426720 h 635726"/>
                <a:gd name="connsiteX2" fmla="*/ 30786 w 30786"/>
                <a:gd name="connsiteY2" fmla="*/ 635726 h 6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86" h="635726">
                  <a:moveTo>
                    <a:pt x="17723" y="0"/>
                  </a:moveTo>
                  <a:cubicBezTo>
                    <a:pt x="7926" y="160383"/>
                    <a:pt x="-1871" y="320766"/>
                    <a:pt x="306" y="426720"/>
                  </a:cubicBezTo>
                  <a:cubicBezTo>
                    <a:pt x="2483" y="532674"/>
                    <a:pt x="16634" y="584200"/>
                    <a:pt x="30786" y="6357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446776404">
                    <a:custGeom>
                      <a:avLst/>
                      <a:gdLst>
                        <a:gd name="connsiteX0" fmla="*/ 17723 w 30786"/>
                        <a:gd name="connsiteY0" fmla="*/ 0 h 635726"/>
                        <a:gd name="connsiteX1" fmla="*/ 306 w 30786"/>
                        <a:gd name="connsiteY1" fmla="*/ 426720 h 635726"/>
                        <a:gd name="connsiteX2" fmla="*/ 30786 w 30786"/>
                        <a:gd name="connsiteY2" fmla="*/ 635726 h 6357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786" h="635726" extrusionOk="0">
                          <a:moveTo>
                            <a:pt x="17723" y="0"/>
                          </a:moveTo>
                          <a:cubicBezTo>
                            <a:pt x="10476" y="131020"/>
                            <a:pt x="21485" y="326437"/>
                            <a:pt x="306" y="426720"/>
                          </a:cubicBezTo>
                          <a:cubicBezTo>
                            <a:pt x="3935" y="534923"/>
                            <a:pt x="14872" y="581116"/>
                            <a:pt x="30786" y="6357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5375AE4-4A97-014E-A368-F467F2AD2A57}"/>
                </a:ext>
              </a:extLst>
            </p:cNvPr>
            <p:cNvSpPr/>
            <p:nvPr/>
          </p:nvSpPr>
          <p:spPr>
            <a:xfrm>
              <a:off x="5590908" y="3840484"/>
              <a:ext cx="145953" cy="596537"/>
            </a:xfrm>
            <a:custGeom>
              <a:avLst/>
              <a:gdLst>
                <a:gd name="connsiteX0" fmla="*/ 143691 w 145953"/>
                <a:gd name="connsiteY0" fmla="*/ 0 h 596537"/>
                <a:gd name="connsiteX1" fmla="*/ 126274 w 145953"/>
                <a:gd name="connsiteY1" fmla="*/ 200297 h 596537"/>
                <a:gd name="connsiteX2" fmla="*/ 0 w 145953"/>
                <a:gd name="connsiteY2" fmla="*/ 596537 h 5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53" h="596537">
                  <a:moveTo>
                    <a:pt x="143691" y="0"/>
                  </a:moveTo>
                  <a:cubicBezTo>
                    <a:pt x="146957" y="50437"/>
                    <a:pt x="150223" y="100874"/>
                    <a:pt x="126274" y="200297"/>
                  </a:cubicBezTo>
                  <a:cubicBezTo>
                    <a:pt x="102325" y="299720"/>
                    <a:pt x="51162" y="448128"/>
                    <a:pt x="0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717102000">
                    <a:custGeom>
                      <a:avLst/>
                      <a:gdLst>
                        <a:gd name="connsiteX0" fmla="*/ 143691 w 145953"/>
                        <a:gd name="connsiteY0" fmla="*/ 0 h 596537"/>
                        <a:gd name="connsiteX1" fmla="*/ 126274 w 145953"/>
                        <a:gd name="connsiteY1" fmla="*/ 200297 h 596537"/>
                        <a:gd name="connsiteX2" fmla="*/ 0 w 145953"/>
                        <a:gd name="connsiteY2" fmla="*/ 596537 h 596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953" h="596537" extrusionOk="0">
                          <a:moveTo>
                            <a:pt x="143691" y="0"/>
                          </a:moveTo>
                          <a:cubicBezTo>
                            <a:pt x="144175" y="50857"/>
                            <a:pt x="139370" y="93149"/>
                            <a:pt x="126274" y="200297"/>
                          </a:cubicBezTo>
                          <a:cubicBezTo>
                            <a:pt x="61477" y="291933"/>
                            <a:pt x="56268" y="410264"/>
                            <a:pt x="0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6058CD3-0A3B-134F-8093-9A6248E69F82}"/>
                </a:ext>
              </a:extLst>
            </p:cNvPr>
            <p:cNvSpPr/>
            <p:nvPr/>
          </p:nvSpPr>
          <p:spPr>
            <a:xfrm>
              <a:off x="5573490" y="3805645"/>
              <a:ext cx="134983" cy="644435"/>
            </a:xfrm>
            <a:custGeom>
              <a:avLst/>
              <a:gdLst>
                <a:gd name="connsiteX0" fmla="*/ 134983 w 134983"/>
                <a:gd name="connsiteY0" fmla="*/ 0 h 644434"/>
                <a:gd name="connsiteX1" fmla="*/ 39188 w 134983"/>
                <a:gd name="connsiteY1" fmla="*/ 391885 h 644434"/>
                <a:gd name="connsiteX2" fmla="*/ 0 w 134983"/>
                <a:gd name="connsiteY2" fmla="*/ 644434 h 64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83" h="644434">
                  <a:moveTo>
                    <a:pt x="134983" y="0"/>
                  </a:moveTo>
                  <a:cubicBezTo>
                    <a:pt x="98334" y="142239"/>
                    <a:pt x="61685" y="284479"/>
                    <a:pt x="39188" y="391885"/>
                  </a:cubicBezTo>
                  <a:cubicBezTo>
                    <a:pt x="16691" y="499291"/>
                    <a:pt x="8345" y="571862"/>
                    <a:pt x="0" y="644434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802851679">
                    <a:custGeom>
                      <a:avLst/>
                      <a:gdLst>
                        <a:gd name="connsiteX0" fmla="*/ 134983 w 134983"/>
                        <a:gd name="connsiteY0" fmla="*/ 0 h 644434"/>
                        <a:gd name="connsiteX1" fmla="*/ 39188 w 134983"/>
                        <a:gd name="connsiteY1" fmla="*/ 391885 h 644434"/>
                        <a:gd name="connsiteX2" fmla="*/ 0 w 134983"/>
                        <a:gd name="connsiteY2" fmla="*/ 644434 h 6444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983" h="644434" extrusionOk="0">
                          <a:moveTo>
                            <a:pt x="134983" y="0"/>
                          </a:moveTo>
                          <a:cubicBezTo>
                            <a:pt x="90450" y="132084"/>
                            <a:pt x="82907" y="307647"/>
                            <a:pt x="39188" y="391885"/>
                          </a:cubicBezTo>
                          <a:cubicBezTo>
                            <a:pt x="-2065" y="503149"/>
                            <a:pt x="-4606" y="558420"/>
                            <a:pt x="0" y="64443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669BE220-0245-194F-8FAB-08EA67122282}"/>
                </a:ext>
              </a:extLst>
            </p:cNvPr>
            <p:cNvSpPr/>
            <p:nvPr/>
          </p:nvSpPr>
          <p:spPr>
            <a:xfrm>
              <a:off x="5384738" y="3827421"/>
              <a:ext cx="293255" cy="599519"/>
            </a:xfrm>
            <a:custGeom>
              <a:avLst/>
              <a:gdLst>
                <a:gd name="connsiteX0" fmla="*/ 293255 w 293255"/>
                <a:gd name="connsiteY0" fmla="*/ 0 h 599519"/>
                <a:gd name="connsiteX1" fmla="*/ 23289 w 293255"/>
                <a:gd name="connsiteY1" fmla="*/ 509452 h 599519"/>
                <a:gd name="connsiteX2" fmla="*/ 31997 w 293255"/>
                <a:gd name="connsiteY2" fmla="*/ 596537 h 5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255" h="599519">
                  <a:moveTo>
                    <a:pt x="293255" y="0"/>
                  </a:moveTo>
                  <a:cubicBezTo>
                    <a:pt x="180043" y="205014"/>
                    <a:pt x="66832" y="410029"/>
                    <a:pt x="23289" y="509452"/>
                  </a:cubicBezTo>
                  <a:cubicBezTo>
                    <a:pt x="-20254" y="608875"/>
                    <a:pt x="5871" y="602706"/>
                    <a:pt x="31997" y="596537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64183783">
                    <a:custGeom>
                      <a:avLst/>
                      <a:gdLst>
                        <a:gd name="connsiteX0" fmla="*/ 293255 w 293255"/>
                        <a:gd name="connsiteY0" fmla="*/ 0 h 599519"/>
                        <a:gd name="connsiteX1" fmla="*/ 23289 w 293255"/>
                        <a:gd name="connsiteY1" fmla="*/ 509452 h 599519"/>
                        <a:gd name="connsiteX2" fmla="*/ 31997 w 293255"/>
                        <a:gd name="connsiteY2" fmla="*/ 596537 h 5995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3255" h="599519" extrusionOk="0">
                          <a:moveTo>
                            <a:pt x="293255" y="0"/>
                          </a:moveTo>
                          <a:cubicBezTo>
                            <a:pt x="207061" y="218118"/>
                            <a:pt x="74797" y="425180"/>
                            <a:pt x="23289" y="509452"/>
                          </a:cubicBezTo>
                          <a:cubicBezTo>
                            <a:pt x="-19677" y="607738"/>
                            <a:pt x="5356" y="603286"/>
                            <a:pt x="31997" y="596537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61843801-9612-5D44-9A11-97F73012F614}"/>
                </a:ext>
              </a:extLst>
            </p:cNvPr>
            <p:cNvSpPr/>
            <p:nvPr/>
          </p:nvSpPr>
          <p:spPr>
            <a:xfrm>
              <a:off x="5432105" y="3801291"/>
              <a:ext cx="254592" cy="640080"/>
            </a:xfrm>
            <a:custGeom>
              <a:avLst/>
              <a:gdLst>
                <a:gd name="connsiteX0" fmla="*/ 254592 w 254592"/>
                <a:gd name="connsiteY0" fmla="*/ 0 h 640080"/>
                <a:gd name="connsiteX1" fmla="*/ 36878 w 254592"/>
                <a:gd name="connsiteY1" fmla="*/ 461555 h 640080"/>
                <a:gd name="connsiteX2" fmla="*/ 2044 w 254592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592" h="640080">
                  <a:moveTo>
                    <a:pt x="254592" y="0"/>
                  </a:moveTo>
                  <a:cubicBezTo>
                    <a:pt x="166780" y="177437"/>
                    <a:pt x="78969" y="354875"/>
                    <a:pt x="36878" y="461555"/>
                  </a:cubicBezTo>
                  <a:cubicBezTo>
                    <a:pt x="-5213" y="568235"/>
                    <a:pt x="-1585" y="604157"/>
                    <a:pt x="2044" y="640080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924838778">
                    <a:custGeom>
                      <a:avLst/>
                      <a:gdLst>
                        <a:gd name="connsiteX0" fmla="*/ 254592 w 254592"/>
                        <a:gd name="connsiteY0" fmla="*/ 0 h 640080"/>
                        <a:gd name="connsiteX1" fmla="*/ 36878 w 254592"/>
                        <a:gd name="connsiteY1" fmla="*/ 461555 h 640080"/>
                        <a:gd name="connsiteX2" fmla="*/ 2044 w 254592"/>
                        <a:gd name="connsiteY2" fmla="*/ 640080 h 64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4592" h="640080" extrusionOk="0">
                          <a:moveTo>
                            <a:pt x="254592" y="0"/>
                          </a:moveTo>
                          <a:cubicBezTo>
                            <a:pt x="166757" y="195840"/>
                            <a:pt x="69489" y="331631"/>
                            <a:pt x="36878" y="461555"/>
                          </a:cubicBezTo>
                          <a:cubicBezTo>
                            <a:pt x="-5699" y="570954"/>
                            <a:pt x="-3388" y="600356"/>
                            <a:pt x="2044" y="64008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278354F6-0D3C-CD41-98C8-9CDF2233B8C4}"/>
                </a:ext>
              </a:extLst>
            </p:cNvPr>
            <p:cNvSpPr/>
            <p:nvPr/>
          </p:nvSpPr>
          <p:spPr>
            <a:xfrm>
              <a:off x="5177250" y="3814357"/>
              <a:ext cx="535577" cy="766355"/>
            </a:xfrm>
            <a:custGeom>
              <a:avLst/>
              <a:gdLst>
                <a:gd name="connsiteX0" fmla="*/ 535577 w 535577"/>
                <a:gd name="connsiteY0" fmla="*/ 0 h 766355"/>
                <a:gd name="connsiteX1" fmla="*/ 404948 w 535577"/>
                <a:gd name="connsiteY1" fmla="*/ 365760 h 766355"/>
                <a:gd name="connsiteX2" fmla="*/ 82731 w 535577"/>
                <a:gd name="connsiteY2" fmla="*/ 570412 h 766355"/>
                <a:gd name="connsiteX3" fmla="*/ 0 w 535577"/>
                <a:gd name="connsiteY3" fmla="*/ 766355 h 76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77" h="766355">
                  <a:moveTo>
                    <a:pt x="535577" y="0"/>
                  </a:moveTo>
                  <a:cubicBezTo>
                    <a:pt x="507999" y="135345"/>
                    <a:pt x="480422" y="270691"/>
                    <a:pt x="404948" y="365760"/>
                  </a:cubicBezTo>
                  <a:cubicBezTo>
                    <a:pt x="329474" y="460829"/>
                    <a:pt x="150222" y="503646"/>
                    <a:pt x="82731" y="570412"/>
                  </a:cubicBezTo>
                  <a:cubicBezTo>
                    <a:pt x="15240" y="637178"/>
                    <a:pt x="7620" y="701766"/>
                    <a:pt x="0" y="766355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3190495767">
                    <a:custGeom>
                      <a:avLst/>
                      <a:gdLst>
                        <a:gd name="connsiteX0" fmla="*/ 535577 w 535577"/>
                        <a:gd name="connsiteY0" fmla="*/ 0 h 766355"/>
                        <a:gd name="connsiteX1" fmla="*/ 404948 w 535577"/>
                        <a:gd name="connsiteY1" fmla="*/ 365760 h 766355"/>
                        <a:gd name="connsiteX2" fmla="*/ 82731 w 535577"/>
                        <a:gd name="connsiteY2" fmla="*/ 570412 h 766355"/>
                        <a:gd name="connsiteX3" fmla="*/ 0 w 535577"/>
                        <a:gd name="connsiteY3" fmla="*/ 766355 h 766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5577" h="766355" extrusionOk="0">
                          <a:moveTo>
                            <a:pt x="535577" y="0"/>
                          </a:moveTo>
                          <a:cubicBezTo>
                            <a:pt x="520204" y="124259"/>
                            <a:pt x="487396" y="259737"/>
                            <a:pt x="404948" y="365760"/>
                          </a:cubicBezTo>
                          <a:cubicBezTo>
                            <a:pt x="339893" y="459382"/>
                            <a:pt x="146837" y="505232"/>
                            <a:pt x="82731" y="570412"/>
                          </a:cubicBezTo>
                          <a:cubicBezTo>
                            <a:pt x="-429" y="648750"/>
                            <a:pt x="4078" y="705830"/>
                            <a:pt x="0" y="766355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F97DDF1D-BA73-004E-9CD0-27C43876D59A}"/>
                </a:ext>
              </a:extLst>
            </p:cNvPr>
            <p:cNvSpPr/>
            <p:nvPr/>
          </p:nvSpPr>
          <p:spPr>
            <a:xfrm>
              <a:off x="5634447" y="3814357"/>
              <a:ext cx="408520" cy="788127"/>
            </a:xfrm>
            <a:custGeom>
              <a:avLst/>
              <a:gdLst>
                <a:gd name="connsiteX0" fmla="*/ 0 w 408520"/>
                <a:gd name="connsiteY0" fmla="*/ 0 h 788126"/>
                <a:gd name="connsiteX1" fmla="*/ 100148 w 408520"/>
                <a:gd name="connsiteY1" fmla="*/ 235132 h 788126"/>
                <a:gd name="connsiteX2" fmla="*/ 370114 w 408520"/>
                <a:gd name="connsiteY2" fmla="*/ 618309 h 788126"/>
                <a:gd name="connsiteX3" fmla="*/ 400594 w 408520"/>
                <a:gd name="connsiteY3" fmla="*/ 788126 h 78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20" h="788126">
                  <a:moveTo>
                    <a:pt x="0" y="0"/>
                  </a:moveTo>
                  <a:cubicBezTo>
                    <a:pt x="19231" y="66040"/>
                    <a:pt x="38462" y="132081"/>
                    <a:pt x="100148" y="235132"/>
                  </a:cubicBezTo>
                  <a:cubicBezTo>
                    <a:pt x="161834" y="338183"/>
                    <a:pt x="320040" y="526143"/>
                    <a:pt x="370114" y="618309"/>
                  </a:cubicBezTo>
                  <a:cubicBezTo>
                    <a:pt x="420188" y="710475"/>
                    <a:pt x="410391" y="749300"/>
                    <a:pt x="400594" y="788126"/>
                  </a:cubicBezTo>
                </a:path>
              </a:pathLst>
            </a:custGeom>
            <a:noFill/>
            <a:ln w="38100" cmpd="dbl">
              <a:extLst>
                <a:ext uri="{C807C97D-BFC1-408E-A445-0C87EB9F89A2}">
                  <ask:lineSketchStyleProps xmlns:ask="http://schemas.microsoft.com/office/drawing/2018/sketchyshapes" sd="1118746906">
                    <a:custGeom>
                      <a:avLst/>
                      <a:gdLst>
                        <a:gd name="connsiteX0" fmla="*/ 0 w 408520"/>
                        <a:gd name="connsiteY0" fmla="*/ 0 h 788126"/>
                        <a:gd name="connsiteX1" fmla="*/ 100148 w 408520"/>
                        <a:gd name="connsiteY1" fmla="*/ 235132 h 788126"/>
                        <a:gd name="connsiteX2" fmla="*/ 370114 w 408520"/>
                        <a:gd name="connsiteY2" fmla="*/ 618309 h 788126"/>
                        <a:gd name="connsiteX3" fmla="*/ 400594 w 408520"/>
                        <a:gd name="connsiteY3" fmla="*/ 788126 h 788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8520" h="788126" extrusionOk="0">
                          <a:moveTo>
                            <a:pt x="0" y="0"/>
                          </a:moveTo>
                          <a:cubicBezTo>
                            <a:pt x="16412" y="64609"/>
                            <a:pt x="42937" y="129720"/>
                            <a:pt x="100148" y="235132"/>
                          </a:cubicBezTo>
                          <a:cubicBezTo>
                            <a:pt x="161388" y="334238"/>
                            <a:pt x="294835" y="541708"/>
                            <a:pt x="370114" y="618309"/>
                          </a:cubicBezTo>
                          <a:cubicBezTo>
                            <a:pt x="423770" y="708894"/>
                            <a:pt x="420096" y="749456"/>
                            <a:pt x="400594" y="788126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B89F79D6-7554-3F43-9F88-37425E54095C}"/>
                </a:ext>
              </a:extLst>
            </p:cNvPr>
            <p:cNvSpPr/>
            <p:nvPr/>
          </p:nvSpPr>
          <p:spPr>
            <a:xfrm>
              <a:off x="4948521" y="3865073"/>
              <a:ext cx="722299" cy="760719"/>
            </a:xfrm>
            <a:custGeom>
              <a:avLst/>
              <a:gdLst>
                <a:gd name="connsiteX0" fmla="*/ 722299 w 722299"/>
                <a:gd name="connsiteY0" fmla="*/ 0 h 760719"/>
                <a:gd name="connsiteX1" fmla="*/ 130628 w 722299"/>
                <a:gd name="connsiteY1" fmla="*/ 384202 h 760719"/>
                <a:gd name="connsiteX2" fmla="*/ 0 w 722299"/>
                <a:gd name="connsiteY2" fmla="*/ 760719 h 76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299" h="760719">
                  <a:moveTo>
                    <a:pt x="722299" y="0"/>
                  </a:moveTo>
                  <a:cubicBezTo>
                    <a:pt x="486655" y="128708"/>
                    <a:pt x="251011" y="257416"/>
                    <a:pt x="130628" y="384202"/>
                  </a:cubicBezTo>
                  <a:cubicBezTo>
                    <a:pt x="10245" y="510988"/>
                    <a:pt x="5122" y="635853"/>
                    <a:pt x="0" y="7607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EFEF3D52-5AF9-6349-8677-649E2A7C881A}"/>
                </a:ext>
              </a:extLst>
            </p:cNvPr>
            <p:cNvSpPr/>
            <p:nvPr/>
          </p:nvSpPr>
          <p:spPr>
            <a:xfrm>
              <a:off x="5179321" y="3803601"/>
              <a:ext cx="506867" cy="806823"/>
            </a:xfrm>
            <a:custGeom>
              <a:avLst/>
              <a:gdLst>
                <a:gd name="connsiteX0" fmla="*/ 506866 w 506866"/>
                <a:gd name="connsiteY0" fmla="*/ 0 h 806823"/>
                <a:gd name="connsiteX1" fmla="*/ 68876 w 506866"/>
                <a:gd name="connsiteY1" fmla="*/ 437990 h 806823"/>
                <a:gd name="connsiteX2" fmla="*/ 7404 w 506866"/>
                <a:gd name="connsiteY2" fmla="*/ 806823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66" h="806823">
                  <a:moveTo>
                    <a:pt x="506866" y="0"/>
                  </a:moveTo>
                  <a:cubicBezTo>
                    <a:pt x="329493" y="151760"/>
                    <a:pt x="152120" y="303520"/>
                    <a:pt x="68876" y="437990"/>
                  </a:cubicBezTo>
                  <a:cubicBezTo>
                    <a:pt x="-14368" y="572460"/>
                    <a:pt x="-3482" y="689641"/>
                    <a:pt x="7404" y="806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13636587-EDCE-8B46-B3ED-A9E113890F6A}"/>
                </a:ext>
              </a:extLst>
            </p:cNvPr>
            <p:cNvSpPr/>
            <p:nvPr/>
          </p:nvSpPr>
          <p:spPr>
            <a:xfrm>
              <a:off x="5628641" y="3831951"/>
              <a:ext cx="522515" cy="730800"/>
            </a:xfrm>
            <a:custGeom>
              <a:avLst/>
              <a:gdLst>
                <a:gd name="connsiteX0" fmla="*/ 0 w 522514"/>
                <a:gd name="connsiteY0" fmla="*/ 0 h 731520"/>
                <a:gd name="connsiteX1" fmla="*/ 230777 w 522514"/>
                <a:gd name="connsiteY1" fmla="*/ 239486 h 731520"/>
                <a:gd name="connsiteX2" fmla="*/ 522514 w 522514"/>
                <a:gd name="connsiteY2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731520">
                  <a:moveTo>
                    <a:pt x="0" y="0"/>
                  </a:moveTo>
                  <a:cubicBezTo>
                    <a:pt x="71845" y="58783"/>
                    <a:pt x="143691" y="117566"/>
                    <a:pt x="230777" y="239486"/>
                  </a:cubicBezTo>
                  <a:cubicBezTo>
                    <a:pt x="317863" y="361406"/>
                    <a:pt x="420188" y="546463"/>
                    <a:pt x="522514" y="731520"/>
                  </a:cubicBezTo>
                </a:path>
              </a:pathLst>
            </a:custGeom>
            <a:noFill/>
            <a:ln w="12700" cmpd="sng">
              <a:extLst>
                <a:ext uri="{C807C97D-BFC1-408E-A445-0C87EB9F89A2}">
                  <ask:lineSketchStyleProps xmlns:ask="http://schemas.microsoft.com/office/drawing/2018/sketchyshapes" sd="1214532966">
                    <a:custGeom>
                      <a:avLst/>
                      <a:gdLst>
                        <a:gd name="connsiteX0" fmla="*/ 0 w 522514"/>
                        <a:gd name="connsiteY0" fmla="*/ 0 h 731520"/>
                        <a:gd name="connsiteX1" fmla="*/ 230777 w 522514"/>
                        <a:gd name="connsiteY1" fmla="*/ 239486 h 731520"/>
                        <a:gd name="connsiteX2" fmla="*/ 522514 w 522514"/>
                        <a:gd name="connsiteY2" fmla="*/ 731520 h 731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2514" h="731520" extrusionOk="0">
                          <a:moveTo>
                            <a:pt x="0" y="0"/>
                          </a:moveTo>
                          <a:cubicBezTo>
                            <a:pt x="62458" y="62776"/>
                            <a:pt x="129367" y="127658"/>
                            <a:pt x="230777" y="239486"/>
                          </a:cubicBezTo>
                          <a:cubicBezTo>
                            <a:pt x="316657" y="343938"/>
                            <a:pt x="409862" y="580878"/>
                            <a:pt x="522514" y="73152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266" name="Trapezoid 265">
            <a:extLst>
              <a:ext uri="{FF2B5EF4-FFF2-40B4-BE49-F238E27FC236}">
                <a16:creationId xmlns:a16="http://schemas.microsoft.com/office/drawing/2014/main" id="{96E87E82-930E-044E-8703-BC21750568FF}"/>
              </a:ext>
            </a:extLst>
          </p:cNvPr>
          <p:cNvSpPr/>
          <p:nvPr/>
        </p:nvSpPr>
        <p:spPr>
          <a:xfrm>
            <a:off x="5511362" y="2878335"/>
            <a:ext cx="86269" cy="144000"/>
          </a:xfrm>
          <a:prstGeom prst="trapezoid">
            <a:avLst>
              <a:gd name="adj" fmla="val 3604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67" name="Triangle 266">
            <a:extLst>
              <a:ext uri="{FF2B5EF4-FFF2-40B4-BE49-F238E27FC236}">
                <a16:creationId xmlns:a16="http://schemas.microsoft.com/office/drawing/2014/main" id="{6FA09639-5605-0146-B594-8E939A1934F5}"/>
              </a:ext>
            </a:extLst>
          </p:cNvPr>
          <p:cNvSpPr/>
          <p:nvPr/>
        </p:nvSpPr>
        <p:spPr>
          <a:xfrm>
            <a:off x="5555609" y="2102679"/>
            <a:ext cx="72000" cy="14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68" name="Trapezoid 267">
            <a:extLst>
              <a:ext uri="{FF2B5EF4-FFF2-40B4-BE49-F238E27FC236}">
                <a16:creationId xmlns:a16="http://schemas.microsoft.com/office/drawing/2014/main" id="{CD1163C5-EE79-FE4C-BADA-E98E31F402AE}"/>
              </a:ext>
            </a:extLst>
          </p:cNvPr>
          <p:cNvSpPr/>
          <p:nvPr/>
        </p:nvSpPr>
        <p:spPr>
          <a:xfrm>
            <a:off x="5505759" y="3669503"/>
            <a:ext cx="180000" cy="144000"/>
          </a:xfrm>
          <a:prstGeom prst="trapezoid">
            <a:avLst>
              <a:gd name="adj" fmla="val 2060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id="{AF4CDEF6-337E-DC44-B19E-50A24921C35A}"/>
              </a:ext>
            </a:extLst>
          </p:cNvPr>
          <p:cNvSpPr/>
          <p:nvPr/>
        </p:nvSpPr>
        <p:spPr>
          <a:xfrm>
            <a:off x="5613996" y="1830471"/>
            <a:ext cx="526713" cy="237564"/>
          </a:xfrm>
          <a:custGeom>
            <a:avLst/>
            <a:gdLst>
              <a:gd name="connsiteX0" fmla="*/ 898451 w 898451"/>
              <a:gd name="connsiteY0" fmla="*/ 0 h 691117"/>
              <a:gd name="connsiteX1" fmla="*/ 622004 w 898451"/>
              <a:gd name="connsiteY1" fmla="*/ 233917 h 691117"/>
              <a:gd name="connsiteX2" fmla="*/ 180753 w 898451"/>
              <a:gd name="connsiteY2" fmla="*/ 510363 h 691117"/>
              <a:gd name="connsiteX3" fmla="*/ 0 w 898451"/>
              <a:gd name="connsiteY3" fmla="*/ 691117 h 69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451" h="691117">
                <a:moveTo>
                  <a:pt x="898451" y="0"/>
                </a:moveTo>
                <a:cubicBezTo>
                  <a:pt x="820035" y="74428"/>
                  <a:pt x="741620" y="148857"/>
                  <a:pt x="622004" y="233917"/>
                </a:cubicBezTo>
                <a:cubicBezTo>
                  <a:pt x="502388" y="318977"/>
                  <a:pt x="284420" y="434163"/>
                  <a:pt x="180753" y="510363"/>
                </a:cubicBezTo>
                <a:cubicBezTo>
                  <a:pt x="77086" y="586563"/>
                  <a:pt x="38543" y="638840"/>
                  <a:pt x="0" y="6911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70" name="Freeform 269">
            <a:extLst>
              <a:ext uri="{FF2B5EF4-FFF2-40B4-BE49-F238E27FC236}">
                <a16:creationId xmlns:a16="http://schemas.microsoft.com/office/drawing/2014/main" id="{0DF8264E-0BBB-E64B-AAB2-7459BC8E9AB8}"/>
              </a:ext>
            </a:extLst>
          </p:cNvPr>
          <p:cNvSpPr/>
          <p:nvPr/>
        </p:nvSpPr>
        <p:spPr>
          <a:xfrm>
            <a:off x="5580383" y="1738425"/>
            <a:ext cx="623556" cy="329611"/>
          </a:xfrm>
          <a:custGeom>
            <a:avLst/>
            <a:gdLst>
              <a:gd name="connsiteX0" fmla="*/ 685800 w 685800"/>
              <a:gd name="connsiteY0" fmla="*/ 0 h 329610"/>
              <a:gd name="connsiteX1" fmla="*/ 478466 w 685800"/>
              <a:gd name="connsiteY1" fmla="*/ 180754 h 329610"/>
              <a:gd name="connsiteX2" fmla="*/ 154173 w 685800"/>
              <a:gd name="connsiteY2" fmla="*/ 202019 h 329610"/>
              <a:gd name="connsiteX3" fmla="*/ 0 w 685800"/>
              <a:gd name="connsiteY3" fmla="*/ 329610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29610">
                <a:moveTo>
                  <a:pt x="685800" y="0"/>
                </a:moveTo>
                <a:cubicBezTo>
                  <a:pt x="626435" y="73542"/>
                  <a:pt x="567070" y="147084"/>
                  <a:pt x="478466" y="180754"/>
                </a:cubicBezTo>
                <a:cubicBezTo>
                  <a:pt x="389861" y="214424"/>
                  <a:pt x="233917" y="177210"/>
                  <a:pt x="154173" y="202019"/>
                </a:cubicBezTo>
                <a:cubicBezTo>
                  <a:pt x="74429" y="226828"/>
                  <a:pt x="37214" y="278219"/>
                  <a:pt x="0" y="32961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26A1502-F792-9C4B-92C8-9D7FC63FE110}"/>
              </a:ext>
            </a:extLst>
          </p:cNvPr>
          <p:cNvSpPr/>
          <p:nvPr/>
        </p:nvSpPr>
        <p:spPr>
          <a:xfrm>
            <a:off x="3600001" y="4572000"/>
            <a:ext cx="3960000" cy="360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6A94C48-279A-3540-92F4-67FCFC44244C}"/>
              </a:ext>
            </a:extLst>
          </p:cNvPr>
          <p:cNvSpPr/>
          <p:nvPr/>
        </p:nvSpPr>
        <p:spPr>
          <a:xfrm>
            <a:off x="3600002" y="4608000"/>
            <a:ext cx="3960000" cy="1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D7B9DE0-30D8-4B40-8032-DBAA5195A496}"/>
              </a:ext>
            </a:extLst>
          </p:cNvPr>
          <p:cNvGrpSpPr/>
          <p:nvPr/>
        </p:nvGrpSpPr>
        <p:grpSpPr>
          <a:xfrm>
            <a:off x="5400002" y="4428000"/>
            <a:ext cx="360000" cy="144000"/>
            <a:chOff x="3600000" y="4428000"/>
            <a:chExt cx="360000" cy="144000"/>
          </a:xfrm>
          <a:solidFill>
            <a:schemeClr val="bg1">
              <a:lumMod val="85000"/>
            </a:schemeClr>
          </a:solidFill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D9F7B4C-F629-7643-906C-58702D5C0E6A}"/>
                </a:ext>
              </a:extLst>
            </p:cNvPr>
            <p:cNvSpPr/>
            <p:nvPr/>
          </p:nvSpPr>
          <p:spPr>
            <a:xfrm>
              <a:off x="3600000" y="4428000"/>
              <a:ext cx="360000" cy="3600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85676C1-779C-C046-AE21-89B48AB3B1FC}"/>
                </a:ext>
              </a:extLst>
            </p:cNvPr>
            <p:cNvSpPr/>
            <p:nvPr/>
          </p:nvSpPr>
          <p:spPr>
            <a:xfrm>
              <a:off x="3600000" y="4464000"/>
              <a:ext cx="36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</p:spTree>
    <p:extLst>
      <p:ext uri="{BB962C8B-B14F-4D97-AF65-F5344CB8AC3E}">
        <p14:creationId xmlns:p14="http://schemas.microsoft.com/office/powerpoint/2010/main" val="388902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1118</Words>
  <Application>Microsoft Macintosh PowerPoint</Application>
  <PresentationFormat>Widescreen</PresentationFormat>
  <Paragraphs>474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Hiragino Mincho Pro W3</vt:lpstr>
      <vt:lpstr>Hiragino Mincho Pro W6</vt:lpstr>
      <vt:lpstr>Hiragino Sans W1</vt:lpstr>
      <vt:lpstr>Hiragino Sans W2</vt:lpstr>
      <vt:lpstr>Hiragino Sans W3</vt:lpstr>
      <vt:lpstr>Hiragino Sans W5</vt:lpstr>
      <vt:lpstr>Hiragino Sans W6</vt:lpstr>
      <vt:lpstr>MS PGothic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J-PARC E16 検出器</vt:lpstr>
      <vt:lpstr>トリガー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追加基板信号チェック：チェンバー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近藤　丈仁</dc:creator>
  <cp:lastModifiedBy>近藤　丈仁</cp:lastModifiedBy>
  <cp:revision>3</cp:revision>
  <dcterms:created xsi:type="dcterms:W3CDTF">2021-02-04T10:03:56Z</dcterms:created>
  <dcterms:modified xsi:type="dcterms:W3CDTF">2021-03-18T02:24:59Z</dcterms:modified>
</cp:coreProperties>
</file>