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5" r:id="rId4"/>
    <p:sldId id="259" r:id="rId5"/>
    <p:sldId id="258" r:id="rId6"/>
    <p:sldId id="260" r:id="rId7"/>
    <p:sldId id="261" r:id="rId8"/>
    <p:sldId id="263" r:id="rId9"/>
    <p:sldId id="262" r:id="rId10"/>
    <p:sldId id="264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0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B9767-1819-4E4F-8C7C-3A31D013E205}" type="datetimeFigureOut">
              <a:rPr kumimoji="1" lang="ja-JP" altLang="en-US" smtClean="0"/>
              <a:t>2021/4/19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259F9-8654-405B-A523-2051740370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71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337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58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02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51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353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183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48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97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22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11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06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04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77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01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70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4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654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kumimoji="1" lang="en-US" altLang="ja-JP"/>
              <a:t>2021/4/20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C7AFFB-3C9A-4440-A41C-4335F8B45D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636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937DEE-7A4E-4B97-9CD7-2939C7DCF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Full-ladder</a:t>
            </a:r>
            <a:r>
              <a:rPr kumimoji="1" lang="ja-JP" altLang="en-US" dirty="0"/>
              <a:t>の動作確認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304D1F9-057A-41A8-8461-6ECF99A06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NWU</a:t>
            </a:r>
          </a:p>
          <a:p>
            <a:r>
              <a:rPr lang="ja-JP" altLang="en-US" dirty="0"/>
              <a:t>並本ゆみか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D09758-844A-4589-AD08-75D7DF78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428445-D16D-4AA7-BD12-7CA01A05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021" y="6480175"/>
            <a:ext cx="4893958" cy="377825"/>
          </a:xfrm>
        </p:spPr>
        <p:txBody>
          <a:bodyPr/>
          <a:lstStyle/>
          <a:p>
            <a:pPr algn="ctr"/>
            <a:r>
              <a:rPr kumimoji="1" lang="en-US" altLang="ja-JP" dirty="0"/>
              <a:t>INTTJPMT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DEA916-A0E3-479B-9395-1801AAA4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968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動作確認まとめ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graphicFrame>
        <p:nvGraphicFramePr>
          <p:cNvPr id="8" name="表 9">
            <a:extLst>
              <a:ext uri="{FF2B5EF4-FFF2-40B4-BE49-F238E27FC236}">
                <a16:creationId xmlns:a16="http://schemas.microsoft.com/office/drawing/2014/main" id="{D6B11640-21AE-46C8-A679-4C457326A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130295"/>
              </p:ext>
            </p:extLst>
          </p:nvPr>
        </p:nvGraphicFramePr>
        <p:xfrm>
          <a:off x="1030288" y="1306652"/>
          <a:ext cx="10131423" cy="35342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1107">
                  <a:extLst>
                    <a:ext uri="{9D8B030D-6E8A-4147-A177-3AD203B41FA5}">
                      <a16:colId xmlns:a16="http://schemas.microsoft.com/office/drawing/2014/main" val="136800276"/>
                    </a:ext>
                  </a:extLst>
                </a:gridCol>
                <a:gridCol w="4225158">
                  <a:extLst>
                    <a:ext uri="{9D8B030D-6E8A-4147-A177-3AD203B41FA5}">
                      <a16:colId xmlns:a16="http://schemas.microsoft.com/office/drawing/2014/main" val="2748200000"/>
                    </a:ext>
                  </a:extLst>
                </a:gridCol>
                <a:gridCol w="4225158">
                  <a:extLst>
                    <a:ext uri="{9D8B030D-6E8A-4147-A177-3AD203B41FA5}">
                      <a16:colId xmlns:a16="http://schemas.microsoft.com/office/drawing/2014/main" val="3574423179"/>
                    </a:ext>
                  </a:extLst>
                </a:gridCol>
              </a:tblGrid>
              <a:tr h="546002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North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South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341999"/>
                  </a:ext>
                </a:extLst>
              </a:tr>
              <a:tr h="9960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PPB2-L4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△</a:t>
                      </a:r>
                      <a:endParaRPr kumimoji="1" lang="en-US" altLang="ja-JP" dirty="0"/>
                    </a:p>
                    <a:p>
                      <a:pPr algn="ctr"/>
                      <a:r>
                        <a:rPr kumimoji="1" lang="en-US" altLang="ja-JP" dirty="0"/>
                        <a:t>Chan 118 is empty.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345878"/>
                  </a:ext>
                </a:extLst>
              </a:tr>
              <a:tr h="9960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PPB2-L5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768013"/>
                  </a:ext>
                </a:extLst>
              </a:tr>
              <a:tr h="9960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PPB2-L6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△</a:t>
                      </a:r>
                      <a:endParaRPr kumimoji="1" lang="en-US" altLang="ja-JP" dirty="0"/>
                    </a:p>
                    <a:p>
                      <a:pPr algn="ctr"/>
                      <a:r>
                        <a:rPr kumimoji="1" lang="en-US" altLang="ja-JP" dirty="0"/>
                        <a:t>Chan 74 is noisy, </a:t>
                      </a:r>
                      <a:r>
                        <a:rPr kumimoji="1" lang="en-US" altLang="ja-JP" dirty="0" err="1"/>
                        <a:t>chan</a:t>
                      </a:r>
                      <a:r>
                        <a:rPr kumimoji="1" lang="en-US" altLang="ja-JP" dirty="0"/>
                        <a:t> 106 is empty.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8339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34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en-US" altLang="ja-JP" dirty="0"/>
              <a:t>ROC9</a:t>
            </a:r>
            <a:r>
              <a:rPr kumimoji="1" lang="ja-JP" altLang="en-US" dirty="0"/>
              <a:t>を用いた動作確認</a:t>
            </a:r>
            <a:r>
              <a:rPr kumimoji="1" lang="en-US" altLang="ja-JP" dirty="0"/>
              <a:t>:PPLB-L4N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4409391"/>
            <a:ext cx="10822859" cy="1493727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2706349"/>
            <a:ext cx="10831811" cy="1493727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1029374"/>
            <a:ext cx="10831811" cy="1493727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C10CF358-45BB-4D02-BCC4-E48DB9452BB0}"/>
              </a:ext>
            </a:extLst>
          </p:cNvPr>
          <p:cNvSpPr/>
          <p:nvPr/>
        </p:nvSpPr>
        <p:spPr>
          <a:xfrm>
            <a:off x="6630419" y="963555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F6A571E-4B28-49C8-9A3F-7DF5694010AA}"/>
              </a:ext>
            </a:extLst>
          </p:cNvPr>
          <p:cNvSpPr/>
          <p:nvPr/>
        </p:nvSpPr>
        <p:spPr>
          <a:xfrm>
            <a:off x="6568134" y="2643401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30F1492-EC31-4BB3-9899-208DD30A1440}"/>
              </a:ext>
            </a:extLst>
          </p:cNvPr>
          <p:cNvSpPr/>
          <p:nvPr/>
        </p:nvSpPr>
        <p:spPr>
          <a:xfrm>
            <a:off x="6577054" y="4395032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960C93-353B-486A-9DF0-00F2A7C6E201}"/>
              </a:ext>
            </a:extLst>
          </p:cNvPr>
          <p:cNvSpPr txBox="1"/>
          <p:nvPr/>
        </p:nvSpPr>
        <p:spPr>
          <a:xfrm>
            <a:off x="707666" y="5971016"/>
            <a:ext cx="10915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ROC3</a:t>
            </a:r>
            <a:r>
              <a:rPr kumimoji="1" lang="ja-JP" altLang="en-US" dirty="0"/>
              <a:t>を用いたときに比べ、ノイズが減っている</a:t>
            </a:r>
            <a:endParaRPr kumimoji="1" lang="en-US" altLang="ja-JP" dirty="0"/>
          </a:p>
          <a:p>
            <a:r>
              <a:rPr kumimoji="1" lang="en-US" altLang="ja-JP" dirty="0"/>
              <a:t>Chip19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chan118,119</a:t>
            </a:r>
            <a:r>
              <a:rPr kumimoji="1" lang="ja-JP" altLang="en-US" dirty="0"/>
              <a:t>のエントリーがほぼ</a:t>
            </a:r>
            <a:r>
              <a:rPr kumimoji="1" lang="en-US" altLang="ja-JP" dirty="0"/>
              <a:t>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5398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:PPLB-L4N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4417341"/>
            <a:ext cx="10822859" cy="1493728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2706349"/>
            <a:ext cx="10831812" cy="1493727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1" y="1029374"/>
            <a:ext cx="10831812" cy="1493727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C10CF358-45BB-4D02-BCC4-E48DB9452BB0}"/>
              </a:ext>
            </a:extLst>
          </p:cNvPr>
          <p:cNvSpPr/>
          <p:nvPr/>
        </p:nvSpPr>
        <p:spPr>
          <a:xfrm>
            <a:off x="6630419" y="963555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F6A571E-4B28-49C8-9A3F-7DF5694010AA}"/>
              </a:ext>
            </a:extLst>
          </p:cNvPr>
          <p:cNvSpPr/>
          <p:nvPr/>
        </p:nvSpPr>
        <p:spPr>
          <a:xfrm>
            <a:off x="6568134" y="2643401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30F1492-EC31-4BB3-9899-208DD30A1440}"/>
              </a:ext>
            </a:extLst>
          </p:cNvPr>
          <p:cNvSpPr/>
          <p:nvPr/>
        </p:nvSpPr>
        <p:spPr>
          <a:xfrm>
            <a:off x="6577054" y="4395032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DDFA7E-9200-42AC-9BE7-26DEF838AEB7}"/>
              </a:ext>
            </a:extLst>
          </p:cNvPr>
          <p:cNvSpPr txBox="1"/>
          <p:nvPr/>
        </p:nvSpPr>
        <p:spPr>
          <a:xfrm>
            <a:off x="662990" y="6110843"/>
            <a:ext cx="111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Chip19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chan118</a:t>
            </a:r>
            <a:r>
              <a:rPr kumimoji="1" lang="ja-JP" altLang="en-US" dirty="0"/>
              <a:t>がエントリーなし</a:t>
            </a:r>
          </a:p>
        </p:txBody>
      </p:sp>
    </p:spTree>
    <p:extLst>
      <p:ext uri="{BB962C8B-B14F-4D97-AF65-F5344CB8AC3E}">
        <p14:creationId xmlns:p14="http://schemas.microsoft.com/office/powerpoint/2010/main" val="2627241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en-US" altLang="ja-JP" dirty="0"/>
              <a:t>ROC9</a:t>
            </a:r>
            <a:r>
              <a:rPr kumimoji="1" lang="ja-JP" altLang="en-US" dirty="0"/>
              <a:t>を用いた動作確認</a:t>
            </a:r>
            <a:r>
              <a:rPr kumimoji="1" lang="en-US" altLang="ja-JP" dirty="0"/>
              <a:t>:PPLB-L4N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4409391"/>
            <a:ext cx="10822859" cy="1493727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2706349"/>
            <a:ext cx="10831811" cy="1493727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1029374"/>
            <a:ext cx="10831811" cy="1493727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C10CF358-45BB-4D02-BCC4-E48DB9452BB0}"/>
              </a:ext>
            </a:extLst>
          </p:cNvPr>
          <p:cNvSpPr/>
          <p:nvPr/>
        </p:nvSpPr>
        <p:spPr>
          <a:xfrm>
            <a:off x="6630419" y="963555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F6A571E-4B28-49C8-9A3F-7DF5694010AA}"/>
              </a:ext>
            </a:extLst>
          </p:cNvPr>
          <p:cNvSpPr/>
          <p:nvPr/>
        </p:nvSpPr>
        <p:spPr>
          <a:xfrm>
            <a:off x="6568134" y="2643401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30F1492-EC31-4BB3-9899-208DD30A1440}"/>
              </a:ext>
            </a:extLst>
          </p:cNvPr>
          <p:cNvSpPr/>
          <p:nvPr/>
        </p:nvSpPr>
        <p:spPr>
          <a:xfrm>
            <a:off x="6577054" y="4395032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960C93-353B-486A-9DF0-00F2A7C6E201}"/>
              </a:ext>
            </a:extLst>
          </p:cNvPr>
          <p:cNvSpPr txBox="1"/>
          <p:nvPr/>
        </p:nvSpPr>
        <p:spPr>
          <a:xfrm>
            <a:off x="707666" y="5971016"/>
            <a:ext cx="10915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ROC3</a:t>
            </a:r>
            <a:r>
              <a:rPr kumimoji="1" lang="ja-JP" altLang="en-US" dirty="0"/>
              <a:t>を用いたときに比べ、ノイズが減っている</a:t>
            </a:r>
            <a:endParaRPr kumimoji="1" lang="en-US" altLang="ja-JP" dirty="0"/>
          </a:p>
          <a:p>
            <a:r>
              <a:rPr kumimoji="1" lang="en-US" altLang="ja-JP" dirty="0"/>
              <a:t>Chip19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chan118,119</a:t>
            </a:r>
            <a:r>
              <a:rPr kumimoji="1" lang="ja-JP" altLang="en-US" dirty="0"/>
              <a:t>のエントリーがほぼ</a:t>
            </a:r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E193FED-BC31-455D-B1C2-1CD7C43A9D21}"/>
              </a:ext>
            </a:extLst>
          </p:cNvPr>
          <p:cNvSpPr/>
          <p:nvPr/>
        </p:nvSpPr>
        <p:spPr>
          <a:xfrm>
            <a:off x="5335233" y="1029374"/>
            <a:ext cx="5782111" cy="3003888"/>
          </a:xfrm>
          <a:prstGeom prst="wedgeRectCallou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95C2093-D100-47FD-91EE-A8BE42EE6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233" y="1075308"/>
            <a:ext cx="5782111" cy="29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61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en-US" altLang="ja-JP" dirty="0"/>
              <a:t>ROC9</a:t>
            </a:r>
            <a:r>
              <a:rPr kumimoji="1" lang="ja-JP" altLang="en-US" dirty="0"/>
              <a:t>を用いた動作確認</a:t>
            </a:r>
            <a:r>
              <a:rPr kumimoji="1" lang="en-US" altLang="ja-JP" dirty="0"/>
              <a:t>:PPLB-L6N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4" y="4409391"/>
            <a:ext cx="10822852" cy="1493727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2706349"/>
            <a:ext cx="10831811" cy="149372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1029374"/>
            <a:ext cx="10831811" cy="1493726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C10CF358-45BB-4D02-BCC4-E48DB9452BB0}"/>
              </a:ext>
            </a:extLst>
          </p:cNvPr>
          <p:cNvSpPr/>
          <p:nvPr/>
        </p:nvSpPr>
        <p:spPr>
          <a:xfrm>
            <a:off x="10812805" y="954882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F6A571E-4B28-49C8-9A3F-7DF5694010AA}"/>
              </a:ext>
            </a:extLst>
          </p:cNvPr>
          <p:cNvSpPr/>
          <p:nvPr/>
        </p:nvSpPr>
        <p:spPr>
          <a:xfrm>
            <a:off x="10812805" y="2630798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30F1492-EC31-4BB3-9899-208DD30A1440}"/>
              </a:ext>
            </a:extLst>
          </p:cNvPr>
          <p:cNvSpPr/>
          <p:nvPr/>
        </p:nvSpPr>
        <p:spPr>
          <a:xfrm>
            <a:off x="10797259" y="4322557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960C93-353B-486A-9DF0-00F2A7C6E201}"/>
              </a:ext>
            </a:extLst>
          </p:cNvPr>
          <p:cNvSpPr txBox="1"/>
          <p:nvPr/>
        </p:nvSpPr>
        <p:spPr>
          <a:xfrm>
            <a:off x="707662" y="5903118"/>
            <a:ext cx="10915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ROC3</a:t>
            </a:r>
            <a:r>
              <a:rPr kumimoji="1" lang="ja-JP" altLang="en-US" dirty="0"/>
              <a:t>を用いたときに比べ、ノイズが減っている</a:t>
            </a:r>
            <a:endParaRPr kumimoji="1" lang="en-US" altLang="ja-JP" dirty="0"/>
          </a:p>
          <a:p>
            <a:r>
              <a:rPr kumimoji="1" lang="en-US" altLang="ja-JP" dirty="0"/>
              <a:t>Chip14</a:t>
            </a:r>
            <a:r>
              <a:rPr kumimoji="1" lang="ja-JP" altLang="en-US" dirty="0"/>
              <a:t>の</a:t>
            </a:r>
            <a:r>
              <a:rPr kumimoji="1" lang="en-US" altLang="ja-JP" dirty="0"/>
              <a:t>over 15</a:t>
            </a:r>
            <a:r>
              <a:rPr kumimoji="1" lang="ja-JP" altLang="en-US" dirty="0"/>
              <a:t>表示が消えた</a:t>
            </a:r>
            <a:endParaRPr kumimoji="1" lang="en-US" altLang="ja-JP" dirty="0"/>
          </a:p>
          <a:p>
            <a:r>
              <a:rPr kumimoji="1" lang="en-US" altLang="ja-JP" dirty="0"/>
              <a:t>chip14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chan74,106</a:t>
            </a:r>
            <a:r>
              <a:rPr kumimoji="1" lang="ja-JP" altLang="en-US" dirty="0"/>
              <a:t>のエントリーがほぼ</a:t>
            </a:r>
            <a:r>
              <a:rPr kumimoji="1" lang="en-US" altLang="ja-JP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6978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:PPLB-L6N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4" y="4331226"/>
            <a:ext cx="10822852" cy="1493726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4" y="2600063"/>
            <a:ext cx="10831804" cy="149372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4" y="868901"/>
            <a:ext cx="10831804" cy="14937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82787A-AB5B-4B8E-A2F9-35534209954C}"/>
              </a:ext>
            </a:extLst>
          </p:cNvPr>
          <p:cNvSpPr txBox="1"/>
          <p:nvPr/>
        </p:nvSpPr>
        <p:spPr>
          <a:xfrm>
            <a:off x="800104" y="5989099"/>
            <a:ext cx="787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Chip14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chan74</a:t>
            </a:r>
            <a:r>
              <a:rPr kumimoji="1" lang="ja-JP" altLang="en-US" dirty="0"/>
              <a:t>が</a:t>
            </a:r>
            <a:r>
              <a:rPr kumimoji="1" lang="en-US" altLang="ja-JP" dirty="0"/>
              <a:t>noisy, chan106</a:t>
            </a:r>
            <a:r>
              <a:rPr kumimoji="1" lang="ja-JP" altLang="en-US" dirty="0"/>
              <a:t>が</a:t>
            </a:r>
            <a:r>
              <a:rPr kumimoji="1" lang="ja-JP" altLang="en-US"/>
              <a:t>エントリーなし</a:t>
            </a:r>
            <a:endParaRPr kumimoji="1" lang="en-US" altLang="ja-JP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5A9FFC2-F7BB-4ADE-A77D-94E3A10DA624}"/>
              </a:ext>
            </a:extLst>
          </p:cNvPr>
          <p:cNvSpPr/>
          <p:nvPr/>
        </p:nvSpPr>
        <p:spPr>
          <a:xfrm>
            <a:off x="10781969" y="752344"/>
            <a:ext cx="946324" cy="888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994BEC1-8936-41B0-8909-084320B6D233}"/>
              </a:ext>
            </a:extLst>
          </p:cNvPr>
          <p:cNvSpPr/>
          <p:nvPr/>
        </p:nvSpPr>
        <p:spPr>
          <a:xfrm>
            <a:off x="10781969" y="2479184"/>
            <a:ext cx="946324" cy="888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D062819-873E-41C6-A175-0C4BF73A6C37}"/>
              </a:ext>
            </a:extLst>
          </p:cNvPr>
          <p:cNvSpPr/>
          <p:nvPr/>
        </p:nvSpPr>
        <p:spPr>
          <a:xfrm>
            <a:off x="10781969" y="4230103"/>
            <a:ext cx="946324" cy="888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66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en-US" altLang="ja-JP" dirty="0"/>
              <a:t>ROC9</a:t>
            </a:r>
            <a:r>
              <a:rPr kumimoji="1" lang="ja-JP" altLang="en-US" dirty="0"/>
              <a:t>を用いた動作確認</a:t>
            </a:r>
            <a:r>
              <a:rPr kumimoji="1" lang="en-US" altLang="ja-JP" dirty="0"/>
              <a:t>:PPLB-L6N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4" y="4409391"/>
            <a:ext cx="10822852" cy="1493727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2706349"/>
            <a:ext cx="10831811" cy="149372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1029374"/>
            <a:ext cx="10831811" cy="1493726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C10CF358-45BB-4D02-BCC4-E48DB9452BB0}"/>
              </a:ext>
            </a:extLst>
          </p:cNvPr>
          <p:cNvSpPr/>
          <p:nvPr/>
        </p:nvSpPr>
        <p:spPr>
          <a:xfrm>
            <a:off x="10812805" y="954882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F6A571E-4B28-49C8-9A3F-7DF5694010AA}"/>
              </a:ext>
            </a:extLst>
          </p:cNvPr>
          <p:cNvSpPr/>
          <p:nvPr/>
        </p:nvSpPr>
        <p:spPr>
          <a:xfrm>
            <a:off x="10812805" y="2630798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30F1492-EC31-4BB3-9899-208DD30A1440}"/>
              </a:ext>
            </a:extLst>
          </p:cNvPr>
          <p:cNvSpPr/>
          <p:nvPr/>
        </p:nvSpPr>
        <p:spPr>
          <a:xfrm>
            <a:off x="10797259" y="4322557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960C93-353B-486A-9DF0-00F2A7C6E201}"/>
              </a:ext>
            </a:extLst>
          </p:cNvPr>
          <p:cNvSpPr txBox="1"/>
          <p:nvPr/>
        </p:nvSpPr>
        <p:spPr>
          <a:xfrm>
            <a:off x="707662" y="5903118"/>
            <a:ext cx="10915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ROC3</a:t>
            </a:r>
            <a:r>
              <a:rPr kumimoji="1" lang="ja-JP" altLang="en-US" dirty="0"/>
              <a:t>を用いたときに比べ、ノイズが減っている</a:t>
            </a:r>
            <a:endParaRPr kumimoji="1" lang="en-US" altLang="ja-JP" dirty="0"/>
          </a:p>
          <a:p>
            <a:r>
              <a:rPr kumimoji="1" lang="en-US" altLang="ja-JP" dirty="0"/>
              <a:t>Chip14</a:t>
            </a:r>
            <a:r>
              <a:rPr kumimoji="1" lang="ja-JP" altLang="en-US" dirty="0"/>
              <a:t>の</a:t>
            </a:r>
            <a:r>
              <a:rPr kumimoji="1" lang="en-US" altLang="ja-JP" dirty="0"/>
              <a:t>over 15</a:t>
            </a:r>
            <a:r>
              <a:rPr kumimoji="1" lang="ja-JP" altLang="en-US" dirty="0"/>
              <a:t>表示が消えた</a:t>
            </a:r>
            <a:endParaRPr kumimoji="1" lang="en-US" altLang="ja-JP" dirty="0"/>
          </a:p>
          <a:p>
            <a:r>
              <a:rPr kumimoji="1" lang="en-US" altLang="ja-JP" dirty="0"/>
              <a:t>chip14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chan74,106</a:t>
            </a:r>
            <a:r>
              <a:rPr kumimoji="1" lang="ja-JP" altLang="en-US" dirty="0"/>
              <a:t>のエントリーがほぼ</a:t>
            </a:r>
            <a:r>
              <a:rPr kumimoji="1" lang="en-US" altLang="ja-JP" dirty="0"/>
              <a:t>0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F7A954DA-D0E1-4F28-B8B5-E154F39F60DF}"/>
              </a:ext>
            </a:extLst>
          </p:cNvPr>
          <p:cNvSpPr/>
          <p:nvPr/>
        </p:nvSpPr>
        <p:spPr>
          <a:xfrm flipH="1">
            <a:off x="5672659" y="761942"/>
            <a:ext cx="5710320" cy="3286539"/>
          </a:xfrm>
          <a:prstGeom prst="wedgeRectCallout">
            <a:avLst>
              <a:gd name="adj1" fmla="val -40270"/>
              <a:gd name="adj2" fmla="val 68306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DA3B1AC-9F86-4545-AD80-CB7D0C2D09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572" b="-1"/>
          <a:stretch/>
        </p:blipFill>
        <p:spPr>
          <a:xfrm>
            <a:off x="5672659" y="841797"/>
            <a:ext cx="5710320" cy="30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フルラダーについて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4D1620-8A87-498D-BE30-EE946B719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42" y="818984"/>
            <a:ext cx="10692516" cy="6039015"/>
          </a:xfrm>
        </p:spPr>
        <p:txBody>
          <a:bodyPr anchor="t"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/>
              <a:t>BNL</a:t>
            </a:r>
            <a:r>
              <a:rPr kumimoji="1" lang="ja-JP" altLang="en-US" dirty="0"/>
              <a:t>から送られてきた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つのフルラダー</a:t>
            </a:r>
            <a:endParaRPr kumimoji="1" lang="en-US" altLang="ja-JP" dirty="0"/>
          </a:p>
          <a:p>
            <a:r>
              <a:rPr lang="en-US" altLang="ja-JP" dirty="0"/>
              <a:t>4,5,6</a:t>
            </a:r>
            <a:r>
              <a:rPr lang="ja-JP" altLang="en-US" dirty="0"/>
              <a:t>の番号が振られている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フルラダーを構成するハーフラダーには</a:t>
            </a:r>
            <a:r>
              <a:rPr lang="en-US" altLang="ja-JP" dirty="0"/>
              <a:t>North, South</a:t>
            </a:r>
            <a:r>
              <a:rPr lang="ja-JP" altLang="en-US" dirty="0"/>
              <a:t>の名前が振られている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2129D6E-5107-449D-B9B3-524376ABC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35" r="58" b="21710"/>
          <a:stretch/>
        </p:blipFill>
        <p:spPr>
          <a:xfrm>
            <a:off x="1981118" y="697189"/>
            <a:ext cx="8679674" cy="16538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4BDC52C-7DFE-4188-983E-74F470E4D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" t="34902" b="35005"/>
          <a:stretch/>
        </p:blipFill>
        <p:spPr>
          <a:xfrm>
            <a:off x="1507076" y="3293303"/>
            <a:ext cx="9627758" cy="1653871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6F5E3812-EE6B-4108-AA45-F5E709F08025}"/>
              </a:ext>
            </a:extLst>
          </p:cNvPr>
          <p:cNvSpPr/>
          <p:nvPr/>
        </p:nvSpPr>
        <p:spPr>
          <a:xfrm>
            <a:off x="2743097" y="3892011"/>
            <a:ext cx="278295" cy="246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C0A7F7D-A4AD-4AF3-9D31-18C5BCCDDCA0}"/>
              </a:ext>
            </a:extLst>
          </p:cNvPr>
          <p:cNvSpPr/>
          <p:nvPr/>
        </p:nvSpPr>
        <p:spPr>
          <a:xfrm>
            <a:off x="10115281" y="3892011"/>
            <a:ext cx="278295" cy="246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35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フルラダーの動作確認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4D1620-8A87-498D-BE30-EE946B719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42" y="1591517"/>
            <a:ext cx="10692516" cy="3991555"/>
          </a:xfrm>
        </p:spPr>
        <p:txBody>
          <a:bodyPr anchor="t"/>
          <a:lstStyle/>
          <a:p>
            <a:r>
              <a:rPr kumimoji="1" lang="ja-JP" altLang="en-US" dirty="0"/>
              <a:t>バスエクステンダーなしのキャリブレーションテストをまだ行っていなかったので、行った。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使用した</a:t>
            </a:r>
            <a:r>
              <a:rPr kumimoji="1" lang="en-US" altLang="ja-JP" dirty="0"/>
              <a:t>ROC</a:t>
            </a:r>
            <a:r>
              <a:rPr kumimoji="1" lang="ja-JP" altLang="en-US" dirty="0"/>
              <a:t>は</a:t>
            </a:r>
            <a:r>
              <a:rPr kumimoji="1" lang="en-US" altLang="ja-JP" dirty="0"/>
              <a:t>3, 9</a:t>
            </a:r>
            <a:r>
              <a:rPr kumimoji="1" lang="ja-JP" altLang="en-US" dirty="0"/>
              <a:t>　コンバージョンケーブルは</a:t>
            </a:r>
            <a:r>
              <a:rPr kumimoji="1" lang="en-US" altLang="ja-JP" dirty="0"/>
              <a:t>large#9</a:t>
            </a:r>
            <a:r>
              <a:rPr kumimoji="1" lang="ja-JP" altLang="en-US" dirty="0"/>
              <a:t>を使用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120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:PPLB-L4N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4417341"/>
            <a:ext cx="10822859" cy="1493728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2706349"/>
            <a:ext cx="10831812" cy="1493727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1" y="1029374"/>
            <a:ext cx="10831812" cy="1493727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C10CF358-45BB-4D02-BCC4-E48DB9452BB0}"/>
              </a:ext>
            </a:extLst>
          </p:cNvPr>
          <p:cNvSpPr/>
          <p:nvPr/>
        </p:nvSpPr>
        <p:spPr>
          <a:xfrm>
            <a:off x="6630419" y="963555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F6A571E-4B28-49C8-9A3F-7DF5694010AA}"/>
              </a:ext>
            </a:extLst>
          </p:cNvPr>
          <p:cNvSpPr/>
          <p:nvPr/>
        </p:nvSpPr>
        <p:spPr>
          <a:xfrm>
            <a:off x="6568134" y="2643401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30F1492-EC31-4BB3-9899-208DD30A1440}"/>
              </a:ext>
            </a:extLst>
          </p:cNvPr>
          <p:cNvSpPr/>
          <p:nvPr/>
        </p:nvSpPr>
        <p:spPr>
          <a:xfrm>
            <a:off x="6577054" y="4395032"/>
            <a:ext cx="914400" cy="858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38876C5-4C75-48E0-8F46-7C4E02118599}"/>
              </a:ext>
            </a:extLst>
          </p:cNvPr>
          <p:cNvSpPr txBox="1"/>
          <p:nvPr/>
        </p:nvSpPr>
        <p:spPr>
          <a:xfrm>
            <a:off x="662990" y="6110843"/>
            <a:ext cx="111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Chip19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chan118</a:t>
            </a:r>
            <a:r>
              <a:rPr kumimoji="1" lang="ja-JP" altLang="en-US" dirty="0"/>
              <a:t>がエントリーなし</a:t>
            </a:r>
          </a:p>
        </p:txBody>
      </p:sp>
    </p:spTree>
    <p:extLst>
      <p:ext uri="{BB962C8B-B14F-4D97-AF65-F5344CB8AC3E}">
        <p14:creationId xmlns:p14="http://schemas.microsoft.com/office/powerpoint/2010/main" val="45871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:PPLB-L4s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18" name="コンテンツ プレースホルダー 17">
            <a:extLst>
              <a:ext uri="{FF2B5EF4-FFF2-40B4-BE49-F238E27FC236}">
                <a16:creationId xmlns:a16="http://schemas.microsoft.com/office/drawing/2014/main" id="{92E23F71-46BE-404E-8A8B-762814E5A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4" y="1136413"/>
            <a:ext cx="10831819" cy="1493728"/>
          </a:xfr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68A6EE8-24D8-4718-8D5A-AB57F3A76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888870"/>
            <a:ext cx="10831819" cy="149372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641327"/>
            <a:ext cx="10822862" cy="14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:PPLB-L5N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4331226"/>
            <a:ext cx="10822859" cy="1493727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2600063"/>
            <a:ext cx="10831811" cy="1493727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868901"/>
            <a:ext cx="10831811" cy="14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:PPLB-L5S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4" y="4331226"/>
            <a:ext cx="10822852" cy="1493727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2600063"/>
            <a:ext cx="10831811" cy="149372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1" y="868901"/>
            <a:ext cx="10831811" cy="14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2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:PPLB-L6N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4" y="4331226"/>
            <a:ext cx="10822852" cy="1493726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4" y="2600063"/>
            <a:ext cx="10831804" cy="149372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4" y="868901"/>
            <a:ext cx="10831804" cy="14937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82787A-AB5B-4B8E-A2F9-35534209954C}"/>
              </a:ext>
            </a:extLst>
          </p:cNvPr>
          <p:cNvSpPr txBox="1"/>
          <p:nvPr/>
        </p:nvSpPr>
        <p:spPr>
          <a:xfrm>
            <a:off x="800104" y="5989099"/>
            <a:ext cx="787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Chip14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chan74</a:t>
            </a:r>
            <a:r>
              <a:rPr kumimoji="1" lang="ja-JP" altLang="en-US" dirty="0"/>
              <a:t>が</a:t>
            </a:r>
            <a:r>
              <a:rPr kumimoji="1" lang="en-US" altLang="ja-JP" dirty="0"/>
              <a:t>noisy, chan106</a:t>
            </a:r>
            <a:r>
              <a:rPr kumimoji="1" lang="ja-JP" altLang="en-US" dirty="0"/>
              <a:t>が</a:t>
            </a:r>
            <a:r>
              <a:rPr kumimoji="1" lang="ja-JP" altLang="en-US"/>
              <a:t>エントリーなし</a:t>
            </a:r>
            <a:endParaRPr kumimoji="1" lang="en-US" altLang="ja-JP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5A9FFC2-F7BB-4ADE-A77D-94E3A10DA624}"/>
              </a:ext>
            </a:extLst>
          </p:cNvPr>
          <p:cNvSpPr/>
          <p:nvPr/>
        </p:nvSpPr>
        <p:spPr>
          <a:xfrm>
            <a:off x="10781969" y="752344"/>
            <a:ext cx="946324" cy="888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994BEC1-8936-41B0-8909-084320B6D233}"/>
              </a:ext>
            </a:extLst>
          </p:cNvPr>
          <p:cNvSpPr/>
          <p:nvPr/>
        </p:nvSpPr>
        <p:spPr>
          <a:xfrm>
            <a:off x="10781969" y="2479184"/>
            <a:ext cx="946324" cy="888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D062819-873E-41C6-A175-0C4BF73A6C37}"/>
              </a:ext>
            </a:extLst>
          </p:cNvPr>
          <p:cNvSpPr/>
          <p:nvPr/>
        </p:nvSpPr>
        <p:spPr>
          <a:xfrm>
            <a:off x="10781969" y="4230103"/>
            <a:ext cx="946324" cy="888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27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6C8B80-B617-4E1D-A38F-9616F5FA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54185" cy="694414"/>
          </a:xfrm>
        </p:spPr>
        <p:txBody>
          <a:bodyPr/>
          <a:lstStyle/>
          <a:p>
            <a:r>
              <a:rPr kumimoji="1" lang="ja-JP" altLang="en-US" dirty="0"/>
              <a:t>動作確認</a:t>
            </a:r>
            <a:r>
              <a:rPr kumimoji="1" lang="en-US" altLang="ja-JP" dirty="0"/>
              <a:t>:PPLB-L6S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61C6A-B295-450F-93AE-D4BB7C0B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0175"/>
            <a:ext cx="1600200" cy="377825"/>
          </a:xfrm>
        </p:spPr>
        <p:txBody>
          <a:bodyPr/>
          <a:lstStyle/>
          <a:p>
            <a:pPr algn="ctr"/>
            <a:r>
              <a:rPr kumimoji="1" lang="en-US" altLang="ja-JP"/>
              <a:t>2021/4/20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CD7AE9-E282-40A8-A2B9-2E5A3275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171" y="6480175"/>
            <a:ext cx="7827659" cy="377825"/>
          </a:xfrm>
        </p:spPr>
        <p:txBody>
          <a:bodyPr/>
          <a:lstStyle/>
          <a:p>
            <a:pPr algn="ctr"/>
            <a:r>
              <a:rPr kumimoji="1" lang="en-US" altLang="ja-JP"/>
              <a:t>INTTJPMT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95E3A-A03E-411C-952A-25BBE86E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833" y="6480175"/>
            <a:ext cx="551167" cy="377825"/>
          </a:xfrm>
        </p:spPr>
        <p:txBody>
          <a:bodyPr/>
          <a:lstStyle/>
          <a:p>
            <a:fld id="{2FC7AFFB-3C9A-4440-A41C-4335F8B45D41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47A9B63-D814-4233-AD99-37D686975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4" y="4331226"/>
            <a:ext cx="10822852" cy="1493726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9EAA269-1A16-4D2A-B1D6-CFE970CD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4" y="2600063"/>
            <a:ext cx="10831804" cy="1493726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D04F85-F660-4D38-9649-3042C3C7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24" y="868901"/>
            <a:ext cx="10831804" cy="14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天空</Template>
  <TotalTime>138</TotalTime>
  <Words>329</Words>
  <Application>Microsoft Office PowerPoint</Application>
  <PresentationFormat>ワイド画面</PresentationFormat>
  <Paragraphs>108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游ゴシック</vt:lpstr>
      <vt:lpstr>Arial</vt:lpstr>
      <vt:lpstr>Calibri</vt:lpstr>
      <vt:lpstr>Calibri Light</vt:lpstr>
      <vt:lpstr>天空</vt:lpstr>
      <vt:lpstr>Full-ladderの動作確認</vt:lpstr>
      <vt:lpstr>フルラダーについて</vt:lpstr>
      <vt:lpstr>フルラダーの動作確認</vt:lpstr>
      <vt:lpstr>動作確認:PPLB-L4N</vt:lpstr>
      <vt:lpstr>動作確認:PPLB-L4s</vt:lpstr>
      <vt:lpstr>動作確認:PPLB-L5N</vt:lpstr>
      <vt:lpstr>動作確認:PPLB-L5S</vt:lpstr>
      <vt:lpstr>動作確認:PPLB-L6N</vt:lpstr>
      <vt:lpstr>動作確認:PPLB-L6S</vt:lpstr>
      <vt:lpstr>動作確認まとめ</vt:lpstr>
      <vt:lpstr>ROC9を用いた動作確認:PPLB-L4N</vt:lpstr>
      <vt:lpstr>動作確認:PPLB-L4N</vt:lpstr>
      <vt:lpstr>ROC9を用いた動作確認:PPLB-L4N</vt:lpstr>
      <vt:lpstr>ROC9を用いた動作確認:PPLB-L6N</vt:lpstr>
      <vt:lpstr>動作確認:PPLB-L6N</vt:lpstr>
      <vt:lpstr>ROC9を用いた動作確認:PPLB-L6N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Full-ladderの動作確認</dc:title>
  <dc:creator>並本 ゆみか</dc:creator>
  <cp:lastModifiedBy>並本 ゆみか</cp:lastModifiedBy>
  <cp:revision>12</cp:revision>
  <dcterms:created xsi:type="dcterms:W3CDTF">2021-04-15T08:33:14Z</dcterms:created>
  <dcterms:modified xsi:type="dcterms:W3CDTF">2021-04-19T08:15:53Z</dcterms:modified>
</cp:coreProperties>
</file>