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1" r:id="rId6"/>
    <p:sldId id="262" r:id="rId7"/>
    <p:sldId id="264" r:id="rId8"/>
    <p:sldId id="265" r:id="rId9"/>
    <p:sldId id="266" r:id="rId10"/>
    <p:sldId id="281" r:id="rId11"/>
    <p:sldId id="260" r:id="rId12"/>
    <p:sldId id="269" r:id="rId13"/>
    <p:sldId id="270" r:id="rId14"/>
    <p:sldId id="268" r:id="rId15"/>
    <p:sldId id="267" r:id="rId16"/>
    <p:sldId id="271" r:id="rId17"/>
    <p:sldId id="282" r:id="rId18"/>
    <p:sldId id="283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8" r:id="rId28"/>
    <p:sldId id="286" r:id="rId29"/>
    <p:sldId id="287" r:id="rId30"/>
    <p:sldId id="289" r:id="rId31"/>
    <p:sldId id="290" r:id="rId32"/>
    <p:sldId id="291" r:id="rId33"/>
    <p:sldId id="292" r:id="rId34"/>
    <p:sldId id="293" r:id="rId35"/>
    <p:sldId id="284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78" autoAdjust="0"/>
  </p:normalViewPr>
  <p:slideViewPr>
    <p:cSldViewPr>
      <p:cViewPr varScale="1">
        <p:scale>
          <a:sx n="52" d="100"/>
          <a:sy n="52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FDEC3-DEE3-47F4-A6D9-93C70E1D16BA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kumimoji="1" lang="ja-JP" altLang="en-US"/>
        </a:p>
      </dgm:t>
    </dgm:pt>
    <dgm:pt modelId="{0AA5F3B3-5719-4F2F-A047-BD0E7ABD25C0}">
      <dgm:prSet phldrT="[テキスト]"/>
      <dgm:spPr/>
      <dgm:t>
        <a:bodyPr/>
        <a:lstStyle/>
        <a:p>
          <a:r>
            <a:rPr kumimoji="1" lang="en-US" altLang="ja-JP" dirty="0" smtClean="0"/>
            <a:t>CC/NET</a:t>
          </a:r>
          <a:endParaRPr kumimoji="1" lang="ja-JP" altLang="en-US" dirty="0"/>
        </a:p>
      </dgm:t>
    </dgm:pt>
    <dgm:pt modelId="{1E604F1C-28AD-4EFB-BA0F-E2BC906EAF84}" type="parTrans" cxnId="{4FB5E678-3749-4610-97ED-3768E58167BF}">
      <dgm:prSet/>
      <dgm:spPr/>
      <dgm:t>
        <a:bodyPr/>
        <a:lstStyle/>
        <a:p>
          <a:endParaRPr kumimoji="1" lang="ja-JP" altLang="en-US"/>
        </a:p>
      </dgm:t>
    </dgm:pt>
    <dgm:pt modelId="{F8D58E96-A2FF-4715-9F06-DEE8A6B65932}" type="sibTrans" cxnId="{4FB5E678-3749-4610-97ED-3768E58167BF}">
      <dgm:prSet/>
      <dgm:spPr/>
      <dgm:t>
        <a:bodyPr/>
        <a:lstStyle/>
        <a:p>
          <a:endParaRPr kumimoji="1" lang="ja-JP" altLang="en-US"/>
        </a:p>
      </dgm:t>
    </dgm:pt>
    <dgm:pt modelId="{8ED6B847-AC20-4460-AE0D-042BFC250E39}">
      <dgm:prSet phldrT="[テキスト]"/>
      <dgm:spPr/>
      <dgm:t>
        <a:bodyPr/>
        <a:lstStyle/>
        <a:p>
          <a:r>
            <a:rPr kumimoji="1" lang="en-US" altLang="ja-JP" dirty="0" smtClean="0"/>
            <a:t>ccnet_</a:t>
          </a:r>
          <a:r>
            <a:rPr kumimoji="1" lang="en-US" altLang="ja-JP" dirty="0" smtClean="0">
              <a:solidFill>
                <a:schemeClr val="accent6">
                  <a:lumMod val="75000"/>
                </a:schemeClr>
              </a:solidFill>
            </a:rPr>
            <a:t>read16</a:t>
          </a:r>
          <a:endParaRPr kumimoji="1" lang="ja-JP" alt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862A912D-BE55-44A1-B921-AECF3B14C158}" type="parTrans" cxnId="{BA61EFBD-B4EE-4344-99B5-90BF73500994}">
      <dgm:prSet/>
      <dgm:spPr/>
      <dgm:t>
        <a:bodyPr/>
        <a:lstStyle/>
        <a:p>
          <a:endParaRPr kumimoji="1" lang="ja-JP" altLang="en-US"/>
        </a:p>
      </dgm:t>
    </dgm:pt>
    <dgm:pt modelId="{C38C1509-3F13-4401-9BCB-EDCF70826450}" type="sibTrans" cxnId="{BA61EFBD-B4EE-4344-99B5-90BF73500994}">
      <dgm:prSet/>
      <dgm:spPr/>
      <dgm:t>
        <a:bodyPr/>
        <a:lstStyle/>
        <a:p>
          <a:endParaRPr kumimoji="1" lang="ja-JP" altLang="en-US"/>
        </a:p>
      </dgm:t>
    </dgm:pt>
    <dgm:pt modelId="{089AFB60-7C0E-4987-AE7F-E04E77630E11}">
      <dgm:prSet phldrT="[テキスト]"/>
      <dgm:spPr/>
      <dgm:t>
        <a:bodyPr/>
        <a:lstStyle/>
        <a:p>
          <a:r>
            <a:rPr kumimoji="1" lang="en-US" altLang="ja-JP" dirty="0" smtClean="0"/>
            <a:t>ccnet_</a:t>
          </a:r>
          <a:r>
            <a:rPr kumimoji="1" lang="en-US" altLang="ja-JP" dirty="0" smtClean="0">
              <a:solidFill>
                <a:schemeClr val="accent5">
                  <a:lumMod val="75000"/>
                </a:schemeClr>
              </a:solidFill>
            </a:rPr>
            <a:t>write16</a:t>
          </a:r>
          <a:endParaRPr kumimoji="1" lang="ja-JP" alt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5ADF1D53-D2A4-4888-84AC-AD35360E7733}" type="parTrans" cxnId="{134EDE1D-D5BB-4BB9-8690-49DB2D61AC8F}">
      <dgm:prSet/>
      <dgm:spPr/>
      <dgm:t>
        <a:bodyPr/>
        <a:lstStyle/>
        <a:p>
          <a:endParaRPr kumimoji="1" lang="ja-JP" altLang="en-US"/>
        </a:p>
      </dgm:t>
    </dgm:pt>
    <dgm:pt modelId="{3263DC4B-E407-46F9-A991-87809B473BAA}" type="sibTrans" cxnId="{134EDE1D-D5BB-4BB9-8690-49DB2D61AC8F}">
      <dgm:prSet/>
      <dgm:spPr/>
      <dgm:t>
        <a:bodyPr/>
        <a:lstStyle/>
        <a:p>
          <a:endParaRPr kumimoji="1" lang="ja-JP" altLang="en-US"/>
        </a:p>
      </dgm:t>
    </dgm:pt>
    <dgm:pt modelId="{1F31C34B-617A-42E0-9F5B-425B1A853C53}">
      <dgm:prSet phldrT="[テキスト]"/>
      <dgm:spPr/>
      <dgm:t>
        <a:bodyPr/>
        <a:lstStyle/>
        <a:p>
          <a:r>
            <a:rPr kumimoji="1" lang="en-US" altLang="ja-JP" dirty="0" smtClean="0"/>
            <a:t>ccnet_</a:t>
          </a:r>
          <a:r>
            <a:rPr kumimoji="1" lang="en-US" altLang="ja-JP" dirty="0" smtClean="0">
              <a:solidFill>
                <a:schemeClr val="accent4">
                  <a:lumMod val="75000"/>
                </a:schemeClr>
              </a:solidFill>
            </a:rPr>
            <a:t>dma_block_read16</a:t>
          </a:r>
          <a:endParaRPr kumimoji="1" lang="ja-JP" alt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FF420FAA-496A-40BC-AB96-34BA1FBE2D10}" type="parTrans" cxnId="{B5DD7017-0846-418E-9552-ABB325F1DF6D}">
      <dgm:prSet/>
      <dgm:spPr/>
      <dgm:t>
        <a:bodyPr/>
        <a:lstStyle/>
        <a:p>
          <a:endParaRPr kumimoji="1" lang="ja-JP" altLang="en-US"/>
        </a:p>
      </dgm:t>
    </dgm:pt>
    <dgm:pt modelId="{A28B0F51-6D53-4146-A930-D417D4CF2C54}" type="sibTrans" cxnId="{B5DD7017-0846-418E-9552-ABB325F1DF6D}">
      <dgm:prSet/>
      <dgm:spPr/>
      <dgm:t>
        <a:bodyPr/>
        <a:lstStyle/>
        <a:p>
          <a:endParaRPr kumimoji="1" lang="ja-JP" altLang="en-US"/>
        </a:p>
      </dgm:t>
    </dgm:pt>
    <dgm:pt modelId="{50A925FF-2253-4159-99AB-576ABCD68CE3}">
      <dgm:prSet phldrT="[テキスト]"/>
      <dgm:spPr/>
      <dgm:t>
        <a:bodyPr/>
        <a:lstStyle/>
        <a:p>
          <a:r>
            <a:rPr kumimoji="1" lang="en-US" altLang="ja-JP" dirty="0" smtClean="0"/>
            <a:t>K2915+K3922</a:t>
          </a:r>
          <a:endParaRPr kumimoji="1" lang="ja-JP" altLang="en-US" dirty="0"/>
        </a:p>
      </dgm:t>
    </dgm:pt>
    <dgm:pt modelId="{FD66511E-22E3-497D-A493-D8E1D8870557}" type="parTrans" cxnId="{74884944-8AE8-466B-94B8-F6933BDE31D4}">
      <dgm:prSet/>
      <dgm:spPr/>
      <dgm:t>
        <a:bodyPr/>
        <a:lstStyle/>
        <a:p>
          <a:endParaRPr kumimoji="1" lang="ja-JP" altLang="en-US"/>
        </a:p>
      </dgm:t>
    </dgm:pt>
    <dgm:pt modelId="{82579E7D-32DC-4832-BA31-83443A42A6D6}" type="sibTrans" cxnId="{74884944-8AE8-466B-94B8-F6933BDE31D4}">
      <dgm:prSet/>
      <dgm:spPr/>
      <dgm:t>
        <a:bodyPr/>
        <a:lstStyle/>
        <a:p>
          <a:endParaRPr kumimoji="1" lang="ja-JP" altLang="en-US"/>
        </a:p>
      </dgm:t>
    </dgm:pt>
    <dgm:pt modelId="{910DAEE3-8751-447E-AF73-470E16D4FED6}">
      <dgm:prSet phldrT="[テキスト]"/>
      <dgm:spPr/>
      <dgm:t>
        <a:bodyPr/>
        <a:lstStyle/>
        <a:p>
          <a:r>
            <a:rPr kumimoji="1" lang="en-US" altLang="ja-JP" dirty="0" smtClean="0"/>
            <a:t>k3922_</a:t>
          </a:r>
          <a:r>
            <a:rPr kumimoji="1" lang="en-US" altLang="ja-JP" dirty="0" smtClean="0">
              <a:solidFill>
                <a:schemeClr val="accent6">
                  <a:lumMod val="75000"/>
                </a:schemeClr>
              </a:solidFill>
            </a:rPr>
            <a:t>read16</a:t>
          </a:r>
          <a:endParaRPr kumimoji="1" lang="ja-JP" alt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38DCB538-42F4-4135-BA20-D1752F375DBF}" type="parTrans" cxnId="{25C52314-091B-4EF3-9A25-B8C15CBDF866}">
      <dgm:prSet/>
      <dgm:spPr/>
      <dgm:t>
        <a:bodyPr/>
        <a:lstStyle/>
        <a:p>
          <a:endParaRPr kumimoji="1" lang="ja-JP" altLang="en-US"/>
        </a:p>
      </dgm:t>
    </dgm:pt>
    <dgm:pt modelId="{090D08F8-F17A-4D74-865D-D8DAC6B3F73F}" type="sibTrans" cxnId="{25C52314-091B-4EF3-9A25-B8C15CBDF866}">
      <dgm:prSet/>
      <dgm:spPr/>
      <dgm:t>
        <a:bodyPr/>
        <a:lstStyle/>
        <a:p>
          <a:endParaRPr kumimoji="1" lang="ja-JP" altLang="en-US"/>
        </a:p>
      </dgm:t>
    </dgm:pt>
    <dgm:pt modelId="{D116E832-2C7D-49F5-8317-A2B5AC2EDEB4}">
      <dgm:prSet phldrT="[テキスト]"/>
      <dgm:spPr/>
      <dgm:t>
        <a:bodyPr/>
        <a:lstStyle/>
        <a:p>
          <a:r>
            <a:rPr kumimoji="1" lang="en-US" altLang="ja-JP" dirty="0" smtClean="0"/>
            <a:t>k3922_</a:t>
          </a:r>
          <a:r>
            <a:rPr kumimoji="1" lang="en-US" altLang="ja-JP" dirty="0" smtClean="0">
              <a:solidFill>
                <a:schemeClr val="accent5">
                  <a:lumMod val="75000"/>
                </a:schemeClr>
              </a:solidFill>
            </a:rPr>
            <a:t>write16</a:t>
          </a:r>
          <a:endParaRPr kumimoji="1" lang="ja-JP" alt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810E3CB6-1FFB-490B-8CCD-1F94C24D301F}" type="parTrans" cxnId="{3DB20133-DE1B-48EE-B00C-65AF3CC4DC85}">
      <dgm:prSet/>
      <dgm:spPr/>
      <dgm:t>
        <a:bodyPr/>
        <a:lstStyle/>
        <a:p>
          <a:endParaRPr kumimoji="1" lang="ja-JP" altLang="en-US"/>
        </a:p>
      </dgm:t>
    </dgm:pt>
    <dgm:pt modelId="{5D30B07C-3904-464A-BBD4-ABE30B651BF8}" type="sibTrans" cxnId="{3DB20133-DE1B-48EE-B00C-65AF3CC4DC85}">
      <dgm:prSet/>
      <dgm:spPr/>
      <dgm:t>
        <a:bodyPr/>
        <a:lstStyle/>
        <a:p>
          <a:endParaRPr kumimoji="1" lang="ja-JP" altLang="en-US"/>
        </a:p>
      </dgm:t>
    </dgm:pt>
    <dgm:pt modelId="{E8DF97F7-993E-417D-B7E4-74C5FCBCC537}">
      <dgm:prSet phldrT="[テキスト]"/>
      <dgm:spPr/>
      <dgm:t>
        <a:bodyPr/>
        <a:lstStyle/>
        <a:p>
          <a:r>
            <a:rPr kumimoji="1" lang="en-US" altLang="ja-JP" dirty="0" smtClean="0"/>
            <a:t>k3922_</a:t>
          </a:r>
          <a:r>
            <a:rPr kumimoji="1" lang="en-US" altLang="ja-JP" dirty="0" smtClean="0">
              <a:solidFill>
                <a:schemeClr val="accent4">
                  <a:lumMod val="75000"/>
                </a:schemeClr>
              </a:solidFill>
            </a:rPr>
            <a:t>dma_block_read16</a:t>
          </a:r>
          <a:endParaRPr kumimoji="1" lang="ja-JP" alt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293DB77B-8BAD-4FDC-B5C9-79C0D0F91B7F}" type="parTrans" cxnId="{05A78730-83AC-449A-B0C6-5B86B789AF49}">
      <dgm:prSet/>
      <dgm:spPr/>
      <dgm:t>
        <a:bodyPr/>
        <a:lstStyle/>
        <a:p>
          <a:endParaRPr kumimoji="1" lang="ja-JP" altLang="en-US"/>
        </a:p>
      </dgm:t>
    </dgm:pt>
    <dgm:pt modelId="{7428DC2C-9B44-4094-AF33-194701A07308}" type="sibTrans" cxnId="{05A78730-83AC-449A-B0C6-5B86B789AF49}">
      <dgm:prSet/>
      <dgm:spPr/>
      <dgm:t>
        <a:bodyPr/>
        <a:lstStyle/>
        <a:p>
          <a:endParaRPr kumimoji="1" lang="ja-JP" altLang="en-US"/>
        </a:p>
      </dgm:t>
    </dgm:pt>
    <dgm:pt modelId="{F571DC04-222A-493B-95A7-C178040D2D1D}">
      <dgm:prSet phldrT="[テキスト]"/>
      <dgm:spPr/>
      <dgm:t>
        <a:bodyPr/>
        <a:lstStyle/>
        <a:p>
          <a:r>
            <a:rPr kumimoji="1" lang="en-US" altLang="ja-JP" dirty="0" smtClean="0"/>
            <a:t>CC/7700</a:t>
          </a:r>
          <a:endParaRPr kumimoji="1" lang="ja-JP" altLang="en-US" dirty="0"/>
        </a:p>
      </dgm:t>
    </dgm:pt>
    <dgm:pt modelId="{BE06F567-EB6A-4A19-ABEA-4738D8455915}" type="parTrans" cxnId="{65B9453D-8326-4D18-92B0-E9B41D82E14B}">
      <dgm:prSet/>
      <dgm:spPr/>
      <dgm:t>
        <a:bodyPr/>
        <a:lstStyle/>
        <a:p>
          <a:endParaRPr kumimoji="1" lang="ja-JP" altLang="en-US"/>
        </a:p>
      </dgm:t>
    </dgm:pt>
    <dgm:pt modelId="{E90BCD2E-707C-4FB4-B378-831D0386E370}" type="sibTrans" cxnId="{65B9453D-8326-4D18-92B0-E9B41D82E14B}">
      <dgm:prSet/>
      <dgm:spPr/>
      <dgm:t>
        <a:bodyPr/>
        <a:lstStyle/>
        <a:p>
          <a:endParaRPr kumimoji="1" lang="ja-JP" altLang="en-US"/>
        </a:p>
      </dgm:t>
    </dgm:pt>
    <dgm:pt modelId="{9A8EFE43-D6CB-45E9-A751-1F0BCD366950}">
      <dgm:prSet phldrT="[テキスト]"/>
      <dgm:spPr/>
      <dgm:t>
        <a:bodyPr/>
        <a:lstStyle/>
        <a:p>
          <a:r>
            <a:rPr kumimoji="1" lang="en-US" altLang="ja-JP" dirty="0" smtClean="0"/>
            <a:t>cc77_</a:t>
          </a:r>
          <a:r>
            <a:rPr kumimoji="1" lang="en-US" altLang="ja-JP" dirty="0" smtClean="0">
              <a:solidFill>
                <a:schemeClr val="accent6">
                  <a:lumMod val="75000"/>
                </a:schemeClr>
              </a:solidFill>
            </a:rPr>
            <a:t>read16</a:t>
          </a:r>
          <a:endParaRPr kumimoji="1" lang="ja-JP" alt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FB3376CF-4345-45EB-8ECC-B28D017118E4}" type="parTrans" cxnId="{4543E7DB-86F5-4982-961C-ECCE798B3BC8}">
      <dgm:prSet/>
      <dgm:spPr/>
      <dgm:t>
        <a:bodyPr/>
        <a:lstStyle/>
        <a:p>
          <a:endParaRPr kumimoji="1" lang="ja-JP" altLang="en-US"/>
        </a:p>
      </dgm:t>
    </dgm:pt>
    <dgm:pt modelId="{98C0B6E6-3748-4D8B-BEF6-2E31233631F9}" type="sibTrans" cxnId="{4543E7DB-86F5-4982-961C-ECCE798B3BC8}">
      <dgm:prSet/>
      <dgm:spPr/>
      <dgm:t>
        <a:bodyPr/>
        <a:lstStyle/>
        <a:p>
          <a:endParaRPr kumimoji="1" lang="ja-JP" altLang="en-US"/>
        </a:p>
      </dgm:t>
    </dgm:pt>
    <dgm:pt modelId="{EFB68465-E31A-4F16-B459-A63E37D5B344}">
      <dgm:prSet phldrT="[テキスト]"/>
      <dgm:spPr/>
      <dgm:t>
        <a:bodyPr/>
        <a:lstStyle/>
        <a:p>
          <a:r>
            <a:rPr kumimoji="1" lang="en-US" altLang="ja-JP" dirty="0" smtClean="0"/>
            <a:t>cc77_</a:t>
          </a:r>
          <a:r>
            <a:rPr kumimoji="1" lang="en-US" altLang="ja-JP" dirty="0" smtClean="0">
              <a:solidFill>
                <a:schemeClr val="accent5">
                  <a:lumMod val="75000"/>
                </a:schemeClr>
              </a:solidFill>
            </a:rPr>
            <a:t>write16</a:t>
          </a:r>
          <a:endParaRPr kumimoji="1" lang="ja-JP" alt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90152A8E-008E-46D3-B7F0-7F28BC8986CE}" type="parTrans" cxnId="{4F88A765-79B5-4AFB-B7E5-0A6008372A5C}">
      <dgm:prSet/>
      <dgm:spPr/>
      <dgm:t>
        <a:bodyPr/>
        <a:lstStyle/>
        <a:p>
          <a:endParaRPr kumimoji="1" lang="ja-JP" altLang="en-US"/>
        </a:p>
      </dgm:t>
    </dgm:pt>
    <dgm:pt modelId="{5D26BAA6-75B9-4C46-B540-503D9CC965C4}" type="sibTrans" cxnId="{4F88A765-79B5-4AFB-B7E5-0A6008372A5C}">
      <dgm:prSet/>
      <dgm:spPr/>
      <dgm:t>
        <a:bodyPr/>
        <a:lstStyle/>
        <a:p>
          <a:endParaRPr kumimoji="1" lang="ja-JP" altLang="en-US"/>
        </a:p>
      </dgm:t>
    </dgm:pt>
    <dgm:pt modelId="{119C8084-6CFB-4038-AC74-F9582AC0CFE1}" type="pres">
      <dgm:prSet presAssocID="{757FDEC3-DEE3-47F4-A6D9-93C70E1D16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7705E2F-5556-4159-8260-C24670E0030C}" type="pres">
      <dgm:prSet presAssocID="{50A925FF-2253-4159-99AB-576ABCD68CE3}" presName="composite" presStyleCnt="0"/>
      <dgm:spPr/>
      <dgm:t>
        <a:bodyPr/>
        <a:lstStyle/>
        <a:p>
          <a:endParaRPr kumimoji="1" lang="ja-JP" altLang="en-US"/>
        </a:p>
      </dgm:t>
    </dgm:pt>
    <dgm:pt modelId="{29C26117-8322-4CD9-803B-CFD78BB46AED}" type="pres">
      <dgm:prSet presAssocID="{50A925FF-2253-4159-99AB-576ABCD68CE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6B86595-1EE6-4073-B1F5-DBA556A79704}" type="pres">
      <dgm:prSet presAssocID="{50A925FF-2253-4159-99AB-576ABCD68CE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9382B8-102F-4F2E-9068-263A8E0BD3C6}" type="pres">
      <dgm:prSet presAssocID="{82579E7D-32DC-4832-BA31-83443A42A6D6}" presName="space" presStyleCnt="0"/>
      <dgm:spPr/>
      <dgm:t>
        <a:bodyPr/>
        <a:lstStyle/>
        <a:p>
          <a:endParaRPr kumimoji="1" lang="ja-JP" altLang="en-US"/>
        </a:p>
      </dgm:t>
    </dgm:pt>
    <dgm:pt modelId="{C17573AA-8D29-460A-999C-0DF17CF36709}" type="pres">
      <dgm:prSet presAssocID="{0AA5F3B3-5719-4F2F-A047-BD0E7ABD25C0}" presName="composite" presStyleCnt="0"/>
      <dgm:spPr/>
      <dgm:t>
        <a:bodyPr/>
        <a:lstStyle/>
        <a:p>
          <a:endParaRPr kumimoji="1" lang="ja-JP" altLang="en-US"/>
        </a:p>
      </dgm:t>
    </dgm:pt>
    <dgm:pt modelId="{1EAB78AA-C432-4516-AF61-23B53AB0C2E7}" type="pres">
      <dgm:prSet presAssocID="{0AA5F3B3-5719-4F2F-A047-BD0E7ABD25C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15E0865-A7AE-4B90-9C00-8BDB41CE7DB4}" type="pres">
      <dgm:prSet presAssocID="{0AA5F3B3-5719-4F2F-A047-BD0E7ABD25C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17B1841-760F-462B-8C55-4FA53678ABF7}" type="pres">
      <dgm:prSet presAssocID="{F8D58E96-A2FF-4715-9F06-DEE8A6B65932}" presName="space" presStyleCnt="0"/>
      <dgm:spPr/>
      <dgm:t>
        <a:bodyPr/>
        <a:lstStyle/>
        <a:p>
          <a:endParaRPr kumimoji="1" lang="ja-JP" altLang="en-US"/>
        </a:p>
      </dgm:t>
    </dgm:pt>
    <dgm:pt modelId="{32B47560-B29A-4D4B-97B1-7EBE6052652C}" type="pres">
      <dgm:prSet presAssocID="{F571DC04-222A-493B-95A7-C178040D2D1D}" presName="composite" presStyleCnt="0"/>
      <dgm:spPr/>
      <dgm:t>
        <a:bodyPr/>
        <a:lstStyle/>
        <a:p>
          <a:endParaRPr kumimoji="1" lang="ja-JP" altLang="en-US"/>
        </a:p>
      </dgm:t>
    </dgm:pt>
    <dgm:pt modelId="{0AE03D98-0779-4043-8CFE-BDCC1682D103}" type="pres">
      <dgm:prSet presAssocID="{F571DC04-222A-493B-95A7-C178040D2D1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A77A26-EFD9-4681-B0CC-EC0A94E61882}" type="pres">
      <dgm:prSet presAssocID="{F571DC04-222A-493B-95A7-C178040D2D1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08136E3-F801-4FAE-AE00-B62180996840}" type="presOf" srcId="{089AFB60-7C0E-4987-AE7F-E04E77630E11}" destId="{915E0865-A7AE-4B90-9C00-8BDB41CE7DB4}" srcOrd="0" destOrd="1" presId="urn:microsoft.com/office/officeart/2005/8/layout/hList1"/>
    <dgm:cxn modelId="{4543E7DB-86F5-4982-961C-ECCE798B3BC8}" srcId="{F571DC04-222A-493B-95A7-C178040D2D1D}" destId="{9A8EFE43-D6CB-45E9-A751-1F0BCD366950}" srcOrd="0" destOrd="0" parTransId="{FB3376CF-4345-45EB-8ECC-B28D017118E4}" sibTransId="{98C0B6E6-3748-4D8B-BEF6-2E31233631F9}"/>
    <dgm:cxn modelId="{BA61EFBD-B4EE-4344-99B5-90BF73500994}" srcId="{0AA5F3B3-5719-4F2F-A047-BD0E7ABD25C0}" destId="{8ED6B847-AC20-4460-AE0D-042BFC250E39}" srcOrd="0" destOrd="0" parTransId="{862A912D-BE55-44A1-B921-AECF3B14C158}" sibTransId="{C38C1509-3F13-4401-9BCB-EDCF70826450}"/>
    <dgm:cxn modelId="{CB58C36E-5338-4611-8038-61ADA1B26AF9}" type="presOf" srcId="{910DAEE3-8751-447E-AF73-470E16D4FED6}" destId="{16B86595-1EE6-4073-B1F5-DBA556A79704}" srcOrd="0" destOrd="0" presId="urn:microsoft.com/office/officeart/2005/8/layout/hList1"/>
    <dgm:cxn modelId="{11F09401-5237-4DE5-9A10-9A27149E5915}" type="presOf" srcId="{D116E832-2C7D-49F5-8317-A2B5AC2EDEB4}" destId="{16B86595-1EE6-4073-B1F5-DBA556A79704}" srcOrd="0" destOrd="1" presId="urn:microsoft.com/office/officeart/2005/8/layout/hList1"/>
    <dgm:cxn modelId="{1A062B9F-CC05-4F3A-8EFD-26D421770424}" type="presOf" srcId="{1F31C34B-617A-42E0-9F5B-425B1A853C53}" destId="{915E0865-A7AE-4B90-9C00-8BDB41CE7DB4}" srcOrd="0" destOrd="2" presId="urn:microsoft.com/office/officeart/2005/8/layout/hList1"/>
    <dgm:cxn modelId="{E4D889CF-2E82-47AF-B41B-618BF17B84EA}" type="presOf" srcId="{757FDEC3-DEE3-47F4-A6D9-93C70E1D16BA}" destId="{119C8084-6CFB-4038-AC74-F9582AC0CFE1}" srcOrd="0" destOrd="0" presId="urn:microsoft.com/office/officeart/2005/8/layout/hList1"/>
    <dgm:cxn modelId="{4FB5E678-3749-4610-97ED-3768E58167BF}" srcId="{757FDEC3-DEE3-47F4-A6D9-93C70E1D16BA}" destId="{0AA5F3B3-5719-4F2F-A047-BD0E7ABD25C0}" srcOrd="1" destOrd="0" parTransId="{1E604F1C-28AD-4EFB-BA0F-E2BC906EAF84}" sibTransId="{F8D58E96-A2FF-4715-9F06-DEE8A6B65932}"/>
    <dgm:cxn modelId="{05A78730-83AC-449A-B0C6-5B86B789AF49}" srcId="{50A925FF-2253-4159-99AB-576ABCD68CE3}" destId="{E8DF97F7-993E-417D-B7E4-74C5FCBCC537}" srcOrd="2" destOrd="0" parTransId="{293DB77B-8BAD-4FDC-B5C9-79C0D0F91B7F}" sibTransId="{7428DC2C-9B44-4094-AF33-194701A07308}"/>
    <dgm:cxn modelId="{3DB20133-DE1B-48EE-B00C-65AF3CC4DC85}" srcId="{50A925FF-2253-4159-99AB-576ABCD68CE3}" destId="{D116E832-2C7D-49F5-8317-A2B5AC2EDEB4}" srcOrd="1" destOrd="0" parTransId="{810E3CB6-1FFB-490B-8CCD-1F94C24D301F}" sibTransId="{5D30B07C-3904-464A-BBD4-ABE30B651BF8}"/>
    <dgm:cxn modelId="{74884944-8AE8-466B-94B8-F6933BDE31D4}" srcId="{757FDEC3-DEE3-47F4-A6D9-93C70E1D16BA}" destId="{50A925FF-2253-4159-99AB-576ABCD68CE3}" srcOrd="0" destOrd="0" parTransId="{FD66511E-22E3-497D-A493-D8E1D8870557}" sibTransId="{82579E7D-32DC-4832-BA31-83443A42A6D6}"/>
    <dgm:cxn modelId="{9265930D-3221-443C-BFD0-9DC932488020}" type="presOf" srcId="{F571DC04-222A-493B-95A7-C178040D2D1D}" destId="{0AE03D98-0779-4043-8CFE-BDCC1682D103}" srcOrd="0" destOrd="0" presId="urn:microsoft.com/office/officeart/2005/8/layout/hList1"/>
    <dgm:cxn modelId="{134EDE1D-D5BB-4BB9-8690-49DB2D61AC8F}" srcId="{0AA5F3B3-5719-4F2F-A047-BD0E7ABD25C0}" destId="{089AFB60-7C0E-4987-AE7F-E04E77630E11}" srcOrd="1" destOrd="0" parTransId="{5ADF1D53-D2A4-4888-84AC-AD35360E7733}" sibTransId="{3263DC4B-E407-46F9-A991-87809B473BAA}"/>
    <dgm:cxn modelId="{B5DD7017-0846-418E-9552-ABB325F1DF6D}" srcId="{0AA5F3B3-5719-4F2F-A047-BD0E7ABD25C0}" destId="{1F31C34B-617A-42E0-9F5B-425B1A853C53}" srcOrd="2" destOrd="0" parTransId="{FF420FAA-496A-40BC-AB96-34BA1FBE2D10}" sibTransId="{A28B0F51-6D53-4146-A930-D417D4CF2C54}"/>
    <dgm:cxn modelId="{4F88A765-79B5-4AFB-B7E5-0A6008372A5C}" srcId="{F571DC04-222A-493B-95A7-C178040D2D1D}" destId="{EFB68465-E31A-4F16-B459-A63E37D5B344}" srcOrd="1" destOrd="0" parTransId="{90152A8E-008E-46D3-B7F0-7F28BC8986CE}" sibTransId="{5D26BAA6-75B9-4C46-B540-503D9CC965C4}"/>
    <dgm:cxn modelId="{38452CF2-015A-4016-A218-B22C0E35EBE9}" type="presOf" srcId="{8ED6B847-AC20-4460-AE0D-042BFC250E39}" destId="{915E0865-A7AE-4B90-9C00-8BDB41CE7DB4}" srcOrd="0" destOrd="0" presId="urn:microsoft.com/office/officeart/2005/8/layout/hList1"/>
    <dgm:cxn modelId="{F5D4B008-A37A-4173-9A4D-5E35383AB26E}" type="presOf" srcId="{0AA5F3B3-5719-4F2F-A047-BD0E7ABD25C0}" destId="{1EAB78AA-C432-4516-AF61-23B53AB0C2E7}" srcOrd="0" destOrd="0" presId="urn:microsoft.com/office/officeart/2005/8/layout/hList1"/>
    <dgm:cxn modelId="{93A7F7C9-D2CB-46DA-8826-FF846AA2D182}" type="presOf" srcId="{50A925FF-2253-4159-99AB-576ABCD68CE3}" destId="{29C26117-8322-4CD9-803B-CFD78BB46AED}" srcOrd="0" destOrd="0" presId="urn:microsoft.com/office/officeart/2005/8/layout/hList1"/>
    <dgm:cxn modelId="{DC84F0E5-B6E8-4E0A-BCEF-FA9DA209F9C5}" type="presOf" srcId="{9A8EFE43-D6CB-45E9-A751-1F0BCD366950}" destId="{5CA77A26-EFD9-4681-B0CC-EC0A94E61882}" srcOrd="0" destOrd="0" presId="urn:microsoft.com/office/officeart/2005/8/layout/hList1"/>
    <dgm:cxn modelId="{65B9453D-8326-4D18-92B0-E9B41D82E14B}" srcId="{757FDEC3-DEE3-47F4-A6D9-93C70E1D16BA}" destId="{F571DC04-222A-493B-95A7-C178040D2D1D}" srcOrd="2" destOrd="0" parTransId="{BE06F567-EB6A-4A19-ABEA-4738D8455915}" sibTransId="{E90BCD2E-707C-4FB4-B378-831D0386E370}"/>
    <dgm:cxn modelId="{25C52314-091B-4EF3-9A25-B8C15CBDF866}" srcId="{50A925FF-2253-4159-99AB-576ABCD68CE3}" destId="{910DAEE3-8751-447E-AF73-470E16D4FED6}" srcOrd="0" destOrd="0" parTransId="{38DCB538-42F4-4135-BA20-D1752F375DBF}" sibTransId="{090D08F8-F17A-4D74-865D-D8DAC6B3F73F}"/>
    <dgm:cxn modelId="{622083EA-EB24-4C52-A1BC-6918570F28CE}" type="presOf" srcId="{E8DF97F7-993E-417D-B7E4-74C5FCBCC537}" destId="{16B86595-1EE6-4073-B1F5-DBA556A79704}" srcOrd="0" destOrd="2" presId="urn:microsoft.com/office/officeart/2005/8/layout/hList1"/>
    <dgm:cxn modelId="{98433C94-477F-484C-96EB-12D63CC90C16}" type="presOf" srcId="{EFB68465-E31A-4F16-B459-A63E37D5B344}" destId="{5CA77A26-EFD9-4681-B0CC-EC0A94E61882}" srcOrd="0" destOrd="1" presId="urn:microsoft.com/office/officeart/2005/8/layout/hList1"/>
    <dgm:cxn modelId="{03D31164-398D-41C3-B1A3-0D5A6904C7BB}" type="presParOf" srcId="{119C8084-6CFB-4038-AC74-F9582AC0CFE1}" destId="{A7705E2F-5556-4159-8260-C24670E0030C}" srcOrd="0" destOrd="0" presId="urn:microsoft.com/office/officeart/2005/8/layout/hList1"/>
    <dgm:cxn modelId="{33DFB169-8F16-4832-AC76-B44F4CB48215}" type="presParOf" srcId="{A7705E2F-5556-4159-8260-C24670E0030C}" destId="{29C26117-8322-4CD9-803B-CFD78BB46AED}" srcOrd="0" destOrd="0" presId="urn:microsoft.com/office/officeart/2005/8/layout/hList1"/>
    <dgm:cxn modelId="{5855B200-758A-4AB2-9F14-5DD51EC7BEEE}" type="presParOf" srcId="{A7705E2F-5556-4159-8260-C24670E0030C}" destId="{16B86595-1EE6-4073-B1F5-DBA556A79704}" srcOrd="1" destOrd="0" presId="urn:microsoft.com/office/officeart/2005/8/layout/hList1"/>
    <dgm:cxn modelId="{960C626F-00F5-4CB9-A890-EBB42E206D36}" type="presParOf" srcId="{119C8084-6CFB-4038-AC74-F9582AC0CFE1}" destId="{729382B8-102F-4F2E-9068-263A8E0BD3C6}" srcOrd="1" destOrd="0" presId="urn:microsoft.com/office/officeart/2005/8/layout/hList1"/>
    <dgm:cxn modelId="{5B02A8A7-708E-4439-98B2-2D84B63EB2B7}" type="presParOf" srcId="{119C8084-6CFB-4038-AC74-F9582AC0CFE1}" destId="{C17573AA-8D29-460A-999C-0DF17CF36709}" srcOrd="2" destOrd="0" presId="urn:microsoft.com/office/officeart/2005/8/layout/hList1"/>
    <dgm:cxn modelId="{192C4CE5-0F13-4ACF-97F2-3953D691D47E}" type="presParOf" srcId="{C17573AA-8D29-460A-999C-0DF17CF36709}" destId="{1EAB78AA-C432-4516-AF61-23B53AB0C2E7}" srcOrd="0" destOrd="0" presId="urn:microsoft.com/office/officeart/2005/8/layout/hList1"/>
    <dgm:cxn modelId="{6EA8A036-FEF5-415D-AB12-F874518CC3B3}" type="presParOf" srcId="{C17573AA-8D29-460A-999C-0DF17CF36709}" destId="{915E0865-A7AE-4B90-9C00-8BDB41CE7DB4}" srcOrd="1" destOrd="0" presId="urn:microsoft.com/office/officeart/2005/8/layout/hList1"/>
    <dgm:cxn modelId="{9CD7827F-893C-4D30-8DB8-D1CCA4D6AF93}" type="presParOf" srcId="{119C8084-6CFB-4038-AC74-F9582AC0CFE1}" destId="{917B1841-760F-462B-8C55-4FA53678ABF7}" srcOrd="3" destOrd="0" presId="urn:microsoft.com/office/officeart/2005/8/layout/hList1"/>
    <dgm:cxn modelId="{2829FE0A-8C29-45CF-B80D-245C7BE7B114}" type="presParOf" srcId="{119C8084-6CFB-4038-AC74-F9582AC0CFE1}" destId="{32B47560-B29A-4D4B-97B1-7EBE6052652C}" srcOrd="4" destOrd="0" presId="urn:microsoft.com/office/officeart/2005/8/layout/hList1"/>
    <dgm:cxn modelId="{BDDB53D1-2781-4DB4-89E2-2A6B1699A57F}" type="presParOf" srcId="{32B47560-B29A-4D4B-97B1-7EBE6052652C}" destId="{0AE03D98-0779-4043-8CFE-BDCC1682D103}" srcOrd="0" destOrd="0" presId="urn:microsoft.com/office/officeart/2005/8/layout/hList1"/>
    <dgm:cxn modelId="{546D6649-CF37-4623-A946-383AD22F78A9}" type="presParOf" srcId="{32B47560-B29A-4D4B-97B1-7EBE6052652C}" destId="{5CA77A26-EFD9-4681-B0CC-EC0A94E618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C28D09-8A44-4802-9F2C-59C02C382087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kumimoji="1" lang="ja-JP" altLang="en-US"/>
        </a:p>
      </dgm:t>
    </dgm:pt>
    <dgm:pt modelId="{7E32E561-BC7A-4FA9-BF82-19F1C3D13868}">
      <dgm:prSet phldrT="[テキスト]"/>
      <dgm:spPr/>
      <dgm:t>
        <a:bodyPr/>
        <a:lstStyle/>
        <a:p>
          <a:r>
            <a:rPr kumimoji="1" lang="en-US" altLang="ja-JP" dirty="0" smtClean="0"/>
            <a:t>SBS620</a:t>
          </a:r>
          <a:endParaRPr kumimoji="1" lang="ja-JP" altLang="en-US" dirty="0"/>
        </a:p>
      </dgm:t>
    </dgm:pt>
    <dgm:pt modelId="{BB28E941-472C-435E-A21B-208851F2B86A}" type="parTrans" cxnId="{4215FAEB-3586-4C66-A5EB-62CCA09607A9}">
      <dgm:prSet/>
      <dgm:spPr/>
      <dgm:t>
        <a:bodyPr/>
        <a:lstStyle/>
        <a:p>
          <a:endParaRPr kumimoji="1" lang="ja-JP" altLang="en-US"/>
        </a:p>
      </dgm:t>
    </dgm:pt>
    <dgm:pt modelId="{EED1D9FE-B114-41B0-BE9B-9308B8B2D5F5}" type="sibTrans" cxnId="{4215FAEB-3586-4C66-A5EB-62CCA09607A9}">
      <dgm:prSet/>
      <dgm:spPr/>
      <dgm:t>
        <a:bodyPr/>
        <a:lstStyle/>
        <a:p>
          <a:endParaRPr kumimoji="1" lang="ja-JP" altLang="en-US"/>
        </a:p>
      </dgm:t>
    </dgm:pt>
    <dgm:pt modelId="{6A0E3670-1500-4EDF-93F6-104F2C973972}">
      <dgm:prSet phldrT="[テキスト]"/>
      <dgm:spPr/>
      <dgm:t>
        <a:bodyPr/>
        <a:lstStyle/>
        <a:p>
          <a:r>
            <a:rPr kumimoji="1" lang="en-US" altLang="ja-JP" dirty="0" smtClean="0"/>
            <a:t>sbs620_</a:t>
          </a:r>
          <a:r>
            <a:rPr kumimoji="1" lang="en-US" altLang="ja-JP" dirty="0" smtClean="0">
              <a:solidFill>
                <a:srgbClr val="FF0000"/>
              </a:solidFill>
            </a:rPr>
            <a:t>vread32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960ACFEB-E630-4860-9FB5-5BFD6F92F0F8}" type="parTrans" cxnId="{570254F8-6880-47BF-A1AC-C400F6595A7B}">
      <dgm:prSet/>
      <dgm:spPr/>
      <dgm:t>
        <a:bodyPr/>
        <a:lstStyle/>
        <a:p>
          <a:endParaRPr kumimoji="1" lang="ja-JP" altLang="en-US"/>
        </a:p>
      </dgm:t>
    </dgm:pt>
    <dgm:pt modelId="{33AE153C-BD4B-436A-A2DC-47F1B7ADCA7C}" type="sibTrans" cxnId="{570254F8-6880-47BF-A1AC-C400F6595A7B}">
      <dgm:prSet/>
      <dgm:spPr/>
      <dgm:t>
        <a:bodyPr/>
        <a:lstStyle/>
        <a:p>
          <a:endParaRPr kumimoji="1" lang="ja-JP" altLang="en-US"/>
        </a:p>
      </dgm:t>
    </dgm:pt>
    <dgm:pt modelId="{F34C19DC-7B88-4569-BE5D-5111C2617DC1}">
      <dgm:prSet phldrT="[テキスト]"/>
      <dgm:spPr/>
      <dgm:t>
        <a:bodyPr/>
        <a:lstStyle/>
        <a:p>
          <a:r>
            <a:rPr kumimoji="1" lang="en-US" altLang="ja-JP" dirty="0" smtClean="0"/>
            <a:t>sbs620_</a:t>
          </a:r>
          <a:r>
            <a:rPr kumimoji="1" lang="en-US" altLang="ja-JP" dirty="0" smtClean="0">
              <a:solidFill>
                <a:srgbClr val="0070C0"/>
              </a:solidFill>
            </a:rPr>
            <a:t>vwrite32</a:t>
          </a:r>
          <a:endParaRPr kumimoji="1" lang="ja-JP" altLang="en-US" dirty="0">
            <a:solidFill>
              <a:srgbClr val="0070C0"/>
            </a:solidFill>
          </a:endParaRPr>
        </a:p>
      </dgm:t>
    </dgm:pt>
    <dgm:pt modelId="{FEEC3FFD-30E2-4F13-98A0-510CC499EAFC}" type="parTrans" cxnId="{6E38F24C-19CD-4AA7-9FDF-C8A19BA05E4C}">
      <dgm:prSet/>
      <dgm:spPr/>
      <dgm:t>
        <a:bodyPr/>
        <a:lstStyle/>
        <a:p>
          <a:endParaRPr kumimoji="1" lang="ja-JP" altLang="en-US"/>
        </a:p>
      </dgm:t>
    </dgm:pt>
    <dgm:pt modelId="{34DE1C96-9BA6-43FD-AC43-9BCFD96CD366}" type="sibTrans" cxnId="{6E38F24C-19CD-4AA7-9FDF-C8A19BA05E4C}">
      <dgm:prSet/>
      <dgm:spPr/>
      <dgm:t>
        <a:bodyPr/>
        <a:lstStyle/>
        <a:p>
          <a:endParaRPr kumimoji="1" lang="ja-JP" altLang="en-US"/>
        </a:p>
      </dgm:t>
    </dgm:pt>
    <dgm:pt modelId="{F6958EAD-98A3-4200-9722-A3BAE2F879BB}">
      <dgm:prSet phldrT="[テキスト]"/>
      <dgm:spPr/>
      <dgm:t>
        <a:bodyPr/>
        <a:lstStyle/>
        <a:p>
          <a:r>
            <a:rPr kumimoji="1" lang="en-US" altLang="ja-JP" dirty="0" smtClean="0"/>
            <a:t>VMEMM</a:t>
          </a:r>
          <a:endParaRPr kumimoji="1" lang="ja-JP" altLang="en-US" dirty="0"/>
        </a:p>
      </dgm:t>
    </dgm:pt>
    <dgm:pt modelId="{3E20482E-2280-4323-A66C-69C7D35D6053}" type="parTrans" cxnId="{7EA938AD-0932-46D4-8E34-92125B13F545}">
      <dgm:prSet/>
      <dgm:spPr/>
      <dgm:t>
        <a:bodyPr/>
        <a:lstStyle/>
        <a:p>
          <a:endParaRPr kumimoji="1" lang="ja-JP" altLang="en-US"/>
        </a:p>
      </dgm:t>
    </dgm:pt>
    <dgm:pt modelId="{FF60188E-5627-4404-8ABB-145277CEFF4D}" type="sibTrans" cxnId="{7EA938AD-0932-46D4-8E34-92125B13F545}">
      <dgm:prSet/>
      <dgm:spPr/>
      <dgm:t>
        <a:bodyPr/>
        <a:lstStyle/>
        <a:p>
          <a:endParaRPr kumimoji="1" lang="ja-JP" altLang="en-US"/>
        </a:p>
      </dgm:t>
    </dgm:pt>
    <dgm:pt modelId="{81426A46-D831-43DB-B576-F8BDCF3C456B}">
      <dgm:prSet phldrT="[テキスト]"/>
      <dgm:spPr/>
      <dgm:t>
        <a:bodyPr/>
        <a:lstStyle/>
        <a:p>
          <a:r>
            <a:rPr kumimoji="1" lang="en-US" altLang="ja-JP" dirty="0" smtClean="0"/>
            <a:t>vmemm_</a:t>
          </a:r>
          <a:r>
            <a:rPr kumimoji="1" lang="en-US" altLang="ja-JP" dirty="0" smtClean="0">
              <a:solidFill>
                <a:srgbClr val="FF0000"/>
              </a:solidFill>
            </a:rPr>
            <a:t>vread32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AEC10666-4F04-4BC2-9940-CAE3DBD5F61D}" type="parTrans" cxnId="{AC938E4B-3526-4C4F-B82E-DFAB3FF348A6}">
      <dgm:prSet/>
      <dgm:spPr/>
      <dgm:t>
        <a:bodyPr/>
        <a:lstStyle/>
        <a:p>
          <a:endParaRPr kumimoji="1" lang="ja-JP" altLang="en-US"/>
        </a:p>
      </dgm:t>
    </dgm:pt>
    <dgm:pt modelId="{FBE7E7C7-DA92-45EF-8F8C-3B57D9B6A1E2}" type="sibTrans" cxnId="{AC938E4B-3526-4C4F-B82E-DFAB3FF348A6}">
      <dgm:prSet/>
      <dgm:spPr/>
      <dgm:t>
        <a:bodyPr/>
        <a:lstStyle/>
        <a:p>
          <a:endParaRPr kumimoji="1" lang="ja-JP" altLang="en-US"/>
        </a:p>
      </dgm:t>
    </dgm:pt>
    <dgm:pt modelId="{F49F62FA-E801-4846-8CD5-90A09DF0B5AC}">
      <dgm:prSet phldrT="[テキスト]"/>
      <dgm:spPr/>
      <dgm:t>
        <a:bodyPr/>
        <a:lstStyle/>
        <a:p>
          <a:r>
            <a:rPr kumimoji="1" lang="en-US" altLang="ja-JP" dirty="0" smtClean="0"/>
            <a:t>vmemm_</a:t>
          </a:r>
          <a:r>
            <a:rPr kumimoji="1" lang="en-US" altLang="ja-JP" dirty="0" smtClean="0">
              <a:solidFill>
                <a:srgbClr val="0070C0"/>
              </a:solidFill>
            </a:rPr>
            <a:t>vwrite32</a:t>
          </a:r>
          <a:endParaRPr kumimoji="1" lang="ja-JP" altLang="en-US" dirty="0">
            <a:solidFill>
              <a:srgbClr val="0070C0"/>
            </a:solidFill>
          </a:endParaRPr>
        </a:p>
      </dgm:t>
    </dgm:pt>
    <dgm:pt modelId="{9782A374-A91B-4066-ADB1-96FED255CC9C}" type="parTrans" cxnId="{CD4D9890-2643-4C23-AA94-D258CE511E17}">
      <dgm:prSet/>
      <dgm:spPr/>
      <dgm:t>
        <a:bodyPr/>
        <a:lstStyle/>
        <a:p>
          <a:endParaRPr kumimoji="1" lang="ja-JP" altLang="en-US"/>
        </a:p>
      </dgm:t>
    </dgm:pt>
    <dgm:pt modelId="{7415EF38-EA89-4681-A9CE-9EB0A24A2527}" type="sibTrans" cxnId="{CD4D9890-2643-4C23-AA94-D258CE511E17}">
      <dgm:prSet/>
      <dgm:spPr/>
      <dgm:t>
        <a:bodyPr/>
        <a:lstStyle/>
        <a:p>
          <a:endParaRPr kumimoji="1" lang="ja-JP" altLang="en-US"/>
        </a:p>
      </dgm:t>
    </dgm:pt>
    <dgm:pt modelId="{9ECD72F8-7446-4788-AFD7-9D676F31FFF2}">
      <dgm:prSet phldrT="[テキスト]"/>
      <dgm:spPr/>
      <dgm:t>
        <a:bodyPr/>
        <a:lstStyle/>
        <a:p>
          <a:r>
            <a:rPr kumimoji="1" lang="en-US" altLang="ja-JP" dirty="0" smtClean="0"/>
            <a:t>VMIVME (Universe IIB)</a:t>
          </a:r>
          <a:endParaRPr kumimoji="1" lang="ja-JP" altLang="en-US" dirty="0"/>
        </a:p>
      </dgm:t>
    </dgm:pt>
    <dgm:pt modelId="{C054370A-EDE4-4FF9-A1C0-AAFFDBD47AD7}" type="parTrans" cxnId="{4E6EA085-1A9A-4F02-91CA-EA7B1F46185C}">
      <dgm:prSet/>
      <dgm:spPr/>
      <dgm:t>
        <a:bodyPr/>
        <a:lstStyle/>
        <a:p>
          <a:endParaRPr kumimoji="1" lang="ja-JP" altLang="en-US"/>
        </a:p>
      </dgm:t>
    </dgm:pt>
    <dgm:pt modelId="{0CC86A4F-9802-497F-85DD-89B009B7DA47}" type="sibTrans" cxnId="{4E6EA085-1A9A-4F02-91CA-EA7B1F46185C}">
      <dgm:prSet/>
      <dgm:spPr/>
      <dgm:t>
        <a:bodyPr/>
        <a:lstStyle/>
        <a:p>
          <a:endParaRPr kumimoji="1" lang="ja-JP" altLang="en-US"/>
        </a:p>
      </dgm:t>
    </dgm:pt>
    <dgm:pt modelId="{614D2D19-7A9A-4C08-A596-473B1E3778A3}">
      <dgm:prSet phldrT="[テキスト]"/>
      <dgm:spPr/>
      <dgm:t>
        <a:bodyPr/>
        <a:lstStyle/>
        <a:p>
          <a:r>
            <a:rPr kumimoji="1" lang="en-US" altLang="ja-JP" dirty="0" smtClean="0"/>
            <a:t>univ_</a:t>
          </a:r>
          <a:r>
            <a:rPr kumimoji="1" lang="en-US" altLang="ja-JP" dirty="0" smtClean="0">
              <a:solidFill>
                <a:srgbClr val="FF0000"/>
              </a:solidFill>
            </a:rPr>
            <a:t>vread32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1CB49209-77EE-49D2-8B15-92983D34C92E}" type="parTrans" cxnId="{C27DBE66-EA96-45E6-A635-A7FF5F5E6633}">
      <dgm:prSet/>
      <dgm:spPr/>
      <dgm:t>
        <a:bodyPr/>
        <a:lstStyle/>
        <a:p>
          <a:endParaRPr kumimoji="1" lang="ja-JP" altLang="en-US"/>
        </a:p>
      </dgm:t>
    </dgm:pt>
    <dgm:pt modelId="{B7799DFD-3445-4760-8BF8-5C20676D8F2F}" type="sibTrans" cxnId="{C27DBE66-EA96-45E6-A635-A7FF5F5E6633}">
      <dgm:prSet/>
      <dgm:spPr/>
      <dgm:t>
        <a:bodyPr/>
        <a:lstStyle/>
        <a:p>
          <a:endParaRPr kumimoji="1" lang="ja-JP" altLang="en-US"/>
        </a:p>
      </dgm:t>
    </dgm:pt>
    <dgm:pt modelId="{F66EB5EB-ED76-41C1-9885-DEC4CE92D3FF}">
      <dgm:prSet phldrT="[テキスト]"/>
      <dgm:spPr/>
      <dgm:t>
        <a:bodyPr/>
        <a:lstStyle/>
        <a:p>
          <a:r>
            <a:rPr kumimoji="1" lang="en-US" altLang="ja-JP" dirty="0" smtClean="0"/>
            <a:t>univ_</a:t>
          </a:r>
          <a:r>
            <a:rPr kumimoji="1" lang="en-US" altLang="ja-JP" dirty="0" smtClean="0">
              <a:solidFill>
                <a:srgbClr val="0070C0"/>
              </a:solidFill>
            </a:rPr>
            <a:t>vwrite32</a:t>
          </a:r>
          <a:endParaRPr kumimoji="1" lang="ja-JP" altLang="en-US" dirty="0">
            <a:solidFill>
              <a:srgbClr val="0070C0"/>
            </a:solidFill>
          </a:endParaRPr>
        </a:p>
      </dgm:t>
    </dgm:pt>
    <dgm:pt modelId="{0A78C43B-DB5D-4824-9EF8-5C5634A4DFB2}" type="parTrans" cxnId="{19DEEFC6-B4E1-4593-A9D2-9622838DA8C3}">
      <dgm:prSet/>
      <dgm:spPr/>
      <dgm:t>
        <a:bodyPr/>
        <a:lstStyle/>
        <a:p>
          <a:endParaRPr kumimoji="1" lang="ja-JP" altLang="en-US"/>
        </a:p>
      </dgm:t>
    </dgm:pt>
    <dgm:pt modelId="{7971246D-6C16-4E49-BE9D-33B4D281752E}" type="sibTrans" cxnId="{19DEEFC6-B4E1-4593-A9D2-9622838DA8C3}">
      <dgm:prSet/>
      <dgm:spPr/>
      <dgm:t>
        <a:bodyPr/>
        <a:lstStyle/>
        <a:p>
          <a:endParaRPr kumimoji="1" lang="ja-JP" altLang="en-US"/>
        </a:p>
      </dgm:t>
    </dgm:pt>
    <dgm:pt modelId="{3295360F-69B1-4DA5-AC45-3B2070F81932}">
      <dgm:prSet phldrT="[テキスト]"/>
      <dgm:spPr/>
      <dgm:t>
        <a:bodyPr/>
        <a:lstStyle/>
        <a:p>
          <a:r>
            <a:rPr kumimoji="1" lang="en-US" altLang="ja-JP" dirty="0" smtClean="0"/>
            <a:t>sbs620_dma_vread32</a:t>
          </a:r>
          <a:endParaRPr kumimoji="1" lang="ja-JP" altLang="en-US" dirty="0"/>
        </a:p>
      </dgm:t>
    </dgm:pt>
    <dgm:pt modelId="{158D61A0-35F0-4C3D-8D24-CDCDC50A5F04}" type="parTrans" cxnId="{2DB9A22E-8F45-45E9-9F16-B601A9AFC10B}">
      <dgm:prSet/>
      <dgm:spPr/>
      <dgm:t>
        <a:bodyPr/>
        <a:lstStyle/>
        <a:p>
          <a:endParaRPr kumimoji="1" lang="ja-JP" altLang="en-US"/>
        </a:p>
      </dgm:t>
    </dgm:pt>
    <dgm:pt modelId="{05C720F1-40FD-475C-8341-0097EFB39FBB}" type="sibTrans" cxnId="{2DB9A22E-8F45-45E9-9F16-B601A9AFC10B}">
      <dgm:prSet/>
      <dgm:spPr/>
      <dgm:t>
        <a:bodyPr/>
        <a:lstStyle/>
        <a:p>
          <a:endParaRPr kumimoji="1" lang="ja-JP" altLang="en-US"/>
        </a:p>
      </dgm:t>
    </dgm:pt>
    <dgm:pt modelId="{6E8E4DCE-0A5D-459A-A2D5-A0D98BD1281A}">
      <dgm:prSet phldrT="[テキスト]"/>
      <dgm:spPr/>
      <dgm:t>
        <a:bodyPr/>
        <a:lstStyle/>
        <a:p>
          <a:r>
            <a:rPr kumimoji="1" lang="en-US" altLang="ja-JP" dirty="0" err="1" smtClean="0"/>
            <a:t>univ_dma_read</a:t>
          </a:r>
          <a:endParaRPr kumimoji="1" lang="ja-JP" altLang="en-US" dirty="0"/>
        </a:p>
      </dgm:t>
    </dgm:pt>
    <dgm:pt modelId="{C8960253-B4D2-4496-924E-4FFB41CD5664}" type="parTrans" cxnId="{958DBF37-EC32-45A3-A7F8-F6B63065CF83}">
      <dgm:prSet/>
      <dgm:spPr/>
      <dgm:t>
        <a:bodyPr/>
        <a:lstStyle/>
        <a:p>
          <a:endParaRPr kumimoji="1" lang="ja-JP" altLang="en-US"/>
        </a:p>
      </dgm:t>
    </dgm:pt>
    <dgm:pt modelId="{79D47BF5-EF2E-4038-AF17-EA513F4D55E4}" type="sibTrans" cxnId="{958DBF37-EC32-45A3-A7F8-F6B63065CF83}">
      <dgm:prSet/>
      <dgm:spPr/>
      <dgm:t>
        <a:bodyPr/>
        <a:lstStyle/>
        <a:p>
          <a:endParaRPr kumimoji="1" lang="ja-JP" altLang="en-US"/>
        </a:p>
      </dgm:t>
    </dgm:pt>
    <dgm:pt modelId="{83511620-6CF8-4DD9-85E2-37BA0A497604}">
      <dgm:prSet phldrT="[テキスト]"/>
      <dgm:spPr/>
      <dgm:t>
        <a:bodyPr/>
        <a:lstStyle/>
        <a:p>
          <a:r>
            <a:rPr kumimoji="1" lang="en-US" altLang="ja-JP" dirty="0" err="1" smtClean="0"/>
            <a:t>univ_init_window</a:t>
          </a:r>
          <a:endParaRPr kumimoji="1" lang="ja-JP" altLang="en-US" dirty="0"/>
        </a:p>
      </dgm:t>
    </dgm:pt>
    <dgm:pt modelId="{70D7B8E8-5D8A-4025-9579-63A87B71BD7B}" type="parTrans" cxnId="{25A0C643-1FC8-4092-84B7-0C8E5CC23A0D}">
      <dgm:prSet/>
      <dgm:spPr/>
      <dgm:t>
        <a:bodyPr/>
        <a:lstStyle/>
        <a:p>
          <a:endParaRPr kumimoji="1" lang="ja-JP" altLang="en-US"/>
        </a:p>
      </dgm:t>
    </dgm:pt>
    <dgm:pt modelId="{49599AA9-E394-435C-A45C-AEE7B391B8DA}" type="sibTrans" cxnId="{25A0C643-1FC8-4092-84B7-0C8E5CC23A0D}">
      <dgm:prSet/>
      <dgm:spPr/>
      <dgm:t>
        <a:bodyPr/>
        <a:lstStyle/>
        <a:p>
          <a:endParaRPr kumimoji="1" lang="ja-JP" altLang="en-US"/>
        </a:p>
      </dgm:t>
    </dgm:pt>
    <dgm:pt modelId="{7C061562-8519-4AA7-9E5D-F9247E5059CB}">
      <dgm:prSet phldrT="[テキスト]"/>
      <dgm:spPr/>
      <dgm:t>
        <a:bodyPr/>
        <a:lstStyle/>
        <a:p>
          <a:r>
            <a:rPr kumimoji="1" lang="en-US" altLang="ja-JP" dirty="0" smtClean="0"/>
            <a:t>univ_map_read32</a:t>
          </a:r>
          <a:endParaRPr kumimoji="1" lang="ja-JP" altLang="en-US" dirty="0"/>
        </a:p>
      </dgm:t>
    </dgm:pt>
    <dgm:pt modelId="{049C4188-F17F-4316-9B91-46B34D3BA9DC}" type="parTrans" cxnId="{359E8919-2C84-4AA4-B428-DE13A71380BC}">
      <dgm:prSet/>
      <dgm:spPr/>
      <dgm:t>
        <a:bodyPr/>
        <a:lstStyle/>
        <a:p>
          <a:endParaRPr kumimoji="1" lang="ja-JP" altLang="en-US"/>
        </a:p>
      </dgm:t>
    </dgm:pt>
    <dgm:pt modelId="{96041F78-75D8-4595-9F6C-4DA409FD686F}" type="sibTrans" cxnId="{359E8919-2C84-4AA4-B428-DE13A71380BC}">
      <dgm:prSet/>
      <dgm:spPr/>
      <dgm:t>
        <a:bodyPr/>
        <a:lstStyle/>
        <a:p>
          <a:endParaRPr kumimoji="1" lang="ja-JP" altLang="en-US"/>
        </a:p>
      </dgm:t>
    </dgm:pt>
    <dgm:pt modelId="{E2066EE5-D55E-4E51-9E29-D27977E94506}">
      <dgm:prSet phldrT="[テキスト]"/>
      <dgm:spPr/>
      <dgm:t>
        <a:bodyPr/>
        <a:lstStyle/>
        <a:p>
          <a:r>
            <a:rPr kumimoji="1" lang="en-US" altLang="ja-JP" dirty="0" err="1" smtClean="0"/>
            <a:t>univ_init_dma</a:t>
          </a:r>
          <a:endParaRPr kumimoji="1" lang="ja-JP" altLang="en-US" dirty="0"/>
        </a:p>
      </dgm:t>
    </dgm:pt>
    <dgm:pt modelId="{F3B2F8FB-1C87-463A-B6D8-DCC42E73059E}" type="parTrans" cxnId="{CF92482C-F69F-48F1-9D17-62B2D81C748D}">
      <dgm:prSet/>
      <dgm:spPr/>
      <dgm:t>
        <a:bodyPr/>
        <a:lstStyle/>
        <a:p>
          <a:endParaRPr kumimoji="1" lang="ja-JP" altLang="en-US"/>
        </a:p>
      </dgm:t>
    </dgm:pt>
    <dgm:pt modelId="{FB2D7E99-7960-47F3-8B94-B25DD2E60FCA}" type="sibTrans" cxnId="{CF92482C-F69F-48F1-9D17-62B2D81C748D}">
      <dgm:prSet/>
      <dgm:spPr/>
      <dgm:t>
        <a:bodyPr/>
        <a:lstStyle/>
        <a:p>
          <a:endParaRPr kumimoji="1" lang="ja-JP" altLang="en-US"/>
        </a:p>
      </dgm:t>
    </dgm:pt>
    <dgm:pt modelId="{6A5B23A2-C6D5-4F4E-996F-3C401FDE830A}">
      <dgm:prSet phldrT="[テキスト]"/>
      <dgm:spPr/>
      <dgm:t>
        <a:bodyPr/>
        <a:lstStyle/>
        <a:p>
          <a:r>
            <a:rPr kumimoji="1" lang="en-US" altLang="ja-JP" dirty="0" err="1" smtClean="0"/>
            <a:t>univ_dma_read</a:t>
          </a:r>
          <a:endParaRPr kumimoji="1" lang="ja-JP" altLang="en-US" dirty="0"/>
        </a:p>
      </dgm:t>
    </dgm:pt>
    <dgm:pt modelId="{E2421DA8-527A-4CAE-9F4D-701D18F65E44}" type="parTrans" cxnId="{1013B45E-0881-4BC3-AA18-A1D00634E368}">
      <dgm:prSet/>
      <dgm:spPr/>
      <dgm:t>
        <a:bodyPr/>
        <a:lstStyle/>
        <a:p>
          <a:endParaRPr kumimoji="1" lang="ja-JP" altLang="en-US"/>
        </a:p>
      </dgm:t>
    </dgm:pt>
    <dgm:pt modelId="{3AFDBEE0-5E88-478F-9090-D3B6574BB2FC}" type="sibTrans" cxnId="{1013B45E-0881-4BC3-AA18-A1D00634E368}">
      <dgm:prSet/>
      <dgm:spPr/>
      <dgm:t>
        <a:bodyPr/>
        <a:lstStyle/>
        <a:p>
          <a:endParaRPr kumimoji="1" lang="ja-JP" altLang="en-US"/>
        </a:p>
      </dgm:t>
    </dgm:pt>
    <dgm:pt modelId="{3FC4894E-3E77-4EEE-841F-65F3451E8798}" type="pres">
      <dgm:prSet presAssocID="{B4C28D09-8A44-4802-9F2C-59C02C3820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A5478D7-083F-4606-AD1E-C296B85782AD}" type="pres">
      <dgm:prSet presAssocID="{7E32E561-BC7A-4FA9-BF82-19F1C3D13868}" presName="composite" presStyleCnt="0"/>
      <dgm:spPr/>
    </dgm:pt>
    <dgm:pt modelId="{1D157462-7F5B-4AC9-9579-8642D5263182}" type="pres">
      <dgm:prSet presAssocID="{7E32E561-BC7A-4FA9-BF82-19F1C3D1386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BAF239C-084B-422A-B454-AB9C1F793FD8}" type="pres">
      <dgm:prSet presAssocID="{7E32E561-BC7A-4FA9-BF82-19F1C3D1386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A84B216-C7A6-4B10-BA8B-613A170CECC4}" type="pres">
      <dgm:prSet presAssocID="{EED1D9FE-B114-41B0-BE9B-9308B8B2D5F5}" presName="space" presStyleCnt="0"/>
      <dgm:spPr/>
    </dgm:pt>
    <dgm:pt modelId="{8B704466-92EF-4C96-B264-C86189D01352}" type="pres">
      <dgm:prSet presAssocID="{F6958EAD-98A3-4200-9722-A3BAE2F879BB}" presName="composite" presStyleCnt="0"/>
      <dgm:spPr/>
    </dgm:pt>
    <dgm:pt modelId="{764BB91E-ECD8-4958-8788-B3678D1CFCAA}" type="pres">
      <dgm:prSet presAssocID="{F6958EAD-98A3-4200-9722-A3BAE2F879B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EFA1948-48C0-43A7-BA07-DA6DB2089FAE}" type="pres">
      <dgm:prSet presAssocID="{F6958EAD-98A3-4200-9722-A3BAE2F879B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0FFA086-D0F4-456F-A5E8-7C884309F80C}" type="pres">
      <dgm:prSet presAssocID="{FF60188E-5627-4404-8ABB-145277CEFF4D}" presName="space" presStyleCnt="0"/>
      <dgm:spPr/>
    </dgm:pt>
    <dgm:pt modelId="{CA4FDCF1-57F6-409C-B57C-2041C45ACF8E}" type="pres">
      <dgm:prSet presAssocID="{9ECD72F8-7446-4788-AFD7-9D676F31FFF2}" presName="composite" presStyleCnt="0"/>
      <dgm:spPr/>
    </dgm:pt>
    <dgm:pt modelId="{18C41B90-01D8-440D-8FD4-033DA2FE6690}" type="pres">
      <dgm:prSet presAssocID="{9ECD72F8-7446-4788-AFD7-9D676F31FFF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04C48-6587-415F-B93B-3E13F5B7E9AD}" type="pres">
      <dgm:prSet presAssocID="{9ECD72F8-7446-4788-AFD7-9D676F31FFF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E6EA085-1A9A-4F02-91CA-EA7B1F46185C}" srcId="{B4C28D09-8A44-4802-9F2C-59C02C382087}" destId="{9ECD72F8-7446-4788-AFD7-9D676F31FFF2}" srcOrd="2" destOrd="0" parTransId="{C054370A-EDE4-4FF9-A1C0-AAFFDBD47AD7}" sibTransId="{0CC86A4F-9802-497F-85DD-89B009B7DA47}"/>
    <dgm:cxn modelId="{CF6A499F-4EDC-403B-917F-4F27B2244424}" type="presOf" srcId="{E2066EE5-D55E-4E51-9E29-D27977E94506}" destId="{3EF04C48-6587-415F-B93B-3E13F5B7E9AD}" srcOrd="0" destOrd="4" presId="urn:microsoft.com/office/officeart/2005/8/layout/hList1"/>
    <dgm:cxn modelId="{B7A32AEF-6A2F-4592-B066-3D8380240461}" type="presOf" srcId="{6E8E4DCE-0A5D-459A-A2D5-A0D98BD1281A}" destId="{3EF04C48-6587-415F-B93B-3E13F5B7E9AD}" srcOrd="0" destOrd="6" presId="urn:microsoft.com/office/officeart/2005/8/layout/hList1"/>
    <dgm:cxn modelId="{359E8919-2C84-4AA4-B428-DE13A71380BC}" srcId="{9ECD72F8-7446-4788-AFD7-9D676F31FFF2}" destId="{7C061562-8519-4AA7-9E5D-F9247E5059CB}" srcOrd="3" destOrd="0" parTransId="{049C4188-F17F-4316-9B91-46B34D3BA9DC}" sibTransId="{96041F78-75D8-4595-9F6C-4DA409FD686F}"/>
    <dgm:cxn modelId="{D847B046-CE0E-4395-90AD-5890F52AB538}" type="presOf" srcId="{6A5B23A2-C6D5-4F4E-996F-3C401FDE830A}" destId="{3EF04C48-6587-415F-B93B-3E13F5B7E9AD}" srcOrd="0" destOrd="5" presId="urn:microsoft.com/office/officeart/2005/8/layout/hList1"/>
    <dgm:cxn modelId="{AC938E4B-3526-4C4F-B82E-DFAB3FF348A6}" srcId="{F6958EAD-98A3-4200-9722-A3BAE2F879BB}" destId="{81426A46-D831-43DB-B576-F8BDCF3C456B}" srcOrd="0" destOrd="0" parTransId="{AEC10666-4F04-4BC2-9940-CAE3DBD5F61D}" sibTransId="{FBE7E7C7-DA92-45EF-8F8C-3B57D9B6A1E2}"/>
    <dgm:cxn modelId="{D4F130A2-1C74-4D54-A8F9-66C5620F1F92}" type="presOf" srcId="{F49F62FA-E801-4846-8CD5-90A09DF0B5AC}" destId="{1EFA1948-48C0-43A7-BA07-DA6DB2089FAE}" srcOrd="0" destOrd="1" presId="urn:microsoft.com/office/officeart/2005/8/layout/hList1"/>
    <dgm:cxn modelId="{7EA938AD-0932-46D4-8E34-92125B13F545}" srcId="{B4C28D09-8A44-4802-9F2C-59C02C382087}" destId="{F6958EAD-98A3-4200-9722-A3BAE2F879BB}" srcOrd="1" destOrd="0" parTransId="{3E20482E-2280-4323-A66C-69C7D35D6053}" sibTransId="{FF60188E-5627-4404-8ABB-145277CEFF4D}"/>
    <dgm:cxn modelId="{B889DE82-AED9-489D-8E21-73E77F9AF534}" type="presOf" srcId="{7E32E561-BC7A-4FA9-BF82-19F1C3D13868}" destId="{1D157462-7F5B-4AC9-9579-8642D5263182}" srcOrd="0" destOrd="0" presId="urn:microsoft.com/office/officeart/2005/8/layout/hList1"/>
    <dgm:cxn modelId="{E58857F7-8781-4562-8CDB-FB10465D2F80}" type="presOf" srcId="{F34C19DC-7B88-4569-BE5D-5111C2617DC1}" destId="{2BAF239C-084B-422A-B454-AB9C1F793FD8}" srcOrd="0" destOrd="1" presId="urn:microsoft.com/office/officeart/2005/8/layout/hList1"/>
    <dgm:cxn modelId="{CC82AD12-C19C-4715-BBF4-2ECB6775D1C1}" type="presOf" srcId="{3295360F-69B1-4DA5-AC45-3B2070F81932}" destId="{2BAF239C-084B-422A-B454-AB9C1F793FD8}" srcOrd="0" destOrd="2" presId="urn:microsoft.com/office/officeart/2005/8/layout/hList1"/>
    <dgm:cxn modelId="{19DEEFC6-B4E1-4593-A9D2-9622838DA8C3}" srcId="{9ECD72F8-7446-4788-AFD7-9D676F31FFF2}" destId="{F66EB5EB-ED76-41C1-9885-DEC4CE92D3FF}" srcOrd="1" destOrd="0" parTransId="{0A78C43B-DB5D-4824-9EF8-5C5634A4DFB2}" sibTransId="{7971246D-6C16-4E49-BE9D-33B4D281752E}"/>
    <dgm:cxn modelId="{570254F8-6880-47BF-A1AC-C400F6595A7B}" srcId="{7E32E561-BC7A-4FA9-BF82-19F1C3D13868}" destId="{6A0E3670-1500-4EDF-93F6-104F2C973972}" srcOrd="0" destOrd="0" parTransId="{960ACFEB-E630-4860-9FB5-5BFD6F92F0F8}" sibTransId="{33AE153C-BD4B-436A-A2DC-47F1B7ADCA7C}"/>
    <dgm:cxn modelId="{CD4D9890-2643-4C23-AA94-D258CE511E17}" srcId="{F6958EAD-98A3-4200-9722-A3BAE2F879BB}" destId="{F49F62FA-E801-4846-8CD5-90A09DF0B5AC}" srcOrd="1" destOrd="0" parTransId="{9782A374-A91B-4066-ADB1-96FED255CC9C}" sibTransId="{7415EF38-EA89-4681-A9CE-9EB0A24A2527}"/>
    <dgm:cxn modelId="{6E38F24C-19CD-4AA7-9FDF-C8A19BA05E4C}" srcId="{7E32E561-BC7A-4FA9-BF82-19F1C3D13868}" destId="{F34C19DC-7B88-4569-BE5D-5111C2617DC1}" srcOrd="1" destOrd="0" parTransId="{FEEC3FFD-30E2-4F13-98A0-510CC499EAFC}" sibTransId="{34DE1C96-9BA6-43FD-AC43-9BCFD96CD366}"/>
    <dgm:cxn modelId="{2DB9A22E-8F45-45E9-9F16-B601A9AFC10B}" srcId="{7E32E561-BC7A-4FA9-BF82-19F1C3D13868}" destId="{3295360F-69B1-4DA5-AC45-3B2070F81932}" srcOrd="2" destOrd="0" parTransId="{158D61A0-35F0-4C3D-8D24-CDCDC50A5F04}" sibTransId="{05C720F1-40FD-475C-8341-0097EFB39FBB}"/>
    <dgm:cxn modelId="{C27DBE66-EA96-45E6-A635-A7FF5F5E6633}" srcId="{9ECD72F8-7446-4788-AFD7-9D676F31FFF2}" destId="{614D2D19-7A9A-4C08-A596-473B1E3778A3}" srcOrd="0" destOrd="0" parTransId="{1CB49209-77EE-49D2-8B15-92983D34C92E}" sibTransId="{B7799DFD-3445-4760-8BF8-5C20676D8F2F}"/>
    <dgm:cxn modelId="{81C5F6BC-0926-4FEC-B147-59DD349EA876}" type="presOf" srcId="{7C061562-8519-4AA7-9E5D-F9247E5059CB}" destId="{3EF04C48-6587-415F-B93B-3E13F5B7E9AD}" srcOrd="0" destOrd="3" presId="urn:microsoft.com/office/officeart/2005/8/layout/hList1"/>
    <dgm:cxn modelId="{C6BD276E-56CF-4984-A904-2FAA99B2379D}" type="presOf" srcId="{9ECD72F8-7446-4788-AFD7-9D676F31FFF2}" destId="{18C41B90-01D8-440D-8FD4-033DA2FE6690}" srcOrd="0" destOrd="0" presId="urn:microsoft.com/office/officeart/2005/8/layout/hList1"/>
    <dgm:cxn modelId="{02682E73-F10F-472C-B49E-457DB5F88BCA}" type="presOf" srcId="{81426A46-D831-43DB-B576-F8BDCF3C456B}" destId="{1EFA1948-48C0-43A7-BA07-DA6DB2089FAE}" srcOrd="0" destOrd="0" presId="urn:microsoft.com/office/officeart/2005/8/layout/hList1"/>
    <dgm:cxn modelId="{CF92482C-F69F-48F1-9D17-62B2D81C748D}" srcId="{9ECD72F8-7446-4788-AFD7-9D676F31FFF2}" destId="{E2066EE5-D55E-4E51-9E29-D27977E94506}" srcOrd="4" destOrd="0" parTransId="{F3B2F8FB-1C87-463A-B6D8-DCC42E73059E}" sibTransId="{FB2D7E99-7960-47F3-8B94-B25DD2E60FCA}"/>
    <dgm:cxn modelId="{25A0C643-1FC8-4092-84B7-0C8E5CC23A0D}" srcId="{9ECD72F8-7446-4788-AFD7-9D676F31FFF2}" destId="{83511620-6CF8-4DD9-85E2-37BA0A497604}" srcOrd="2" destOrd="0" parTransId="{70D7B8E8-5D8A-4025-9579-63A87B71BD7B}" sibTransId="{49599AA9-E394-435C-A45C-AEE7B391B8DA}"/>
    <dgm:cxn modelId="{BB29E9EF-F756-4CB0-8678-5730CF5F77DE}" type="presOf" srcId="{F6958EAD-98A3-4200-9722-A3BAE2F879BB}" destId="{764BB91E-ECD8-4958-8788-B3678D1CFCAA}" srcOrd="0" destOrd="0" presId="urn:microsoft.com/office/officeart/2005/8/layout/hList1"/>
    <dgm:cxn modelId="{8A73BE51-E3F5-491C-9B0A-5C750B09246B}" type="presOf" srcId="{B4C28D09-8A44-4802-9F2C-59C02C382087}" destId="{3FC4894E-3E77-4EEE-841F-65F3451E8798}" srcOrd="0" destOrd="0" presId="urn:microsoft.com/office/officeart/2005/8/layout/hList1"/>
    <dgm:cxn modelId="{77AE5341-9617-49D9-85BB-EFDF69A9A3CF}" type="presOf" srcId="{F66EB5EB-ED76-41C1-9885-DEC4CE92D3FF}" destId="{3EF04C48-6587-415F-B93B-3E13F5B7E9AD}" srcOrd="0" destOrd="1" presId="urn:microsoft.com/office/officeart/2005/8/layout/hList1"/>
    <dgm:cxn modelId="{4215FAEB-3586-4C66-A5EB-62CCA09607A9}" srcId="{B4C28D09-8A44-4802-9F2C-59C02C382087}" destId="{7E32E561-BC7A-4FA9-BF82-19F1C3D13868}" srcOrd="0" destOrd="0" parTransId="{BB28E941-472C-435E-A21B-208851F2B86A}" sibTransId="{EED1D9FE-B114-41B0-BE9B-9308B8B2D5F5}"/>
    <dgm:cxn modelId="{1013B45E-0881-4BC3-AA18-A1D00634E368}" srcId="{9ECD72F8-7446-4788-AFD7-9D676F31FFF2}" destId="{6A5B23A2-C6D5-4F4E-996F-3C401FDE830A}" srcOrd="5" destOrd="0" parTransId="{E2421DA8-527A-4CAE-9F4D-701D18F65E44}" sibTransId="{3AFDBEE0-5E88-478F-9090-D3B6574BB2FC}"/>
    <dgm:cxn modelId="{139F5789-60ED-4FC0-AAC7-B5E8062A665B}" type="presOf" srcId="{614D2D19-7A9A-4C08-A596-473B1E3778A3}" destId="{3EF04C48-6587-415F-B93B-3E13F5B7E9AD}" srcOrd="0" destOrd="0" presId="urn:microsoft.com/office/officeart/2005/8/layout/hList1"/>
    <dgm:cxn modelId="{C1BD7DD4-A4C5-4A67-8BD9-7F438C557ACA}" type="presOf" srcId="{83511620-6CF8-4DD9-85E2-37BA0A497604}" destId="{3EF04C48-6587-415F-B93B-3E13F5B7E9AD}" srcOrd="0" destOrd="2" presId="urn:microsoft.com/office/officeart/2005/8/layout/hList1"/>
    <dgm:cxn modelId="{958DBF37-EC32-45A3-A7F8-F6B63065CF83}" srcId="{9ECD72F8-7446-4788-AFD7-9D676F31FFF2}" destId="{6E8E4DCE-0A5D-459A-A2D5-A0D98BD1281A}" srcOrd="6" destOrd="0" parTransId="{C8960253-B4D2-4496-924E-4FFB41CD5664}" sibTransId="{79D47BF5-EF2E-4038-AF17-EA513F4D55E4}"/>
    <dgm:cxn modelId="{4F2E7511-C8B6-4073-9DD8-8605A50B10D8}" type="presOf" srcId="{6A0E3670-1500-4EDF-93F6-104F2C973972}" destId="{2BAF239C-084B-422A-B454-AB9C1F793FD8}" srcOrd="0" destOrd="0" presId="urn:microsoft.com/office/officeart/2005/8/layout/hList1"/>
    <dgm:cxn modelId="{C3105F5E-67FB-45DF-B22C-D45C348857DE}" type="presParOf" srcId="{3FC4894E-3E77-4EEE-841F-65F3451E8798}" destId="{6A5478D7-083F-4606-AD1E-C296B85782AD}" srcOrd="0" destOrd="0" presId="urn:microsoft.com/office/officeart/2005/8/layout/hList1"/>
    <dgm:cxn modelId="{BD0A7A8A-6DC9-4CDC-94D0-1AE10696279D}" type="presParOf" srcId="{6A5478D7-083F-4606-AD1E-C296B85782AD}" destId="{1D157462-7F5B-4AC9-9579-8642D5263182}" srcOrd="0" destOrd="0" presId="urn:microsoft.com/office/officeart/2005/8/layout/hList1"/>
    <dgm:cxn modelId="{B4FDEFAD-312B-48CE-A4BD-C580B6B075D3}" type="presParOf" srcId="{6A5478D7-083F-4606-AD1E-C296B85782AD}" destId="{2BAF239C-084B-422A-B454-AB9C1F793FD8}" srcOrd="1" destOrd="0" presId="urn:microsoft.com/office/officeart/2005/8/layout/hList1"/>
    <dgm:cxn modelId="{DEA53E87-1074-46CC-BDB1-1E2882720096}" type="presParOf" srcId="{3FC4894E-3E77-4EEE-841F-65F3451E8798}" destId="{6A84B216-C7A6-4B10-BA8B-613A170CECC4}" srcOrd="1" destOrd="0" presId="urn:microsoft.com/office/officeart/2005/8/layout/hList1"/>
    <dgm:cxn modelId="{E4B3BBBF-77E0-46C3-AFA2-5C9051F2D769}" type="presParOf" srcId="{3FC4894E-3E77-4EEE-841F-65F3451E8798}" destId="{8B704466-92EF-4C96-B264-C86189D01352}" srcOrd="2" destOrd="0" presId="urn:microsoft.com/office/officeart/2005/8/layout/hList1"/>
    <dgm:cxn modelId="{6F6F24F6-CD74-4582-BE1C-70083A51F874}" type="presParOf" srcId="{8B704466-92EF-4C96-B264-C86189D01352}" destId="{764BB91E-ECD8-4958-8788-B3678D1CFCAA}" srcOrd="0" destOrd="0" presId="urn:microsoft.com/office/officeart/2005/8/layout/hList1"/>
    <dgm:cxn modelId="{36161FCE-0EFE-431F-B484-4449DF58962F}" type="presParOf" srcId="{8B704466-92EF-4C96-B264-C86189D01352}" destId="{1EFA1948-48C0-43A7-BA07-DA6DB2089FAE}" srcOrd="1" destOrd="0" presId="urn:microsoft.com/office/officeart/2005/8/layout/hList1"/>
    <dgm:cxn modelId="{74186897-F097-43AB-B83D-CFE0ACBA56E7}" type="presParOf" srcId="{3FC4894E-3E77-4EEE-841F-65F3451E8798}" destId="{10FFA086-D0F4-456F-A5E8-7C884309F80C}" srcOrd="3" destOrd="0" presId="urn:microsoft.com/office/officeart/2005/8/layout/hList1"/>
    <dgm:cxn modelId="{6AA8FB27-403F-4253-AA6C-A84AA359FEA5}" type="presParOf" srcId="{3FC4894E-3E77-4EEE-841F-65F3451E8798}" destId="{CA4FDCF1-57F6-409C-B57C-2041C45ACF8E}" srcOrd="4" destOrd="0" presId="urn:microsoft.com/office/officeart/2005/8/layout/hList1"/>
    <dgm:cxn modelId="{EC70DCE8-98F1-417F-8494-2DF1AC12F142}" type="presParOf" srcId="{CA4FDCF1-57F6-409C-B57C-2041C45ACF8E}" destId="{18C41B90-01D8-440D-8FD4-033DA2FE6690}" srcOrd="0" destOrd="0" presId="urn:microsoft.com/office/officeart/2005/8/layout/hList1"/>
    <dgm:cxn modelId="{AE9F3AC4-7D53-4879-BADE-DBF7D54C463F}" type="presParOf" srcId="{CA4FDCF1-57F6-409C-B57C-2041C45ACF8E}" destId="{3EF04C48-6587-415F-B93B-3E13F5B7E9A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04C1FE-1E64-44F7-8630-75966219C1F9}" type="doc">
      <dgm:prSet loTypeId="urn:microsoft.com/office/officeart/2005/8/layout/hierarchy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0843CEF-34F2-489C-987E-9E03C4C8997A}">
      <dgm:prSet phldrT="[テキスト]"/>
      <dgm:spPr/>
      <dgm:t>
        <a:bodyPr/>
        <a:lstStyle/>
        <a:p>
          <a:r>
            <a:rPr kumimoji="1" lang="en-US" altLang="ja-JP" dirty="0" smtClean="0"/>
            <a:t>CNS</a:t>
          </a:r>
          <a:endParaRPr kumimoji="1" lang="ja-JP" altLang="en-US" dirty="0"/>
        </a:p>
      </dgm:t>
    </dgm:pt>
    <dgm:pt modelId="{F742D98F-38F1-4550-AB40-951AE6735D60}" type="parTrans" cxnId="{728C59C6-C4F1-4C7D-95D3-881A5E26A7E8}">
      <dgm:prSet/>
      <dgm:spPr/>
      <dgm:t>
        <a:bodyPr/>
        <a:lstStyle/>
        <a:p>
          <a:endParaRPr kumimoji="1" lang="ja-JP" altLang="en-US"/>
        </a:p>
      </dgm:t>
    </dgm:pt>
    <dgm:pt modelId="{A59DED05-B8BF-4811-B425-069CF8E69ECC}" type="sibTrans" cxnId="{728C59C6-C4F1-4C7D-95D3-881A5E26A7E8}">
      <dgm:prSet/>
      <dgm:spPr/>
      <dgm:t>
        <a:bodyPr/>
        <a:lstStyle/>
        <a:p>
          <a:endParaRPr kumimoji="1" lang="ja-JP" altLang="en-US"/>
        </a:p>
      </dgm:t>
    </dgm:pt>
    <dgm:pt modelId="{EB0EE210-601A-4AD4-8269-887BA682D66E}">
      <dgm:prSet phldrT="[テキスト]"/>
      <dgm:spPr/>
      <dgm:t>
        <a:bodyPr/>
        <a:lstStyle/>
        <a:p>
          <a:r>
            <a:rPr kumimoji="1" lang="en-US" altLang="ja-JP" dirty="0" smtClean="0"/>
            <a:t>DAQ development for SHARAQ</a:t>
          </a:r>
          <a:endParaRPr kumimoji="1" lang="ja-JP" altLang="en-US" dirty="0"/>
        </a:p>
      </dgm:t>
    </dgm:pt>
    <dgm:pt modelId="{842C42D4-846C-488F-A6E5-D95BCD1152CC}" type="parTrans" cxnId="{D7642BA9-A8D4-46A5-92C3-D8E7A2E26949}">
      <dgm:prSet/>
      <dgm:spPr/>
      <dgm:t>
        <a:bodyPr/>
        <a:lstStyle/>
        <a:p>
          <a:endParaRPr kumimoji="1" lang="ja-JP" altLang="en-US"/>
        </a:p>
      </dgm:t>
    </dgm:pt>
    <dgm:pt modelId="{F407E189-9FB5-4015-9199-A9465B3981E8}" type="sibTrans" cxnId="{D7642BA9-A8D4-46A5-92C3-D8E7A2E26949}">
      <dgm:prSet/>
      <dgm:spPr/>
      <dgm:t>
        <a:bodyPr/>
        <a:lstStyle/>
        <a:p>
          <a:endParaRPr kumimoji="1" lang="ja-JP" altLang="en-US"/>
        </a:p>
      </dgm:t>
    </dgm:pt>
    <dgm:pt modelId="{0969D469-2809-4D98-830C-B35195E71086}">
      <dgm:prSet phldrT="[テキスト]"/>
      <dgm:spPr/>
      <dgm:t>
        <a:bodyPr/>
        <a:lstStyle/>
        <a:p>
          <a:r>
            <a:rPr kumimoji="1" lang="en-US" altLang="ja-JP" dirty="0" smtClean="0"/>
            <a:t>FPGA Training</a:t>
          </a:r>
          <a:endParaRPr kumimoji="1" lang="ja-JP" altLang="en-US" dirty="0"/>
        </a:p>
      </dgm:t>
    </dgm:pt>
    <dgm:pt modelId="{340722C8-C048-4F30-BBD8-C1FFB3D8BC28}" type="parTrans" cxnId="{1D3588A1-7231-4F9D-B201-77B545696D02}">
      <dgm:prSet/>
      <dgm:spPr/>
      <dgm:t>
        <a:bodyPr/>
        <a:lstStyle/>
        <a:p>
          <a:endParaRPr kumimoji="1" lang="ja-JP" altLang="en-US"/>
        </a:p>
      </dgm:t>
    </dgm:pt>
    <dgm:pt modelId="{2B85B375-6E5B-4431-9083-D76B2A66A15C}" type="sibTrans" cxnId="{1D3588A1-7231-4F9D-B201-77B545696D02}">
      <dgm:prSet/>
      <dgm:spPr/>
      <dgm:t>
        <a:bodyPr/>
        <a:lstStyle/>
        <a:p>
          <a:endParaRPr kumimoji="1" lang="ja-JP" altLang="en-US"/>
        </a:p>
      </dgm:t>
    </dgm:pt>
    <dgm:pt modelId="{776FAC88-BBD0-432F-8F91-FE35E0257168}">
      <dgm:prSet phldrT="[テキスト]"/>
      <dgm:spPr/>
      <dgm:t>
        <a:bodyPr/>
        <a:lstStyle/>
        <a:p>
          <a:r>
            <a:rPr kumimoji="1" lang="en-US" altLang="ja-JP" dirty="0" err="1" smtClean="0"/>
            <a:t>Rikkyo</a:t>
          </a:r>
          <a:endParaRPr kumimoji="1" lang="ja-JP" altLang="en-US" dirty="0"/>
        </a:p>
      </dgm:t>
    </dgm:pt>
    <dgm:pt modelId="{EABFF4CB-1CB7-45C3-B601-46199B9B0D9A}" type="parTrans" cxnId="{22F27BEA-AECF-4E55-B6D0-85D7822CF3D0}">
      <dgm:prSet/>
      <dgm:spPr/>
      <dgm:t>
        <a:bodyPr/>
        <a:lstStyle/>
        <a:p>
          <a:endParaRPr kumimoji="1" lang="ja-JP" altLang="en-US"/>
        </a:p>
      </dgm:t>
    </dgm:pt>
    <dgm:pt modelId="{18743D19-152F-44D3-8F8E-2E9BB2145A1F}" type="sibTrans" cxnId="{22F27BEA-AECF-4E55-B6D0-85D7822CF3D0}">
      <dgm:prSet/>
      <dgm:spPr/>
      <dgm:t>
        <a:bodyPr/>
        <a:lstStyle/>
        <a:p>
          <a:endParaRPr kumimoji="1" lang="ja-JP" altLang="en-US"/>
        </a:p>
      </dgm:t>
    </dgm:pt>
    <dgm:pt modelId="{14063C79-61FF-4806-9065-6ECB466EB639}">
      <dgm:prSet phldrT="[テキスト]"/>
      <dgm:spPr/>
      <dgm:t>
        <a:bodyPr/>
        <a:lstStyle/>
        <a:p>
          <a:r>
            <a:rPr kumimoji="1" lang="en-US" altLang="ja-JP" dirty="0" smtClean="0"/>
            <a:t>DAQ development for </a:t>
          </a:r>
          <a:r>
            <a:rPr kumimoji="1" lang="en-US" altLang="ja-JP" dirty="0" err="1" smtClean="0"/>
            <a:t>Triumf</a:t>
          </a:r>
          <a:endParaRPr kumimoji="1" lang="ja-JP" altLang="en-US" dirty="0"/>
        </a:p>
      </dgm:t>
    </dgm:pt>
    <dgm:pt modelId="{A78277CC-28B8-4551-826C-2CD5E909EA86}" type="parTrans" cxnId="{6A68924C-B033-4313-9657-480DF930E539}">
      <dgm:prSet/>
      <dgm:spPr/>
      <dgm:t>
        <a:bodyPr/>
        <a:lstStyle/>
        <a:p>
          <a:endParaRPr kumimoji="1" lang="ja-JP" altLang="en-US"/>
        </a:p>
      </dgm:t>
    </dgm:pt>
    <dgm:pt modelId="{C637E3C9-5672-4666-AEB4-03DB7D8BCB4A}" type="sibTrans" cxnId="{6A68924C-B033-4313-9657-480DF930E539}">
      <dgm:prSet/>
      <dgm:spPr/>
      <dgm:t>
        <a:bodyPr/>
        <a:lstStyle/>
        <a:p>
          <a:endParaRPr kumimoji="1" lang="ja-JP" altLang="en-US"/>
        </a:p>
      </dgm:t>
    </dgm:pt>
    <dgm:pt modelId="{70BB4F83-2EBF-4EFD-AB89-781E44983F37}">
      <dgm:prSet phldrT="[テキスト]"/>
      <dgm:spPr/>
      <dgm:t>
        <a:bodyPr/>
        <a:lstStyle/>
        <a:p>
          <a:r>
            <a:rPr kumimoji="1" lang="en-US" altLang="ja-JP" dirty="0" smtClean="0"/>
            <a:t>RIKADAI</a:t>
          </a:r>
          <a:endParaRPr kumimoji="1" lang="ja-JP" altLang="en-US" dirty="0"/>
        </a:p>
      </dgm:t>
    </dgm:pt>
    <dgm:pt modelId="{780C2908-0056-4090-84CC-D0DD1E7B266A}" type="parTrans" cxnId="{E217D096-78F4-45F4-BFFF-4F3A674E6586}">
      <dgm:prSet/>
      <dgm:spPr/>
      <dgm:t>
        <a:bodyPr/>
        <a:lstStyle/>
        <a:p>
          <a:endParaRPr kumimoji="1" lang="ja-JP" altLang="en-US"/>
        </a:p>
      </dgm:t>
    </dgm:pt>
    <dgm:pt modelId="{D2EBE84E-8700-4CC0-9B0C-CDF0BC478CF6}" type="sibTrans" cxnId="{E217D096-78F4-45F4-BFFF-4F3A674E6586}">
      <dgm:prSet/>
      <dgm:spPr/>
      <dgm:t>
        <a:bodyPr/>
        <a:lstStyle/>
        <a:p>
          <a:endParaRPr kumimoji="1" lang="ja-JP" altLang="en-US"/>
        </a:p>
      </dgm:t>
    </dgm:pt>
    <dgm:pt modelId="{43AA6294-756C-4E62-BCC5-4C8D741318DE}">
      <dgm:prSet phldrT="[テキスト]"/>
      <dgm:spPr/>
      <dgm:t>
        <a:bodyPr/>
        <a:lstStyle/>
        <a:p>
          <a:r>
            <a:rPr kumimoji="1" lang="en-US" altLang="ja-JP" dirty="0" smtClean="0"/>
            <a:t>DAQ support</a:t>
          </a:r>
          <a:endParaRPr kumimoji="1" lang="ja-JP" altLang="en-US" dirty="0"/>
        </a:p>
      </dgm:t>
    </dgm:pt>
    <dgm:pt modelId="{4B50B726-7F81-4E5C-AF78-C3C845E05208}" type="parTrans" cxnId="{39AA151E-A0A7-4A86-A5EB-2373EE336174}">
      <dgm:prSet/>
      <dgm:spPr/>
      <dgm:t>
        <a:bodyPr/>
        <a:lstStyle/>
        <a:p>
          <a:endParaRPr kumimoji="1" lang="ja-JP" altLang="en-US"/>
        </a:p>
      </dgm:t>
    </dgm:pt>
    <dgm:pt modelId="{65963F9B-C5E0-4405-91F0-071BDB3F51B7}" type="sibTrans" cxnId="{39AA151E-A0A7-4A86-A5EB-2373EE336174}">
      <dgm:prSet/>
      <dgm:spPr/>
      <dgm:t>
        <a:bodyPr/>
        <a:lstStyle/>
        <a:p>
          <a:endParaRPr kumimoji="1" lang="ja-JP" altLang="en-US"/>
        </a:p>
      </dgm:t>
    </dgm:pt>
    <dgm:pt modelId="{EB86890D-6B91-447D-9E35-0479E7B8AF5C}">
      <dgm:prSet phldrT="[テキスト]"/>
      <dgm:spPr/>
      <dgm:t>
        <a:bodyPr/>
        <a:lstStyle/>
        <a:p>
          <a:r>
            <a:rPr kumimoji="1" lang="en-US" altLang="ja-JP" dirty="0" smtClean="0"/>
            <a:t>Lecture for electronics</a:t>
          </a:r>
          <a:endParaRPr kumimoji="1" lang="ja-JP" altLang="en-US" dirty="0"/>
        </a:p>
      </dgm:t>
    </dgm:pt>
    <dgm:pt modelId="{10B01156-8CE4-4845-B6D3-7ED52F8BF8FF}" type="parTrans" cxnId="{2EFD3959-967A-42C9-9F01-E0449CEC4FC3}">
      <dgm:prSet/>
      <dgm:spPr/>
      <dgm:t>
        <a:bodyPr/>
        <a:lstStyle/>
        <a:p>
          <a:endParaRPr kumimoji="1" lang="ja-JP" altLang="en-US"/>
        </a:p>
      </dgm:t>
    </dgm:pt>
    <dgm:pt modelId="{2D7D7E75-65D7-49CB-A2A8-73127B7AC2E7}" type="sibTrans" cxnId="{2EFD3959-967A-42C9-9F01-E0449CEC4FC3}">
      <dgm:prSet/>
      <dgm:spPr/>
      <dgm:t>
        <a:bodyPr/>
        <a:lstStyle/>
        <a:p>
          <a:endParaRPr kumimoji="1" lang="ja-JP" altLang="en-US"/>
        </a:p>
      </dgm:t>
    </dgm:pt>
    <dgm:pt modelId="{91890812-1889-456A-BC23-13B9B704766F}" type="pres">
      <dgm:prSet presAssocID="{B504C1FE-1E64-44F7-8630-75966219C1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A8F73B59-1B05-45DC-BD92-1E11D8983505}" type="pres">
      <dgm:prSet presAssocID="{60843CEF-34F2-489C-987E-9E03C4C8997A}" presName="root" presStyleCnt="0"/>
      <dgm:spPr/>
    </dgm:pt>
    <dgm:pt modelId="{785A1157-1984-43E0-83B7-E863CE80B648}" type="pres">
      <dgm:prSet presAssocID="{60843CEF-34F2-489C-987E-9E03C4C8997A}" presName="rootComposite" presStyleCnt="0"/>
      <dgm:spPr/>
    </dgm:pt>
    <dgm:pt modelId="{55E8EF09-A372-4A7B-B239-0F7093D16E4D}" type="pres">
      <dgm:prSet presAssocID="{60843CEF-34F2-489C-987E-9E03C4C8997A}" presName="rootText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348176B8-134E-41A1-9F75-A2FFE2877A3E}" type="pres">
      <dgm:prSet presAssocID="{60843CEF-34F2-489C-987E-9E03C4C8997A}" presName="rootConnector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FAEE0D85-2AFF-4073-9CF8-FF81752F4453}" type="pres">
      <dgm:prSet presAssocID="{60843CEF-34F2-489C-987E-9E03C4C8997A}" presName="childShape" presStyleCnt="0"/>
      <dgm:spPr/>
    </dgm:pt>
    <dgm:pt modelId="{85A0BB1A-0E23-4BD8-8C90-5A519F445F81}" type="pres">
      <dgm:prSet presAssocID="{842C42D4-846C-488F-A6E5-D95BCD1152CC}" presName="Name13" presStyleLbl="parChTrans1D2" presStyleIdx="0" presStyleCnt="5"/>
      <dgm:spPr/>
      <dgm:t>
        <a:bodyPr/>
        <a:lstStyle/>
        <a:p>
          <a:endParaRPr kumimoji="1" lang="ja-JP" altLang="en-US"/>
        </a:p>
      </dgm:t>
    </dgm:pt>
    <dgm:pt modelId="{29F05DE2-E20F-4ED4-B864-946850862504}" type="pres">
      <dgm:prSet presAssocID="{EB0EE210-601A-4AD4-8269-887BA682D66E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487BBE1-97FC-42E3-9266-654AAE23295A}" type="pres">
      <dgm:prSet presAssocID="{340722C8-C048-4F30-BBD8-C1FFB3D8BC28}" presName="Name13" presStyleLbl="parChTrans1D2" presStyleIdx="1" presStyleCnt="5"/>
      <dgm:spPr/>
      <dgm:t>
        <a:bodyPr/>
        <a:lstStyle/>
        <a:p>
          <a:endParaRPr kumimoji="1" lang="ja-JP" altLang="en-US"/>
        </a:p>
      </dgm:t>
    </dgm:pt>
    <dgm:pt modelId="{E7384664-C08E-4457-999C-A6BAC2D8666A}" type="pres">
      <dgm:prSet presAssocID="{0969D469-2809-4D98-830C-B35195E71086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03687C-DF9F-4A0C-B132-9B12F0483A14}" type="pres">
      <dgm:prSet presAssocID="{776FAC88-BBD0-432F-8F91-FE35E0257168}" presName="root" presStyleCnt="0"/>
      <dgm:spPr/>
    </dgm:pt>
    <dgm:pt modelId="{86697F54-0B2C-4BA1-8E1F-62E1B2387165}" type="pres">
      <dgm:prSet presAssocID="{776FAC88-BBD0-432F-8F91-FE35E0257168}" presName="rootComposite" presStyleCnt="0"/>
      <dgm:spPr/>
    </dgm:pt>
    <dgm:pt modelId="{C723AAD7-E178-4365-9E99-73621673805A}" type="pres">
      <dgm:prSet presAssocID="{776FAC88-BBD0-432F-8F91-FE35E0257168}" presName="rootText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63CCEC15-D5E2-45FD-9A0B-FE13AF15E7F0}" type="pres">
      <dgm:prSet presAssocID="{776FAC88-BBD0-432F-8F91-FE35E0257168}" presName="rootConnector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A1004251-1780-42CB-B54D-6BE484C01AE6}" type="pres">
      <dgm:prSet presAssocID="{776FAC88-BBD0-432F-8F91-FE35E0257168}" presName="childShape" presStyleCnt="0"/>
      <dgm:spPr/>
    </dgm:pt>
    <dgm:pt modelId="{788EECB6-22D8-4C8A-B80D-2F21D3AADA2D}" type="pres">
      <dgm:prSet presAssocID="{A78277CC-28B8-4551-826C-2CD5E909EA86}" presName="Name13" presStyleLbl="parChTrans1D2" presStyleIdx="2" presStyleCnt="5"/>
      <dgm:spPr/>
      <dgm:t>
        <a:bodyPr/>
        <a:lstStyle/>
        <a:p>
          <a:endParaRPr kumimoji="1" lang="ja-JP" altLang="en-US"/>
        </a:p>
      </dgm:t>
    </dgm:pt>
    <dgm:pt modelId="{8CFC94A5-C05A-4CB1-BD28-DCD57DDDA358}" type="pres">
      <dgm:prSet presAssocID="{14063C79-61FF-4806-9065-6ECB466EB639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CEC6751-8776-4FFF-9B72-835F333BC7A8}" type="pres">
      <dgm:prSet presAssocID="{10B01156-8CE4-4845-B6D3-7ED52F8BF8FF}" presName="Name13" presStyleLbl="parChTrans1D2" presStyleIdx="3" presStyleCnt="5"/>
      <dgm:spPr/>
      <dgm:t>
        <a:bodyPr/>
        <a:lstStyle/>
        <a:p>
          <a:endParaRPr kumimoji="1" lang="ja-JP" altLang="en-US"/>
        </a:p>
      </dgm:t>
    </dgm:pt>
    <dgm:pt modelId="{D924458F-E2F6-4068-826E-545D459B3370}" type="pres">
      <dgm:prSet presAssocID="{EB86890D-6B91-447D-9E35-0479E7B8AF5C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8E5C9D2-F70F-4C11-825F-BBD6E96FDD1F}" type="pres">
      <dgm:prSet presAssocID="{70BB4F83-2EBF-4EFD-AB89-781E44983F37}" presName="root" presStyleCnt="0"/>
      <dgm:spPr/>
    </dgm:pt>
    <dgm:pt modelId="{9DBBE6D4-824C-446F-9137-FAB09EAD99E4}" type="pres">
      <dgm:prSet presAssocID="{70BB4F83-2EBF-4EFD-AB89-781E44983F37}" presName="rootComposite" presStyleCnt="0"/>
      <dgm:spPr/>
    </dgm:pt>
    <dgm:pt modelId="{425C34F9-6BCE-4384-AC93-5F12244735B5}" type="pres">
      <dgm:prSet presAssocID="{70BB4F83-2EBF-4EFD-AB89-781E44983F37}" presName="rootText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424F3625-4D34-4957-8D6D-591A4596B908}" type="pres">
      <dgm:prSet presAssocID="{70BB4F83-2EBF-4EFD-AB89-781E44983F37}" presName="rootConnector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EBA7CCBE-A597-454A-B24A-B9086287159F}" type="pres">
      <dgm:prSet presAssocID="{70BB4F83-2EBF-4EFD-AB89-781E44983F37}" presName="childShape" presStyleCnt="0"/>
      <dgm:spPr/>
    </dgm:pt>
    <dgm:pt modelId="{8BDA6A03-55EB-41B8-AC80-854D52A4B208}" type="pres">
      <dgm:prSet presAssocID="{4B50B726-7F81-4E5C-AF78-C3C845E05208}" presName="Name13" presStyleLbl="parChTrans1D2" presStyleIdx="4" presStyleCnt="5"/>
      <dgm:spPr/>
      <dgm:t>
        <a:bodyPr/>
        <a:lstStyle/>
        <a:p>
          <a:endParaRPr kumimoji="1" lang="ja-JP" altLang="en-US"/>
        </a:p>
      </dgm:t>
    </dgm:pt>
    <dgm:pt modelId="{DB8D2CEE-53A9-4B4D-9990-149E41A5ECBC}" type="pres">
      <dgm:prSet presAssocID="{43AA6294-756C-4E62-BCC5-4C8D741318DE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DA8CBB3-0AFB-4130-9413-3A68319B92CE}" type="presOf" srcId="{10B01156-8CE4-4845-B6D3-7ED52F8BF8FF}" destId="{7CEC6751-8776-4FFF-9B72-835F333BC7A8}" srcOrd="0" destOrd="0" presId="urn:microsoft.com/office/officeart/2005/8/layout/hierarchy3"/>
    <dgm:cxn modelId="{84F4F308-C708-4BC2-B9C5-01F50B72D2E9}" type="presOf" srcId="{EB0EE210-601A-4AD4-8269-887BA682D66E}" destId="{29F05DE2-E20F-4ED4-B864-946850862504}" srcOrd="0" destOrd="0" presId="urn:microsoft.com/office/officeart/2005/8/layout/hierarchy3"/>
    <dgm:cxn modelId="{E217D096-78F4-45F4-BFFF-4F3A674E6586}" srcId="{B504C1FE-1E64-44F7-8630-75966219C1F9}" destId="{70BB4F83-2EBF-4EFD-AB89-781E44983F37}" srcOrd="2" destOrd="0" parTransId="{780C2908-0056-4090-84CC-D0DD1E7B266A}" sibTransId="{D2EBE84E-8700-4CC0-9B0C-CDF0BC478CF6}"/>
    <dgm:cxn modelId="{B94E909E-26D8-4CE9-A9E7-8454835A3646}" type="presOf" srcId="{60843CEF-34F2-489C-987E-9E03C4C8997A}" destId="{55E8EF09-A372-4A7B-B239-0F7093D16E4D}" srcOrd="0" destOrd="0" presId="urn:microsoft.com/office/officeart/2005/8/layout/hierarchy3"/>
    <dgm:cxn modelId="{1288EC91-99C6-4FD7-907B-B8EAE8E7C028}" type="presOf" srcId="{4B50B726-7F81-4E5C-AF78-C3C845E05208}" destId="{8BDA6A03-55EB-41B8-AC80-854D52A4B208}" srcOrd="0" destOrd="0" presId="urn:microsoft.com/office/officeart/2005/8/layout/hierarchy3"/>
    <dgm:cxn modelId="{728C59C6-C4F1-4C7D-95D3-881A5E26A7E8}" srcId="{B504C1FE-1E64-44F7-8630-75966219C1F9}" destId="{60843CEF-34F2-489C-987E-9E03C4C8997A}" srcOrd="0" destOrd="0" parTransId="{F742D98F-38F1-4550-AB40-951AE6735D60}" sibTransId="{A59DED05-B8BF-4811-B425-069CF8E69ECC}"/>
    <dgm:cxn modelId="{BE592988-92E4-4512-940B-0F132C8642E8}" type="presOf" srcId="{B504C1FE-1E64-44F7-8630-75966219C1F9}" destId="{91890812-1889-456A-BC23-13B9B704766F}" srcOrd="0" destOrd="0" presId="urn:microsoft.com/office/officeart/2005/8/layout/hierarchy3"/>
    <dgm:cxn modelId="{26EE36E7-3C79-4256-BA8F-D1071F6AFFF8}" type="presOf" srcId="{776FAC88-BBD0-432F-8F91-FE35E0257168}" destId="{63CCEC15-D5E2-45FD-9A0B-FE13AF15E7F0}" srcOrd="1" destOrd="0" presId="urn:microsoft.com/office/officeart/2005/8/layout/hierarchy3"/>
    <dgm:cxn modelId="{1D3588A1-7231-4F9D-B201-77B545696D02}" srcId="{60843CEF-34F2-489C-987E-9E03C4C8997A}" destId="{0969D469-2809-4D98-830C-B35195E71086}" srcOrd="1" destOrd="0" parTransId="{340722C8-C048-4F30-BBD8-C1FFB3D8BC28}" sibTransId="{2B85B375-6E5B-4431-9083-D76B2A66A15C}"/>
    <dgm:cxn modelId="{2EFD3959-967A-42C9-9F01-E0449CEC4FC3}" srcId="{776FAC88-BBD0-432F-8F91-FE35E0257168}" destId="{EB86890D-6B91-447D-9E35-0479E7B8AF5C}" srcOrd="1" destOrd="0" parTransId="{10B01156-8CE4-4845-B6D3-7ED52F8BF8FF}" sibTransId="{2D7D7E75-65D7-49CB-A2A8-73127B7AC2E7}"/>
    <dgm:cxn modelId="{AE7D3105-54DE-4912-9A85-5DDB8CD8EE3B}" type="presOf" srcId="{A78277CC-28B8-4551-826C-2CD5E909EA86}" destId="{788EECB6-22D8-4C8A-B80D-2F21D3AADA2D}" srcOrd="0" destOrd="0" presId="urn:microsoft.com/office/officeart/2005/8/layout/hierarchy3"/>
    <dgm:cxn modelId="{8EC13F8B-7D75-468D-9A52-419D1EA902BD}" type="presOf" srcId="{70BB4F83-2EBF-4EFD-AB89-781E44983F37}" destId="{424F3625-4D34-4957-8D6D-591A4596B908}" srcOrd="1" destOrd="0" presId="urn:microsoft.com/office/officeart/2005/8/layout/hierarchy3"/>
    <dgm:cxn modelId="{8DE9D5E7-CBE5-4886-8A99-85A0E8CEB9C6}" type="presOf" srcId="{60843CEF-34F2-489C-987E-9E03C4C8997A}" destId="{348176B8-134E-41A1-9F75-A2FFE2877A3E}" srcOrd="1" destOrd="0" presId="urn:microsoft.com/office/officeart/2005/8/layout/hierarchy3"/>
    <dgm:cxn modelId="{22F27BEA-AECF-4E55-B6D0-85D7822CF3D0}" srcId="{B504C1FE-1E64-44F7-8630-75966219C1F9}" destId="{776FAC88-BBD0-432F-8F91-FE35E0257168}" srcOrd="1" destOrd="0" parTransId="{EABFF4CB-1CB7-45C3-B601-46199B9B0D9A}" sibTransId="{18743D19-152F-44D3-8F8E-2E9BB2145A1F}"/>
    <dgm:cxn modelId="{0E41A6CD-822F-46CF-8242-6A1957344835}" type="presOf" srcId="{776FAC88-BBD0-432F-8F91-FE35E0257168}" destId="{C723AAD7-E178-4365-9E99-73621673805A}" srcOrd="0" destOrd="0" presId="urn:microsoft.com/office/officeart/2005/8/layout/hierarchy3"/>
    <dgm:cxn modelId="{9C8615D5-3339-480F-810E-22FA15FF59B7}" type="presOf" srcId="{EB86890D-6B91-447D-9E35-0479E7B8AF5C}" destId="{D924458F-E2F6-4068-826E-545D459B3370}" srcOrd="0" destOrd="0" presId="urn:microsoft.com/office/officeart/2005/8/layout/hierarchy3"/>
    <dgm:cxn modelId="{6A68924C-B033-4313-9657-480DF930E539}" srcId="{776FAC88-BBD0-432F-8F91-FE35E0257168}" destId="{14063C79-61FF-4806-9065-6ECB466EB639}" srcOrd="0" destOrd="0" parTransId="{A78277CC-28B8-4551-826C-2CD5E909EA86}" sibTransId="{C637E3C9-5672-4666-AEB4-03DB7D8BCB4A}"/>
    <dgm:cxn modelId="{8B2067CB-299E-466D-B856-70D46B7661F8}" type="presOf" srcId="{340722C8-C048-4F30-BBD8-C1FFB3D8BC28}" destId="{0487BBE1-97FC-42E3-9266-654AAE23295A}" srcOrd="0" destOrd="0" presId="urn:microsoft.com/office/officeart/2005/8/layout/hierarchy3"/>
    <dgm:cxn modelId="{668CE592-CE8F-46DE-BD71-721DC3BA9960}" type="presOf" srcId="{14063C79-61FF-4806-9065-6ECB466EB639}" destId="{8CFC94A5-C05A-4CB1-BD28-DCD57DDDA358}" srcOrd="0" destOrd="0" presId="urn:microsoft.com/office/officeart/2005/8/layout/hierarchy3"/>
    <dgm:cxn modelId="{FF29CF51-4ECE-4DD3-8145-080903724479}" type="presOf" srcId="{43AA6294-756C-4E62-BCC5-4C8D741318DE}" destId="{DB8D2CEE-53A9-4B4D-9990-149E41A5ECBC}" srcOrd="0" destOrd="0" presId="urn:microsoft.com/office/officeart/2005/8/layout/hierarchy3"/>
    <dgm:cxn modelId="{3B106F66-F821-4D95-8623-86A3B0D7FC34}" type="presOf" srcId="{842C42D4-846C-488F-A6E5-D95BCD1152CC}" destId="{85A0BB1A-0E23-4BD8-8C90-5A519F445F81}" srcOrd="0" destOrd="0" presId="urn:microsoft.com/office/officeart/2005/8/layout/hierarchy3"/>
    <dgm:cxn modelId="{90DF3A6F-1663-46A6-9DC2-7A428176A412}" type="presOf" srcId="{70BB4F83-2EBF-4EFD-AB89-781E44983F37}" destId="{425C34F9-6BCE-4384-AC93-5F12244735B5}" srcOrd="0" destOrd="0" presId="urn:microsoft.com/office/officeart/2005/8/layout/hierarchy3"/>
    <dgm:cxn modelId="{8905C1FF-5D5E-4CDC-928D-0FCB925EB4BD}" type="presOf" srcId="{0969D469-2809-4D98-830C-B35195E71086}" destId="{E7384664-C08E-4457-999C-A6BAC2D8666A}" srcOrd="0" destOrd="0" presId="urn:microsoft.com/office/officeart/2005/8/layout/hierarchy3"/>
    <dgm:cxn modelId="{D7642BA9-A8D4-46A5-92C3-D8E7A2E26949}" srcId="{60843CEF-34F2-489C-987E-9E03C4C8997A}" destId="{EB0EE210-601A-4AD4-8269-887BA682D66E}" srcOrd="0" destOrd="0" parTransId="{842C42D4-846C-488F-A6E5-D95BCD1152CC}" sibTransId="{F407E189-9FB5-4015-9199-A9465B3981E8}"/>
    <dgm:cxn modelId="{39AA151E-A0A7-4A86-A5EB-2373EE336174}" srcId="{70BB4F83-2EBF-4EFD-AB89-781E44983F37}" destId="{43AA6294-756C-4E62-BCC5-4C8D741318DE}" srcOrd="0" destOrd="0" parTransId="{4B50B726-7F81-4E5C-AF78-C3C845E05208}" sibTransId="{65963F9B-C5E0-4405-91F0-071BDB3F51B7}"/>
    <dgm:cxn modelId="{F512DE9E-7BDB-41FF-A4CD-3E2ADC583498}" type="presParOf" srcId="{91890812-1889-456A-BC23-13B9B704766F}" destId="{A8F73B59-1B05-45DC-BD92-1E11D8983505}" srcOrd="0" destOrd="0" presId="urn:microsoft.com/office/officeart/2005/8/layout/hierarchy3"/>
    <dgm:cxn modelId="{2652DDC0-F8E2-4315-BFA6-8D669BA347D4}" type="presParOf" srcId="{A8F73B59-1B05-45DC-BD92-1E11D8983505}" destId="{785A1157-1984-43E0-83B7-E863CE80B648}" srcOrd="0" destOrd="0" presId="urn:microsoft.com/office/officeart/2005/8/layout/hierarchy3"/>
    <dgm:cxn modelId="{4FE4E426-A1ED-4670-8C14-131BB36A1527}" type="presParOf" srcId="{785A1157-1984-43E0-83B7-E863CE80B648}" destId="{55E8EF09-A372-4A7B-B239-0F7093D16E4D}" srcOrd="0" destOrd="0" presId="urn:microsoft.com/office/officeart/2005/8/layout/hierarchy3"/>
    <dgm:cxn modelId="{F9FBE7CB-B8A5-4CF5-A688-AC791E806702}" type="presParOf" srcId="{785A1157-1984-43E0-83B7-E863CE80B648}" destId="{348176B8-134E-41A1-9F75-A2FFE2877A3E}" srcOrd="1" destOrd="0" presId="urn:microsoft.com/office/officeart/2005/8/layout/hierarchy3"/>
    <dgm:cxn modelId="{18C61C42-A738-4BF4-B6E7-285534DABB05}" type="presParOf" srcId="{A8F73B59-1B05-45DC-BD92-1E11D8983505}" destId="{FAEE0D85-2AFF-4073-9CF8-FF81752F4453}" srcOrd="1" destOrd="0" presId="urn:microsoft.com/office/officeart/2005/8/layout/hierarchy3"/>
    <dgm:cxn modelId="{C43183FB-8CBA-4F5B-8B60-CB868A83755D}" type="presParOf" srcId="{FAEE0D85-2AFF-4073-9CF8-FF81752F4453}" destId="{85A0BB1A-0E23-4BD8-8C90-5A519F445F81}" srcOrd="0" destOrd="0" presId="urn:microsoft.com/office/officeart/2005/8/layout/hierarchy3"/>
    <dgm:cxn modelId="{824850C8-A903-44E8-80FE-534821B472C7}" type="presParOf" srcId="{FAEE0D85-2AFF-4073-9CF8-FF81752F4453}" destId="{29F05DE2-E20F-4ED4-B864-946850862504}" srcOrd="1" destOrd="0" presId="urn:microsoft.com/office/officeart/2005/8/layout/hierarchy3"/>
    <dgm:cxn modelId="{C4752C27-8D4E-4B74-B852-48FC978B2248}" type="presParOf" srcId="{FAEE0D85-2AFF-4073-9CF8-FF81752F4453}" destId="{0487BBE1-97FC-42E3-9266-654AAE23295A}" srcOrd="2" destOrd="0" presId="urn:microsoft.com/office/officeart/2005/8/layout/hierarchy3"/>
    <dgm:cxn modelId="{EFD8D76F-CFC0-4AA8-9AC0-6E4F3BB00480}" type="presParOf" srcId="{FAEE0D85-2AFF-4073-9CF8-FF81752F4453}" destId="{E7384664-C08E-4457-999C-A6BAC2D8666A}" srcOrd="3" destOrd="0" presId="urn:microsoft.com/office/officeart/2005/8/layout/hierarchy3"/>
    <dgm:cxn modelId="{47CB4023-0E58-4056-8269-DA568724D55A}" type="presParOf" srcId="{91890812-1889-456A-BC23-13B9B704766F}" destId="{B503687C-DF9F-4A0C-B132-9B12F0483A14}" srcOrd="1" destOrd="0" presId="urn:microsoft.com/office/officeart/2005/8/layout/hierarchy3"/>
    <dgm:cxn modelId="{E8A999FE-2756-4972-AF0B-8D08B5803F8F}" type="presParOf" srcId="{B503687C-DF9F-4A0C-B132-9B12F0483A14}" destId="{86697F54-0B2C-4BA1-8E1F-62E1B2387165}" srcOrd="0" destOrd="0" presId="urn:microsoft.com/office/officeart/2005/8/layout/hierarchy3"/>
    <dgm:cxn modelId="{E5D5B14B-E8FE-4742-85C2-7B7C9D1DFA5E}" type="presParOf" srcId="{86697F54-0B2C-4BA1-8E1F-62E1B2387165}" destId="{C723AAD7-E178-4365-9E99-73621673805A}" srcOrd="0" destOrd="0" presId="urn:microsoft.com/office/officeart/2005/8/layout/hierarchy3"/>
    <dgm:cxn modelId="{27C83973-1677-4D05-B349-036E886768A5}" type="presParOf" srcId="{86697F54-0B2C-4BA1-8E1F-62E1B2387165}" destId="{63CCEC15-D5E2-45FD-9A0B-FE13AF15E7F0}" srcOrd="1" destOrd="0" presId="urn:microsoft.com/office/officeart/2005/8/layout/hierarchy3"/>
    <dgm:cxn modelId="{61EFD539-382F-409A-936A-FB8F72988A04}" type="presParOf" srcId="{B503687C-DF9F-4A0C-B132-9B12F0483A14}" destId="{A1004251-1780-42CB-B54D-6BE484C01AE6}" srcOrd="1" destOrd="0" presId="urn:microsoft.com/office/officeart/2005/8/layout/hierarchy3"/>
    <dgm:cxn modelId="{55A5EE16-7A80-43E5-BB63-88D74E5BAB90}" type="presParOf" srcId="{A1004251-1780-42CB-B54D-6BE484C01AE6}" destId="{788EECB6-22D8-4C8A-B80D-2F21D3AADA2D}" srcOrd="0" destOrd="0" presId="urn:microsoft.com/office/officeart/2005/8/layout/hierarchy3"/>
    <dgm:cxn modelId="{454ECA77-AC7A-471F-B0B8-EF36575F90C7}" type="presParOf" srcId="{A1004251-1780-42CB-B54D-6BE484C01AE6}" destId="{8CFC94A5-C05A-4CB1-BD28-DCD57DDDA358}" srcOrd="1" destOrd="0" presId="urn:microsoft.com/office/officeart/2005/8/layout/hierarchy3"/>
    <dgm:cxn modelId="{D6BB9C73-3D04-485D-A7D4-6998243BE85A}" type="presParOf" srcId="{A1004251-1780-42CB-B54D-6BE484C01AE6}" destId="{7CEC6751-8776-4FFF-9B72-835F333BC7A8}" srcOrd="2" destOrd="0" presId="urn:microsoft.com/office/officeart/2005/8/layout/hierarchy3"/>
    <dgm:cxn modelId="{90AB2928-28E5-477A-958C-9C4C86F23148}" type="presParOf" srcId="{A1004251-1780-42CB-B54D-6BE484C01AE6}" destId="{D924458F-E2F6-4068-826E-545D459B3370}" srcOrd="3" destOrd="0" presId="urn:microsoft.com/office/officeart/2005/8/layout/hierarchy3"/>
    <dgm:cxn modelId="{53A8D561-D611-473D-9072-FCF66BEF96B2}" type="presParOf" srcId="{91890812-1889-456A-BC23-13B9B704766F}" destId="{E8E5C9D2-F70F-4C11-825F-BBD6E96FDD1F}" srcOrd="2" destOrd="0" presId="urn:microsoft.com/office/officeart/2005/8/layout/hierarchy3"/>
    <dgm:cxn modelId="{AA2EF352-908A-41B6-ADAB-6A0C1930A725}" type="presParOf" srcId="{E8E5C9D2-F70F-4C11-825F-BBD6E96FDD1F}" destId="{9DBBE6D4-824C-446F-9137-FAB09EAD99E4}" srcOrd="0" destOrd="0" presId="urn:microsoft.com/office/officeart/2005/8/layout/hierarchy3"/>
    <dgm:cxn modelId="{71363984-0060-4281-B783-E4F2D739FFF6}" type="presParOf" srcId="{9DBBE6D4-824C-446F-9137-FAB09EAD99E4}" destId="{425C34F9-6BCE-4384-AC93-5F12244735B5}" srcOrd="0" destOrd="0" presId="urn:microsoft.com/office/officeart/2005/8/layout/hierarchy3"/>
    <dgm:cxn modelId="{4DAF90CC-9B54-49AC-AD5B-FE0BD9B80C76}" type="presParOf" srcId="{9DBBE6D4-824C-446F-9137-FAB09EAD99E4}" destId="{424F3625-4D34-4957-8D6D-591A4596B908}" srcOrd="1" destOrd="0" presId="urn:microsoft.com/office/officeart/2005/8/layout/hierarchy3"/>
    <dgm:cxn modelId="{3DB1944C-617F-490C-BD24-F4DF0D57830D}" type="presParOf" srcId="{E8E5C9D2-F70F-4C11-825F-BBD6E96FDD1F}" destId="{EBA7CCBE-A597-454A-B24A-B9086287159F}" srcOrd="1" destOrd="0" presId="urn:microsoft.com/office/officeart/2005/8/layout/hierarchy3"/>
    <dgm:cxn modelId="{8F45C823-F39A-4727-86B5-636724EF6FBC}" type="presParOf" srcId="{EBA7CCBE-A597-454A-B24A-B9086287159F}" destId="{8BDA6A03-55EB-41B8-AC80-854D52A4B208}" srcOrd="0" destOrd="0" presId="urn:microsoft.com/office/officeart/2005/8/layout/hierarchy3"/>
    <dgm:cxn modelId="{BADE921C-0D49-4593-9AAA-DB8635287ABC}" type="presParOf" srcId="{EBA7CCBE-A597-454A-B24A-B9086287159F}" destId="{DB8D2CEE-53A9-4B4D-9990-149E41A5ECB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04C1FE-1E64-44F7-8630-75966219C1F9}" type="doc">
      <dgm:prSet loTypeId="urn:microsoft.com/office/officeart/2005/8/layout/hierarchy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0843CEF-34F2-489C-987E-9E03C4C8997A}">
      <dgm:prSet phldrT="[テキスト]"/>
      <dgm:spPr/>
      <dgm:t>
        <a:bodyPr/>
        <a:lstStyle/>
        <a:p>
          <a:r>
            <a:rPr kumimoji="1" lang="en-US" altLang="ja-JP" dirty="0" smtClean="0"/>
            <a:t>TITECH</a:t>
          </a:r>
          <a:endParaRPr kumimoji="1" lang="ja-JP" altLang="en-US" dirty="0"/>
        </a:p>
      </dgm:t>
    </dgm:pt>
    <dgm:pt modelId="{F742D98F-38F1-4550-AB40-951AE6735D60}" type="parTrans" cxnId="{728C59C6-C4F1-4C7D-95D3-881A5E26A7E8}">
      <dgm:prSet/>
      <dgm:spPr/>
      <dgm:t>
        <a:bodyPr/>
        <a:lstStyle/>
        <a:p>
          <a:endParaRPr kumimoji="1" lang="ja-JP" altLang="en-US"/>
        </a:p>
      </dgm:t>
    </dgm:pt>
    <dgm:pt modelId="{A59DED05-B8BF-4811-B425-069CF8E69ECC}" type="sibTrans" cxnId="{728C59C6-C4F1-4C7D-95D3-881A5E26A7E8}">
      <dgm:prSet/>
      <dgm:spPr/>
      <dgm:t>
        <a:bodyPr/>
        <a:lstStyle/>
        <a:p>
          <a:endParaRPr kumimoji="1" lang="ja-JP" altLang="en-US"/>
        </a:p>
      </dgm:t>
    </dgm:pt>
    <dgm:pt modelId="{EB0EE210-601A-4AD4-8269-887BA682D66E}">
      <dgm:prSet phldrT="[テキスト]"/>
      <dgm:spPr/>
      <dgm:t>
        <a:bodyPr/>
        <a:lstStyle/>
        <a:p>
          <a:r>
            <a:rPr kumimoji="1" lang="en-US" altLang="ja-JP" dirty="0" smtClean="0"/>
            <a:t>DAQ support</a:t>
          </a:r>
          <a:endParaRPr kumimoji="1" lang="ja-JP" altLang="en-US" dirty="0"/>
        </a:p>
      </dgm:t>
    </dgm:pt>
    <dgm:pt modelId="{842C42D4-846C-488F-A6E5-D95BCD1152CC}" type="parTrans" cxnId="{D7642BA9-A8D4-46A5-92C3-D8E7A2E26949}">
      <dgm:prSet/>
      <dgm:spPr/>
      <dgm:t>
        <a:bodyPr/>
        <a:lstStyle/>
        <a:p>
          <a:endParaRPr kumimoji="1" lang="ja-JP" altLang="en-US"/>
        </a:p>
      </dgm:t>
    </dgm:pt>
    <dgm:pt modelId="{F407E189-9FB5-4015-9199-A9465B3981E8}" type="sibTrans" cxnId="{D7642BA9-A8D4-46A5-92C3-D8E7A2E26949}">
      <dgm:prSet/>
      <dgm:spPr/>
      <dgm:t>
        <a:bodyPr/>
        <a:lstStyle/>
        <a:p>
          <a:endParaRPr kumimoji="1" lang="ja-JP" altLang="en-US"/>
        </a:p>
      </dgm:t>
    </dgm:pt>
    <dgm:pt modelId="{776FAC88-BBD0-432F-8F91-FE35E0257168}">
      <dgm:prSet phldrT="[テキスト]"/>
      <dgm:spPr/>
      <dgm:t>
        <a:bodyPr/>
        <a:lstStyle/>
        <a:p>
          <a:r>
            <a:rPr kumimoji="1" lang="en-US" altLang="ja-JP" dirty="0" smtClean="0"/>
            <a:t>Osaka</a:t>
          </a:r>
          <a:endParaRPr kumimoji="1" lang="ja-JP" altLang="en-US" dirty="0"/>
        </a:p>
      </dgm:t>
    </dgm:pt>
    <dgm:pt modelId="{EABFF4CB-1CB7-45C3-B601-46199B9B0D9A}" type="parTrans" cxnId="{22F27BEA-AECF-4E55-B6D0-85D7822CF3D0}">
      <dgm:prSet/>
      <dgm:spPr/>
      <dgm:t>
        <a:bodyPr/>
        <a:lstStyle/>
        <a:p>
          <a:endParaRPr kumimoji="1" lang="ja-JP" altLang="en-US"/>
        </a:p>
      </dgm:t>
    </dgm:pt>
    <dgm:pt modelId="{18743D19-152F-44D3-8F8E-2E9BB2145A1F}" type="sibTrans" cxnId="{22F27BEA-AECF-4E55-B6D0-85D7822CF3D0}">
      <dgm:prSet/>
      <dgm:spPr/>
      <dgm:t>
        <a:bodyPr/>
        <a:lstStyle/>
        <a:p>
          <a:endParaRPr kumimoji="1" lang="ja-JP" altLang="en-US"/>
        </a:p>
      </dgm:t>
    </dgm:pt>
    <dgm:pt modelId="{14063C79-61FF-4806-9065-6ECB466EB639}">
      <dgm:prSet phldrT="[テキスト]"/>
      <dgm:spPr/>
      <dgm:t>
        <a:bodyPr/>
        <a:lstStyle/>
        <a:p>
          <a:r>
            <a:rPr kumimoji="1" lang="en-US" altLang="ja-JP" dirty="0" smtClean="0"/>
            <a:t>DAQ support</a:t>
          </a:r>
          <a:endParaRPr kumimoji="1" lang="ja-JP" altLang="en-US" dirty="0"/>
        </a:p>
      </dgm:t>
    </dgm:pt>
    <dgm:pt modelId="{A78277CC-28B8-4551-826C-2CD5E909EA86}" type="parTrans" cxnId="{6A68924C-B033-4313-9657-480DF930E539}">
      <dgm:prSet/>
      <dgm:spPr/>
      <dgm:t>
        <a:bodyPr/>
        <a:lstStyle/>
        <a:p>
          <a:endParaRPr kumimoji="1" lang="ja-JP" altLang="en-US"/>
        </a:p>
      </dgm:t>
    </dgm:pt>
    <dgm:pt modelId="{C637E3C9-5672-4666-AEB4-03DB7D8BCB4A}" type="sibTrans" cxnId="{6A68924C-B033-4313-9657-480DF930E539}">
      <dgm:prSet/>
      <dgm:spPr/>
      <dgm:t>
        <a:bodyPr/>
        <a:lstStyle/>
        <a:p>
          <a:endParaRPr kumimoji="1" lang="ja-JP" altLang="en-US"/>
        </a:p>
      </dgm:t>
    </dgm:pt>
    <dgm:pt modelId="{BD3AABD7-3513-4556-AF84-A2ECC5536457}">
      <dgm:prSet phldrT="[テキスト]"/>
      <dgm:spPr/>
      <dgm:t>
        <a:bodyPr/>
        <a:lstStyle/>
        <a:p>
          <a:r>
            <a:rPr kumimoji="1" lang="en-US" altLang="ja-JP" dirty="0" smtClean="0"/>
            <a:t>Saitama U</a:t>
          </a:r>
          <a:endParaRPr kumimoji="1" lang="ja-JP" altLang="en-US" dirty="0"/>
        </a:p>
      </dgm:t>
    </dgm:pt>
    <dgm:pt modelId="{97B03B19-6E33-4B9F-BC00-7EFD543BCADE}" type="parTrans" cxnId="{41A43570-A987-4F83-8BF8-A52FB06763F1}">
      <dgm:prSet/>
      <dgm:spPr/>
      <dgm:t>
        <a:bodyPr/>
        <a:lstStyle/>
        <a:p>
          <a:endParaRPr kumimoji="1" lang="ja-JP" altLang="en-US"/>
        </a:p>
      </dgm:t>
    </dgm:pt>
    <dgm:pt modelId="{A2D9ED7F-83A6-4645-8132-ACA222000247}" type="sibTrans" cxnId="{41A43570-A987-4F83-8BF8-A52FB06763F1}">
      <dgm:prSet/>
      <dgm:spPr/>
      <dgm:t>
        <a:bodyPr/>
        <a:lstStyle/>
        <a:p>
          <a:endParaRPr kumimoji="1" lang="ja-JP" altLang="en-US"/>
        </a:p>
      </dgm:t>
    </dgm:pt>
    <dgm:pt modelId="{375B204B-AAD9-4659-8275-71CCADA102E2}">
      <dgm:prSet phldrT="[テキスト]"/>
      <dgm:spPr/>
      <dgm:t>
        <a:bodyPr/>
        <a:lstStyle/>
        <a:p>
          <a:r>
            <a:rPr kumimoji="1" lang="en-US" altLang="ja-JP" dirty="0" smtClean="0"/>
            <a:t>DAQ support</a:t>
          </a:r>
          <a:endParaRPr kumimoji="1" lang="ja-JP" altLang="en-US" dirty="0"/>
        </a:p>
      </dgm:t>
    </dgm:pt>
    <dgm:pt modelId="{7E9D420E-E77B-4CF6-93D2-F0FD0B4ECA6D}" type="parTrans" cxnId="{40895A08-5603-4A29-85D2-92C989D884EC}">
      <dgm:prSet/>
      <dgm:spPr/>
      <dgm:t>
        <a:bodyPr/>
        <a:lstStyle/>
        <a:p>
          <a:endParaRPr kumimoji="1" lang="ja-JP" altLang="en-US"/>
        </a:p>
      </dgm:t>
    </dgm:pt>
    <dgm:pt modelId="{BDDCE2B8-6B06-40DB-8461-EBCC2809368A}" type="sibTrans" cxnId="{40895A08-5603-4A29-85D2-92C989D884EC}">
      <dgm:prSet/>
      <dgm:spPr/>
      <dgm:t>
        <a:bodyPr/>
        <a:lstStyle/>
        <a:p>
          <a:endParaRPr kumimoji="1" lang="ja-JP" altLang="en-US"/>
        </a:p>
      </dgm:t>
    </dgm:pt>
    <dgm:pt modelId="{91890812-1889-456A-BC23-13B9B704766F}" type="pres">
      <dgm:prSet presAssocID="{B504C1FE-1E64-44F7-8630-75966219C1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A8F73B59-1B05-45DC-BD92-1E11D8983505}" type="pres">
      <dgm:prSet presAssocID="{60843CEF-34F2-489C-987E-9E03C4C8997A}" presName="root" presStyleCnt="0"/>
      <dgm:spPr/>
    </dgm:pt>
    <dgm:pt modelId="{785A1157-1984-43E0-83B7-E863CE80B648}" type="pres">
      <dgm:prSet presAssocID="{60843CEF-34F2-489C-987E-9E03C4C8997A}" presName="rootComposite" presStyleCnt="0"/>
      <dgm:spPr/>
    </dgm:pt>
    <dgm:pt modelId="{55E8EF09-A372-4A7B-B239-0F7093D16E4D}" type="pres">
      <dgm:prSet presAssocID="{60843CEF-34F2-489C-987E-9E03C4C8997A}" presName="rootText" presStyleLbl="node1" presStyleIdx="0" presStyleCnt="3" custLinFactNeighborX="-5443"/>
      <dgm:spPr/>
      <dgm:t>
        <a:bodyPr/>
        <a:lstStyle/>
        <a:p>
          <a:endParaRPr kumimoji="1" lang="ja-JP" altLang="en-US"/>
        </a:p>
      </dgm:t>
    </dgm:pt>
    <dgm:pt modelId="{348176B8-134E-41A1-9F75-A2FFE2877A3E}" type="pres">
      <dgm:prSet presAssocID="{60843CEF-34F2-489C-987E-9E03C4C8997A}" presName="rootConnector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FAEE0D85-2AFF-4073-9CF8-FF81752F4453}" type="pres">
      <dgm:prSet presAssocID="{60843CEF-34F2-489C-987E-9E03C4C8997A}" presName="childShape" presStyleCnt="0"/>
      <dgm:spPr/>
    </dgm:pt>
    <dgm:pt modelId="{85A0BB1A-0E23-4BD8-8C90-5A519F445F81}" type="pres">
      <dgm:prSet presAssocID="{842C42D4-846C-488F-A6E5-D95BCD1152CC}" presName="Name13" presStyleLbl="parChTrans1D2" presStyleIdx="0" presStyleCnt="3"/>
      <dgm:spPr/>
      <dgm:t>
        <a:bodyPr/>
        <a:lstStyle/>
        <a:p>
          <a:endParaRPr kumimoji="1" lang="ja-JP" altLang="en-US"/>
        </a:p>
      </dgm:t>
    </dgm:pt>
    <dgm:pt modelId="{29F05DE2-E20F-4ED4-B864-946850862504}" type="pres">
      <dgm:prSet presAssocID="{EB0EE210-601A-4AD4-8269-887BA682D66E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13FA404-D07A-4D2F-AEA0-702E2295E8A7}" type="pres">
      <dgm:prSet presAssocID="{BD3AABD7-3513-4556-AF84-A2ECC5536457}" presName="root" presStyleCnt="0"/>
      <dgm:spPr/>
    </dgm:pt>
    <dgm:pt modelId="{C0C43464-BF7C-4BDA-BAA7-816A21338C5B}" type="pres">
      <dgm:prSet presAssocID="{BD3AABD7-3513-4556-AF84-A2ECC5536457}" presName="rootComposite" presStyleCnt="0"/>
      <dgm:spPr/>
    </dgm:pt>
    <dgm:pt modelId="{56A2990B-DC3D-46D1-94D0-2D65D9B0F137}" type="pres">
      <dgm:prSet presAssocID="{BD3AABD7-3513-4556-AF84-A2ECC5536457}" presName="rootText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AC4DF48F-C15B-49D7-8996-1144842933A4}" type="pres">
      <dgm:prSet presAssocID="{BD3AABD7-3513-4556-AF84-A2ECC5536457}" presName="rootConnector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ED44028F-A2D4-406D-B736-887D0B5A87D4}" type="pres">
      <dgm:prSet presAssocID="{BD3AABD7-3513-4556-AF84-A2ECC5536457}" presName="childShape" presStyleCnt="0"/>
      <dgm:spPr/>
    </dgm:pt>
    <dgm:pt modelId="{ED06F389-5A64-4EFE-8B6C-465F3423DDEB}" type="pres">
      <dgm:prSet presAssocID="{7E9D420E-E77B-4CF6-93D2-F0FD0B4ECA6D}" presName="Name13" presStyleLbl="parChTrans1D2" presStyleIdx="1" presStyleCnt="3"/>
      <dgm:spPr/>
      <dgm:t>
        <a:bodyPr/>
        <a:lstStyle/>
        <a:p>
          <a:endParaRPr kumimoji="1" lang="ja-JP" altLang="en-US"/>
        </a:p>
      </dgm:t>
    </dgm:pt>
    <dgm:pt modelId="{60C1087B-EB6F-4201-B3E2-4C21F358A10F}" type="pres">
      <dgm:prSet presAssocID="{375B204B-AAD9-4659-8275-71CCADA102E2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03687C-DF9F-4A0C-B132-9B12F0483A14}" type="pres">
      <dgm:prSet presAssocID="{776FAC88-BBD0-432F-8F91-FE35E0257168}" presName="root" presStyleCnt="0"/>
      <dgm:spPr/>
    </dgm:pt>
    <dgm:pt modelId="{86697F54-0B2C-4BA1-8E1F-62E1B2387165}" type="pres">
      <dgm:prSet presAssocID="{776FAC88-BBD0-432F-8F91-FE35E0257168}" presName="rootComposite" presStyleCnt="0"/>
      <dgm:spPr/>
    </dgm:pt>
    <dgm:pt modelId="{C723AAD7-E178-4365-9E99-73621673805A}" type="pres">
      <dgm:prSet presAssocID="{776FAC88-BBD0-432F-8F91-FE35E0257168}" presName="rootText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63CCEC15-D5E2-45FD-9A0B-FE13AF15E7F0}" type="pres">
      <dgm:prSet presAssocID="{776FAC88-BBD0-432F-8F91-FE35E0257168}" presName="rootConnector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A1004251-1780-42CB-B54D-6BE484C01AE6}" type="pres">
      <dgm:prSet presAssocID="{776FAC88-BBD0-432F-8F91-FE35E0257168}" presName="childShape" presStyleCnt="0"/>
      <dgm:spPr/>
    </dgm:pt>
    <dgm:pt modelId="{788EECB6-22D8-4C8A-B80D-2F21D3AADA2D}" type="pres">
      <dgm:prSet presAssocID="{A78277CC-28B8-4551-826C-2CD5E909EA86}" presName="Name13" presStyleLbl="parChTrans1D2" presStyleIdx="2" presStyleCnt="3"/>
      <dgm:spPr/>
      <dgm:t>
        <a:bodyPr/>
        <a:lstStyle/>
        <a:p>
          <a:endParaRPr kumimoji="1" lang="ja-JP" altLang="en-US"/>
        </a:p>
      </dgm:t>
    </dgm:pt>
    <dgm:pt modelId="{8CFC94A5-C05A-4CB1-BD28-DCD57DDDA358}" type="pres">
      <dgm:prSet presAssocID="{14063C79-61FF-4806-9065-6ECB466EB639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93B7BC9-720C-43B8-A583-AD47E8EA4F58}" type="presOf" srcId="{BD3AABD7-3513-4556-AF84-A2ECC5536457}" destId="{AC4DF48F-C15B-49D7-8996-1144842933A4}" srcOrd="1" destOrd="0" presId="urn:microsoft.com/office/officeart/2005/8/layout/hierarchy3"/>
    <dgm:cxn modelId="{41A43570-A987-4F83-8BF8-A52FB06763F1}" srcId="{B504C1FE-1E64-44F7-8630-75966219C1F9}" destId="{BD3AABD7-3513-4556-AF84-A2ECC5536457}" srcOrd="1" destOrd="0" parTransId="{97B03B19-6E33-4B9F-BC00-7EFD543BCADE}" sibTransId="{A2D9ED7F-83A6-4645-8132-ACA222000247}"/>
    <dgm:cxn modelId="{64B2051E-0DA3-4860-A9D9-CD2C482760E5}" type="presOf" srcId="{842C42D4-846C-488F-A6E5-D95BCD1152CC}" destId="{85A0BB1A-0E23-4BD8-8C90-5A519F445F81}" srcOrd="0" destOrd="0" presId="urn:microsoft.com/office/officeart/2005/8/layout/hierarchy3"/>
    <dgm:cxn modelId="{22F27BEA-AECF-4E55-B6D0-85D7822CF3D0}" srcId="{B504C1FE-1E64-44F7-8630-75966219C1F9}" destId="{776FAC88-BBD0-432F-8F91-FE35E0257168}" srcOrd="2" destOrd="0" parTransId="{EABFF4CB-1CB7-45C3-B601-46199B9B0D9A}" sibTransId="{18743D19-152F-44D3-8F8E-2E9BB2145A1F}"/>
    <dgm:cxn modelId="{40895A08-5603-4A29-85D2-92C989D884EC}" srcId="{BD3AABD7-3513-4556-AF84-A2ECC5536457}" destId="{375B204B-AAD9-4659-8275-71CCADA102E2}" srcOrd="0" destOrd="0" parTransId="{7E9D420E-E77B-4CF6-93D2-F0FD0B4ECA6D}" sibTransId="{BDDCE2B8-6B06-40DB-8461-EBCC2809368A}"/>
    <dgm:cxn modelId="{ADD5E7A1-A806-4385-9B83-80EE4805BAD1}" type="presOf" srcId="{7E9D420E-E77B-4CF6-93D2-F0FD0B4ECA6D}" destId="{ED06F389-5A64-4EFE-8B6C-465F3423DDEB}" srcOrd="0" destOrd="0" presId="urn:microsoft.com/office/officeart/2005/8/layout/hierarchy3"/>
    <dgm:cxn modelId="{B1B44EAD-0BED-4528-97F3-1F15D595B86A}" type="presOf" srcId="{60843CEF-34F2-489C-987E-9E03C4C8997A}" destId="{348176B8-134E-41A1-9F75-A2FFE2877A3E}" srcOrd="1" destOrd="0" presId="urn:microsoft.com/office/officeart/2005/8/layout/hierarchy3"/>
    <dgm:cxn modelId="{D7642BA9-A8D4-46A5-92C3-D8E7A2E26949}" srcId="{60843CEF-34F2-489C-987E-9E03C4C8997A}" destId="{EB0EE210-601A-4AD4-8269-887BA682D66E}" srcOrd="0" destOrd="0" parTransId="{842C42D4-846C-488F-A6E5-D95BCD1152CC}" sibTransId="{F407E189-9FB5-4015-9199-A9465B3981E8}"/>
    <dgm:cxn modelId="{E9748104-B8B1-466B-AD5B-7D7D1286750A}" type="presOf" srcId="{EB0EE210-601A-4AD4-8269-887BA682D66E}" destId="{29F05DE2-E20F-4ED4-B864-946850862504}" srcOrd="0" destOrd="0" presId="urn:microsoft.com/office/officeart/2005/8/layout/hierarchy3"/>
    <dgm:cxn modelId="{2A118BE9-17C2-466C-AFA5-B2F67E8DEFE3}" type="presOf" srcId="{BD3AABD7-3513-4556-AF84-A2ECC5536457}" destId="{56A2990B-DC3D-46D1-94D0-2D65D9B0F137}" srcOrd="0" destOrd="0" presId="urn:microsoft.com/office/officeart/2005/8/layout/hierarchy3"/>
    <dgm:cxn modelId="{0FC47953-08F4-42AB-BBB1-758EF8839CE5}" type="presOf" srcId="{375B204B-AAD9-4659-8275-71CCADA102E2}" destId="{60C1087B-EB6F-4201-B3E2-4C21F358A10F}" srcOrd="0" destOrd="0" presId="urn:microsoft.com/office/officeart/2005/8/layout/hierarchy3"/>
    <dgm:cxn modelId="{6A68924C-B033-4313-9657-480DF930E539}" srcId="{776FAC88-BBD0-432F-8F91-FE35E0257168}" destId="{14063C79-61FF-4806-9065-6ECB466EB639}" srcOrd="0" destOrd="0" parTransId="{A78277CC-28B8-4551-826C-2CD5E909EA86}" sibTransId="{C637E3C9-5672-4666-AEB4-03DB7D8BCB4A}"/>
    <dgm:cxn modelId="{728C59C6-C4F1-4C7D-95D3-881A5E26A7E8}" srcId="{B504C1FE-1E64-44F7-8630-75966219C1F9}" destId="{60843CEF-34F2-489C-987E-9E03C4C8997A}" srcOrd="0" destOrd="0" parTransId="{F742D98F-38F1-4550-AB40-951AE6735D60}" sibTransId="{A59DED05-B8BF-4811-B425-069CF8E69ECC}"/>
    <dgm:cxn modelId="{CA85A64B-8227-4529-8ABC-F73C76688602}" type="presOf" srcId="{60843CEF-34F2-489C-987E-9E03C4C8997A}" destId="{55E8EF09-A372-4A7B-B239-0F7093D16E4D}" srcOrd="0" destOrd="0" presId="urn:microsoft.com/office/officeart/2005/8/layout/hierarchy3"/>
    <dgm:cxn modelId="{EC79DAFE-19F0-4DA7-A7F6-80FC05003057}" type="presOf" srcId="{14063C79-61FF-4806-9065-6ECB466EB639}" destId="{8CFC94A5-C05A-4CB1-BD28-DCD57DDDA358}" srcOrd="0" destOrd="0" presId="urn:microsoft.com/office/officeart/2005/8/layout/hierarchy3"/>
    <dgm:cxn modelId="{DCC34871-E3C7-437E-BAE6-3D5A0994F3B9}" type="presOf" srcId="{B504C1FE-1E64-44F7-8630-75966219C1F9}" destId="{91890812-1889-456A-BC23-13B9B704766F}" srcOrd="0" destOrd="0" presId="urn:microsoft.com/office/officeart/2005/8/layout/hierarchy3"/>
    <dgm:cxn modelId="{3B30D91F-8BB3-45D2-A9C4-00AD077A4233}" type="presOf" srcId="{A78277CC-28B8-4551-826C-2CD5E909EA86}" destId="{788EECB6-22D8-4C8A-B80D-2F21D3AADA2D}" srcOrd="0" destOrd="0" presId="urn:microsoft.com/office/officeart/2005/8/layout/hierarchy3"/>
    <dgm:cxn modelId="{8A280202-84DE-4CC3-93DB-F8D02D5BB097}" type="presOf" srcId="{776FAC88-BBD0-432F-8F91-FE35E0257168}" destId="{63CCEC15-D5E2-45FD-9A0B-FE13AF15E7F0}" srcOrd="1" destOrd="0" presId="urn:microsoft.com/office/officeart/2005/8/layout/hierarchy3"/>
    <dgm:cxn modelId="{37CDE075-4F60-4AAD-AFAB-9839F0B0ECA3}" type="presOf" srcId="{776FAC88-BBD0-432F-8F91-FE35E0257168}" destId="{C723AAD7-E178-4365-9E99-73621673805A}" srcOrd="0" destOrd="0" presId="urn:microsoft.com/office/officeart/2005/8/layout/hierarchy3"/>
    <dgm:cxn modelId="{8FCFF586-FC1E-4D5D-837E-0CA4C4934691}" type="presParOf" srcId="{91890812-1889-456A-BC23-13B9B704766F}" destId="{A8F73B59-1B05-45DC-BD92-1E11D8983505}" srcOrd="0" destOrd="0" presId="urn:microsoft.com/office/officeart/2005/8/layout/hierarchy3"/>
    <dgm:cxn modelId="{DD440847-B788-4800-8376-59745D9155EC}" type="presParOf" srcId="{A8F73B59-1B05-45DC-BD92-1E11D8983505}" destId="{785A1157-1984-43E0-83B7-E863CE80B648}" srcOrd="0" destOrd="0" presId="urn:microsoft.com/office/officeart/2005/8/layout/hierarchy3"/>
    <dgm:cxn modelId="{61C88587-07FC-482D-ABA7-D95574A96044}" type="presParOf" srcId="{785A1157-1984-43E0-83B7-E863CE80B648}" destId="{55E8EF09-A372-4A7B-B239-0F7093D16E4D}" srcOrd="0" destOrd="0" presId="urn:microsoft.com/office/officeart/2005/8/layout/hierarchy3"/>
    <dgm:cxn modelId="{80B75492-D4A0-4C9E-8518-14A573294FA9}" type="presParOf" srcId="{785A1157-1984-43E0-83B7-E863CE80B648}" destId="{348176B8-134E-41A1-9F75-A2FFE2877A3E}" srcOrd="1" destOrd="0" presId="urn:microsoft.com/office/officeart/2005/8/layout/hierarchy3"/>
    <dgm:cxn modelId="{AB20A790-D4C6-494C-B23E-B3A594D0A19A}" type="presParOf" srcId="{A8F73B59-1B05-45DC-BD92-1E11D8983505}" destId="{FAEE0D85-2AFF-4073-9CF8-FF81752F4453}" srcOrd="1" destOrd="0" presId="urn:microsoft.com/office/officeart/2005/8/layout/hierarchy3"/>
    <dgm:cxn modelId="{0AFAC6F6-2735-4BDD-82CB-BF4A07BBF2E2}" type="presParOf" srcId="{FAEE0D85-2AFF-4073-9CF8-FF81752F4453}" destId="{85A0BB1A-0E23-4BD8-8C90-5A519F445F81}" srcOrd="0" destOrd="0" presId="urn:microsoft.com/office/officeart/2005/8/layout/hierarchy3"/>
    <dgm:cxn modelId="{488DBB48-AB2A-45F8-B971-36383B57BEF1}" type="presParOf" srcId="{FAEE0D85-2AFF-4073-9CF8-FF81752F4453}" destId="{29F05DE2-E20F-4ED4-B864-946850862504}" srcOrd="1" destOrd="0" presId="urn:microsoft.com/office/officeart/2005/8/layout/hierarchy3"/>
    <dgm:cxn modelId="{C3795B0F-5BC7-4164-A931-3C7DD6D58007}" type="presParOf" srcId="{91890812-1889-456A-BC23-13B9B704766F}" destId="{113FA404-D07A-4D2F-AEA0-702E2295E8A7}" srcOrd="1" destOrd="0" presId="urn:microsoft.com/office/officeart/2005/8/layout/hierarchy3"/>
    <dgm:cxn modelId="{4931960B-F68A-4E0E-9706-12D7C29F6262}" type="presParOf" srcId="{113FA404-D07A-4D2F-AEA0-702E2295E8A7}" destId="{C0C43464-BF7C-4BDA-BAA7-816A21338C5B}" srcOrd="0" destOrd="0" presId="urn:microsoft.com/office/officeart/2005/8/layout/hierarchy3"/>
    <dgm:cxn modelId="{3D19ED0E-B659-44FC-8559-D10733DAB91B}" type="presParOf" srcId="{C0C43464-BF7C-4BDA-BAA7-816A21338C5B}" destId="{56A2990B-DC3D-46D1-94D0-2D65D9B0F137}" srcOrd="0" destOrd="0" presId="urn:microsoft.com/office/officeart/2005/8/layout/hierarchy3"/>
    <dgm:cxn modelId="{C9B99BE3-8892-4E9C-BE7C-FDC5E5CED193}" type="presParOf" srcId="{C0C43464-BF7C-4BDA-BAA7-816A21338C5B}" destId="{AC4DF48F-C15B-49D7-8996-1144842933A4}" srcOrd="1" destOrd="0" presId="urn:microsoft.com/office/officeart/2005/8/layout/hierarchy3"/>
    <dgm:cxn modelId="{FA2860AE-3EA2-4A6B-AC7A-93679916C27F}" type="presParOf" srcId="{113FA404-D07A-4D2F-AEA0-702E2295E8A7}" destId="{ED44028F-A2D4-406D-B736-887D0B5A87D4}" srcOrd="1" destOrd="0" presId="urn:microsoft.com/office/officeart/2005/8/layout/hierarchy3"/>
    <dgm:cxn modelId="{B1AB647E-CF8E-4D79-B814-FD979A0823E0}" type="presParOf" srcId="{ED44028F-A2D4-406D-B736-887D0B5A87D4}" destId="{ED06F389-5A64-4EFE-8B6C-465F3423DDEB}" srcOrd="0" destOrd="0" presId="urn:microsoft.com/office/officeart/2005/8/layout/hierarchy3"/>
    <dgm:cxn modelId="{71240A39-1865-406F-97D1-ACF8FD810DA9}" type="presParOf" srcId="{ED44028F-A2D4-406D-B736-887D0B5A87D4}" destId="{60C1087B-EB6F-4201-B3E2-4C21F358A10F}" srcOrd="1" destOrd="0" presId="urn:microsoft.com/office/officeart/2005/8/layout/hierarchy3"/>
    <dgm:cxn modelId="{E9A379C5-5D18-4C6E-B44D-67FEA75356FF}" type="presParOf" srcId="{91890812-1889-456A-BC23-13B9B704766F}" destId="{B503687C-DF9F-4A0C-B132-9B12F0483A14}" srcOrd="2" destOrd="0" presId="urn:microsoft.com/office/officeart/2005/8/layout/hierarchy3"/>
    <dgm:cxn modelId="{0556EDB2-9CAC-47B7-9624-80408F91FEA4}" type="presParOf" srcId="{B503687C-DF9F-4A0C-B132-9B12F0483A14}" destId="{86697F54-0B2C-4BA1-8E1F-62E1B2387165}" srcOrd="0" destOrd="0" presId="urn:microsoft.com/office/officeart/2005/8/layout/hierarchy3"/>
    <dgm:cxn modelId="{ABC646D8-25F5-4F37-9934-CB58A96550B6}" type="presParOf" srcId="{86697F54-0B2C-4BA1-8E1F-62E1B2387165}" destId="{C723AAD7-E178-4365-9E99-73621673805A}" srcOrd="0" destOrd="0" presId="urn:microsoft.com/office/officeart/2005/8/layout/hierarchy3"/>
    <dgm:cxn modelId="{2DA829EB-0E48-469E-BE7A-08A0C8D7E121}" type="presParOf" srcId="{86697F54-0B2C-4BA1-8E1F-62E1B2387165}" destId="{63CCEC15-D5E2-45FD-9A0B-FE13AF15E7F0}" srcOrd="1" destOrd="0" presId="urn:microsoft.com/office/officeart/2005/8/layout/hierarchy3"/>
    <dgm:cxn modelId="{2EA61E2F-7157-45E1-BA78-BE7A574AB86A}" type="presParOf" srcId="{B503687C-DF9F-4A0C-B132-9B12F0483A14}" destId="{A1004251-1780-42CB-B54D-6BE484C01AE6}" srcOrd="1" destOrd="0" presId="urn:microsoft.com/office/officeart/2005/8/layout/hierarchy3"/>
    <dgm:cxn modelId="{8CC37F95-96A6-49E4-BA68-F5FA86834947}" type="presParOf" srcId="{A1004251-1780-42CB-B54D-6BE484C01AE6}" destId="{788EECB6-22D8-4C8A-B80D-2F21D3AADA2D}" srcOrd="0" destOrd="0" presId="urn:microsoft.com/office/officeart/2005/8/layout/hierarchy3"/>
    <dgm:cxn modelId="{2CF11134-058E-4FDF-A297-5B36A9B67460}" type="presParOf" srcId="{A1004251-1780-42CB-B54D-6BE484C01AE6}" destId="{8CFC94A5-C05A-4CB1-BD28-DCD57DDDA35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C26117-8322-4CD9-803B-CFD78BB46AED}">
      <dsp:nvSpPr>
        <dsp:cNvPr id="0" name=""/>
        <dsp:cNvSpPr/>
      </dsp:nvSpPr>
      <dsp:spPr>
        <a:xfrm>
          <a:off x="2122" y="392373"/>
          <a:ext cx="2069564" cy="37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kern="1200" dirty="0" smtClean="0"/>
            <a:t>K2915+K3922</a:t>
          </a:r>
          <a:endParaRPr kumimoji="1" lang="ja-JP" altLang="en-US" sz="1300" kern="1200" dirty="0"/>
        </a:p>
      </dsp:txBody>
      <dsp:txXfrm>
        <a:off x="2122" y="392373"/>
        <a:ext cx="2069564" cy="374400"/>
      </dsp:txXfrm>
    </dsp:sp>
    <dsp:sp modelId="{16B86595-1EE6-4073-B1F5-DBA556A79704}">
      <dsp:nvSpPr>
        <dsp:cNvPr id="0" name=""/>
        <dsp:cNvSpPr/>
      </dsp:nvSpPr>
      <dsp:spPr>
        <a:xfrm>
          <a:off x="2122" y="766773"/>
          <a:ext cx="2069564" cy="78506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k3922_</a:t>
          </a:r>
          <a:r>
            <a:rPr kumimoji="1" lang="en-US" altLang="ja-JP" sz="1300" kern="1200" dirty="0" smtClean="0">
              <a:solidFill>
                <a:schemeClr val="accent6">
                  <a:lumMod val="75000"/>
                </a:schemeClr>
              </a:solidFill>
            </a:rPr>
            <a:t>read16</a:t>
          </a:r>
          <a:endParaRPr kumimoji="1" lang="ja-JP" altLang="en-US" sz="1300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k3922_</a:t>
          </a:r>
          <a:r>
            <a:rPr kumimoji="1" lang="en-US" altLang="ja-JP" sz="1300" kern="1200" dirty="0" smtClean="0">
              <a:solidFill>
                <a:schemeClr val="accent5">
                  <a:lumMod val="75000"/>
                </a:schemeClr>
              </a:solidFill>
            </a:rPr>
            <a:t>write16</a:t>
          </a:r>
          <a:endParaRPr kumimoji="1" lang="ja-JP" altLang="en-US" sz="1300" kern="1200" dirty="0">
            <a:solidFill>
              <a:schemeClr val="accent5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k3922_</a:t>
          </a:r>
          <a:r>
            <a:rPr kumimoji="1" lang="en-US" altLang="ja-JP" sz="1300" kern="1200" dirty="0" smtClean="0">
              <a:solidFill>
                <a:schemeClr val="accent4">
                  <a:lumMod val="75000"/>
                </a:schemeClr>
              </a:solidFill>
            </a:rPr>
            <a:t>dma_block_read16</a:t>
          </a:r>
          <a:endParaRPr kumimoji="1" lang="ja-JP" altLang="en-US" sz="13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122" y="766773"/>
        <a:ext cx="2069564" cy="785069"/>
      </dsp:txXfrm>
    </dsp:sp>
    <dsp:sp modelId="{1EAB78AA-C432-4516-AF61-23B53AB0C2E7}">
      <dsp:nvSpPr>
        <dsp:cNvPr id="0" name=""/>
        <dsp:cNvSpPr/>
      </dsp:nvSpPr>
      <dsp:spPr>
        <a:xfrm>
          <a:off x="2361425" y="392373"/>
          <a:ext cx="2069564" cy="37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kern="1200" dirty="0" smtClean="0"/>
            <a:t>CC/NET</a:t>
          </a:r>
          <a:endParaRPr kumimoji="1" lang="ja-JP" altLang="en-US" sz="1300" kern="1200" dirty="0"/>
        </a:p>
      </dsp:txBody>
      <dsp:txXfrm>
        <a:off x="2361425" y="392373"/>
        <a:ext cx="2069564" cy="374400"/>
      </dsp:txXfrm>
    </dsp:sp>
    <dsp:sp modelId="{915E0865-A7AE-4B90-9C00-8BDB41CE7DB4}">
      <dsp:nvSpPr>
        <dsp:cNvPr id="0" name=""/>
        <dsp:cNvSpPr/>
      </dsp:nvSpPr>
      <dsp:spPr>
        <a:xfrm>
          <a:off x="2361425" y="766773"/>
          <a:ext cx="2069564" cy="78506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ccnet_</a:t>
          </a:r>
          <a:r>
            <a:rPr kumimoji="1" lang="en-US" altLang="ja-JP" sz="1300" kern="1200" dirty="0" smtClean="0">
              <a:solidFill>
                <a:schemeClr val="accent6">
                  <a:lumMod val="75000"/>
                </a:schemeClr>
              </a:solidFill>
            </a:rPr>
            <a:t>read16</a:t>
          </a:r>
          <a:endParaRPr kumimoji="1" lang="ja-JP" altLang="en-US" sz="1300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ccnet_</a:t>
          </a:r>
          <a:r>
            <a:rPr kumimoji="1" lang="en-US" altLang="ja-JP" sz="1300" kern="1200" dirty="0" smtClean="0">
              <a:solidFill>
                <a:schemeClr val="accent5">
                  <a:lumMod val="75000"/>
                </a:schemeClr>
              </a:solidFill>
            </a:rPr>
            <a:t>write16</a:t>
          </a:r>
          <a:endParaRPr kumimoji="1" lang="ja-JP" altLang="en-US" sz="1300" kern="1200" dirty="0">
            <a:solidFill>
              <a:schemeClr val="accent5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ccnet_</a:t>
          </a:r>
          <a:r>
            <a:rPr kumimoji="1" lang="en-US" altLang="ja-JP" sz="1300" kern="1200" dirty="0" smtClean="0">
              <a:solidFill>
                <a:schemeClr val="accent4">
                  <a:lumMod val="75000"/>
                </a:schemeClr>
              </a:solidFill>
            </a:rPr>
            <a:t>dma_block_read16</a:t>
          </a:r>
          <a:endParaRPr kumimoji="1" lang="ja-JP" altLang="en-US" sz="13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361425" y="766773"/>
        <a:ext cx="2069564" cy="785069"/>
      </dsp:txXfrm>
    </dsp:sp>
    <dsp:sp modelId="{0AE03D98-0779-4043-8CFE-BDCC1682D103}">
      <dsp:nvSpPr>
        <dsp:cNvPr id="0" name=""/>
        <dsp:cNvSpPr/>
      </dsp:nvSpPr>
      <dsp:spPr>
        <a:xfrm>
          <a:off x="4720729" y="392373"/>
          <a:ext cx="2069564" cy="37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kern="1200" dirty="0" smtClean="0"/>
            <a:t>CC/7700</a:t>
          </a:r>
          <a:endParaRPr kumimoji="1" lang="ja-JP" altLang="en-US" sz="1300" kern="1200" dirty="0"/>
        </a:p>
      </dsp:txBody>
      <dsp:txXfrm>
        <a:off x="4720729" y="392373"/>
        <a:ext cx="2069564" cy="374400"/>
      </dsp:txXfrm>
    </dsp:sp>
    <dsp:sp modelId="{5CA77A26-EFD9-4681-B0CC-EC0A94E61882}">
      <dsp:nvSpPr>
        <dsp:cNvPr id="0" name=""/>
        <dsp:cNvSpPr/>
      </dsp:nvSpPr>
      <dsp:spPr>
        <a:xfrm>
          <a:off x="4720729" y="766773"/>
          <a:ext cx="2069564" cy="78506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cc77_</a:t>
          </a:r>
          <a:r>
            <a:rPr kumimoji="1" lang="en-US" altLang="ja-JP" sz="1300" kern="1200" dirty="0" smtClean="0">
              <a:solidFill>
                <a:schemeClr val="accent6">
                  <a:lumMod val="75000"/>
                </a:schemeClr>
              </a:solidFill>
            </a:rPr>
            <a:t>read16</a:t>
          </a:r>
          <a:endParaRPr kumimoji="1" lang="ja-JP" altLang="en-US" sz="1300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cc77_</a:t>
          </a:r>
          <a:r>
            <a:rPr kumimoji="1" lang="en-US" altLang="ja-JP" sz="1300" kern="1200" dirty="0" smtClean="0">
              <a:solidFill>
                <a:schemeClr val="accent5">
                  <a:lumMod val="75000"/>
                </a:schemeClr>
              </a:solidFill>
            </a:rPr>
            <a:t>write16</a:t>
          </a:r>
          <a:endParaRPr kumimoji="1" lang="ja-JP" altLang="en-US" sz="13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720729" y="766773"/>
        <a:ext cx="2069564" cy="7850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157462-7F5B-4AC9-9579-8642D5263182}">
      <dsp:nvSpPr>
        <dsp:cNvPr id="0" name=""/>
        <dsp:cNvSpPr/>
      </dsp:nvSpPr>
      <dsp:spPr>
        <a:xfrm>
          <a:off x="1905" y="202799"/>
          <a:ext cx="1857374" cy="374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kern="1200" dirty="0" smtClean="0"/>
            <a:t>SBS620</a:t>
          </a:r>
          <a:endParaRPr kumimoji="1" lang="ja-JP" altLang="en-US" sz="1300" kern="1200" dirty="0"/>
        </a:p>
      </dsp:txBody>
      <dsp:txXfrm>
        <a:off x="1905" y="202799"/>
        <a:ext cx="1857374" cy="374400"/>
      </dsp:txXfrm>
    </dsp:sp>
    <dsp:sp modelId="{2BAF239C-084B-422A-B454-AB9C1F793FD8}">
      <dsp:nvSpPr>
        <dsp:cNvPr id="0" name=""/>
        <dsp:cNvSpPr/>
      </dsp:nvSpPr>
      <dsp:spPr>
        <a:xfrm>
          <a:off x="1905" y="577199"/>
          <a:ext cx="1857374" cy="166827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sbs620_</a:t>
          </a:r>
          <a:r>
            <a:rPr kumimoji="1" lang="en-US" altLang="ja-JP" sz="1300" kern="1200" dirty="0" smtClean="0">
              <a:solidFill>
                <a:srgbClr val="FF0000"/>
              </a:solidFill>
            </a:rPr>
            <a:t>vread32</a:t>
          </a:r>
          <a:endParaRPr kumimoji="1" lang="ja-JP" altLang="en-US" sz="1300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sbs620_</a:t>
          </a:r>
          <a:r>
            <a:rPr kumimoji="1" lang="en-US" altLang="ja-JP" sz="1300" kern="1200" dirty="0" smtClean="0">
              <a:solidFill>
                <a:srgbClr val="0070C0"/>
              </a:solidFill>
            </a:rPr>
            <a:t>vwrite32</a:t>
          </a:r>
          <a:endParaRPr kumimoji="1" lang="ja-JP" altLang="en-US" sz="1300" kern="1200" dirty="0">
            <a:solidFill>
              <a:srgbClr val="0070C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sbs620_dma_vread32</a:t>
          </a:r>
          <a:endParaRPr kumimoji="1" lang="ja-JP" altLang="en-US" sz="1300" kern="1200" dirty="0"/>
        </a:p>
      </dsp:txBody>
      <dsp:txXfrm>
        <a:off x="1905" y="577199"/>
        <a:ext cx="1857374" cy="1668273"/>
      </dsp:txXfrm>
    </dsp:sp>
    <dsp:sp modelId="{764BB91E-ECD8-4958-8788-B3678D1CFCAA}">
      <dsp:nvSpPr>
        <dsp:cNvPr id="0" name=""/>
        <dsp:cNvSpPr/>
      </dsp:nvSpPr>
      <dsp:spPr>
        <a:xfrm>
          <a:off x="2119312" y="202799"/>
          <a:ext cx="1857374" cy="374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kern="1200" dirty="0" smtClean="0"/>
            <a:t>VMEMM</a:t>
          </a:r>
          <a:endParaRPr kumimoji="1" lang="ja-JP" altLang="en-US" sz="1300" kern="1200" dirty="0"/>
        </a:p>
      </dsp:txBody>
      <dsp:txXfrm>
        <a:off x="2119312" y="202799"/>
        <a:ext cx="1857374" cy="374400"/>
      </dsp:txXfrm>
    </dsp:sp>
    <dsp:sp modelId="{1EFA1948-48C0-43A7-BA07-DA6DB2089FAE}">
      <dsp:nvSpPr>
        <dsp:cNvPr id="0" name=""/>
        <dsp:cNvSpPr/>
      </dsp:nvSpPr>
      <dsp:spPr>
        <a:xfrm>
          <a:off x="2119312" y="577199"/>
          <a:ext cx="1857374" cy="166827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vmemm_</a:t>
          </a:r>
          <a:r>
            <a:rPr kumimoji="1" lang="en-US" altLang="ja-JP" sz="1300" kern="1200" dirty="0" smtClean="0">
              <a:solidFill>
                <a:srgbClr val="FF0000"/>
              </a:solidFill>
            </a:rPr>
            <a:t>vread32</a:t>
          </a:r>
          <a:endParaRPr kumimoji="1" lang="ja-JP" altLang="en-US" sz="1300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vmemm_</a:t>
          </a:r>
          <a:r>
            <a:rPr kumimoji="1" lang="en-US" altLang="ja-JP" sz="1300" kern="1200" dirty="0" smtClean="0">
              <a:solidFill>
                <a:srgbClr val="0070C0"/>
              </a:solidFill>
            </a:rPr>
            <a:t>vwrite32</a:t>
          </a:r>
          <a:endParaRPr kumimoji="1" lang="ja-JP" altLang="en-US" sz="1300" kern="1200" dirty="0">
            <a:solidFill>
              <a:srgbClr val="0070C0"/>
            </a:solidFill>
          </a:endParaRPr>
        </a:p>
      </dsp:txBody>
      <dsp:txXfrm>
        <a:off x="2119312" y="577199"/>
        <a:ext cx="1857374" cy="1668273"/>
      </dsp:txXfrm>
    </dsp:sp>
    <dsp:sp modelId="{18C41B90-01D8-440D-8FD4-033DA2FE6690}">
      <dsp:nvSpPr>
        <dsp:cNvPr id="0" name=""/>
        <dsp:cNvSpPr/>
      </dsp:nvSpPr>
      <dsp:spPr>
        <a:xfrm>
          <a:off x="4236719" y="202799"/>
          <a:ext cx="1857374" cy="374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kern="1200" dirty="0" smtClean="0"/>
            <a:t>VMIVME (Universe IIB)</a:t>
          </a:r>
          <a:endParaRPr kumimoji="1" lang="ja-JP" altLang="en-US" sz="1300" kern="1200" dirty="0"/>
        </a:p>
      </dsp:txBody>
      <dsp:txXfrm>
        <a:off x="4236719" y="202799"/>
        <a:ext cx="1857374" cy="374400"/>
      </dsp:txXfrm>
    </dsp:sp>
    <dsp:sp modelId="{3EF04C48-6587-415F-B93B-3E13F5B7E9AD}">
      <dsp:nvSpPr>
        <dsp:cNvPr id="0" name=""/>
        <dsp:cNvSpPr/>
      </dsp:nvSpPr>
      <dsp:spPr>
        <a:xfrm>
          <a:off x="4236719" y="577199"/>
          <a:ext cx="1857374" cy="166827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univ_</a:t>
          </a:r>
          <a:r>
            <a:rPr kumimoji="1" lang="en-US" altLang="ja-JP" sz="1300" kern="1200" dirty="0" smtClean="0">
              <a:solidFill>
                <a:srgbClr val="FF0000"/>
              </a:solidFill>
            </a:rPr>
            <a:t>vread32</a:t>
          </a:r>
          <a:endParaRPr kumimoji="1" lang="ja-JP" altLang="en-US" sz="1300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univ_</a:t>
          </a:r>
          <a:r>
            <a:rPr kumimoji="1" lang="en-US" altLang="ja-JP" sz="1300" kern="1200" dirty="0" smtClean="0">
              <a:solidFill>
                <a:srgbClr val="0070C0"/>
              </a:solidFill>
            </a:rPr>
            <a:t>vwrite32</a:t>
          </a:r>
          <a:endParaRPr kumimoji="1" lang="ja-JP" altLang="en-US" sz="1300" kern="1200" dirty="0">
            <a:solidFill>
              <a:srgbClr val="0070C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err="1" smtClean="0"/>
            <a:t>univ_init_window</a:t>
          </a:r>
          <a:endParaRPr kumimoji="1" lang="ja-JP" alt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univ_map_read32</a:t>
          </a:r>
          <a:endParaRPr kumimoji="1" lang="ja-JP" alt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err="1" smtClean="0"/>
            <a:t>univ_init_dma</a:t>
          </a:r>
          <a:endParaRPr kumimoji="1" lang="ja-JP" alt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err="1" smtClean="0"/>
            <a:t>univ_dma_read</a:t>
          </a:r>
          <a:endParaRPr kumimoji="1" lang="ja-JP" alt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err="1" smtClean="0"/>
            <a:t>univ_dma_read</a:t>
          </a:r>
          <a:endParaRPr kumimoji="1" lang="ja-JP" altLang="en-US" sz="1300" kern="1200" dirty="0"/>
        </a:p>
      </dsp:txBody>
      <dsp:txXfrm>
        <a:off x="4236719" y="577199"/>
        <a:ext cx="1857374" cy="16682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8EF09-A372-4A7B-B239-0F7093D16E4D}">
      <dsp:nvSpPr>
        <dsp:cNvPr id="0" name=""/>
        <dsp:cNvSpPr/>
      </dsp:nvSpPr>
      <dsp:spPr>
        <a:xfrm>
          <a:off x="569" y="389299"/>
          <a:ext cx="1333440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CNS</a:t>
          </a:r>
          <a:endParaRPr kumimoji="1" lang="ja-JP" altLang="en-US" sz="2800" kern="1200" dirty="0"/>
        </a:p>
      </dsp:txBody>
      <dsp:txXfrm>
        <a:off x="569" y="389299"/>
        <a:ext cx="1333440" cy="666720"/>
      </dsp:txXfrm>
    </dsp:sp>
    <dsp:sp modelId="{85A0BB1A-0E23-4BD8-8C90-5A519F445F81}">
      <dsp:nvSpPr>
        <dsp:cNvPr id="0" name=""/>
        <dsp:cNvSpPr/>
      </dsp:nvSpPr>
      <dsp:spPr>
        <a:xfrm>
          <a:off x="133913" y="1056019"/>
          <a:ext cx="133344" cy="500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040"/>
              </a:lnTo>
              <a:lnTo>
                <a:pt x="133344" y="5000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05DE2-E20F-4ED4-B864-946850862504}">
      <dsp:nvSpPr>
        <dsp:cNvPr id="0" name=""/>
        <dsp:cNvSpPr/>
      </dsp:nvSpPr>
      <dsp:spPr>
        <a:xfrm>
          <a:off x="267257" y="1222699"/>
          <a:ext cx="1066752" cy="666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DAQ development for SHARAQ</a:t>
          </a:r>
          <a:endParaRPr kumimoji="1" lang="ja-JP" altLang="en-US" sz="1400" kern="1200" dirty="0"/>
        </a:p>
      </dsp:txBody>
      <dsp:txXfrm>
        <a:off x="267257" y="1222699"/>
        <a:ext cx="1066752" cy="666720"/>
      </dsp:txXfrm>
    </dsp:sp>
    <dsp:sp modelId="{0487BBE1-97FC-42E3-9266-654AAE23295A}">
      <dsp:nvSpPr>
        <dsp:cNvPr id="0" name=""/>
        <dsp:cNvSpPr/>
      </dsp:nvSpPr>
      <dsp:spPr>
        <a:xfrm>
          <a:off x="133913" y="1056019"/>
          <a:ext cx="133344" cy="1333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440"/>
              </a:lnTo>
              <a:lnTo>
                <a:pt x="133344" y="13334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84664-C08E-4457-999C-A6BAC2D8666A}">
      <dsp:nvSpPr>
        <dsp:cNvPr id="0" name=""/>
        <dsp:cNvSpPr/>
      </dsp:nvSpPr>
      <dsp:spPr>
        <a:xfrm>
          <a:off x="267257" y="2056100"/>
          <a:ext cx="1066752" cy="666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FPGA Training</a:t>
          </a:r>
          <a:endParaRPr kumimoji="1" lang="ja-JP" altLang="en-US" sz="1400" kern="1200" dirty="0"/>
        </a:p>
      </dsp:txBody>
      <dsp:txXfrm>
        <a:off x="267257" y="2056100"/>
        <a:ext cx="1066752" cy="666720"/>
      </dsp:txXfrm>
    </dsp:sp>
    <dsp:sp modelId="{C723AAD7-E178-4365-9E99-73621673805A}">
      <dsp:nvSpPr>
        <dsp:cNvPr id="0" name=""/>
        <dsp:cNvSpPr/>
      </dsp:nvSpPr>
      <dsp:spPr>
        <a:xfrm>
          <a:off x="1667369" y="389299"/>
          <a:ext cx="1333440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err="1" smtClean="0"/>
            <a:t>Rikkyo</a:t>
          </a:r>
          <a:endParaRPr kumimoji="1" lang="ja-JP" altLang="en-US" sz="2800" kern="1200" dirty="0"/>
        </a:p>
      </dsp:txBody>
      <dsp:txXfrm>
        <a:off x="1667369" y="389299"/>
        <a:ext cx="1333440" cy="666720"/>
      </dsp:txXfrm>
    </dsp:sp>
    <dsp:sp modelId="{788EECB6-22D8-4C8A-B80D-2F21D3AADA2D}">
      <dsp:nvSpPr>
        <dsp:cNvPr id="0" name=""/>
        <dsp:cNvSpPr/>
      </dsp:nvSpPr>
      <dsp:spPr>
        <a:xfrm>
          <a:off x="1800713" y="1056019"/>
          <a:ext cx="133344" cy="500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040"/>
              </a:lnTo>
              <a:lnTo>
                <a:pt x="133344" y="5000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C94A5-C05A-4CB1-BD28-DCD57DDDA358}">
      <dsp:nvSpPr>
        <dsp:cNvPr id="0" name=""/>
        <dsp:cNvSpPr/>
      </dsp:nvSpPr>
      <dsp:spPr>
        <a:xfrm>
          <a:off x="1934057" y="1222699"/>
          <a:ext cx="1066752" cy="666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DAQ development for </a:t>
          </a:r>
          <a:r>
            <a:rPr kumimoji="1" lang="en-US" altLang="ja-JP" sz="1400" kern="1200" dirty="0" err="1" smtClean="0"/>
            <a:t>Triumf</a:t>
          </a:r>
          <a:endParaRPr kumimoji="1" lang="ja-JP" altLang="en-US" sz="1400" kern="1200" dirty="0"/>
        </a:p>
      </dsp:txBody>
      <dsp:txXfrm>
        <a:off x="1934057" y="1222699"/>
        <a:ext cx="1066752" cy="666720"/>
      </dsp:txXfrm>
    </dsp:sp>
    <dsp:sp modelId="{7CEC6751-8776-4FFF-9B72-835F333BC7A8}">
      <dsp:nvSpPr>
        <dsp:cNvPr id="0" name=""/>
        <dsp:cNvSpPr/>
      </dsp:nvSpPr>
      <dsp:spPr>
        <a:xfrm>
          <a:off x="1800713" y="1056019"/>
          <a:ext cx="133344" cy="1333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440"/>
              </a:lnTo>
              <a:lnTo>
                <a:pt x="133344" y="13334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4458F-E2F6-4068-826E-545D459B3370}">
      <dsp:nvSpPr>
        <dsp:cNvPr id="0" name=""/>
        <dsp:cNvSpPr/>
      </dsp:nvSpPr>
      <dsp:spPr>
        <a:xfrm>
          <a:off x="1934057" y="2056100"/>
          <a:ext cx="1066752" cy="666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Lecture for electronics</a:t>
          </a:r>
          <a:endParaRPr kumimoji="1" lang="ja-JP" altLang="en-US" sz="1400" kern="1200" dirty="0"/>
        </a:p>
      </dsp:txBody>
      <dsp:txXfrm>
        <a:off x="1934057" y="2056100"/>
        <a:ext cx="1066752" cy="666720"/>
      </dsp:txXfrm>
    </dsp:sp>
    <dsp:sp modelId="{425C34F9-6BCE-4384-AC93-5F12244735B5}">
      <dsp:nvSpPr>
        <dsp:cNvPr id="0" name=""/>
        <dsp:cNvSpPr/>
      </dsp:nvSpPr>
      <dsp:spPr>
        <a:xfrm>
          <a:off x="3334170" y="389299"/>
          <a:ext cx="1333440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RIKADAI</a:t>
          </a:r>
          <a:endParaRPr kumimoji="1" lang="ja-JP" altLang="en-US" sz="2800" kern="1200" dirty="0"/>
        </a:p>
      </dsp:txBody>
      <dsp:txXfrm>
        <a:off x="3334170" y="389299"/>
        <a:ext cx="1333440" cy="666720"/>
      </dsp:txXfrm>
    </dsp:sp>
    <dsp:sp modelId="{8BDA6A03-55EB-41B8-AC80-854D52A4B208}">
      <dsp:nvSpPr>
        <dsp:cNvPr id="0" name=""/>
        <dsp:cNvSpPr/>
      </dsp:nvSpPr>
      <dsp:spPr>
        <a:xfrm>
          <a:off x="3467514" y="1056019"/>
          <a:ext cx="133344" cy="500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040"/>
              </a:lnTo>
              <a:lnTo>
                <a:pt x="133344" y="5000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D2CEE-53A9-4B4D-9990-149E41A5ECBC}">
      <dsp:nvSpPr>
        <dsp:cNvPr id="0" name=""/>
        <dsp:cNvSpPr/>
      </dsp:nvSpPr>
      <dsp:spPr>
        <a:xfrm>
          <a:off x="3600858" y="1222699"/>
          <a:ext cx="1066752" cy="666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DAQ support</a:t>
          </a:r>
          <a:endParaRPr kumimoji="1" lang="ja-JP" altLang="en-US" sz="1400" kern="1200" dirty="0"/>
        </a:p>
      </dsp:txBody>
      <dsp:txXfrm>
        <a:off x="3600858" y="1222699"/>
        <a:ext cx="1066752" cy="6667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8EF09-A372-4A7B-B239-0F7093D16E4D}">
      <dsp:nvSpPr>
        <dsp:cNvPr id="0" name=""/>
        <dsp:cNvSpPr/>
      </dsp:nvSpPr>
      <dsp:spPr>
        <a:xfrm>
          <a:off x="0" y="805999"/>
          <a:ext cx="1333440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/>
            <a:t>TITECH</a:t>
          </a:r>
          <a:endParaRPr kumimoji="1" lang="ja-JP" altLang="en-US" sz="2300" kern="1200" dirty="0"/>
        </a:p>
      </dsp:txBody>
      <dsp:txXfrm>
        <a:off x="0" y="805999"/>
        <a:ext cx="1333440" cy="666720"/>
      </dsp:txXfrm>
    </dsp:sp>
    <dsp:sp modelId="{85A0BB1A-0E23-4BD8-8C90-5A519F445F81}">
      <dsp:nvSpPr>
        <dsp:cNvPr id="0" name=""/>
        <dsp:cNvSpPr/>
      </dsp:nvSpPr>
      <dsp:spPr>
        <a:xfrm>
          <a:off x="133344" y="1472719"/>
          <a:ext cx="133913" cy="500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040"/>
              </a:lnTo>
              <a:lnTo>
                <a:pt x="133913" y="5000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05DE2-E20F-4ED4-B864-946850862504}">
      <dsp:nvSpPr>
        <dsp:cNvPr id="0" name=""/>
        <dsp:cNvSpPr/>
      </dsp:nvSpPr>
      <dsp:spPr>
        <a:xfrm>
          <a:off x="267257" y="1639400"/>
          <a:ext cx="1066752" cy="666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DAQ support</a:t>
          </a:r>
          <a:endParaRPr kumimoji="1" lang="ja-JP" altLang="en-US" sz="2000" kern="1200" dirty="0"/>
        </a:p>
      </dsp:txBody>
      <dsp:txXfrm>
        <a:off x="267257" y="1639400"/>
        <a:ext cx="1066752" cy="666720"/>
      </dsp:txXfrm>
    </dsp:sp>
    <dsp:sp modelId="{56A2990B-DC3D-46D1-94D0-2D65D9B0F137}">
      <dsp:nvSpPr>
        <dsp:cNvPr id="0" name=""/>
        <dsp:cNvSpPr/>
      </dsp:nvSpPr>
      <dsp:spPr>
        <a:xfrm>
          <a:off x="1667369" y="805999"/>
          <a:ext cx="1333440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/>
            <a:t>Saitama U</a:t>
          </a:r>
          <a:endParaRPr kumimoji="1" lang="ja-JP" altLang="en-US" sz="2300" kern="1200" dirty="0"/>
        </a:p>
      </dsp:txBody>
      <dsp:txXfrm>
        <a:off x="1667369" y="805999"/>
        <a:ext cx="1333440" cy="666720"/>
      </dsp:txXfrm>
    </dsp:sp>
    <dsp:sp modelId="{ED06F389-5A64-4EFE-8B6C-465F3423DDEB}">
      <dsp:nvSpPr>
        <dsp:cNvPr id="0" name=""/>
        <dsp:cNvSpPr/>
      </dsp:nvSpPr>
      <dsp:spPr>
        <a:xfrm>
          <a:off x="1800713" y="1472719"/>
          <a:ext cx="133344" cy="500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040"/>
              </a:lnTo>
              <a:lnTo>
                <a:pt x="133344" y="5000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1087B-EB6F-4201-B3E2-4C21F358A10F}">
      <dsp:nvSpPr>
        <dsp:cNvPr id="0" name=""/>
        <dsp:cNvSpPr/>
      </dsp:nvSpPr>
      <dsp:spPr>
        <a:xfrm>
          <a:off x="1934057" y="1639400"/>
          <a:ext cx="1066752" cy="666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DAQ support</a:t>
          </a:r>
          <a:endParaRPr kumimoji="1" lang="ja-JP" altLang="en-US" sz="2000" kern="1200" dirty="0"/>
        </a:p>
      </dsp:txBody>
      <dsp:txXfrm>
        <a:off x="1934057" y="1639400"/>
        <a:ext cx="1066752" cy="666720"/>
      </dsp:txXfrm>
    </dsp:sp>
    <dsp:sp modelId="{C723AAD7-E178-4365-9E99-73621673805A}">
      <dsp:nvSpPr>
        <dsp:cNvPr id="0" name=""/>
        <dsp:cNvSpPr/>
      </dsp:nvSpPr>
      <dsp:spPr>
        <a:xfrm>
          <a:off x="3334170" y="805999"/>
          <a:ext cx="1333440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/>
            <a:t>Osaka</a:t>
          </a:r>
          <a:endParaRPr kumimoji="1" lang="ja-JP" altLang="en-US" sz="2300" kern="1200" dirty="0"/>
        </a:p>
      </dsp:txBody>
      <dsp:txXfrm>
        <a:off x="3334170" y="805999"/>
        <a:ext cx="1333440" cy="666720"/>
      </dsp:txXfrm>
    </dsp:sp>
    <dsp:sp modelId="{788EECB6-22D8-4C8A-B80D-2F21D3AADA2D}">
      <dsp:nvSpPr>
        <dsp:cNvPr id="0" name=""/>
        <dsp:cNvSpPr/>
      </dsp:nvSpPr>
      <dsp:spPr>
        <a:xfrm>
          <a:off x="3467514" y="1472719"/>
          <a:ext cx="133344" cy="500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040"/>
              </a:lnTo>
              <a:lnTo>
                <a:pt x="133344" y="5000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C94A5-C05A-4CB1-BD28-DCD57DDDA358}">
      <dsp:nvSpPr>
        <dsp:cNvPr id="0" name=""/>
        <dsp:cNvSpPr/>
      </dsp:nvSpPr>
      <dsp:spPr>
        <a:xfrm>
          <a:off x="3600858" y="1639400"/>
          <a:ext cx="1066752" cy="666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DAQ support</a:t>
          </a:r>
          <a:endParaRPr kumimoji="1" lang="ja-JP" altLang="en-US" sz="2000" kern="1200" dirty="0"/>
        </a:p>
      </dsp:txBody>
      <dsp:txXfrm>
        <a:off x="3600858" y="1639400"/>
        <a:ext cx="1066752" cy="66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50498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50498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50498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50498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50498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50498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50498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50498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itchFamily="2" charset="2"/>
        <a:buChar char="l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40000"/>
            <a:lumOff val="60000"/>
          </a:schemeClr>
        </a:buClr>
        <a:buFont typeface="Wingdings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>
            <a:lumMod val="20000"/>
            <a:lumOff val="80000"/>
          </a:schemeClr>
        </a:buClr>
        <a:buFont typeface="Wingdings" pitchFamily="2" charset="2"/>
        <a:buChar char="l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DAQ topics by H.B.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Hidetada</a:t>
            </a:r>
            <a:r>
              <a:rPr kumimoji="1" lang="en-US" altLang="ja-JP" dirty="0" smtClean="0"/>
              <a:t> Baba</a:t>
            </a:r>
          </a:p>
          <a:p>
            <a:r>
              <a:rPr lang="en-US" altLang="ja-JP" dirty="0" smtClean="0"/>
              <a:t>RIKEN </a:t>
            </a:r>
            <a:r>
              <a:rPr lang="en-US" altLang="ja-JP" dirty="0" err="1" smtClean="0"/>
              <a:t>Nishina</a:t>
            </a:r>
            <a:r>
              <a:rPr lang="en-US" altLang="ja-JP" dirty="0" smtClean="0"/>
              <a:t> Center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Comments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Co</a:t>
            </a:r>
            <a:r>
              <a:rPr kumimoji="1" lang="en-US" altLang="ja-JP" dirty="0" smtClean="0"/>
              <a:t>rding with pure C language</a:t>
            </a:r>
          </a:p>
          <a:p>
            <a:pPr lvl="1"/>
            <a:r>
              <a:rPr kumimoji="1" lang="en-US" altLang="ja-JP" dirty="0" smtClean="0"/>
              <a:t>bare TCP/IP Socket </a:t>
            </a:r>
          </a:p>
          <a:p>
            <a:pPr lvl="1"/>
            <a:r>
              <a:rPr lang="en-US" altLang="ja-JP" dirty="0" smtClean="0"/>
              <a:t>handmade memory management</a:t>
            </a:r>
          </a:p>
          <a:p>
            <a:pPr lvl="1"/>
            <a:r>
              <a:rPr kumimoji="1" lang="en-US" altLang="ja-JP" dirty="0" smtClean="0"/>
              <a:t>Light, efficient, </a:t>
            </a:r>
            <a:r>
              <a:rPr kumimoji="1" lang="en-US" altLang="ja-JP" dirty="0" smtClean="0"/>
              <a:t>portability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The extension is not easy</a:t>
            </a:r>
            <a:endParaRPr kumimoji="1" lang="en-US" altLang="ja-JP" dirty="0" smtClean="0"/>
          </a:p>
          <a:p>
            <a:pPr lvl="1"/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It is tough to understand for other people</a:t>
            </a:r>
          </a:p>
          <a:p>
            <a:r>
              <a:rPr lang="en-US" altLang="ja-JP" dirty="0" smtClean="0"/>
              <a:t>Recently</a:t>
            </a:r>
          </a:p>
          <a:p>
            <a:pPr lvl="1"/>
            <a:r>
              <a:rPr lang="en-US" altLang="ja-JP" dirty="0" smtClean="0"/>
              <a:t>I adopt XML for </a:t>
            </a:r>
            <a:r>
              <a:rPr lang="en-US" altLang="ja-JP" dirty="0" smtClean="0"/>
              <a:t>commands through TCP/IP</a:t>
            </a:r>
            <a:endParaRPr kumimoji="1" lang="en-US" altLang="ja-JP" dirty="0" smtClean="0"/>
          </a:p>
          <a:p>
            <a:r>
              <a:rPr lang="en-US" altLang="ja-JP" dirty="0" smtClean="0"/>
              <a:t>We should know the basis of the cording</a:t>
            </a:r>
          </a:p>
          <a:p>
            <a:pPr lvl="1"/>
            <a:r>
              <a:rPr kumimoji="1" lang="en-US" altLang="ja-JP" dirty="0" smtClean="0"/>
              <a:t>but it is also </a:t>
            </a:r>
            <a:r>
              <a:rPr lang="en-US" altLang="ja-JP" dirty="0" smtClean="0"/>
              <a:t>important that adopting </a:t>
            </a:r>
            <a:r>
              <a:rPr lang="en-US" altLang="ja-JP" dirty="0" smtClean="0"/>
              <a:t>OO and/or middleware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Web Utilities (PHP + JavaScript, RUBY)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9881"/>
          <a:stretch>
            <a:fillRect/>
          </a:stretch>
        </p:blipFill>
        <p:spPr bwMode="auto">
          <a:xfrm>
            <a:off x="4572000" y="2852936"/>
            <a:ext cx="41617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21384"/>
          <a:stretch>
            <a:fillRect/>
          </a:stretch>
        </p:blipFill>
        <p:spPr bwMode="auto">
          <a:xfrm>
            <a:off x="134972" y="1916832"/>
            <a:ext cx="4365020" cy="349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436096" y="2204864"/>
            <a:ext cx="202735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Scaler</a:t>
            </a:r>
            <a:r>
              <a:rPr kumimoji="1" lang="en-US" altLang="ja-JP" sz="2400" dirty="0" smtClean="0"/>
              <a:t> Monitor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1340768"/>
            <a:ext cx="232358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Process Manager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矢印コネクタ 18"/>
          <p:cNvCxnSpPr/>
          <p:nvPr/>
        </p:nvCxnSpPr>
        <p:spPr>
          <a:xfrm rot="10800000">
            <a:off x="1043608" y="4725144"/>
            <a:ext cx="66247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RIBF</a:t>
            </a:r>
            <a:r>
              <a:rPr kumimoji="1" lang="en-US" altLang="ja-JP" dirty="0" smtClean="0"/>
              <a:t> DAQ = Common trigger (usually)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Must2@BigRIPS case</a:t>
            </a:r>
          </a:p>
          <a:p>
            <a:pPr lvl="1"/>
            <a:r>
              <a:rPr lang="en-US" altLang="ja-JP" dirty="0" smtClean="0"/>
              <a:t>Common trigger , common dead-time mode</a:t>
            </a:r>
          </a:p>
          <a:p>
            <a:pPr lvl="2"/>
            <a:r>
              <a:rPr lang="en-US" altLang="ja-JP" dirty="0" smtClean="0"/>
              <a:t>Dead time is completely shared</a:t>
            </a:r>
          </a:p>
          <a:p>
            <a:pPr lvl="1"/>
            <a:r>
              <a:rPr kumimoji="1" lang="en-US" altLang="ja-JP" dirty="0" smtClean="0"/>
              <a:t>7 CAMAC FEC + 1 VME FEC + 1 VXI FEC </a:t>
            </a:r>
          </a:p>
          <a:p>
            <a:pPr lvl="2"/>
            <a:r>
              <a:rPr lang="en-US" altLang="ja-JP" dirty="0" smtClean="0"/>
              <a:t>FEC = Front-End Computer (= controller)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115616" y="5013176"/>
            <a:ext cx="7056784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5868144" y="5373216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CAMAC</a:t>
            </a:r>
            <a:endParaRPr kumimoji="1" lang="ja-JP" altLang="en-US" sz="1400" dirty="0"/>
          </a:p>
        </p:txBody>
      </p:sp>
      <p:sp>
        <p:nvSpPr>
          <p:cNvPr id="6" name="角丸四角形 5"/>
          <p:cNvSpPr/>
          <p:nvPr/>
        </p:nvSpPr>
        <p:spPr>
          <a:xfrm>
            <a:off x="6804248" y="5373216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CAMAC</a:t>
            </a:r>
            <a:endParaRPr kumimoji="1" lang="ja-JP" altLang="en-US" sz="1400" dirty="0"/>
          </a:p>
        </p:txBody>
      </p:sp>
      <p:sp>
        <p:nvSpPr>
          <p:cNvPr id="7" name="角丸四角形 6"/>
          <p:cNvSpPr/>
          <p:nvPr/>
        </p:nvSpPr>
        <p:spPr>
          <a:xfrm>
            <a:off x="5868144" y="5877272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CAMAC</a:t>
            </a:r>
            <a:endParaRPr kumimoji="1" lang="ja-JP" altLang="en-US" sz="1400" dirty="0"/>
          </a:p>
        </p:txBody>
      </p:sp>
      <p:sp>
        <p:nvSpPr>
          <p:cNvPr id="8" name="角丸四角形 7"/>
          <p:cNvSpPr/>
          <p:nvPr/>
        </p:nvSpPr>
        <p:spPr>
          <a:xfrm>
            <a:off x="6804248" y="5877272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CAMAC</a:t>
            </a:r>
            <a:endParaRPr kumimoji="1" lang="ja-JP" altLang="en-US" sz="1400" dirty="0"/>
          </a:p>
        </p:txBody>
      </p:sp>
      <p:sp>
        <p:nvSpPr>
          <p:cNvPr id="9" name="角丸四角形 8"/>
          <p:cNvSpPr/>
          <p:nvPr/>
        </p:nvSpPr>
        <p:spPr>
          <a:xfrm>
            <a:off x="2915816" y="5661248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CAMAC</a:t>
            </a:r>
            <a:endParaRPr kumimoji="1" lang="ja-JP" altLang="en-US" sz="1400" dirty="0"/>
          </a:p>
        </p:txBody>
      </p:sp>
      <p:sp>
        <p:nvSpPr>
          <p:cNvPr id="10" name="角丸四角形 9"/>
          <p:cNvSpPr/>
          <p:nvPr/>
        </p:nvSpPr>
        <p:spPr>
          <a:xfrm>
            <a:off x="1259632" y="4509120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CAMAC</a:t>
            </a:r>
            <a:endParaRPr kumimoji="1" lang="ja-JP" altLang="en-US" sz="1400" dirty="0"/>
          </a:p>
        </p:txBody>
      </p:sp>
      <p:sp>
        <p:nvSpPr>
          <p:cNvPr id="11" name="角丸四角形 10"/>
          <p:cNvSpPr/>
          <p:nvPr/>
        </p:nvSpPr>
        <p:spPr>
          <a:xfrm>
            <a:off x="5076056" y="4509120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CAMAC</a:t>
            </a:r>
            <a:endParaRPr kumimoji="1" lang="ja-JP" altLang="en-US" sz="1400" dirty="0"/>
          </a:p>
        </p:txBody>
      </p:sp>
      <p:sp>
        <p:nvSpPr>
          <p:cNvPr id="12" name="角丸四角形 11"/>
          <p:cNvSpPr/>
          <p:nvPr/>
        </p:nvSpPr>
        <p:spPr>
          <a:xfrm>
            <a:off x="4932040" y="5661248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VME</a:t>
            </a:r>
            <a:endParaRPr kumimoji="1" lang="ja-JP" altLang="en-US" sz="1400" dirty="0"/>
          </a:p>
        </p:txBody>
      </p:sp>
      <p:sp>
        <p:nvSpPr>
          <p:cNvPr id="13" name="角丸四角形 12"/>
          <p:cNvSpPr/>
          <p:nvPr/>
        </p:nvSpPr>
        <p:spPr>
          <a:xfrm>
            <a:off x="3707904" y="4509120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VXI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12360" y="450912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B2F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20744" y="536392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B3F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09263" y="413978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MUST2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16216" y="4365104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Beam line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矢印コネクタ 18"/>
          <p:cNvCxnSpPr/>
          <p:nvPr/>
        </p:nvCxnSpPr>
        <p:spPr>
          <a:xfrm rot="10800000">
            <a:off x="1043608" y="4725144"/>
            <a:ext cx="66247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With</a:t>
            </a:r>
            <a:r>
              <a:rPr kumimoji="1" lang="en-US" altLang="ja-JP" dirty="0" smtClean="0"/>
              <a:t> Time Stamp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Beta </a:t>
            </a:r>
            <a:r>
              <a:rPr lang="en-US" altLang="ja-JP" dirty="0" err="1" smtClean="0"/>
              <a:t>decay</a:t>
            </a:r>
            <a:r>
              <a:rPr kumimoji="1" lang="en-US" altLang="ja-JP" dirty="0" err="1" smtClean="0"/>
              <a:t>@BigRIPS</a:t>
            </a:r>
            <a:r>
              <a:rPr kumimoji="1" lang="en-US" altLang="ja-JP" dirty="0" smtClean="0"/>
              <a:t> case</a:t>
            </a:r>
          </a:p>
          <a:p>
            <a:pPr lvl="1"/>
            <a:r>
              <a:rPr lang="en-US" altLang="ja-JP" dirty="0" smtClean="0"/>
              <a:t>Beam line = Common trigger</a:t>
            </a:r>
          </a:p>
          <a:p>
            <a:pPr lvl="1"/>
            <a:r>
              <a:rPr lang="en-US" altLang="ja-JP" dirty="0" smtClean="0"/>
              <a:t>Beta = Si single trigger</a:t>
            </a:r>
          </a:p>
          <a:p>
            <a:pPr lvl="1"/>
            <a:r>
              <a:rPr kumimoji="1" lang="en-US" altLang="ja-JP" dirty="0" smtClean="0"/>
              <a:t>Gamma = </a:t>
            </a:r>
            <a:r>
              <a:rPr lang="en-US" altLang="ja-JP" dirty="0" err="1" smtClean="0"/>
              <a:t>Ge</a:t>
            </a:r>
            <a:r>
              <a:rPr lang="en-US" altLang="ja-JP" dirty="0" smtClean="0"/>
              <a:t> x Si</a:t>
            </a:r>
            <a:r>
              <a:rPr kumimoji="1" lang="en-US" altLang="ja-JP" dirty="0" smtClean="0"/>
              <a:t> trigger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Dead time monitor = Dead time free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115616" y="5013176"/>
            <a:ext cx="7056784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5868144" y="5373216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CAMAC</a:t>
            </a:r>
            <a:endParaRPr kumimoji="1" lang="ja-JP" altLang="en-US" sz="1400" dirty="0"/>
          </a:p>
        </p:txBody>
      </p:sp>
      <p:sp>
        <p:nvSpPr>
          <p:cNvPr id="6" name="角丸四角形 5"/>
          <p:cNvSpPr/>
          <p:nvPr/>
        </p:nvSpPr>
        <p:spPr>
          <a:xfrm>
            <a:off x="6804248" y="5373216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CAMAC</a:t>
            </a:r>
            <a:endParaRPr kumimoji="1" lang="ja-JP" altLang="en-US" sz="1400" dirty="0"/>
          </a:p>
        </p:txBody>
      </p:sp>
      <p:sp>
        <p:nvSpPr>
          <p:cNvPr id="7" name="角丸四角形 6"/>
          <p:cNvSpPr/>
          <p:nvPr/>
        </p:nvSpPr>
        <p:spPr>
          <a:xfrm>
            <a:off x="5868144" y="5877272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CAMAC</a:t>
            </a:r>
            <a:endParaRPr kumimoji="1" lang="ja-JP" altLang="en-US" sz="1400" dirty="0"/>
          </a:p>
        </p:txBody>
      </p:sp>
      <p:sp>
        <p:nvSpPr>
          <p:cNvPr id="8" name="角丸四角形 7"/>
          <p:cNvSpPr/>
          <p:nvPr/>
        </p:nvSpPr>
        <p:spPr>
          <a:xfrm>
            <a:off x="6804248" y="5877272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CAMAC</a:t>
            </a:r>
            <a:endParaRPr kumimoji="1" lang="ja-JP" altLang="en-US" sz="1400" dirty="0"/>
          </a:p>
        </p:txBody>
      </p:sp>
      <p:sp>
        <p:nvSpPr>
          <p:cNvPr id="9" name="角丸四角形 8"/>
          <p:cNvSpPr/>
          <p:nvPr/>
        </p:nvSpPr>
        <p:spPr>
          <a:xfrm>
            <a:off x="2915816" y="5661248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CAMAC</a:t>
            </a:r>
            <a:endParaRPr kumimoji="1" lang="ja-JP" altLang="en-US" sz="1400" dirty="0"/>
          </a:p>
        </p:txBody>
      </p:sp>
      <p:sp>
        <p:nvSpPr>
          <p:cNvPr id="10" name="角丸四角形 9"/>
          <p:cNvSpPr/>
          <p:nvPr/>
        </p:nvSpPr>
        <p:spPr>
          <a:xfrm>
            <a:off x="1259632" y="4509120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CAMAC</a:t>
            </a:r>
            <a:endParaRPr kumimoji="1" lang="ja-JP" altLang="en-US" sz="1400" dirty="0"/>
          </a:p>
        </p:txBody>
      </p:sp>
      <p:sp>
        <p:nvSpPr>
          <p:cNvPr id="11" name="角丸四角形 10"/>
          <p:cNvSpPr/>
          <p:nvPr/>
        </p:nvSpPr>
        <p:spPr>
          <a:xfrm>
            <a:off x="5076056" y="4509120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CAMAC</a:t>
            </a:r>
            <a:endParaRPr kumimoji="1" lang="ja-JP" altLang="en-US" sz="1400" dirty="0"/>
          </a:p>
        </p:txBody>
      </p:sp>
      <p:sp>
        <p:nvSpPr>
          <p:cNvPr id="12" name="角丸四角形 11"/>
          <p:cNvSpPr/>
          <p:nvPr/>
        </p:nvSpPr>
        <p:spPr>
          <a:xfrm>
            <a:off x="4932040" y="5661248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VME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12360" y="450912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B2F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20744" y="536392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B3F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16216" y="4365104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Beam line</a:t>
            </a:r>
            <a:endParaRPr kumimoji="1"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827584" y="4005064"/>
            <a:ext cx="864096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Self Trig</a:t>
            </a:r>
          </a:p>
          <a:p>
            <a:pPr algn="ctr"/>
            <a:r>
              <a:rPr lang="en-US" altLang="ja-JP" sz="1400" dirty="0" smtClean="0"/>
              <a:t>VME</a:t>
            </a:r>
            <a:endParaRPr kumimoji="1" lang="ja-JP" altLang="en-US" sz="1400" dirty="0"/>
          </a:p>
        </p:txBody>
      </p:sp>
      <p:sp>
        <p:nvSpPr>
          <p:cNvPr id="22" name="角丸四角形 21"/>
          <p:cNvSpPr/>
          <p:nvPr/>
        </p:nvSpPr>
        <p:spPr>
          <a:xfrm>
            <a:off x="1763688" y="4005064"/>
            <a:ext cx="864096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Self Trig</a:t>
            </a:r>
          </a:p>
          <a:p>
            <a:pPr algn="ctr"/>
            <a:r>
              <a:rPr lang="en-US" altLang="ja-JP" sz="1400" dirty="0" smtClean="0"/>
              <a:t>VME</a:t>
            </a:r>
            <a:endParaRPr kumimoji="1" lang="ja-JP" altLang="en-US" sz="1400" dirty="0"/>
          </a:p>
        </p:txBody>
      </p:sp>
      <p:sp>
        <p:nvSpPr>
          <p:cNvPr id="23" name="角丸四角形 22"/>
          <p:cNvSpPr/>
          <p:nvPr/>
        </p:nvSpPr>
        <p:spPr>
          <a:xfrm>
            <a:off x="5220072" y="1628800"/>
            <a:ext cx="10081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Common</a:t>
            </a:r>
          </a:p>
          <a:p>
            <a:pPr algn="ctr"/>
            <a:r>
              <a:rPr kumimoji="1" lang="en-US" altLang="ja-JP" sz="1400" dirty="0" smtClean="0"/>
              <a:t>Trigger</a:t>
            </a:r>
            <a:endParaRPr kumimoji="1" lang="ja-JP" altLang="en-US" sz="1400" dirty="0"/>
          </a:p>
        </p:txBody>
      </p:sp>
      <p:sp>
        <p:nvSpPr>
          <p:cNvPr id="24" name="角丸四角形 23"/>
          <p:cNvSpPr/>
          <p:nvPr/>
        </p:nvSpPr>
        <p:spPr>
          <a:xfrm>
            <a:off x="5220072" y="2132856"/>
            <a:ext cx="100811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Self</a:t>
            </a:r>
          </a:p>
          <a:p>
            <a:pPr algn="ctr"/>
            <a:r>
              <a:rPr kumimoji="1" lang="en-US" altLang="ja-JP" sz="1400" dirty="0" smtClean="0"/>
              <a:t>Trigger</a:t>
            </a:r>
            <a:endParaRPr kumimoji="1" lang="ja-JP" altLang="en-US" sz="1400" dirty="0"/>
          </a:p>
        </p:txBody>
      </p:sp>
      <p:sp>
        <p:nvSpPr>
          <p:cNvPr id="25" name="角丸四角形 24"/>
          <p:cNvSpPr/>
          <p:nvPr/>
        </p:nvSpPr>
        <p:spPr>
          <a:xfrm>
            <a:off x="5220072" y="2636912"/>
            <a:ext cx="1008112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Self</a:t>
            </a:r>
          </a:p>
          <a:p>
            <a:pPr algn="ctr"/>
            <a:r>
              <a:rPr kumimoji="1" lang="en-US" altLang="ja-JP" sz="1400" dirty="0" smtClean="0"/>
              <a:t>Trigger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baba\Documents\Presentation\Hawaii09\pics\IMG_2199.JPG"/>
          <p:cNvPicPr>
            <a:picLocks noChangeAspect="1" noChangeArrowheads="1"/>
          </p:cNvPicPr>
          <p:nvPr/>
        </p:nvPicPr>
        <p:blipFill>
          <a:blip r:embed="rId2" cstate="print"/>
          <a:srcRect t="32813" b="33047"/>
          <a:stretch>
            <a:fillRect/>
          </a:stretch>
        </p:blipFill>
        <p:spPr bwMode="auto">
          <a:xfrm rot="5400000">
            <a:off x="4661542" y="2835402"/>
            <a:ext cx="5373216" cy="137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右矢印 19"/>
          <p:cNvSpPr/>
          <p:nvPr/>
        </p:nvSpPr>
        <p:spPr>
          <a:xfrm>
            <a:off x="1907704" y="1484784"/>
            <a:ext cx="5256584" cy="3888432"/>
          </a:xfrm>
          <a:prstGeom prst="rightArrow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Anyway, FPGA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2627784" y="1484784"/>
            <a:ext cx="10081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Input</a:t>
            </a:r>
          </a:p>
          <a:p>
            <a:pPr algn="ctr"/>
            <a:r>
              <a:rPr lang="en-US" altLang="ja-JP" dirty="0" smtClean="0"/>
              <a:t>Register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971600" y="1700808"/>
            <a:ext cx="115212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ea typeface="ふい字" pitchFamily="1" charset="-128"/>
              </a:rPr>
              <a:t>Out</a:t>
            </a:r>
            <a:r>
              <a:rPr kumimoji="1" lang="en-US" altLang="ja-JP" dirty="0" smtClean="0">
                <a:ea typeface="ふい字" pitchFamily="1" charset="-128"/>
              </a:rPr>
              <a:t>put</a:t>
            </a:r>
          </a:p>
          <a:p>
            <a:pPr algn="ctr"/>
            <a:r>
              <a:rPr lang="en-US" altLang="ja-JP" dirty="0" smtClean="0">
                <a:ea typeface="ふい字" pitchFamily="1" charset="-128"/>
              </a:rPr>
              <a:t>Register</a:t>
            </a:r>
            <a:endParaRPr kumimoji="1" lang="ja-JP" altLang="en-US" dirty="0">
              <a:ea typeface="ふい字" pitchFamily="1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2627784" y="2348880"/>
            <a:ext cx="11437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Interrupt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Register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1187624" y="2924944"/>
            <a:ext cx="11437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Scaler</a:t>
            </a:r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2771800" y="3140968"/>
            <a:ext cx="11437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Selector</a:t>
            </a:r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1403648" y="3861048"/>
            <a:ext cx="11437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AND/OR</a:t>
            </a:r>
          </a:p>
          <a:p>
            <a:pPr algn="ctr"/>
            <a:r>
              <a:rPr lang="en-US" altLang="ja-JP" dirty="0" smtClean="0"/>
              <a:t>Logic</a:t>
            </a:r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2987824" y="4077072"/>
            <a:ext cx="11437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Time</a:t>
            </a:r>
          </a:p>
          <a:p>
            <a:pPr algn="ctr"/>
            <a:r>
              <a:rPr lang="en-US" altLang="ja-JP" dirty="0" smtClean="0"/>
              <a:t>Stamp</a:t>
            </a:r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1763688" y="4725144"/>
            <a:ext cx="11437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Latch</a:t>
            </a:r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3212232" y="4949552"/>
            <a:ext cx="1071736" cy="783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Gate</a:t>
            </a:r>
          </a:p>
          <a:p>
            <a:pPr algn="ctr"/>
            <a:r>
              <a:rPr kumimoji="1" lang="en-US" altLang="ja-JP" dirty="0" smtClean="0"/>
              <a:t>and Delay</a:t>
            </a:r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3995936" y="1916832"/>
            <a:ext cx="11437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FIFO</a:t>
            </a:r>
          </a:p>
          <a:p>
            <a:pPr algn="ctr"/>
            <a:r>
              <a:rPr lang="en-US" altLang="ja-JP" dirty="0" smtClean="0"/>
              <a:t>Memory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4283968" y="2780928"/>
            <a:ext cx="12877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Clock</a:t>
            </a:r>
          </a:p>
          <a:p>
            <a:pPr algn="ctr"/>
            <a:r>
              <a:rPr lang="en-US" altLang="ja-JP" dirty="0" smtClean="0"/>
              <a:t>Generator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4499992" y="3789040"/>
            <a:ext cx="12877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Special</a:t>
            </a:r>
          </a:p>
          <a:p>
            <a:pPr algn="ctr"/>
            <a:r>
              <a:rPr lang="en-US" altLang="ja-JP" dirty="0" smtClean="0"/>
              <a:t>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Trigger Select via Web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755" y="1556792"/>
            <a:ext cx="3108213" cy="411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baba\Documents\Presentation\Hawaii09\pics\IMG_2199.JPG"/>
          <p:cNvPicPr>
            <a:picLocks noChangeAspect="1" noChangeArrowheads="1"/>
          </p:cNvPicPr>
          <p:nvPr/>
        </p:nvPicPr>
        <p:blipFill>
          <a:blip r:embed="rId3" cstate="print"/>
          <a:srcRect t="32813" b="33047"/>
          <a:stretch>
            <a:fillRect/>
          </a:stretch>
        </p:blipFill>
        <p:spPr bwMode="auto">
          <a:xfrm rot="5400000">
            <a:off x="4661542" y="2835402"/>
            <a:ext cx="5373216" cy="137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5076056" y="3573016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with</a:t>
            </a:r>
          </a:p>
          <a:p>
            <a:r>
              <a:rPr lang="en-US" altLang="ja-JP" dirty="0" smtClean="0"/>
              <a:t> FPGA module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47864" y="6165304"/>
            <a:ext cx="2622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similar to the</a:t>
            </a:r>
            <a:r>
              <a:rPr kumimoji="1" lang="en-US" altLang="ja-JP" dirty="0" smtClean="0"/>
              <a:t> GANIL GMT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FPGA implementation by VHDL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788024" y="1556792"/>
            <a:ext cx="1008112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DLL</a:t>
            </a:r>
          </a:p>
          <a:p>
            <a:pPr algn="ctr"/>
            <a:r>
              <a:rPr kumimoji="1" lang="en-US" altLang="ja-JP" sz="1600" dirty="0" smtClean="0"/>
              <a:t>External</a:t>
            </a:r>
            <a:endParaRPr kumimoji="1" lang="ja-JP" altLang="en-US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4788024" y="5373216"/>
            <a:ext cx="1008112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DLL</a:t>
            </a:r>
          </a:p>
          <a:p>
            <a:pPr algn="ctr"/>
            <a:r>
              <a:rPr lang="en-US" altLang="ja-JP" sz="1600" dirty="0" smtClean="0"/>
              <a:t>Internal</a:t>
            </a:r>
            <a:endParaRPr kumimoji="1" lang="ja-JP" altLang="en-US" sz="1600" dirty="0"/>
          </a:p>
        </p:txBody>
      </p:sp>
      <p:sp>
        <p:nvSpPr>
          <p:cNvPr id="10" name="正方形/長方形 9"/>
          <p:cNvSpPr/>
          <p:nvPr/>
        </p:nvSpPr>
        <p:spPr>
          <a:xfrm>
            <a:off x="4139952" y="1268760"/>
            <a:ext cx="4248472" cy="496855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12160" y="1012666"/>
            <a:ext cx="7473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FPGA</a:t>
            </a:r>
            <a:endParaRPr kumimoji="1"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4788024" y="2420888"/>
            <a:ext cx="1008112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48 bit</a:t>
            </a:r>
          </a:p>
          <a:p>
            <a:pPr algn="ctr"/>
            <a:r>
              <a:rPr kumimoji="1" lang="en-US" altLang="ja-JP" sz="1600" dirty="0" smtClean="0"/>
              <a:t>Counter</a:t>
            </a:r>
            <a:endParaRPr kumimoji="1" lang="ja-JP" altLang="en-US" sz="16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788024" y="4509120"/>
            <a:ext cx="1008112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48 bit</a:t>
            </a:r>
          </a:p>
          <a:p>
            <a:pPr algn="ctr"/>
            <a:r>
              <a:rPr kumimoji="1" lang="en-US" altLang="ja-JP" sz="1600" dirty="0" smtClean="0"/>
              <a:t>Counter</a:t>
            </a:r>
            <a:endParaRPr kumimoji="1" lang="ja-JP" altLang="en-US" sz="1600" dirty="0"/>
          </a:p>
        </p:txBody>
      </p:sp>
      <p:sp>
        <p:nvSpPr>
          <p:cNvPr id="15" name="正方形/長方形 14"/>
          <p:cNvSpPr/>
          <p:nvPr/>
        </p:nvSpPr>
        <p:spPr>
          <a:xfrm>
            <a:off x="4788024" y="3204592"/>
            <a:ext cx="1008112" cy="4404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Latch</a:t>
            </a:r>
            <a:endParaRPr kumimoji="1" lang="ja-JP" altLang="en-US" sz="1600" dirty="0"/>
          </a:p>
        </p:txBody>
      </p:sp>
      <p:sp>
        <p:nvSpPr>
          <p:cNvPr id="16" name="正方形/長方形 15"/>
          <p:cNvSpPr/>
          <p:nvPr/>
        </p:nvSpPr>
        <p:spPr>
          <a:xfrm>
            <a:off x="4788024" y="3852664"/>
            <a:ext cx="1008112" cy="4404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Latch</a:t>
            </a:r>
            <a:endParaRPr kumimoji="1" lang="ja-JP" altLang="en-US" sz="1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7020272" y="2852936"/>
            <a:ext cx="1224136" cy="17281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FIFO Memory</a:t>
            </a:r>
          </a:p>
          <a:p>
            <a:pPr algn="ctr"/>
            <a:endParaRPr lang="en-US" altLang="ja-JP" sz="1600" dirty="0" smtClean="0"/>
          </a:p>
          <a:p>
            <a:pPr algn="ctr"/>
            <a:r>
              <a:rPr kumimoji="1" lang="en-US" altLang="ja-JP" sz="1600" dirty="0" smtClean="0"/>
              <a:t>48 bit</a:t>
            </a:r>
          </a:p>
          <a:p>
            <a:pPr algn="ctr"/>
            <a:r>
              <a:rPr lang="en-US" altLang="ja-JP" sz="1600" dirty="0" smtClean="0"/>
              <a:t>x</a:t>
            </a:r>
          </a:p>
          <a:p>
            <a:pPr algn="ctr"/>
            <a:r>
              <a:rPr kumimoji="1" lang="en-US" altLang="ja-JP" sz="1600" dirty="0" smtClean="0"/>
              <a:t>1024 cell</a:t>
            </a:r>
            <a:endParaRPr kumimoji="1" lang="ja-JP" altLang="en-US" sz="1600" dirty="0"/>
          </a:p>
        </p:txBody>
      </p:sp>
      <p:sp>
        <p:nvSpPr>
          <p:cNvPr id="18" name="円/楕円 17"/>
          <p:cNvSpPr/>
          <p:nvPr/>
        </p:nvSpPr>
        <p:spPr>
          <a:xfrm>
            <a:off x="6084168" y="3356992"/>
            <a:ext cx="144016" cy="14401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084168" y="4005064"/>
            <a:ext cx="144016" cy="14401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588224" y="3645024"/>
            <a:ext cx="144016" cy="14401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2" name="直線コネクタ 21"/>
          <p:cNvCxnSpPr>
            <a:stCxn id="15" idx="3"/>
            <a:endCxn id="18" idx="2"/>
          </p:cNvCxnSpPr>
          <p:nvPr/>
        </p:nvCxnSpPr>
        <p:spPr>
          <a:xfrm>
            <a:off x="5796136" y="3424808"/>
            <a:ext cx="288032" cy="419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6" idx="3"/>
            <a:endCxn id="19" idx="2"/>
          </p:cNvCxnSpPr>
          <p:nvPr/>
        </p:nvCxnSpPr>
        <p:spPr>
          <a:xfrm>
            <a:off x="5796136" y="4072880"/>
            <a:ext cx="288032" cy="419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20" idx="6"/>
            <a:endCxn id="17" idx="1"/>
          </p:cNvCxnSpPr>
          <p:nvPr/>
        </p:nvCxnSpPr>
        <p:spPr>
          <a:xfrm>
            <a:off x="6732240" y="3717032"/>
            <a:ext cx="28803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20" idx="2"/>
            <a:endCxn id="18" idx="6"/>
          </p:cNvCxnSpPr>
          <p:nvPr/>
        </p:nvCxnSpPr>
        <p:spPr>
          <a:xfrm rot="10800000">
            <a:off x="6228184" y="3429000"/>
            <a:ext cx="360040" cy="28803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曲折矢印 33"/>
          <p:cNvSpPr/>
          <p:nvPr/>
        </p:nvSpPr>
        <p:spPr>
          <a:xfrm flipV="1">
            <a:off x="7524328" y="4581128"/>
            <a:ext cx="1152128" cy="576064"/>
          </a:xfrm>
          <a:prstGeom prst="bentArrow">
            <a:avLst>
              <a:gd name="adj1" fmla="val 25000"/>
              <a:gd name="adj2" fmla="val 26804"/>
              <a:gd name="adj3" fmla="val 25000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92279" y="5229200"/>
            <a:ext cx="1284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CAMAC/VME</a:t>
            </a:r>
          </a:p>
          <a:p>
            <a:pPr algn="ctr"/>
            <a:r>
              <a:rPr lang="en-US" altLang="ja-JP" sz="1600" dirty="0" smtClean="0"/>
              <a:t>Interface</a:t>
            </a:r>
            <a:endParaRPr kumimoji="1" lang="ja-JP" altLang="en-US" sz="1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84168" y="2996952"/>
            <a:ext cx="731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Switch</a:t>
            </a:r>
            <a:endParaRPr kumimoji="1" lang="ja-JP" altLang="en-US" sz="1600" dirty="0"/>
          </a:p>
        </p:txBody>
      </p:sp>
      <p:sp>
        <p:nvSpPr>
          <p:cNvPr id="37" name="正方形/長方形 36"/>
          <p:cNvSpPr/>
          <p:nvPr/>
        </p:nvSpPr>
        <p:spPr>
          <a:xfrm>
            <a:off x="2915816" y="5373216"/>
            <a:ext cx="1008112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50 MHz</a:t>
            </a:r>
          </a:p>
          <a:p>
            <a:pPr algn="ctr"/>
            <a:r>
              <a:rPr lang="en-US" altLang="ja-JP" sz="1600" dirty="0" smtClean="0"/>
              <a:t>Oscillator</a:t>
            </a:r>
            <a:endParaRPr kumimoji="1" lang="ja-JP" altLang="en-US" sz="1600" dirty="0"/>
          </a:p>
        </p:txBody>
      </p:sp>
      <p:sp>
        <p:nvSpPr>
          <p:cNvPr id="54" name="円/楕円 53"/>
          <p:cNvSpPr/>
          <p:nvPr/>
        </p:nvSpPr>
        <p:spPr>
          <a:xfrm>
            <a:off x="3347864" y="1700808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矢印コネクタ 57"/>
          <p:cNvCxnSpPr>
            <a:stCxn id="54" idx="6"/>
            <a:endCxn id="8" idx="1"/>
          </p:cNvCxnSpPr>
          <p:nvPr/>
        </p:nvCxnSpPr>
        <p:spPr>
          <a:xfrm>
            <a:off x="3635896" y="1844824"/>
            <a:ext cx="11521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2843808" y="1124744"/>
            <a:ext cx="121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25 MHz</a:t>
            </a:r>
          </a:p>
          <a:p>
            <a:pPr algn="ctr"/>
            <a:r>
              <a:rPr lang="en-US" altLang="ja-JP" sz="1400" dirty="0" smtClean="0"/>
              <a:t>External Clock</a:t>
            </a:r>
            <a:endParaRPr kumimoji="1" lang="ja-JP" altLang="en-US" sz="1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364088" y="2113111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100</a:t>
            </a:r>
            <a:r>
              <a:rPr kumimoji="1" lang="en-US" altLang="ja-JP" sz="1400" dirty="0" smtClean="0"/>
              <a:t> MHz </a:t>
            </a:r>
            <a:r>
              <a:rPr lang="en-US" altLang="ja-JP" sz="1400" dirty="0" smtClean="0"/>
              <a:t>Clock</a:t>
            </a:r>
            <a:endParaRPr kumimoji="1" lang="ja-JP" altLang="en-US" sz="14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364088" y="5085184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100</a:t>
            </a:r>
            <a:r>
              <a:rPr kumimoji="1" lang="en-US" altLang="ja-JP" sz="1400" dirty="0" smtClean="0"/>
              <a:t> MHz </a:t>
            </a:r>
            <a:r>
              <a:rPr lang="en-US" altLang="ja-JP" sz="1400" dirty="0" smtClean="0"/>
              <a:t>Clock</a:t>
            </a:r>
            <a:endParaRPr kumimoji="1" lang="ja-JP" altLang="en-US" sz="1400" dirty="0"/>
          </a:p>
        </p:txBody>
      </p:sp>
      <p:sp>
        <p:nvSpPr>
          <p:cNvPr id="64" name="円/楕円 63"/>
          <p:cNvSpPr/>
          <p:nvPr/>
        </p:nvSpPr>
        <p:spPr>
          <a:xfrm>
            <a:off x="3347864" y="2564904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5" name="直線矢印コネクタ 64"/>
          <p:cNvCxnSpPr>
            <a:stCxn id="64" idx="6"/>
          </p:cNvCxnSpPr>
          <p:nvPr/>
        </p:nvCxnSpPr>
        <p:spPr>
          <a:xfrm>
            <a:off x="3635896" y="2708920"/>
            <a:ext cx="11521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円/楕円 65"/>
          <p:cNvSpPr/>
          <p:nvPr/>
        </p:nvSpPr>
        <p:spPr>
          <a:xfrm>
            <a:off x="3347864" y="3284984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矢印コネクタ 66"/>
          <p:cNvCxnSpPr>
            <a:stCxn id="66" idx="6"/>
          </p:cNvCxnSpPr>
          <p:nvPr/>
        </p:nvCxnSpPr>
        <p:spPr>
          <a:xfrm>
            <a:off x="3635896" y="3429000"/>
            <a:ext cx="11521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>
            <a:stCxn id="37" idx="3"/>
            <a:endCxn id="9" idx="1"/>
          </p:cNvCxnSpPr>
          <p:nvPr/>
        </p:nvCxnSpPr>
        <p:spPr>
          <a:xfrm>
            <a:off x="3923928" y="5661248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3203848" y="2257127"/>
            <a:ext cx="561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Clear</a:t>
            </a:r>
            <a:endParaRPr kumimoji="1" lang="ja-JP" altLang="en-US" sz="14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3140400" y="2924944"/>
            <a:ext cx="688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Trigger</a:t>
            </a:r>
            <a:endParaRPr kumimoji="1" lang="ja-JP" altLang="en-US" sz="1400" dirty="0"/>
          </a:p>
        </p:txBody>
      </p:sp>
      <p:cxnSp>
        <p:nvCxnSpPr>
          <p:cNvPr id="76" name="図形 75"/>
          <p:cNvCxnSpPr>
            <a:endCxn id="13" idx="1"/>
          </p:cNvCxnSpPr>
          <p:nvPr/>
        </p:nvCxnSpPr>
        <p:spPr>
          <a:xfrm rot="16200000" flipH="1">
            <a:off x="3491880" y="3501008"/>
            <a:ext cx="2088232" cy="50405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図形 78"/>
          <p:cNvCxnSpPr>
            <a:endCxn id="16" idx="1"/>
          </p:cNvCxnSpPr>
          <p:nvPr/>
        </p:nvCxnSpPr>
        <p:spPr>
          <a:xfrm rot="16200000" flipH="1">
            <a:off x="4286064" y="3570920"/>
            <a:ext cx="643880" cy="36004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>
            <a:stCxn id="8" idx="2"/>
            <a:endCxn id="12" idx="0"/>
          </p:cNvCxnSpPr>
          <p:nvPr/>
        </p:nvCxnSpPr>
        <p:spPr>
          <a:xfrm rot="5400000">
            <a:off x="5148064" y="2276872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>
            <a:stCxn id="12" idx="2"/>
            <a:endCxn id="15" idx="0"/>
          </p:cNvCxnSpPr>
          <p:nvPr/>
        </p:nvCxnSpPr>
        <p:spPr>
          <a:xfrm rot="5400000">
            <a:off x="5188260" y="3100772"/>
            <a:ext cx="2076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>
            <a:stCxn id="9" idx="0"/>
            <a:endCxn id="13" idx="2"/>
          </p:cNvCxnSpPr>
          <p:nvPr/>
        </p:nvCxnSpPr>
        <p:spPr>
          <a:xfrm rot="5400000" flipH="1" flipV="1">
            <a:off x="5148064" y="5229200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>
            <a:stCxn id="13" idx="0"/>
            <a:endCxn id="16" idx="2"/>
          </p:cNvCxnSpPr>
          <p:nvPr/>
        </p:nvCxnSpPr>
        <p:spPr>
          <a:xfrm rot="5400000" flipH="1" flipV="1">
            <a:off x="5184068" y="4401108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>
            <a:stCxn id="101" idx="1"/>
          </p:cNvCxnSpPr>
          <p:nvPr/>
        </p:nvCxnSpPr>
        <p:spPr>
          <a:xfrm rot="10800000" flipV="1">
            <a:off x="5940152" y="1597442"/>
            <a:ext cx="1008112" cy="175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rot="16200000" flipH="1">
            <a:off x="6840252" y="2168860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6948264" y="1412776"/>
            <a:ext cx="131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Free IP Core</a:t>
            </a:r>
            <a:endParaRPr kumimoji="1" lang="ja-JP" altLang="en-US" dirty="0"/>
          </a:p>
        </p:txBody>
      </p:sp>
      <p:grpSp>
        <p:nvGrpSpPr>
          <p:cNvPr id="103" name="グループ化 25"/>
          <p:cNvGrpSpPr>
            <a:grpSpLocks/>
          </p:cNvGrpSpPr>
          <p:nvPr/>
        </p:nvGrpSpPr>
        <p:grpSpPr bwMode="auto">
          <a:xfrm>
            <a:off x="971600" y="1717375"/>
            <a:ext cx="1900238" cy="271465"/>
            <a:chOff x="2581264" y="2524117"/>
            <a:chExt cx="1900248" cy="271467"/>
          </a:xfrm>
        </p:grpSpPr>
        <p:cxnSp>
          <p:nvCxnSpPr>
            <p:cNvPr id="104" name="直線コネクタ 103"/>
            <p:cNvCxnSpPr/>
            <p:nvPr/>
          </p:nvCxnSpPr>
          <p:spPr bwMode="auto">
            <a:xfrm>
              <a:off x="2581264" y="2795584"/>
              <a:ext cx="2714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 bwMode="auto">
            <a:xfrm>
              <a:off x="2852728" y="2524120"/>
              <a:ext cx="27146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 bwMode="auto">
            <a:xfrm>
              <a:off x="3124192" y="2795584"/>
              <a:ext cx="2714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直線コネクタ 15"/>
            <p:cNvCxnSpPr>
              <a:cxnSpLocks noChangeShapeType="1"/>
            </p:cNvCxnSpPr>
            <p:nvPr/>
          </p:nvCxnSpPr>
          <p:spPr bwMode="auto">
            <a:xfrm rot="5400000" flipH="1" flipV="1">
              <a:off x="2716996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直線コネクタ 16"/>
            <p:cNvCxnSpPr>
              <a:cxnSpLocks noChangeShapeType="1"/>
            </p:cNvCxnSpPr>
            <p:nvPr/>
          </p:nvCxnSpPr>
          <p:spPr bwMode="auto">
            <a:xfrm rot="5400000" flipH="1" flipV="1">
              <a:off x="2988460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 bwMode="auto">
            <a:xfrm>
              <a:off x="3395656" y="2524120"/>
              <a:ext cx="27146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直線コネクタ 18"/>
            <p:cNvCxnSpPr>
              <a:cxnSpLocks noChangeShapeType="1"/>
            </p:cNvCxnSpPr>
            <p:nvPr/>
          </p:nvCxnSpPr>
          <p:spPr bwMode="auto">
            <a:xfrm rot="5400000" flipH="1" flipV="1">
              <a:off x="3259924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直線コネクタ 19"/>
            <p:cNvCxnSpPr>
              <a:cxnSpLocks noChangeShapeType="1"/>
            </p:cNvCxnSpPr>
            <p:nvPr/>
          </p:nvCxnSpPr>
          <p:spPr bwMode="auto">
            <a:xfrm rot="5400000" flipH="1" flipV="1">
              <a:off x="3531388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 bwMode="auto">
            <a:xfrm>
              <a:off x="3667120" y="2795584"/>
              <a:ext cx="2714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 bwMode="auto">
            <a:xfrm>
              <a:off x="3938584" y="2524117"/>
              <a:ext cx="27146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直線コネクタ 22"/>
            <p:cNvCxnSpPr>
              <a:cxnSpLocks noChangeShapeType="1"/>
            </p:cNvCxnSpPr>
            <p:nvPr/>
          </p:nvCxnSpPr>
          <p:spPr bwMode="auto">
            <a:xfrm rot="5400000" flipH="1" flipV="1">
              <a:off x="3802851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直線コネクタ 23"/>
            <p:cNvCxnSpPr>
              <a:cxnSpLocks noChangeShapeType="1"/>
            </p:cNvCxnSpPr>
            <p:nvPr/>
          </p:nvCxnSpPr>
          <p:spPr bwMode="auto">
            <a:xfrm rot="5400000" flipH="1" flipV="1">
              <a:off x="4074315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 bwMode="auto">
            <a:xfrm>
              <a:off x="4210048" y="2795584"/>
              <a:ext cx="2714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GANIL Time Stamp </a:t>
            </a:r>
            <a:r>
              <a:rPr kumimoji="1" lang="en-US" altLang="ja-JP" dirty="0" err="1" smtClean="0"/>
              <a:t>v.s</a:t>
            </a:r>
            <a:r>
              <a:rPr kumimoji="1" lang="en-US" altLang="ja-JP" dirty="0" smtClean="0"/>
              <a:t>. RIKEN Time Stamp</a:t>
            </a:r>
            <a:endParaRPr kumimoji="1" lang="ja-JP" altLang="en-US" dirty="0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Master</a:t>
            </a:r>
            <a:r>
              <a:rPr lang="en-US" altLang="ja-JP" sz="2000" dirty="0" smtClean="0"/>
              <a:t> module </a:t>
            </a:r>
            <a:r>
              <a:rPr lang="en-US" altLang="ja-JP" sz="2000" dirty="0" smtClean="0">
                <a:solidFill>
                  <a:srgbClr val="FF0000"/>
                </a:solidFill>
              </a:rPr>
              <a:t>counts</a:t>
            </a:r>
            <a:r>
              <a:rPr lang="en-US" altLang="ja-JP" sz="2000" dirty="0" smtClean="0"/>
              <a:t> the clock (= time-stamp)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Slave</a:t>
            </a:r>
            <a:r>
              <a:rPr lang="en-US" altLang="ja-JP" sz="2000" dirty="0" smtClean="0"/>
              <a:t> modules </a:t>
            </a:r>
            <a:r>
              <a:rPr lang="en-US" altLang="ja-JP" sz="2000" dirty="0" smtClean="0">
                <a:solidFill>
                  <a:srgbClr val="FF0000"/>
                </a:solidFill>
              </a:rPr>
              <a:t>ask</a:t>
            </a:r>
            <a:r>
              <a:rPr lang="en-US" altLang="ja-JP" sz="2000" dirty="0" smtClean="0"/>
              <a:t> the time stamp for the Master</a:t>
            </a:r>
          </a:p>
          <a:p>
            <a:r>
              <a:rPr lang="en-US" altLang="ja-JP" sz="2000" dirty="0" smtClean="0"/>
              <a:t>Very </a:t>
            </a:r>
            <a:r>
              <a:rPr lang="en-US" altLang="ja-JP" sz="2000" dirty="0" smtClean="0">
                <a:solidFill>
                  <a:srgbClr val="FF0000"/>
                </a:solidFill>
              </a:rPr>
              <a:t>safe</a:t>
            </a:r>
            <a:r>
              <a:rPr lang="en-US" altLang="ja-JP" sz="2000" dirty="0" smtClean="0"/>
              <a:t> system</a:t>
            </a:r>
          </a:p>
          <a:p>
            <a:r>
              <a:rPr lang="en-US" altLang="ja-JP" sz="2000" dirty="0" smtClean="0"/>
              <a:t>Not easy to combine with other system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20272" y="1196752"/>
            <a:ext cx="18135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GANIL case</a:t>
            </a:r>
          </a:p>
          <a:p>
            <a:endParaRPr lang="en-US" altLang="ja-JP" sz="2800" dirty="0" smtClean="0"/>
          </a:p>
          <a:p>
            <a:r>
              <a:rPr kumimoji="1" lang="en-US" altLang="ja-JP" sz="2800" dirty="0" smtClean="0"/>
              <a:t>100 MHz</a:t>
            </a:r>
          </a:p>
          <a:p>
            <a:r>
              <a:rPr lang="en-US" altLang="ja-JP" sz="2800" dirty="0" smtClean="0"/>
              <a:t>48 bits</a:t>
            </a:r>
            <a:endParaRPr kumimoji="1" lang="ja-JP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006" y="1124744"/>
            <a:ext cx="58102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GANIL Time Stamp </a:t>
            </a:r>
            <a:r>
              <a:rPr kumimoji="1" lang="en-US" altLang="ja-JP" dirty="0" err="1" smtClean="0"/>
              <a:t>v.s</a:t>
            </a:r>
            <a:r>
              <a:rPr kumimoji="1" lang="en-US" altLang="ja-JP" dirty="0" smtClean="0"/>
              <a:t>. RIKEN Time Stamp</a:t>
            </a:r>
            <a:endParaRPr kumimoji="1" lang="ja-JP" altLang="en-US" dirty="0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Distribute bare clock and the reset pulse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Each</a:t>
            </a:r>
            <a:r>
              <a:rPr lang="en-US" altLang="ja-JP" sz="2000" dirty="0" smtClean="0"/>
              <a:t> module </a:t>
            </a:r>
            <a:r>
              <a:rPr lang="en-US" altLang="ja-JP" sz="2000" dirty="0" smtClean="0">
                <a:solidFill>
                  <a:srgbClr val="FF0000"/>
                </a:solidFill>
              </a:rPr>
              <a:t>counts</a:t>
            </a:r>
            <a:r>
              <a:rPr lang="en-US" altLang="ja-JP" sz="2000" dirty="0" smtClean="0"/>
              <a:t> the clock (= time-stamp)</a:t>
            </a:r>
          </a:p>
          <a:p>
            <a:r>
              <a:rPr lang="en-US" altLang="ja-JP" sz="2000" dirty="0" smtClean="0"/>
              <a:t>A little bit </a:t>
            </a:r>
            <a:r>
              <a:rPr lang="en-US" altLang="ja-JP" sz="2000" dirty="0" smtClean="0">
                <a:solidFill>
                  <a:srgbClr val="FF0000"/>
                </a:solidFill>
              </a:rPr>
              <a:t>dangerous</a:t>
            </a:r>
            <a:r>
              <a:rPr lang="en-US" altLang="ja-JP" sz="2000" dirty="0" smtClean="0"/>
              <a:t> system (Should have a monitor)</a:t>
            </a:r>
          </a:p>
          <a:p>
            <a:r>
              <a:rPr lang="en-US" altLang="ja-JP" sz="2000" dirty="0" smtClean="0"/>
              <a:t>Easy to combine with other system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20272" y="1196752"/>
            <a:ext cx="17847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RIKEN</a:t>
            </a:r>
            <a:r>
              <a:rPr kumimoji="1" lang="en-US" altLang="ja-JP" sz="2800" dirty="0" smtClean="0"/>
              <a:t> case</a:t>
            </a:r>
          </a:p>
          <a:p>
            <a:endParaRPr lang="en-US" altLang="ja-JP" sz="2800" dirty="0" smtClean="0"/>
          </a:p>
          <a:p>
            <a:r>
              <a:rPr kumimoji="1" lang="en-US" altLang="ja-JP" sz="2800" dirty="0" smtClean="0"/>
              <a:t>100 MHz</a:t>
            </a:r>
          </a:p>
          <a:p>
            <a:r>
              <a:rPr lang="en-US" altLang="ja-JP" sz="2800" dirty="0" smtClean="0"/>
              <a:t>48 bits</a:t>
            </a:r>
            <a:endParaRPr kumimoji="1"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1187624" y="2060848"/>
            <a:ext cx="13681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Clock</a:t>
            </a:r>
          </a:p>
          <a:p>
            <a:pPr algn="ctr"/>
            <a:r>
              <a:rPr lang="en-US" altLang="ja-JP" dirty="0" smtClean="0"/>
              <a:t>Source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4355976" y="1268760"/>
            <a:ext cx="1044843" cy="1872208"/>
            <a:chOff x="4355976" y="1268760"/>
            <a:chExt cx="1044843" cy="1872208"/>
          </a:xfrm>
        </p:grpSpPr>
        <p:sp>
          <p:nvSpPr>
            <p:cNvPr id="7" name="正方形/長方形 6"/>
            <p:cNvSpPr/>
            <p:nvPr/>
          </p:nvSpPr>
          <p:spPr>
            <a:xfrm>
              <a:off x="4355976" y="1268760"/>
              <a:ext cx="360040" cy="18722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4427984" y="1484784"/>
              <a:ext cx="216024" cy="21602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4427984" y="1772816"/>
              <a:ext cx="216024" cy="21602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716016" y="141277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Clock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716016" y="1763524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Clear</a:t>
              </a:r>
              <a:endParaRPr kumimoji="1" lang="ja-JP" altLang="en-US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5759405" y="2420888"/>
            <a:ext cx="1044843" cy="1872208"/>
            <a:chOff x="4355976" y="1268760"/>
            <a:chExt cx="1044843" cy="1872208"/>
          </a:xfrm>
        </p:grpSpPr>
        <p:sp>
          <p:nvSpPr>
            <p:cNvPr id="16" name="正方形/長方形 15"/>
            <p:cNvSpPr/>
            <p:nvPr/>
          </p:nvSpPr>
          <p:spPr>
            <a:xfrm>
              <a:off x="4355976" y="1268760"/>
              <a:ext cx="360040" cy="18722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4427984" y="1484784"/>
              <a:ext cx="216024" cy="21602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4427984" y="1772816"/>
              <a:ext cx="216024" cy="21602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716016" y="141277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Clock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716016" y="1763524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Clear</a:t>
              </a:r>
              <a:endParaRPr kumimoji="1" lang="ja-JP" altLang="en-US" dirty="0"/>
            </a:p>
          </p:txBody>
        </p:sp>
      </p:grpSp>
      <p:cxnSp>
        <p:nvCxnSpPr>
          <p:cNvPr id="22" name="曲線コネクタ 21"/>
          <p:cNvCxnSpPr>
            <a:stCxn id="6" idx="3"/>
            <a:endCxn id="8" idx="2"/>
          </p:cNvCxnSpPr>
          <p:nvPr/>
        </p:nvCxnSpPr>
        <p:spPr>
          <a:xfrm flipV="1">
            <a:off x="2555776" y="1592796"/>
            <a:ext cx="1872208" cy="8640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曲線コネクタ 23"/>
          <p:cNvCxnSpPr>
            <a:endCxn id="17" idx="2"/>
          </p:cNvCxnSpPr>
          <p:nvPr/>
        </p:nvCxnSpPr>
        <p:spPr>
          <a:xfrm>
            <a:off x="2699792" y="2442592"/>
            <a:ext cx="3131621" cy="302332"/>
          </a:xfrm>
          <a:prstGeom prst="curvedConnector3">
            <a:avLst>
              <a:gd name="adj1" fmla="val 4708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3" name="グループ化 25"/>
          <p:cNvGrpSpPr>
            <a:grpSpLocks/>
          </p:cNvGrpSpPr>
          <p:nvPr/>
        </p:nvGrpSpPr>
        <p:grpSpPr bwMode="auto">
          <a:xfrm rot="19294849">
            <a:off x="2837630" y="1558165"/>
            <a:ext cx="1224136" cy="174878"/>
            <a:chOff x="2581264" y="2524117"/>
            <a:chExt cx="1900248" cy="271467"/>
          </a:xfrm>
        </p:grpSpPr>
        <p:cxnSp>
          <p:nvCxnSpPr>
            <p:cNvPr id="34" name="直線コネクタ 33"/>
            <p:cNvCxnSpPr/>
            <p:nvPr/>
          </p:nvCxnSpPr>
          <p:spPr bwMode="auto">
            <a:xfrm>
              <a:off x="2581264" y="2795584"/>
              <a:ext cx="2714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 bwMode="auto">
            <a:xfrm>
              <a:off x="2852728" y="2524120"/>
              <a:ext cx="27146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 bwMode="auto">
            <a:xfrm>
              <a:off x="3124192" y="2795584"/>
              <a:ext cx="2714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直線コネクタ 15"/>
            <p:cNvCxnSpPr>
              <a:cxnSpLocks noChangeShapeType="1"/>
            </p:cNvCxnSpPr>
            <p:nvPr/>
          </p:nvCxnSpPr>
          <p:spPr bwMode="auto">
            <a:xfrm rot="5400000" flipH="1" flipV="1">
              <a:off x="2716996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コネクタ 16"/>
            <p:cNvCxnSpPr>
              <a:cxnSpLocks noChangeShapeType="1"/>
            </p:cNvCxnSpPr>
            <p:nvPr/>
          </p:nvCxnSpPr>
          <p:spPr bwMode="auto">
            <a:xfrm rot="5400000" flipH="1" flipV="1">
              <a:off x="2988460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 bwMode="auto">
            <a:xfrm>
              <a:off x="3395656" y="2524120"/>
              <a:ext cx="27146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直線コネクタ 18"/>
            <p:cNvCxnSpPr>
              <a:cxnSpLocks noChangeShapeType="1"/>
            </p:cNvCxnSpPr>
            <p:nvPr/>
          </p:nvCxnSpPr>
          <p:spPr bwMode="auto">
            <a:xfrm rot="5400000" flipH="1" flipV="1">
              <a:off x="3259924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直線コネクタ 19"/>
            <p:cNvCxnSpPr>
              <a:cxnSpLocks noChangeShapeType="1"/>
            </p:cNvCxnSpPr>
            <p:nvPr/>
          </p:nvCxnSpPr>
          <p:spPr bwMode="auto">
            <a:xfrm rot="5400000" flipH="1" flipV="1">
              <a:off x="3531388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 bwMode="auto">
            <a:xfrm>
              <a:off x="3667120" y="2795584"/>
              <a:ext cx="2714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 bwMode="auto">
            <a:xfrm>
              <a:off x="3938584" y="2524117"/>
              <a:ext cx="27146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直線コネクタ 22"/>
            <p:cNvCxnSpPr>
              <a:cxnSpLocks noChangeShapeType="1"/>
            </p:cNvCxnSpPr>
            <p:nvPr/>
          </p:nvCxnSpPr>
          <p:spPr bwMode="auto">
            <a:xfrm rot="5400000" flipH="1" flipV="1">
              <a:off x="3802851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直線コネクタ 23"/>
            <p:cNvCxnSpPr>
              <a:cxnSpLocks noChangeShapeType="1"/>
            </p:cNvCxnSpPr>
            <p:nvPr/>
          </p:nvCxnSpPr>
          <p:spPr bwMode="auto">
            <a:xfrm rot="5400000" flipH="1" flipV="1">
              <a:off x="4074315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 bwMode="auto">
            <a:xfrm>
              <a:off x="4210048" y="2795584"/>
              <a:ext cx="2714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グループ化 25"/>
          <p:cNvGrpSpPr>
            <a:grpSpLocks/>
          </p:cNvGrpSpPr>
          <p:nvPr/>
        </p:nvGrpSpPr>
        <p:grpSpPr bwMode="auto">
          <a:xfrm rot="455524">
            <a:off x="2994010" y="2572996"/>
            <a:ext cx="1224136" cy="174878"/>
            <a:chOff x="2581264" y="2524117"/>
            <a:chExt cx="1900248" cy="271467"/>
          </a:xfrm>
        </p:grpSpPr>
        <p:cxnSp>
          <p:nvCxnSpPr>
            <p:cNvPr id="48" name="直線コネクタ 47"/>
            <p:cNvCxnSpPr/>
            <p:nvPr/>
          </p:nvCxnSpPr>
          <p:spPr bwMode="auto">
            <a:xfrm>
              <a:off x="2581264" y="2795584"/>
              <a:ext cx="2714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 bwMode="auto">
            <a:xfrm>
              <a:off x="2852728" y="2524120"/>
              <a:ext cx="27146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 bwMode="auto">
            <a:xfrm>
              <a:off x="3124192" y="2795584"/>
              <a:ext cx="2714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直線コネクタ 15"/>
            <p:cNvCxnSpPr>
              <a:cxnSpLocks noChangeShapeType="1"/>
            </p:cNvCxnSpPr>
            <p:nvPr/>
          </p:nvCxnSpPr>
          <p:spPr bwMode="auto">
            <a:xfrm rot="5400000" flipH="1" flipV="1">
              <a:off x="2716996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直線コネクタ 16"/>
            <p:cNvCxnSpPr>
              <a:cxnSpLocks noChangeShapeType="1"/>
            </p:cNvCxnSpPr>
            <p:nvPr/>
          </p:nvCxnSpPr>
          <p:spPr bwMode="auto">
            <a:xfrm rot="5400000" flipH="1" flipV="1">
              <a:off x="2988460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 bwMode="auto">
            <a:xfrm>
              <a:off x="3395656" y="2524120"/>
              <a:ext cx="27146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直線コネクタ 18"/>
            <p:cNvCxnSpPr>
              <a:cxnSpLocks noChangeShapeType="1"/>
            </p:cNvCxnSpPr>
            <p:nvPr/>
          </p:nvCxnSpPr>
          <p:spPr bwMode="auto">
            <a:xfrm rot="5400000" flipH="1" flipV="1">
              <a:off x="3259924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直線コネクタ 19"/>
            <p:cNvCxnSpPr>
              <a:cxnSpLocks noChangeShapeType="1"/>
            </p:cNvCxnSpPr>
            <p:nvPr/>
          </p:nvCxnSpPr>
          <p:spPr bwMode="auto">
            <a:xfrm rot="5400000" flipH="1" flipV="1">
              <a:off x="3531388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 bwMode="auto">
            <a:xfrm>
              <a:off x="3667120" y="2795584"/>
              <a:ext cx="2714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 bwMode="auto">
            <a:xfrm>
              <a:off x="3938584" y="2524117"/>
              <a:ext cx="27146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直線コネクタ 22"/>
            <p:cNvCxnSpPr>
              <a:cxnSpLocks noChangeShapeType="1"/>
            </p:cNvCxnSpPr>
            <p:nvPr/>
          </p:nvCxnSpPr>
          <p:spPr bwMode="auto">
            <a:xfrm rot="5400000" flipH="1" flipV="1">
              <a:off x="3802851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直線コネクタ 23"/>
            <p:cNvCxnSpPr>
              <a:cxnSpLocks noChangeShapeType="1"/>
            </p:cNvCxnSpPr>
            <p:nvPr/>
          </p:nvCxnSpPr>
          <p:spPr bwMode="auto">
            <a:xfrm rot="5400000" flipH="1" flipV="1">
              <a:off x="4074315" y="2659852"/>
              <a:ext cx="2714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 bwMode="auto">
            <a:xfrm>
              <a:off x="4210048" y="2795584"/>
              <a:ext cx="2714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5" name="グループ化 74"/>
          <p:cNvGrpSpPr/>
          <p:nvPr/>
        </p:nvGrpSpPr>
        <p:grpSpPr>
          <a:xfrm rot="20501257">
            <a:off x="3814821" y="3721675"/>
            <a:ext cx="521564" cy="208766"/>
            <a:chOff x="2050955" y="3523348"/>
            <a:chExt cx="521564" cy="208766"/>
          </a:xfrm>
        </p:grpSpPr>
        <p:cxnSp>
          <p:nvCxnSpPr>
            <p:cNvPr id="62" name="直線コネクタ 61"/>
            <p:cNvCxnSpPr/>
            <p:nvPr/>
          </p:nvCxnSpPr>
          <p:spPr bwMode="auto">
            <a:xfrm rot="455524">
              <a:off x="2050955" y="3685905"/>
              <a:ext cx="17487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 bwMode="auto">
            <a:xfrm rot="455524">
              <a:off x="2247403" y="3535666"/>
              <a:ext cx="17487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 bwMode="auto">
            <a:xfrm rot="455524">
              <a:off x="2397642" y="3732114"/>
              <a:ext cx="17487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直線コネクタ 15"/>
            <p:cNvCxnSpPr>
              <a:cxnSpLocks noChangeShapeType="1"/>
            </p:cNvCxnSpPr>
            <p:nvPr/>
          </p:nvCxnSpPr>
          <p:spPr bwMode="auto">
            <a:xfrm rot="5855524" flipH="1" flipV="1">
              <a:off x="2149179" y="3610786"/>
              <a:ext cx="1748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直線コネクタ 16"/>
            <p:cNvCxnSpPr>
              <a:cxnSpLocks noChangeShapeType="1"/>
            </p:cNvCxnSpPr>
            <p:nvPr/>
          </p:nvCxnSpPr>
          <p:spPr bwMode="auto">
            <a:xfrm rot="5855524" flipH="1" flipV="1">
              <a:off x="2322522" y="3633890"/>
              <a:ext cx="1748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6" name="正方形/長方形 75"/>
          <p:cNvSpPr/>
          <p:nvPr/>
        </p:nvSpPr>
        <p:spPr>
          <a:xfrm>
            <a:off x="1763688" y="3429000"/>
            <a:ext cx="8640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Reset</a:t>
            </a:r>
          </a:p>
          <a:p>
            <a:pPr algn="ctr"/>
            <a:r>
              <a:rPr lang="en-US" altLang="ja-JP" dirty="0" smtClean="0"/>
              <a:t>Pulse</a:t>
            </a:r>
            <a:endParaRPr kumimoji="1" lang="ja-JP" altLang="en-US" dirty="0"/>
          </a:p>
        </p:txBody>
      </p:sp>
      <p:cxnSp>
        <p:nvCxnSpPr>
          <p:cNvPr id="78" name="図形 77"/>
          <p:cNvCxnSpPr>
            <a:stCxn id="76" idx="3"/>
            <a:endCxn id="9" idx="4"/>
          </p:cNvCxnSpPr>
          <p:nvPr/>
        </p:nvCxnSpPr>
        <p:spPr>
          <a:xfrm flipV="1">
            <a:off x="2627784" y="1988840"/>
            <a:ext cx="1908212" cy="1764196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図形 78"/>
          <p:cNvCxnSpPr>
            <a:stCxn id="76" idx="3"/>
            <a:endCxn id="18" idx="2"/>
          </p:cNvCxnSpPr>
          <p:nvPr/>
        </p:nvCxnSpPr>
        <p:spPr>
          <a:xfrm flipV="1">
            <a:off x="2627784" y="3032956"/>
            <a:ext cx="3203629" cy="720080"/>
          </a:xfrm>
          <a:prstGeom prst="curvedConnector3">
            <a:avLst>
              <a:gd name="adj1" fmla="val 53262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2" name="グループ化 81"/>
          <p:cNvGrpSpPr/>
          <p:nvPr/>
        </p:nvGrpSpPr>
        <p:grpSpPr>
          <a:xfrm rot="18782381">
            <a:off x="3238757" y="3206790"/>
            <a:ext cx="521564" cy="208766"/>
            <a:chOff x="2050955" y="3523348"/>
            <a:chExt cx="521564" cy="208766"/>
          </a:xfrm>
        </p:grpSpPr>
        <p:cxnSp>
          <p:nvCxnSpPr>
            <p:cNvPr id="83" name="直線コネクタ 82"/>
            <p:cNvCxnSpPr/>
            <p:nvPr/>
          </p:nvCxnSpPr>
          <p:spPr bwMode="auto">
            <a:xfrm rot="455524">
              <a:off x="2050955" y="3685905"/>
              <a:ext cx="17487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 bwMode="auto">
            <a:xfrm rot="455524">
              <a:off x="2247403" y="3535666"/>
              <a:ext cx="17487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 bwMode="auto">
            <a:xfrm rot="455524">
              <a:off x="2397642" y="3732114"/>
              <a:ext cx="17487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6" name="直線コネクタ 15"/>
            <p:cNvCxnSpPr>
              <a:cxnSpLocks noChangeShapeType="1"/>
            </p:cNvCxnSpPr>
            <p:nvPr/>
          </p:nvCxnSpPr>
          <p:spPr bwMode="auto">
            <a:xfrm rot="5855524" flipH="1" flipV="1">
              <a:off x="2149179" y="3610786"/>
              <a:ext cx="1748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7" name="直線コネクタ 16"/>
            <p:cNvCxnSpPr>
              <a:cxnSpLocks noChangeShapeType="1"/>
            </p:cNvCxnSpPr>
            <p:nvPr/>
          </p:nvCxnSpPr>
          <p:spPr bwMode="auto">
            <a:xfrm rot="5855524" flipH="1" flipV="1">
              <a:off x="2322522" y="3633890"/>
              <a:ext cx="1748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線矢印コネクタ 58"/>
          <p:cNvCxnSpPr/>
          <p:nvPr/>
        </p:nvCxnSpPr>
        <p:spPr>
          <a:xfrm rot="5400000">
            <a:off x="5218484" y="2060054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5436096" y="5085184"/>
            <a:ext cx="216024" cy="360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339752" y="2276872"/>
            <a:ext cx="1008112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Dead time with Time stamp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139952" y="2276872"/>
            <a:ext cx="1008112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436096" y="2276872"/>
            <a:ext cx="1008112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339752" y="3717032"/>
            <a:ext cx="576064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203848" y="3717032"/>
            <a:ext cx="576064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932040" y="5085184"/>
            <a:ext cx="216024" cy="360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804248" y="2276872"/>
            <a:ext cx="1008112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139952" y="3717032"/>
            <a:ext cx="576064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932040" y="3717032"/>
            <a:ext cx="576064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339752" y="5085184"/>
            <a:ext cx="216024" cy="360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203848" y="5085184"/>
            <a:ext cx="216024" cy="360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4139952" y="5085184"/>
            <a:ext cx="216024" cy="360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6804248" y="5085184"/>
            <a:ext cx="216024" cy="360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6804248" y="3717032"/>
            <a:ext cx="576064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1475656" y="5085184"/>
            <a:ext cx="68407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475656" y="3717032"/>
            <a:ext cx="68407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1475656" y="2276872"/>
            <a:ext cx="67687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rot="5400000">
            <a:off x="2123728" y="2060848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rot="5400000">
            <a:off x="2124522" y="3500214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rot="5400000">
            <a:off x="2124522" y="486836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>
            <a:off x="2986236" y="2060054"/>
            <a:ext cx="432048" cy="1588"/>
          </a:xfrm>
          <a:prstGeom prst="straightConnector1">
            <a:avLst/>
          </a:prstGeom>
          <a:ln>
            <a:solidFill>
              <a:schemeClr val="accent4">
                <a:alpha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rot="5400000">
            <a:off x="2987030" y="3499420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rot="5400000">
            <a:off x="2987030" y="4867572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rot="5400000">
            <a:off x="3924722" y="2060054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rot="5400000">
            <a:off x="3925516" y="3499420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rot="5400000">
            <a:off x="3925516" y="4867572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rot="5400000">
            <a:off x="4715222" y="3499420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rot="5400000">
            <a:off x="4715222" y="4867572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rot="5400000">
            <a:off x="5219278" y="4867572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rot="5400000">
            <a:off x="6586636" y="2060054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rot="5400000">
            <a:off x="6587430" y="3499420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rot="5400000">
            <a:off x="6587430" y="4867572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rot="5400000">
            <a:off x="4643214" y="2060054"/>
            <a:ext cx="432048" cy="1588"/>
          </a:xfrm>
          <a:prstGeom prst="straightConnector1">
            <a:avLst/>
          </a:prstGeom>
          <a:ln>
            <a:solidFill>
              <a:schemeClr val="accent4">
                <a:alpha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rot="5400000">
            <a:off x="5218484" y="3500214"/>
            <a:ext cx="432048" cy="1588"/>
          </a:xfrm>
          <a:prstGeom prst="straightConnector1">
            <a:avLst/>
          </a:prstGeom>
          <a:ln>
            <a:solidFill>
              <a:schemeClr val="accent4">
                <a:alpha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323528" y="2060848"/>
            <a:ext cx="864083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DAQ A</a:t>
            </a:r>
            <a:endParaRPr kumimoji="1" lang="ja-JP" altLang="en-US" sz="20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23528" y="3501008"/>
            <a:ext cx="864083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DAQ B</a:t>
            </a:r>
            <a:endParaRPr kumimoji="1" lang="ja-JP" altLang="en-US" sz="20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23541" y="4901098"/>
            <a:ext cx="864083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DAQ C</a:t>
            </a:r>
            <a:endParaRPr kumimoji="1" lang="ja-JP" altLang="en-US" sz="20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835696" y="5661248"/>
            <a:ext cx="5593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Event if the common trigger,</a:t>
            </a:r>
          </a:p>
          <a:p>
            <a:r>
              <a:rPr kumimoji="1" lang="en-US" altLang="ja-JP" sz="2000" dirty="0" smtClean="0"/>
              <a:t> the dead time of the system is not straight forward.</a:t>
            </a:r>
            <a:endParaRPr kumimoji="1" lang="ja-JP" altLang="en-US" sz="20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590775" y="2843644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Dead time</a:t>
            </a:r>
            <a:endParaRPr kumimoji="1" lang="ja-JP" altLang="en-US" dirty="0"/>
          </a:p>
        </p:txBody>
      </p:sp>
      <p:cxnSp>
        <p:nvCxnSpPr>
          <p:cNvPr id="72" name="直線矢印コネクタ 71"/>
          <p:cNvCxnSpPr>
            <a:stCxn id="56" idx="1"/>
            <a:endCxn id="22" idx="2"/>
          </p:cNvCxnSpPr>
          <p:nvPr/>
        </p:nvCxnSpPr>
        <p:spPr>
          <a:xfrm rot="10800000">
            <a:off x="7308305" y="2636912"/>
            <a:ext cx="282471" cy="391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>
            <a:stCxn id="56" idx="1"/>
            <a:endCxn id="30" idx="3"/>
          </p:cNvCxnSpPr>
          <p:nvPr/>
        </p:nvCxnSpPr>
        <p:spPr>
          <a:xfrm rot="10800000" flipV="1">
            <a:off x="7380313" y="3028310"/>
            <a:ext cx="210463" cy="8687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9" name="グループ化 88"/>
          <p:cNvGrpSpPr/>
          <p:nvPr/>
        </p:nvGrpSpPr>
        <p:grpSpPr>
          <a:xfrm>
            <a:off x="2051720" y="1412776"/>
            <a:ext cx="576064" cy="4176464"/>
            <a:chOff x="2051720" y="1412776"/>
            <a:chExt cx="576064" cy="4176464"/>
          </a:xfrm>
        </p:grpSpPr>
        <p:sp>
          <p:nvSpPr>
            <p:cNvPr id="71" name="円/楕円 70"/>
            <p:cNvSpPr/>
            <p:nvPr/>
          </p:nvSpPr>
          <p:spPr>
            <a:xfrm>
              <a:off x="2195736" y="1412776"/>
              <a:ext cx="288032" cy="28803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角丸四角形 77"/>
            <p:cNvSpPr/>
            <p:nvPr/>
          </p:nvSpPr>
          <p:spPr>
            <a:xfrm>
              <a:off x="2051720" y="1772816"/>
              <a:ext cx="576064" cy="381642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7" name="グループ化 96"/>
          <p:cNvGrpSpPr/>
          <p:nvPr/>
        </p:nvGrpSpPr>
        <p:grpSpPr>
          <a:xfrm>
            <a:off x="3851920" y="1412776"/>
            <a:ext cx="576064" cy="4176464"/>
            <a:chOff x="2051720" y="1412776"/>
            <a:chExt cx="576064" cy="4176464"/>
          </a:xfrm>
        </p:grpSpPr>
        <p:sp>
          <p:nvSpPr>
            <p:cNvPr id="98" name="円/楕円 97"/>
            <p:cNvSpPr/>
            <p:nvPr/>
          </p:nvSpPr>
          <p:spPr>
            <a:xfrm>
              <a:off x="2195736" y="1412776"/>
              <a:ext cx="288032" cy="28803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角丸四角形 98"/>
            <p:cNvSpPr/>
            <p:nvPr/>
          </p:nvSpPr>
          <p:spPr>
            <a:xfrm>
              <a:off x="2051720" y="1772816"/>
              <a:ext cx="576064" cy="381642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0" name="グループ化 99"/>
          <p:cNvGrpSpPr/>
          <p:nvPr/>
        </p:nvGrpSpPr>
        <p:grpSpPr>
          <a:xfrm>
            <a:off x="6516216" y="1412776"/>
            <a:ext cx="576064" cy="4176464"/>
            <a:chOff x="2051720" y="1412776"/>
            <a:chExt cx="576064" cy="4176464"/>
          </a:xfrm>
        </p:grpSpPr>
        <p:sp>
          <p:nvSpPr>
            <p:cNvPr id="101" name="円/楕円 100"/>
            <p:cNvSpPr/>
            <p:nvPr/>
          </p:nvSpPr>
          <p:spPr>
            <a:xfrm>
              <a:off x="2195736" y="1412776"/>
              <a:ext cx="288032" cy="28803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角丸四角形 101"/>
            <p:cNvSpPr/>
            <p:nvPr/>
          </p:nvSpPr>
          <p:spPr>
            <a:xfrm>
              <a:off x="2051720" y="1772816"/>
              <a:ext cx="576064" cy="381642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6" name="グループ化 105"/>
          <p:cNvGrpSpPr/>
          <p:nvPr/>
        </p:nvGrpSpPr>
        <p:grpSpPr>
          <a:xfrm>
            <a:off x="2915816" y="1412776"/>
            <a:ext cx="576064" cy="4176464"/>
            <a:chOff x="2915816" y="1412776"/>
            <a:chExt cx="576064" cy="4176464"/>
          </a:xfrm>
        </p:grpSpPr>
        <p:grpSp>
          <p:nvGrpSpPr>
            <p:cNvPr id="91" name="グループ化 90"/>
            <p:cNvGrpSpPr/>
            <p:nvPr/>
          </p:nvGrpSpPr>
          <p:grpSpPr>
            <a:xfrm>
              <a:off x="3059832" y="1412776"/>
              <a:ext cx="288032" cy="288032"/>
              <a:chOff x="6876256" y="1196752"/>
              <a:chExt cx="288032" cy="288032"/>
            </a:xfrm>
          </p:grpSpPr>
          <p:cxnSp>
            <p:nvCxnSpPr>
              <p:cNvPr id="92" name="直線コネクタ 91"/>
              <p:cNvCxnSpPr/>
              <p:nvPr/>
            </p:nvCxnSpPr>
            <p:spPr>
              <a:xfrm rot="16200000" flipH="1">
                <a:off x="6876256" y="1196752"/>
                <a:ext cx="288032" cy="28803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 rot="5400000" flipH="1" flipV="1">
                <a:off x="6876256" y="1196752"/>
                <a:ext cx="288032" cy="28803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角丸四角形 104"/>
            <p:cNvSpPr/>
            <p:nvPr/>
          </p:nvSpPr>
          <p:spPr>
            <a:xfrm>
              <a:off x="2915816" y="1772816"/>
              <a:ext cx="576064" cy="3816424"/>
            </a:xfrm>
            <a:prstGeom prst="roundRect">
              <a:avLst/>
            </a:prstGeom>
            <a:solidFill>
              <a:schemeClr val="accent1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7" name="グループ化 106"/>
          <p:cNvGrpSpPr/>
          <p:nvPr/>
        </p:nvGrpSpPr>
        <p:grpSpPr>
          <a:xfrm>
            <a:off x="4572000" y="1412776"/>
            <a:ext cx="576064" cy="4176464"/>
            <a:chOff x="2915816" y="1412776"/>
            <a:chExt cx="576064" cy="4176464"/>
          </a:xfrm>
        </p:grpSpPr>
        <p:grpSp>
          <p:nvGrpSpPr>
            <p:cNvPr id="108" name="グループ化 90"/>
            <p:cNvGrpSpPr/>
            <p:nvPr/>
          </p:nvGrpSpPr>
          <p:grpSpPr>
            <a:xfrm>
              <a:off x="3059832" y="1412776"/>
              <a:ext cx="288032" cy="288032"/>
              <a:chOff x="6876256" y="1196752"/>
              <a:chExt cx="288032" cy="288032"/>
            </a:xfrm>
          </p:grpSpPr>
          <p:cxnSp>
            <p:nvCxnSpPr>
              <p:cNvPr id="110" name="直線コネクタ 109"/>
              <p:cNvCxnSpPr/>
              <p:nvPr/>
            </p:nvCxnSpPr>
            <p:spPr>
              <a:xfrm rot="16200000" flipH="1">
                <a:off x="6876256" y="1196752"/>
                <a:ext cx="288032" cy="28803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 rot="5400000" flipH="1" flipV="1">
                <a:off x="6876256" y="1196752"/>
                <a:ext cx="288032" cy="28803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角丸四角形 108"/>
            <p:cNvSpPr/>
            <p:nvPr/>
          </p:nvSpPr>
          <p:spPr>
            <a:xfrm>
              <a:off x="2915816" y="1772816"/>
              <a:ext cx="576064" cy="3816424"/>
            </a:xfrm>
            <a:prstGeom prst="roundRect">
              <a:avLst/>
            </a:prstGeom>
            <a:solidFill>
              <a:schemeClr val="accent1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7" name="グループ化 116"/>
          <p:cNvGrpSpPr/>
          <p:nvPr/>
        </p:nvGrpSpPr>
        <p:grpSpPr>
          <a:xfrm>
            <a:off x="5148064" y="1412776"/>
            <a:ext cx="576064" cy="4176464"/>
            <a:chOff x="2915816" y="1412776"/>
            <a:chExt cx="576064" cy="4176464"/>
          </a:xfrm>
        </p:grpSpPr>
        <p:grpSp>
          <p:nvGrpSpPr>
            <p:cNvPr id="118" name="グループ化 90"/>
            <p:cNvGrpSpPr/>
            <p:nvPr/>
          </p:nvGrpSpPr>
          <p:grpSpPr>
            <a:xfrm>
              <a:off x="3059832" y="1412776"/>
              <a:ext cx="288032" cy="288032"/>
              <a:chOff x="6876256" y="1196752"/>
              <a:chExt cx="288032" cy="288032"/>
            </a:xfrm>
          </p:grpSpPr>
          <p:cxnSp>
            <p:nvCxnSpPr>
              <p:cNvPr id="120" name="直線コネクタ 119"/>
              <p:cNvCxnSpPr/>
              <p:nvPr/>
            </p:nvCxnSpPr>
            <p:spPr>
              <a:xfrm rot="16200000" flipH="1">
                <a:off x="6876256" y="1196752"/>
                <a:ext cx="288032" cy="28803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rot="5400000" flipH="1" flipV="1">
                <a:off x="6876256" y="1196752"/>
                <a:ext cx="288032" cy="28803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角丸四角形 118"/>
            <p:cNvSpPr/>
            <p:nvPr/>
          </p:nvSpPr>
          <p:spPr>
            <a:xfrm>
              <a:off x="2915816" y="1772816"/>
              <a:ext cx="576064" cy="3816424"/>
            </a:xfrm>
            <a:prstGeom prst="roundRect">
              <a:avLst/>
            </a:prstGeom>
            <a:solidFill>
              <a:schemeClr val="accent1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Software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Linux only</a:t>
            </a:r>
          </a:p>
          <a:p>
            <a:pPr lvl="1"/>
            <a:r>
              <a:rPr kumimoji="1" lang="en-US" altLang="ja-JP" dirty="0" smtClean="0"/>
              <a:t>Event builder = pure C language</a:t>
            </a:r>
          </a:p>
          <a:p>
            <a:pPr lvl="2"/>
            <a:r>
              <a:rPr lang="en-US" altLang="ja-JP" dirty="0" smtClean="0"/>
              <a:t>Any distributions are OK</a:t>
            </a:r>
          </a:p>
          <a:p>
            <a:pPr lvl="1"/>
            <a:r>
              <a:rPr kumimoji="1" lang="en-US" altLang="ja-JP" dirty="0" smtClean="0"/>
              <a:t>Analysis software</a:t>
            </a:r>
          </a:p>
          <a:p>
            <a:pPr lvl="2"/>
            <a:r>
              <a:rPr lang="en-US" altLang="ja-JP" dirty="0" smtClean="0"/>
              <a:t>PAW base (C++ , C, Fortran)</a:t>
            </a:r>
          </a:p>
          <a:p>
            <a:pPr lvl="2"/>
            <a:r>
              <a:rPr kumimoji="1" lang="en-US" altLang="ja-JP" dirty="0" smtClean="0"/>
              <a:t>ROOT base (C++)</a:t>
            </a:r>
          </a:p>
          <a:p>
            <a:pPr lvl="1"/>
            <a:r>
              <a:rPr kumimoji="1" lang="en-US" altLang="ja-JP" dirty="0" smtClean="0"/>
              <a:t>CAMAC / VME front-end computer</a:t>
            </a:r>
          </a:p>
          <a:p>
            <a:pPr lvl="2"/>
            <a:r>
              <a:rPr lang="en-US" altLang="ja-JP" dirty="0" smtClean="0"/>
              <a:t>Customized distribution (based on </a:t>
            </a:r>
            <a:r>
              <a:rPr lang="en-US" altLang="ja-JP" dirty="0" err="1" smtClean="0"/>
              <a:t>Debian</a:t>
            </a:r>
            <a:r>
              <a:rPr lang="en-US" altLang="ja-JP" dirty="0" smtClean="0"/>
              <a:t>/Scientific/</a:t>
            </a:r>
            <a:r>
              <a:rPr lang="en-US" altLang="ja-JP" dirty="0" err="1" smtClean="0"/>
              <a:t>ttyLinux</a:t>
            </a:r>
            <a:r>
              <a:rPr lang="en-US" altLang="ja-JP" dirty="0" smtClean="0"/>
              <a:t>)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Kernel </a:t>
            </a:r>
            <a:r>
              <a:rPr lang="en-US" altLang="ja-JP" dirty="0" smtClean="0"/>
              <a:t>2.2, 2.4 </a:t>
            </a:r>
            <a:r>
              <a:rPr lang="en-US" altLang="ja-JP" dirty="0" smtClean="0"/>
              <a:t>and 2.6 are available ( + </a:t>
            </a:r>
            <a:r>
              <a:rPr lang="en-US" altLang="ja-JP" dirty="0" err="1" smtClean="0"/>
              <a:t>RTLinux</a:t>
            </a:r>
            <a:r>
              <a:rPr lang="en-US" altLang="ja-JP" dirty="0" smtClean="0"/>
              <a:t> </a:t>
            </a:r>
            <a:r>
              <a:rPr lang="en-US" altLang="ja-JP" dirty="0" smtClean="0"/>
              <a:t>2.2 and 2.4 </a:t>
            </a:r>
            <a:r>
              <a:rPr lang="en-US" altLang="ja-JP" dirty="0" smtClean="0"/>
              <a:t>was used)</a:t>
            </a:r>
          </a:p>
          <a:p>
            <a:pPr lvl="2"/>
            <a:r>
              <a:rPr kumimoji="1" lang="en-US" altLang="ja-JP" dirty="0" smtClean="0"/>
              <a:t>Modified CAMAC / VME device driver</a:t>
            </a:r>
          </a:p>
          <a:p>
            <a:r>
              <a:rPr kumimoji="1" lang="en-US" altLang="ja-JP" dirty="0" smtClean="0"/>
              <a:t>Web based utilities (Any OS)</a:t>
            </a:r>
          </a:p>
          <a:p>
            <a:pPr lvl="1"/>
            <a:r>
              <a:rPr lang="en-US" altLang="ja-JP" dirty="0" smtClean="0"/>
              <a:t>Written by PHP and </a:t>
            </a:r>
            <a:r>
              <a:rPr lang="en-US" altLang="ja-JP" dirty="0" smtClean="0"/>
              <a:t>RUBY (+ JavaScript)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Process manager, </a:t>
            </a:r>
            <a:r>
              <a:rPr kumimoji="1" lang="en-US" altLang="ja-JP" dirty="0" err="1" smtClean="0"/>
              <a:t>Scaler</a:t>
            </a:r>
            <a:r>
              <a:rPr kumimoji="1" lang="en-US" altLang="ja-JP" dirty="0" smtClean="0"/>
              <a:t> monitor, </a:t>
            </a:r>
            <a:r>
              <a:rPr kumimoji="1" lang="en-US" altLang="ja-JP" dirty="0" err="1" smtClean="0"/>
              <a:t>Configurator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Dead time measurement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Time-stamp based event building</a:t>
            </a:r>
          </a:p>
          <a:p>
            <a:pPr lvl="1"/>
            <a:r>
              <a:rPr lang="en-US" altLang="ja-JP" dirty="0" smtClean="0">
                <a:solidFill>
                  <a:srgbClr val="002060"/>
                </a:solidFill>
              </a:rPr>
              <a:t>Simulation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MonteCarlo</a:t>
            </a:r>
            <a:r>
              <a:rPr lang="en-US" altLang="ja-JP" dirty="0" smtClean="0"/>
              <a:t> + Poisson process)</a:t>
            </a:r>
          </a:p>
          <a:p>
            <a:pPr lvl="2"/>
            <a:r>
              <a:rPr lang="en-US" altLang="ja-JP" dirty="0" smtClean="0"/>
              <a:t>We must monitor the trigger rate of each DAQ</a:t>
            </a:r>
          </a:p>
          <a:p>
            <a:pPr lvl="2"/>
            <a:r>
              <a:rPr lang="en-US" altLang="ja-JP" dirty="0" smtClean="0"/>
              <a:t>Usually, simulation makes systematic error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Dead time monitor by 1 dead-time free system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73016"/>
            <a:ext cx="719138" cy="2435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5" name="直線矢印コネクタ 4"/>
          <p:cNvCxnSpPr>
            <a:stCxn id="9" idx="3"/>
          </p:cNvCxnSpPr>
          <p:nvPr/>
        </p:nvCxnSpPr>
        <p:spPr>
          <a:xfrm>
            <a:off x="4219991" y="4018163"/>
            <a:ext cx="1362401" cy="2708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>
            <a:stCxn id="10" idx="3"/>
          </p:cNvCxnSpPr>
          <p:nvPr/>
        </p:nvCxnSpPr>
        <p:spPr>
          <a:xfrm flipV="1">
            <a:off x="4005677" y="4644586"/>
            <a:ext cx="1576715" cy="54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>
            <a:stCxn id="11" idx="3"/>
          </p:cNvCxnSpPr>
          <p:nvPr/>
        </p:nvCxnSpPr>
        <p:spPr>
          <a:xfrm flipV="1">
            <a:off x="4077115" y="5001776"/>
            <a:ext cx="1505277" cy="373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12" idx="3"/>
          </p:cNvCxnSpPr>
          <p:nvPr/>
        </p:nvCxnSpPr>
        <p:spPr>
          <a:xfrm flipV="1">
            <a:off x="4231212" y="5431992"/>
            <a:ext cx="1351180" cy="586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867616" y="3787330"/>
            <a:ext cx="235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Trigger for DAQ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A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53302" y="4468673"/>
            <a:ext cx="235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Trigger for DAQ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B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24740" y="5144652"/>
            <a:ext cx="235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Trigger for DAQ </a:t>
            </a:r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67616" y="5787594"/>
            <a:ext cx="236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Trigger for DAQ 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D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53962" y="4358834"/>
            <a:ext cx="205293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Dead time free</a:t>
            </a:r>
          </a:p>
          <a:p>
            <a:r>
              <a:rPr lang="en-US" altLang="ja-JP" sz="2400" dirty="0" smtClean="0"/>
              <a:t>Time </a:t>
            </a:r>
            <a:r>
              <a:rPr lang="en-US" altLang="ja-JP" sz="2400" dirty="0" err="1" smtClean="0"/>
              <a:t>stamper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41791" y="6093296"/>
            <a:ext cx="363060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Acquire trigger timings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Beta decay experiment</a:t>
            </a:r>
            <a:endParaRPr kumimoji="1" lang="ja-JP" altLang="en-US" dirty="0"/>
          </a:p>
        </p:txBody>
      </p:sp>
      <p:sp>
        <p:nvSpPr>
          <p:cNvPr id="117" name="コンテンツ プレースホルダ 116"/>
          <p:cNvSpPr>
            <a:spLocks noGrp="1"/>
          </p:cNvSpPr>
          <p:nvPr>
            <p:ph idx="1"/>
          </p:nvPr>
        </p:nvSpPr>
        <p:spPr>
          <a:xfrm>
            <a:off x="5940152" y="1196752"/>
            <a:ext cx="2808312" cy="4929411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Beam line detector</a:t>
            </a:r>
          </a:p>
          <a:p>
            <a:pPr lvl="1"/>
            <a:r>
              <a:rPr lang="en-US" altLang="ja-JP" sz="1600" dirty="0" smtClean="0"/>
              <a:t>Beam line DAQ</a:t>
            </a:r>
          </a:p>
          <a:p>
            <a:pPr lvl="1"/>
            <a:r>
              <a:rPr lang="en-US" altLang="ja-JP" sz="1600" dirty="0" smtClean="0"/>
              <a:t>Beam trigger</a:t>
            </a:r>
          </a:p>
          <a:p>
            <a:r>
              <a:rPr kumimoji="1" lang="en-US" altLang="ja-JP" sz="2000" dirty="0" smtClean="0"/>
              <a:t>Si detector</a:t>
            </a:r>
          </a:p>
          <a:p>
            <a:pPr lvl="1"/>
            <a:r>
              <a:rPr lang="en-US" altLang="ja-JP" sz="1600" dirty="0" smtClean="0"/>
              <a:t>Si DAQ</a:t>
            </a:r>
          </a:p>
          <a:p>
            <a:pPr lvl="1"/>
            <a:r>
              <a:rPr kumimoji="1" lang="en-US" altLang="ja-JP" sz="1600" dirty="0" smtClean="0"/>
              <a:t>Si trigger</a:t>
            </a:r>
          </a:p>
          <a:p>
            <a:pPr lvl="1"/>
            <a:r>
              <a:rPr kumimoji="1" lang="en-US" altLang="ja-JP" sz="1600" dirty="0" smtClean="0"/>
              <a:t> = </a:t>
            </a:r>
            <a:r>
              <a:rPr kumimoji="1" lang="en-US" altLang="ja-JP" sz="1600" dirty="0" smtClean="0">
                <a:solidFill>
                  <a:schemeClr val="accent1"/>
                </a:solidFill>
              </a:rPr>
              <a:t>Beam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 OR </a:t>
            </a:r>
            <a:r>
              <a:rPr kumimoji="1" lang="en-US" altLang="ja-JP" sz="1600" dirty="0" smtClean="0">
                <a:solidFill>
                  <a:schemeClr val="accent6">
                    <a:lumMod val="75000"/>
                  </a:schemeClr>
                </a:solidFill>
              </a:rPr>
              <a:t>Beta</a:t>
            </a:r>
          </a:p>
          <a:p>
            <a:r>
              <a:rPr lang="en-US" altLang="ja-JP" sz="2000" dirty="0" smtClean="0"/>
              <a:t>Ge detector</a:t>
            </a:r>
          </a:p>
          <a:p>
            <a:pPr lvl="1"/>
            <a:r>
              <a:rPr kumimoji="1" lang="en-US" altLang="ja-JP" sz="1600" dirty="0" smtClean="0"/>
              <a:t>Ge DAQ</a:t>
            </a:r>
          </a:p>
          <a:p>
            <a:pPr lvl="1"/>
            <a:r>
              <a:rPr lang="en-US" altLang="ja-JP" sz="1600" dirty="0" smtClean="0"/>
              <a:t>Si and Ge trigger</a:t>
            </a:r>
          </a:p>
          <a:p>
            <a:pPr lvl="1"/>
            <a:r>
              <a:rPr kumimoji="1" lang="en-US" altLang="ja-JP" sz="1600" dirty="0" smtClean="0"/>
              <a:t> </a:t>
            </a:r>
            <a:r>
              <a:rPr lang="en-US" altLang="ja-JP" sz="1600" dirty="0" smtClean="0"/>
              <a:t>= (</a:t>
            </a:r>
            <a:r>
              <a:rPr lang="en-US" altLang="ja-JP" sz="1600" dirty="0" smtClean="0">
                <a:solidFill>
                  <a:schemeClr val="accent1"/>
                </a:solidFill>
              </a:rPr>
              <a:t>Beam</a:t>
            </a:r>
            <a:r>
              <a:rPr lang="en-US" altLang="ja-JP" sz="1600" dirty="0" smtClean="0"/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OR</a:t>
            </a:r>
            <a:r>
              <a:rPr lang="en-US" altLang="ja-JP" sz="1600" dirty="0" smtClean="0">
                <a:solidFill>
                  <a:srgbClr val="0070C0"/>
                </a:solidFill>
              </a:rPr>
              <a:t> </a:t>
            </a:r>
            <a:r>
              <a:rPr lang="en-US" altLang="ja-JP" sz="1600" dirty="0" smtClean="0">
                <a:solidFill>
                  <a:schemeClr val="accent6">
                    <a:lumMod val="75000"/>
                  </a:schemeClr>
                </a:solidFill>
              </a:rPr>
              <a:t>Beta</a:t>
            </a:r>
            <a:r>
              <a:rPr lang="en-US" altLang="ja-JP" sz="1600" dirty="0" smtClean="0"/>
              <a:t>) </a:t>
            </a:r>
            <a:r>
              <a:rPr lang="en-US" altLang="ja-JP" sz="1600" dirty="0" smtClean="0">
                <a:solidFill>
                  <a:srgbClr val="FF0000"/>
                </a:solidFill>
              </a:rPr>
              <a:t>AND</a:t>
            </a:r>
            <a:r>
              <a:rPr lang="en-US" altLang="ja-JP" sz="1600" dirty="0" smtClean="0"/>
              <a:t> </a:t>
            </a:r>
            <a:r>
              <a:rPr lang="en-US" altLang="ja-JP" sz="1600" dirty="0" smtClean="0">
                <a:solidFill>
                  <a:schemeClr val="bg2">
                    <a:lumMod val="25000"/>
                  </a:schemeClr>
                </a:solidFill>
              </a:rPr>
              <a:t>Gamma</a:t>
            </a:r>
            <a:endParaRPr kumimoji="1" lang="ja-JP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グループ化 58"/>
          <p:cNvGrpSpPr/>
          <p:nvPr/>
        </p:nvGrpSpPr>
        <p:grpSpPr>
          <a:xfrm>
            <a:off x="3169204" y="1205407"/>
            <a:ext cx="2044490" cy="1986076"/>
            <a:chOff x="2357422" y="3357562"/>
            <a:chExt cx="2500330" cy="2428892"/>
          </a:xfrm>
          <a:solidFill>
            <a:schemeClr val="accent3">
              <a:lumMod val="20000"/>
              <a:lumOff val="80000"/>
            </a:schemeClr>
          </a:solidFill>
          <a:scene3d>
            <a:camera prst="isometricLeftDown"/>
            <a:lightRig rig="threePt" dir="t"/>
          </a:scene3d>
        </p:grpSpPr>
        <p:sp>
          <p:nvSpPr>
            <p:cNvPr id="60" name="直方体 59"/>
            <p:cNvSpPr/>
            <p:nvPr/>
          </p:nvSpPr>
          <p:spPr>
            <a:xfrm>
              <a:off x="2357422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1" name="直方体 60"/>
            <p:cNvSpPr/>
            <p:nvPr/>
          </p:nvSpPr>
          <p:spPr>
            <a:xfrm>
              <a:off x="2500298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2" name="直方体 61"/>
            <p:cNvSpPr/>
            <p:nvPr/>
          </p:nvSpPr>
          <p:spPr>
            <a:xfrm>
              <a:off x="2643174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3" name="直方体 62"/>
            <p:cNvSpPr/>
            <p:nvPr/>
          </p:nvSpPr>
          <p:spPr>
            <a:xfrm>
              <a:off x="2786050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4" name="直方体 63"/>
            <p:cNvSpPr/>
            <p:nvPr/>
          </p:nvSpPr>
          <p:spPr>
            <a:xfrm>
              <a:off x="2928926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5" name="直方体 64"/>
            <p:cNvSpPr/>
            <p:nvPr/>
          </p:nvSpPr>
          <p:spPr>
            <a:xfrm>
              <a:off x="3071802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6" name="直方体 65"/>
            <p:cNvSpPr/>
            <p:nvPr/>
          </p:nvSpPr>
          <p:spPr>
            <a:xfrm>
              <a:off x="3214678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7" name="直方体 66"/>
            <p:cNvSpPr/>
            <p:nvPr/>
          </p:nvSpPr>
          <p:spPr>
            <a:xfrm>
              <a:off x="3357554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8" name="直方体 67"/>
            <p:cNvSpPr/>
            <p:nvPr/>
          </p:nvSpPr>
          <p:spPr>
            <a:xfrm>
              <a:off x="3500430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69" name="直方体 68"/>
            <p:cNvSpPr/>
            <p:nvPr/>
          </p:nvSpPr>
          <p:spPr>
            <a:xfrm>
              <a:off x="3643306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0" name="直方体 69"/>
            <p:cNvSpPr/>
            <p:nvPr/>
          </p:nvSpPr>
          <p:spPr>
            <a:xfrm>
              <a:off x="3786182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1" name="直方体 70"/>
            <p:cNvSpPr/>
            <p:nvPr/>
          </p:nvSpPr>
          <p:spPr>
            <a:xfrm>
              <a:off x="3929058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2" name="直方体 71"/>
            <p:cNvSpPr/>
            <p:nvPr/>
          </p:nvSpPr>
          <p:spPr>
            <a:xfrm>
              <a:off x="4071934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3" name="直方体 72"/>
            <p:cNvSpPr/>
            <p:nvPr/>
          </p:nvSpPr>
          <p:spPr>
            <a:xfrm>
              <a:off x="4214810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4" name="直方体 73"/>
            <p:cNvSpPr/>
            <p:nvPr/>
          </p:nvSpPr>
          <p:spPr>
            <a:xfrm>
              <a:off x="4357686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5" name="直方体 74"/>
            <p:cNvSpPr/>
            <p:nvPr/>
          </p:nvSpPr>
          <p:spPr>
            <a:xfrm>
              <a:off x="4500562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76" name="直方体 75"/>
            <p:cNvSpPr/>
            <p:nvPr/>
          </p:nvSpPr>
          <p:spPr>
            <a:xfrm>
              <a:off x="4643438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</p:grpSp>
      <p:sp>
        <p:nvSpPr>
          <p:cNvPr id="80" name="円/楕円 79"/>
          <p:cNvSpPr/>
          <p:nvPr/>
        </p:nvSpPr>
        <p:spPr>
          <a:xfrm>
            <a:off x="4333872" y="2115422"/>
            <a:ext cx="186923" cy="186923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cxnSp>
        <p:nvCxnSpPr>
          <p:cNvPr id="79" name="直線矢印コネクタ 78"/>
          <p:cNvCxnSpPr/>
          <p:nvPr/>
        </p:nvCxnSpPr>
        <p:spPr>
          <a:xfrm flipV="1">
            <a:off x="3533091" y="2184585"/>
            <a:ext cx="859661" cy="2944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" name="グループ化 39"/>
          <p:cNvGrpSpPr/>
          <p:nvPr/>
        </p:nvGrpSpPr>
        <p:grpSpPr>
          <a:xfrm>
            <a:off x="2176166" y="1937532"/>
            <a:ext cx="2044490" cy="1986076"/>
            <a:chOff x="2357422" y="3357562"/>
            <a:chExt cx="2500330" cy="2428892"/>
          </a:xfrm>
          <a:solidFill>
            <a:schemeClr val="accent3">
              <a:lumMod val="20000"/>
              <a:lumOff val="80000"/>
            </a:schemeClr>
          </a:solidFill>
          <a:scene3d>
            <a:camera prst="isometricLeftDown"/>
            <a:lightRig rig="threePt" dir="t"/>
          </a:scene3d>
        </p:grpSpPr>
        <p:sp>
          <p:nvSpPr>
            <p:cNvPr id="22" name="直方体 21"/>
            <p:cNvSpPr/>
            <p:nvPr/>
          </p:nvSpPr>
          <p:spPr>
            <a:xfrm>
              <a:off x="2357422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直方体 22"/>
            <p:cNvSpPr/>
            <p:nvPr/>
          </p:nvSpPr>
          <p:spPr>
            <a:xfrm>
              <a:off x="2500298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直方体 23"/>
            <p:cNvSpPr/>
            <p:nvPr/>
          </p:nvSpPr>
          <p:spPr>
            <a:xfrm>
              <a:off x="2643174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5" name="直方体 24"/>
            <p:cNvSpPr/>
            <p:nvPr/>
          </p:nvSpPr>
          <p:spPr>
            <a:xfrm>
              <a:off x="2786050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直方体 25"/>
            <p:cNvSpPr/>
            <p:nvPr/>
          </p:nvSpPr>
          <p:spPr>
            <a:xfrm>
              <a:off x="2928926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直方体 26"/>
            <p:cNvSpPr/>
            <p:nvPr/>
          </p:nvSpPr>
          <p:spPr>
            <a:xfrm>
              <a:off x="3071802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直方体 27"/>
            <p:cNvSpPr/>
            <p:nvPr/>
          </p:nvSpPr>
          <p:spPr>
            <a:xfrm>
              <a:off x="3214678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9" name="直方体 28"/>
            <p:cNvSpPr/>
            <p:nvPr/>
          </p:nvSpPr>
          <p:spPr>
            <a:xfrm>
              <a:off x="3357554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0" name="直方体 29"/>
            <p:cNvSpPr/>
            <p:nvPr/>
          </p:nvSpPr>
          <p:spPr>
            <a:xfrm>
              <a:off x="3500430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1" name="直方体 30"/>
            <p:cNvSpPr/>
            <p:nvPr/>
          </p:nvSpPr>
          <p:spPr>
            <a:xfrm>
              <a:off x="3643306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2" name="直方体 31"/>
            <p:cNvSpPr/>
            <p:nvPr/>
          </p:nvSpPr>
          <p:spPr>
            <a:xfrm>
              <a:off x="3786182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3" name="直方体 32"/>
            <p:cNvSpPr/>
            <p:nvPr/>
          </p:nvSpPr>
          <p:spPr>
            <a:xfrm>
              <a:off x="3929058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4" name="直方体 33"/>
            <p:cNvSpPr/>
            <p:nvPr/>
          </p:nvSpPr>
          <p:spPr>
            <a:xfrm>
              <a:off x="4071934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5" name="直方体 34"/>
            <p:cNvSpPr/>
            <p:nvPr/>
          </p:nvSpPr>
          <p:spPr>
            <a:xfrm>
              <a:off x="4214810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6" name="直方体 35"/>
            <p:cNvSpPr/>
            <p:nvPr/>
          </p:nvSpPr>
          <p:spPr>
            <a:xfrm>
              <a:off x="4357686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7" name="直方体 36"/>
            <p:cNvSpPr/>
            <p:nvPr/>
          </p:nvSpPr>
          <p:spPr>
            <a:xfrm>
              <a:off x="4500562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38" name="直方体 37"/>
            <p:cNvSpPr/>
            <p:nvPr/>
          </p:nvSpPr>
          <p:spPr>
            <a:xfrm>
              <a:off x="4643438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</p:grpSp>
      <p:sp>
        <p:nvSpPr>
          <p:cNvPr id="77" name="円/楕円 76"/>
          <p:cNvSpPr/>
          <p:nvPr/>
        </p:nvSpPr>
        <p:spPr>
          <a:xfrm>
            <a:off x="2979630" y="2657956"/>
            <a:ext cx="292070" cy="29207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cxnSp>
        <p:nvCxnSpPr>
          <p:cNvPr id="106" name="直線矢印コネクタ 105"/>
          <p:cNvCxnSpPr/>
          <p:nvPr/>
        </p:nvCxnSpPr>
        <p:spPr>
          <a:xfrm flipV="1">
            <a:off x="2626349" y="2773386"/>
            <a:ext cx="471041" cy="35328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" name="グループ化 40"/>
          <p:cNvGrpSpPr/>
          <p:nvPr/>
        </p:nvGrpSpPr>
        <p:grpSpPr>
          <a:xfrm>
            <a:off x="1187022" y="2568405"/>
            <a:ext cx="2044490" cy="1986076"/>
            <a:chOff x="2357422" y="3357562"/>
            <a:chExt cx="2500330" cy="2428892"/>
          </a:xfrm>
          <a:solidFill>
            <a:schemeClr val="accent3">
              <a:lumMod val="20000"/>
              <a:lumOff val="80000"/>
            </a:schemeClr>
          </a:solidFill>
          <a:scene3d>
            <a:camera prst="isometricLeftDown"/>
            <a:lightRig rig="threePt" dir="t"/>
          </a:scene3d>
        </p:grpSpPr>
        <p:sp>
          <p:nvSpPr>
            <p:cNvPr id="42" name="直方体 41"/>
            <p:cNvSpPr/>
            <p:nvPr/>
          </p:nvSpPr>
          <p:spPr>
            <a:xfrm>
              <a:off x="2357422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3" name="直方体 42"/>
            <p:cNvSpPr/>
            <p:nvPr/>
          </p:nvSpPr>
          <p:spPr>
            <a:xfrm>
              <a:off x="2500298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4" name="直方体 43"/>
            <p:cNvSpPr/>
            <p:nvPr/>
          </p:nvSpPr>
          <p:spPr>
            <a:xfrm>
              <a:off x="2643174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5" name="直方体 44"/>
            <p:cNvSpPr/>
            <p:nvPr/>
          </p:nvSpPr>
          <p:spPr>
            <a:xfrm>
              <a:off x="2786050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6" name="直方体 45"/>
            <p:cNvSpPr/>
            <p:nvPr/>
          </p:nvSpPr>
          <p:spPr>
            <a:xfrm>
              <a:off x="2928926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7" name="直方体 46"/>
            <p:cNvSpPr/>
            <p:nvPr/>
          </p:nvSpPr>
          <p:spPr>
            <a:xfrm>
              <a:off x="3071802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8" name="直方体 47"/>
            <p:cNvSpPr/>
            <p:nvPr/>
          </p:nvSpPr>
          <p:spPr>
            <a:xfrm>
              <a:off x="3214678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9" name="直方体 48"/>
            <p:cNvSpPr/>
            <p:nvPr/>
          </p:nvSpPr>
          <p:spPr>
            <a:xfrm>
              <a:off x="3357554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0" name="直方体 49"/>
            <p:cNvSpPr/>
            <p:nvPr/>
          </p:nvSpPr>
          <p:spPr>
            <a:xfrm>
              <a:off x="3500430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1" name="直方体 50"/>
            <p:cNvSpPr/>
            <p:nvPr/>
          </p:nvSpPr>
          <p:spPr>
            <a:xfrm>
              <a:off x="3643306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2" name="直方体 51"/>
            <p:cNvSpPr/>
            <p:nvPr/>
          </p:nvSpPr>
          <p:spPr>
            <a:xfrm>
              <a:off x="3786182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3" name="直方体 52"/>
            <p:cNvSpPr/>
            <p:nvPr/>
          </p:nvSpPr>
          <p:spPr>
            <a:xfrm>
              <a:off x="3929058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4" name="直方体 53"/>
            <p:cNvSpPr/>
            <p:nvPr/>
          </p:nvSpPr>
          <p:spPr>
            <a:xfrm>
              <a:off x="4071934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5" name="直方体 54"/>
            <p:cNvSpPr/>
            <p:nvPr/>
          </p:nvSpPr>
          <p:spPr>
            <a:xfrm>
              <a:off x="4214810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6" name="直方体 55"/>
            <p:cNvSpPr/>
            <p:nvPr/>
          </p:nvSpPr>
          <p:spPr>
            <a:xfrm>
              <a:off x="4357686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7" name="直方体 56"/>
            <p:cNvSpPr/>
            <p:nvPr/>
          </p:nvSpPr>
          <p:spPr>
            <a:xfrm>
              <a:off x="4500562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58" name="直方体 57"/>
            <p:cNvSpPr/>
            <p:nvPr/>
          </p:nvSpPr>
          <p:spPr>
            <a:xfrm>
              <a:off x="4643438" y="3357562"/>
              <a:ext cx="214314" cy="2428892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ja-JP" altLang="en-US" sz="1800" b="0">
                <a:solidFill>
                  <a:prstClr val="black"/>
                </a:solidFill>
              </a:endParaRPr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1566508" y="2125705"/>
            <a:ext cx="173175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ja-JP" dirty="0" smtClean="0">
                <a:latin typeface="+mn-lt"/>
              </a:rPr>
              <a:t>Implanted Beam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510512" y="1536905"/>
            <a:ext cx="141423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dirty="0" smtClean="0">
                <a:latin typeface="+mn-lt"/>
              </a:rPr>
              <a:t>Delayed beta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83" name="フリーフォーム 82"/>
          <p:cNvSpPr/>
          <p:nvPr/>
        </p:nvSpPr>
        <p:spPr>
          <a:xfrm>
            <a:off x="3293820" y="2630713"/>
            <a:ext cx="941541" cy="357693"/>
          </a:xfrm>
          <a:custGeom>
            <a:avLst/>
            <a:gdLst>
              <a:gd name="connsiteX0" fmla="*/ 0 w 1151467"/>
              <a:gd name="connsiteY0" fmla="*/ 251177 h 437444"/>
              <a:gd name="connsiteX1" fmla="*/ 135467 w 1151467"/>
              <a:gd name="connsiteY1" fmla="*/ 31044 h 437444"/>
              <a:gd name="connsiteX2" fmla="*/ 237067 w 1151467"/>
              <a:gd name="connsiteY2" fmla="*/ 437444 h 437444"/>
              <a:gd name="connsiteX3" fmla="*/ 389467 w 1151467"/>
              <a:gd name="connsiteY3" fmla="*/ 31044 h 437444"/>
              <a:gd name="connsiteX4" fmla="*/ 508000 w 1151467"/>
              <a:gd name="connsiteY4" fmla="*/ 386644 h 437444"/>
              <a:gd name="connsiteX5" fmla="*/ 643467 w 1151467"/>
              <a:gd name="connsiteY5" fmla="*/ 47977 h 437444"/>
              <a:gd name="connsiteX6" fmla="*/ 762000 w 1151467"/>
              <a:gd name="connsiteY6" fmla="*/ 420511 h 437444"/>
              <a:gd name="connsiteX7" fmla="*/ 897467 w 1151467"/>
              <a:gd name="connsiteY7" fmla="*/ 14111 h 437444"/>
              <a:gd name="connsiteX8" fmla="*/ 1016000 w 1151467"/>
              <a:gd name="connsiteY8" fmla="*/ 403577 h 437444"/>
              <a:gd name="connsiteX9" fmla="*/ 1151467 w 1151467"/>
              <a:gd name="connsiteY9" fmla="*/ 217311 h 43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467" h="437444">
                <a:moveTo>
                  <a:pt x="0" y="251177"/>
                </a:moveTo>
                <a:cubicBezTo>
                  <a:pt x="47978" y="125588"/>
                  <a:pt x="95956" y="0"/>
                  <a:pt x="135467" y="31044"/>
                </a:cubicBezTo>
                <a:cubicBezTo>
                  <a:pt x="174978" y="62088"/>
                  <a:pt x="194734" y="437444"/>
                  <a:pt x="237067" y="437444"/>
                </a:cubicBezTo>
                <a:cubicBezTo>
                  <a:pt x="279400" y="437444"/>
                  <a:pt x="344312" y="39511"/>
                  <a:pt x="389467" y="31044"/>
                </a:cubicBezTo>
                <a:cubicBezTo>
                  <a:pt x="434623" y="22577"/>
                  <a:pt x="465667" y="383822"/>
                  <a:pt x="508000" y="386644"/>
                </a:cubicBezTo>
                <a:cubicBezTo>
                  <a:pt x="550333" y="389466"/>
                  <a:pt x="601134" y="42332"/>
                  <a:pt x="643467" y="47977"/>
                </a:cubicBezTo>
                <a:cubicBezTo>
                  <a:pt x="685800" y="53622"/>
                  <a:pt x="719667" y="426155"/>
                  <a:pt x="762000" y="420511"/>
                </a:cubicBezTo>
                <a:cubicBezTo>
                  <a:pt x="804333" y="414867"/>
                  <a:pt x="855134" y="16933"/>
                  <a:pt x="897467" y="14111"/>
                </a:cubicBezTo>
                <a:cubicBezTo>
                  <a:pt x="939800" y="11289"/>
                  <a:pt x="973667" y="369710"/>
                  <a:pt x="1016000" y="403577"/>
                </a:cubicBezTo>
                <a:cubicBezTo>
                  <a:pt x="1058333" y="437444"/>
                  <a:pt x="1151467" y="217311"/>
                  <a:pt x="1151467" y="217311"/>
                </a:cubicBez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4" name="フリーフォーム 83"/>
          <p:cNvSpPr/>
          <p:nvPr/>
        </p:nvSpPr>
        <p:spPr>
          <a:xfrm rot="3430155">
            <a:off x="2917023" y="3255946"/>
            <a:ext cx="941541" cy="357693"/>
          </a:xfrm>
          <a:custGeom>
            <a:avLst/>
            <a:gdLst>
              <a:gd name="connsiteX0" fmla="*/ 0 w 1151467"/>
              <a:gd name="connsiteY0" fmla="*/ 251177 h 437444"/>
              <a:gd name="connsiteX1" fmla="*/ 135467 w 1151467"/>
              <a:gd name="connsiteY1" fmla="*/ 31044 h 437444"/>
              <a:gd name="connsiteX2" fmla="*/ 237067 w 1151467"/>
              <a:gd name="connsiteY2" fmla="*/ 437444 h 437444"/>
              <a:gd name="connsiteX3" fmla="*/ 389467 w 1151467"/>
              <a:gd name="connsiteY3" fmla="*/ 31044 h 437444"/>
              <a:gd name="connsiteX4" fmla="*/ 508000 w 1151467"/>
              <a:gd name="connsiteY4" fmla="*/ 386644 h 437444"/>
              <a:gd name="connsiteX5" fmla="*/ 643467 w 1151467"/>
              <a:gd name="connsiteY5" fmla="*/ 47977 h 437444"/>
              <a:gd name="connsiteX6" fmla="*/ 762000 w 1151467"/>
              <a:gd name="connsiteY6" fmla="*/ 420511 h 437444"/>
              <a:gd name="connsiteX7" fmla="*/ 897467 w 1151467"/>
              <a:gd name="connsiteY7" fmla="*/ 14111 h 437444"/>
              <a:gd name="connsiteX8" fmla="*/ 1016000 w 1151467"/>
              <a:gd name="connsiteY8" fmla="*/ 403577 h 437444"/>
              <a:gd name="connsiteX9" fmla="*/ 1151467 w 1151467"/>
              <a:gd name="connsiteY9" fmla="*/ 217311 h 43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467" h="437444">
                <a:moveTo>
                  <a:pt x="0" y="251177"/>
                </a:moveTo>
                <a:cubicBezTo>
                  <a:pt x="47978" y="125588"/>
                  <a:pt x="95956" y="0"/>
                  <a:pt x="135467" y="31044"/>
                </a:cubicBezTo>
                <a:cubicBezTo>
                  <a:pt x="174978" y="62088"/>
                  <a:pt x="194734" y="437444"/>
                  <a:pt x="237067" y="437444"/>
                </a:cubicBezTo>
                <a:cubicBezTo>
                  <a:pt x="279400" y="437444"/>
                  <a:pt x="344312" y="39511"/>
                  <a:pt x="389467" y="31044"/>
                </a:cubicBezTo>
                <a:cubicBezTo>
                  <a:pt x="434623" y="22577"/>
                  <a:pt x="465667" y="383822"/>
                  <a:pt x="508000" y="386644"/>
                </a:cubicBezTo>
                <a:cubicBezTo>
                  <a:pt x="550333" y="389466"/>
                  <a:pt x="601134" y="42332"/>
                  <a:pt x="643467" y="47977"/>
                </a:cubicBezTo>
                <a:cubicBezTo>
                  <a:pt x="685800" y="53622"/>
                  <a:pt x="719667" y="426155"/>
                  <a:pt x="762000" y="420511"/>
                </a:cubicBezTo>
                <a:cubicBezTo>
                  <a:pt x="804333" y="414867"/>
                  <a:pt x="855134" y="16933"/>
                  <a:pt x="897467" y="14111"/>
                </a:cubicBezTo>
                <a:cubicBezTo>
                  <a:pt x="939800" y="11289"/>
                  <a:pt x="973667" y="369710"/>
                  <a:pt x="1016000" y="403577"/>
                </a:cubicBezTo>
                <a:cubicBezTo>
                  <a:pt x="1058333" y="437444"/>
                  <a:pt x="1151467" y="217311"/>
                  <a:pt x="1151467" y="217311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4333872" y="2693021"/>
            <a:ext cx="163115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dirty="0" smtClean="0">
                <a:latin typeface="+mn-lt"/>
              </a:rPr>
              <a:t>Prompt gamma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729975" y="3752254"/>
            <a:ext cx="158139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ja-JP" dirty="0" smtClean="0">
                <a:latin typeface="+mn-lt"/>
              </a:rPr>
              <a:t>Isomer </a:t>
            </a:r>
            <a:r>
              <a:rPr kumimoji="1" lang="en-US" altLang="ja-JP" dirty="0" smtClean="0">
                <a:latin typeface="+mn-lt"/>
              </a:rPr>
              <a:t>gamma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978668" y="4001485"/>
            <a:ext cx="168809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dirty="0" smtClean="0">
                <a:latin typeface="+mn-lt"/>
              </a:rPr>
              <a:t>Delayed gamma</a:t>
            </a:r>
            <a:endParaRPr kumimoji="1" lang="ja-JP" altLang="en-US" dirty="0">
              <a:latin typeface="+mn-lt"/>
            </a:endParaRPr>
          </a:p>
        </p:txBody>
      </p:sp>
      <p:grpSp>
        <p:nvGrpSpPr>
          <p:cNvPr id="118" name="グループ化 117"/>
          <p:cNvGrpSpPr/>
          <p:nvPr/>
        </p:nvGrpSpPr>
        <p:grpSpPr>
          <a:xfrm>
            <a:off x="4932040" y="4221088"/>
            <a:ext cx="1109376" cy="895230"/>
            <a:chOff x="5334832" y="4127628"/>
            <a:chExt cx="1349401" cy="1088922"/>
          </a:xfrm>
        </p:grpSpPr>
        <p:sp>
          <p:nvSpPr>
            <p:cNvPr id="90" name="円柱 89"/>
            <p:cNvSpPr/>
            <p:nvPr/>
          </p:nvSpPr>
          <p:spPr>
            <a:xfrm rot="18797105">
              <a:off x="5780102" y="4312419"/>
              <a:ext cx="811337" cy="996925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1" name="直方体 90"/>
            <p:cNvSpPr/>
            <p:nvPr/>
          </p:nvSpPr>
          <p:spPr>
            <a:xfrm rot="18797105">
              <a:off x="5491167" y="3971293"/>
              <a:ext cx="372716" cy="685386"/>
            </a:xfrm>
            <a:prstGeom prst="cub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フリーフォーム 84"/>
          <p:cNvSpPr/>
          <p:nvPr/>
        </p:nvSpPr>
        <p:spPr>
          <a:xfrm rot="7041579">
            <a:off x="2139010" y="3326016"/>
            <a:ext cx="941541" cy="357693"/>
          </a:xfrm>
          <a:custGeom>
            <a:avLst/>
            <a:gdLst>
              <a:gd name="connsiteX0" fmla="*/ 0 w 1151467"/>
              <a:gd name="connsiteY0" fmla="*/ 251177 h 437444"/>
              <a:gd name="connsiteX1" fmla="*/ 135467 w 1151467"/>
              <a:gd name="connsiteY1" fmla="*/ 31044 h 437444"/>
              <a:gd name="connsiteX2" fmla="*/ 237067 w 1151467"/>
              <a:gd name="connsiteY2" fmla="*/ 437444 h 437444"/>
              <a:gd name="connsiteX3" fmla="*/ 389467 w 1151467"/>
              <a:gd name="connsiteY3" fmla="*/ 31044 h 437444"/>
              <a:gd name="connsiteX4" fmla="*/ 508000 w 1151467"/>
              <a:gd name="connsiteY4" fmla="*/ 386644 h 437444"/>
              <a:gd name="connsiteX5" fmla="*/ 643467 w 1151467"/>
              <a:gd name="connsiteY5" fmla="*/ 47977 h 437444"/>
              <a:gd name="connsiteX6" fmla="*/ 762000 w 1151467"/>
              <a:gd name="connsiteY6" fmla="*/ 420511 h 437444"/>
              <a:gd name="connsiteX7" fmla="*/ 897467 w 1151467"/>
              <a:gd name="connsiteY7" fmla="*/ 14111 h 437444"/>
              <a:gd name="connsiteX8" fmla="*/ 1016000 w 1151467"/>
              <a:gd name="connsiteY8" fmla="*/ 403577 h 437444"/>
              <a:gd name="connsiteX9" fmla="*/ 1151467 w 1151467"/>
              <a:gd name="connsiteY9" fmla="*/ 217311 h 43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467" h="437444">
                <a:moveTo>
                  <a:pt x="0" y="251177"/>
                </a:moveTo>
                <a:cubicBezTo>
                  <a:pt x="47978" y="125588"/>
                  <a:pt x="95956" y="0"/>
                  <a:pt x="135467" y="31044"/>
                </a:cubicBezTo>
                <a:cubicBezTo>
                  <a:pt x="174978" y="62088"/>
                  <a:pt x="194734" y="437444"/>
                  <a:pt x="237067" y="437444"/>
                </a:cubicBezTo>
                <a:cubicBezTo>
                  <a:pt x="279400" y="437444"/>
                  <a:pt x="344312" y="39511"/>
                  <a:pt x="389467" y="31044"/>
                </a:cubicBezTo>
                <a:cubicBezTo>
                  <a:pt x="434623" y="22577"/>
                  <a:pt x="465667" y="383822"/>
                  <a:pt x="508000" y="386644"/>
                </a:cubicBezTo>
                <a:cubicBezTo>
                  <a:pt x="550333" y="389466"/>
                  <a:pt x="601134" y="42332"/>
                  <a:pt x="643467" y="47977"/>
                </a:cubicBezTo>
                <a:cubicBezTo>
                  <a:pt x="685800" y="53622"/>
                  <a:pt x="719667" y="426155"/>
                  <a:pt x="762000" y="420511"/>
                </a:cubicBezTo>
                <a:cubicBezTo>
                  <a:pt x="804333" y="414867"/>
                  <a:pt x="855134" y="16933"/>
                  <a:pt x="897467" y="14111"/>
                </a:cubicBezTo>
                <a:cubicBezTo>
                  <a:pt x="939800" y="11289"/>
                  <a:pt x="973667" y="369710"/>
                  <a:pt x="1016000" y="403577"/>
                </a:cubicBezTo>
                <a:cubicBezTo>
                  <a:pt x="1058333" y="437444"/>
                  <a:pt x="1151467" y="217311"/>
                  <a:pt x="1151467" y="217311"/>
                </a:cubicBezTo>
              </a:path>
            </a:pathLst>
          </a:cu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8" name="直線矢印コネクタ 77"/>
          <p:cNvCxnSpPr/>
          <p:nvPr/>
        </p:nvCxnSpPr>
        <p:spPr>
          <a:xfrm flipV="1">
            <a:off x="1228818" y="3432760"/>
            <a:ext cx="926490" cy="69486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3" name="直方体 92"/>
          <p:cNvSpPr/>
          <p:nvPr/>
        </p:nvSpPr>
        <p:spPr>
          <a:xfrm>
            <a:off x="801067" y="3774348"/>
            <a:ext cx="765441" cy="706561"/>
          </a:xfrm>
          <a:prstGeom prst="cub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7" name="直線矢印コネクタ 96"/>
          <p:cNvCxnSpPr/>
          <p:nvPr/>
        </p:nvCxnSpPr>
        <p:spPr>
          <a:xfrm flipV="1">
            <a:off x="683307" y="4186508"/>
            <a:ext cx="440928" cy="330696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4" name="直方体 93"/>
          <p:cNvSpPr/>
          <p:nvPr/>
        </p:nvSpPr>
        <p:spPr>
          <a:xfrm>
            <a:off x="271146" y="4186508"/>
            <a:ext cx="765441" cy="706561"/>
          </a:xfrm>
          <a:prstGeom prst="cub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0" name="直線矢印コネクタ 99"/>
          <p:cNvCxnSpPr/>
          <p:nvPr/>
        </p:nvCxnSpPr>
        <p:spPr>
          <a:xfrm flipV="1">
            <a:off x="251520" y="4598669"/>
            <a:ext cx="314027" cy="23552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2567469" y="1124744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Strip Si</a:t>
            </a:r>
            <a:endParaRPr kumimoji="1" lang="ja-JP" altLang="en-US" sz="20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683307" y="4927732"/>
            <a:ext cx="1220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Beam line</a:t>
            </a:r>
            <a:endParaRPr kumimoji="1" lang="ja-JP" altLang="en-US" sz="2000" dirty="0"/>
          </a:p>
        </p:txBody>
      </p:sp>
      <p:cxnSp>
        <p:nvCxnSpPr>
          <p:cNvPr id="92" name="直線コネクタ 91"/>
          <p:cNvCxnSpPr/>
          <p:nvPr/>
        </p:nvCxnSpPr>
        <p:spPr>
          <a:xfrm>
            <a:off x="1331640" y="6237312"/>
            <a:ext cx="424847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 rot="5400000">
            <a:off x="1908498" y="5939988"/>
            <a:ext cx="576064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8" name="テキスト ボックス 97"/>
          <p:cNvSpPr txBox="1"/>
          <p:nvPr/>
        </p:nvSpPr>
        <p:spPr>
          <a:xfrm>
            <a:off x="1619672" y="6300028"/>
            <a:ext cx="1301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Beam event</a:t>
            </a:r>
            <a:endParaRPr kumimoji="1" lang="ja-JP" altLang="en-US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5580112" y="607471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time</a:t>
            </a:r>
            <a:endParaRPr kumimoji="1" lang="ja-JP" altLang="en-US" dirty="0"/>
          </a:p>
        </p:txBody>
      </p:sp>
      <p:grpSp>
        <p:nvGrpSpPr>
          <p:cNvPr id="95" name="グループ化 94"/>
          <p:cNvGrpSpPr/>
          <p:nvPr/>
        </p:nvGrpSpPr>
        <p:grpSpPr>
          <a:xfrm>
            <a:off x="2309451" y="5291916"/>
            <a:ext cx="729239" cy="943587"/>
            <a:chOff x="2309451" y="5291916"/>
            <a:chExt cx="729239" cy="943587"/>
          </a:xfrm>
        </p:grpSpPr>
        <p:sp>
          <p:nvSpPr>
            <p:cNvPr id="102" name="フリーフォーム 101"/>
            <p:cNvSpPr/>
            <p:nvPr/>
          </p:nvSpPr>
          <p:spPr>
            <a:xfrm rot="18100713">
              <a:off x="2224616" y="5842803"/>
              <a:ext cx="569170" cy="216229"/>
            </a:xfrm>
            <a:custGeom>
              <a:avLst/>
              <a:gdLst>
                <a:gd name="connsiteX0" fmla="*/ 0 w 1151467"/>
                <a:gd name="connsiteY0" fmla="*/ 251177 h 437444"/>
                <a:gd name="connsiteX1" fmla="*/ 135467 w 1151467"/>
                <a:gd name="connsiteY1" fmla="*/ 31044 h 437444"/>
                <a:gd name="connsiteX2" fmla="*/ 237067 w 1151467"/>
                <a:gd name="connsiteY2" fmla="*/ 437444 h 437444"/>
                <a:gd name="connsiteX3" fmla="*/ 389467 w 1151467"/>
                <a:gd name="connsiteY3" fmla="*/ 31044 h 437444"/>
                <a:gd name="connsiteX4" fmla="*/ 508000 w 1151467"/>
                <a:gd name="connsiteY4" fmla="*/ 386644 h 437444"/>
                <a:gd name="connsiteX5" fmla="*/ 643467 w 1151467"/>
                <a:gd name="connsiteY5" fmla="*/ 47977 h 437444"/>
                <a:gd name="connsiteX6" fmla="*/ 762000 w 1151467"/>
                <a:gd name="connsiteY6" fmla="*/ 420511 h 437444"/>
                <a:gd name="connsiteX7" fmla="*/ 897467 w 1151467"/>
                <a:gd name="connsiteY7" fmla="*/ 14111 h 437444"/>
                <a:gd name="connsiteX8" fmla="*/ 1016000 w 1151467"/>
                <a:gd name="connsiteY8" fmla="*/ 403577 h 437444"/>
                <a:gd name="connsiteX9" fmla="*/ 1151467 w 1151467"/>
                <a:gd name="connsiteY9" fmla="*/ 217311 h 43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1467" h="437444">
                  <a:moveTo>
                    <a:pt x="0" y="251177"/>
                  </a:moveTo>
                  <a:cubicBezTo>
                    <a:pt x="47978" y="125588"/>
                    <a:pt x="95956" y="0"/>
                    <a:pt x="135467" y="31044"/>
                  </a:cubicBezTo>
                  <a:cubicBezTo>
                    <a:pt x="174978" y="62088"/>
                    <a:pt x="194734" y="437444"/>
                    <a:pt x="237067" y="437444"/>
                  </a:cubicBezTo>
                  <a:cubicBezTo>
                    <a:pt x="279400" y="437444"/>
                    <a:pt x="344312" y="39511"/>
                    <a:pt x="389467" y="31044"/>
                  </a:cubicBezTo>
                  <a:cubicBezTo>
                    <a:pt x="434623" y="22577"/>
                    <a:pt x="465667" y="383822"/>
                    <a:pt x="508000" y="386644"/>
                  </a:cubicBezTo>
                  <a:cubicBezTo>
                    <a:pt x="550333" y="389466"/>
                    <a:pt x="601134" y="42332"/>
                    <a:pt x="643467" y="47977"/>
                  </a:cubicBezTo>
                  <a:cubicBezTo>
                    <a:pt x="685800" y="53622"/>
                    <a:pt x="719667" y="426155"/>
                    <a:pt x="762000" y="420511"/>
                  </a:cubicBezTo>
                  <a:cubicBezTo>
                    <a:pt x="804333" y="414867"/>
                    <a:pt x="855134" y="16933"/>
                    <a:pt x="897467" y="14111"/>
                  </a:cubicBezTo>
                  <a:cubicBezTo>
                    <a:pt x="939800" y="11289"/>
                    <a:pt x="973667" y="369710"/>
                    <a:pt x="1016000" y="403577"/>
                  </a:cubicBezTo>
                  <a:cubicBezTo>
                    <a:pt x="1058333" y="437444"/>
                    <a:pt x="1151467" y="217311"/>
                    <a:pt x="1151467" y="217311"/>
                  </a:cubicBezTo>
                </a:path>
              </a:pathLst>
            </a:cu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2309451" y="5291916"/>
              <a:ext cx="729239" cy="30777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Prompt</a:t>
              </a:r>
              <a:endParaRPr kumimoji="1" lang="ja-JP" altLang="en-US" sz="1400" dirty="0"/>
            </a:p>
          </p:txBody>
        </p:sp>
      </p:grpSp>
      <p:grpSp>
        <p:nvGrpSpPr>
          <p:cNvPr id="119" name="グループ化 118"/>
          <p:cNvGrpSpPr/>
          <p:nvPr/>
        </p:nvGrpSpPr>
        <p:grpSpPr>
          <a:xfrm>
            <a:off x="2977150" y="5291916"/>
            <a:ext cx="844302" cy="943587"/>
            <a:chOff x="2977150" y="5291916"/>
            <a:chExt cx="844302" cy="943587"/>
          </a:xfrm>
        </p:grpSpPr>
        <p:sp>
          <p:nvSpPr>
            <p:cNvPr id="104" name="フリーフォーム 103"/>
            <p:cNvSpPr/>
            <p:nvPr/>
          </p:nvSpPr>
          <p:spPr>
            <a:xfrm rot="18100713">
              <a:off x="2800680" y="5842803"/>
              <a:ext cx="569170" cy="216229"/>
            </a:xfrm>
            <a:custGeom>
              <a:avLst/>
              <a:gdLst>
                <a:gd name="connsiteX0" fmla="*/ 0 w 1151467"/>
                <a:gd name="connsiteY0" fmla="*/ 251177 h 437444"/>
                <a:gd name="connsiteX1" fmla="*/ 135467 w 1151467"/>
                <a:gd name="connsiteY1" fmla="*/ 31044 h 437444"/>
                <a:gd name="connsiteX2" fmla="*/ 237067 w 1151467"/>
                <a:gd name="connsiteY2" fmla="*/ 437444 h 437444"/>
                <a:gd name="connsiteX3" fmla="*/ 389467 w 1151467"/>
                <a:gd name="connsiteY3" fmla="*/ 31044 h 437444"/>
                <a:gd name="connsiteX4" fmla="*/ 508000 w 1151467"/>
                <a:gd name="connsiteY4" fmla="*/ 386644 h 437444"/>
                <a:gd name="connsiteX5" fmla="*/ 643467 w 1151467"/>
                <a:gd name="connsiteY5" fmla="*/ 47977 h 437444"/>
                <a:gd name="connsiteX6" fmla="*/ 762000 w 1151467"/>
                <a:gd name="connsiteY6" fmla="*/ 420511 h 437444"/>
                <a:gd name="connsiteX7" fmla="*/ 897467 w 1151467"/>
                <a:gd name="connsiteY7" fmla="*/ 14111 h 437444"/>
                <a:gd name="connsiteX8" fmla="*/ 1016000 w 1151467"/>
                <a:gd name="connsiteY8" fmla="*/ 403577 h 437444"/>
                <a:gd name="connsiteX9" fmla="*/ 1151467 w 1151467"/>
                <a:gd name="connsiteY9" fmla="*/ 217311 h 43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1467" h="437444">
                  <a:moveTo>
                    <a:pt x="0" y="251177"/>
                  </a:moveTo>
                  <a:cubicBezTo>
                    <a:pt x="47978" y="125588"/>
                    <a:pt x="95956" y="0"/>
                    <a:pt x="135467" y="31044"/>
                  </a:cubicBezTo>
                  <a:cubicBezTo>
                    <a:pt x="174978" y="62088"/>
                    <a:pt x="194734" y="437444"/>
                    <a:pt x="237067" y="437444"/>
                  </a:cubicBezTo>
                  <a:cubicBezTo>
                    <a:pt x="279400" y="437444"/>
                    <a:pt x="344312" y="39511"/>
                    <a:pt x="389467" y="31044"/>
                  </a:cubicBezTo>
                  <a:cubicBezTo>
                    <a:pt x="434623" y="22577"/>
                    <a:pt x="465667" y="383822"/>
                    <a:pt x="508000" y="386644"/>
                  </a:cubicBezTo>
                  <a:cubicBezTo>
                    <a:pt x="550333" y="389466"/>
                    <a:pt x="601134" y="42332"/>
                    <a:pt x="643467" y="47977"/>
                  </a:cubicBezTo>
                  <a:cubicBezTo>
                    <a:pt x="685800" y="53622"/>
                    <a:pt x="719667" y="426155"/>
                    <a:pt x="762000" y="420511"/>
                  </a:cubicBezTo>
                  <a:cubicBezTo>
                    <a:pt x="804333" y="414867"/>
                    <a:pt x="855134" y="16933"/>
                    <a:pt x="897467" y="14111"/>
                  </a:cubicBezTo>
                  <a:cubicBezTo>
                    <a:pt x="939800" y="11289"/>
                    <a:pt x="973667" y="369710"/>
                    <a:pt x="1016000" y="403577"/>
                  </a:cubicBezTo>
                  <a:cubicBezTo>
                    <a:pt x="1058333" y="437444"/>
                    <a:pt x="1151467" y="217311"/>
                    <a:pt x="1151467" y="217311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3131840" y="5291916"/>
              <a:ext cx="689612" cy="30777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Isomer</a:t>
              </a:r>
              <a:endParaRPr kumimoji="1" lang="ja-JP" altLang="en-US" sz="1400" dirty="0"/>
            </a:p>
          </p:txBody>
        </p:sp>
      </p:grpSp>
      <p:grpSp>
        <p:nvGrpSpPr>
          <p:cNvPr id="121" name="グループ化 120"/>
          <p:cNvGrpSpPr/>
          <p:nvPr/>
        </p:nvGrpSpPr>
        <p:grpSpPr>
          <a:xfrm>
            <a:off x="3851920" y="5651956"/>
            <a:ext cx="1189813" cy="1017404"/>
            <a:chOff x="3851920" y="5651956"/>
            <a:chExt cx="1189813" cy="1017404"/>
          </a:xfrm>
        </p:grpSpPr>
        <p:cxnSp>
          <p:nvCxnSpPr>
            <p:cNvPr id="107" name="直線矢印コネクタ 106"/>
            <p:cNvCxnSpPr/>
            <p:nvPr/>
          </p:nvCxnSpPr>
          <p:spPr>
            <a:xfrm rot="5400000">
              <a:off x="4067150" y="5939194"/>
              <a:ext cx="576064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8" name="テキスト ボックス 107"/>
            <p:cNvSpPr txBox="1"/>
            <p:nvPr/>
          </p:nvSpPr>
          <p:spPr>
            <a:xfrm>
              <a:off x="3851920" y="6300028"/>
              <a:ext cx="1189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Beta event</a:t>
              </a:r>
              <a:endParaRPr kumimoji="1" lang="ja-JP" altLang="en-US" dirty="0"/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4561326" y="5291916"/>
            <a:ext cx="586738" cy="943587"/>
            <a:chOff x="4561326" y="5291916"/>
            <a:chExt cx="586738" cy="943587"/>
          </a:xfrm>
        </p:grpSpPr>
        <p:sp>
          <p:nvSpPr>
            <p:cNvPr id="109" name="フリーフォーム 108"/>
            <p:cNvSpPr/>
            <p:nvPr/>
          </p:nvSpPr>
          <p:spPr>
            <a:xfrm rot="18100713">
              <a:off x="4384856" y="5842803"/>
              <a:ext cx="569170" cy="216229"/>
            </a:xfrm>
            <a:custGeom>
              <a:avLst/>
              <a:gdLst>
                <a:gd name="connsiteX0" fmla="*/ 0 w 1151467"/>
                <a:gd name="connsiteY0" fmla="*/ 251177 h 437444"/>
                <a:gd name="connsiteX1" fmla="*/ 135467 w 1151467"/>
                <a:gd name="connsiteY1" fmla="*/ 31044 h 437444"/>
                <a:gd name="connsiteX2" fmla="*/ 237067 w 1151467"/>
                <a:gd name="connsiteY2" fmla="*/ 437444 h 437444"/>
                <a:gd name="connsiteX3" fmla="*/ 389467 w 1151467"/>
                <a:gd name="connsiteY3" fmla="*/ 31044 h 437444"/>
                <a:gd name="connsiteX4" fmla="*/ 508000 w 1151467"/>
                <a:gd name="connsiteY4" fmla="*/ 386644 h 437444"/>
                <a:gd name="connsiteX5" fmla="*/ 643467 w 1151467"/>
                <a:gd name="connsiteY5" fmla="*/ 47977 h 437444"/>
                <a:gd name="connsiteX6" fmla="*/ 762000 w 1151467"/>
                <a:gd name="connsiteY6" fmla="*/ 420511 h 437444"/>
                <a:gd name="connsiteX7" fmla="*/ 897467 w 1151467"/>
                <a:gd name="connsiteY7" fmla="*/ 14111 h 437444"/>
                <a:gd name="connsiteX8" fmla="*/ 1016000 w 1151467"/>
                <a:gd name="connsiteY8" fmla="*/ 403577 h 437444"/>
                <a:gd name="connsiteX9" fmla="*/ 1151467 w 1151467"/>
                <a:gd name="connsiteY9" fmla="*/ 217311 h 43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1467" h="437444">
                  <a:moveTo>
                    <a:pt x="0" y="251177"/>
                  </a:moveTo>
                  <a:cubicBezTo>
                    <a:pt x="47978" y="125588"/>
                    <a:pt x="95956" y="0"/>
                    <a:pt x="135467" y="31044"/>
                  </a:cubicBezTo>
                  <a:cubicBezTo>
                    <a:pt x="174978" y="62088"/>
                    <a:pt x="194734" y="437444"/>
                    <a:pt x="237067" y="437444"/>
                  </a:cubicBezTo>
                  <a:cubicBezTo>
                    <a:pt x="279400" y="437444"/>
                    <a:pt x="344312" y="39511"/>
                    <a:pt x="389467" y="31044"/>
                  </a:cubicBezTo>
                  <a:cubicBezTo>
                    <a:pt x="434623" y="22577"/>
                    <a:pt x="465667" y="383822"/>
                    <a:pt x="508000" y="386644"/>
                  </a:cubicBezTo>
                  <a:cubicBezTo>
                    <a:pt x="550333" y="389466"/>
                    <a:pt x="601134" y="42332"/>
                    <a:pt x="643467" y="47977"/>
                  </a:cubicBezTo>
                  <a:cubicBezTo>
                    <a:pt x="685800" y="53622"/>
                    <a:pt x="719667" y="426155"/>
                    <a:pt x="762000" y="420511"/>
                  </a:cubicBezTo>
                  <a:cubicBezTo>
                    <a:pt x="804333" y="414867"/>
                    <a:pt x="855134" y="16933"/>
                    <a:pt x="897467" y="14111"/>
                  </a:cubicBezTo>
                  <a:cubicBezTo>
                    <a:pt x="939800" y="11289"/>
                    <a:pt x="973667" y="369710"/>
                    <a:pt x="1016000" y="403577"/>
                  </a:cubicBezTo>
                  <a:cubicBezTo>
                    <a:pt x="1058333" y="437444"/>
                    <a:pt x="1151467" y="217311"/>
                    <a:pt x="1151467" y="217311"/>
                  </a:cubicBezTo>
                </a:path>
              </a:pathLst>
            </a:cu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4631512" y="5291916"/>
              <a:ext cx="516552" cy="30777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Beta</a:t>
              </a:r>
              <a:endParaRPr kumimoji="1" lang="ja-JP" alt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Live</a:t>
            </a:r>
            <a:r>
              <a:rPr kumimoji="1" lang="en-US" altLang="ja-JP" dirty="0" smtClean="0"/>
              <a:t> time @ Beta decay experiment</a:t>
            </a:r>
            <a:endParaRPr kumimoji="1" lang="ja-JP" alt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14725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2448272"/>
                <a:gridCol w="1080120"/>
                <a:gridCol w="1440160"/>
                <a:gridCol w="1440165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Title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Trigger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Rate(cps)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Window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Live </a:t>
                      </a:r>
                      <a:r>
                        <a:rPr kumimoji="1" lang="en-US" altLang="ja-JP" dirty="0" smtClean="0"/>
                        <a:t>Time(%)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</a:t>
                      </a:r>
                      <a:r>
                        <a:rPr kumimoji="1" lang="en-US" altLang="ja-JP" baseline="0" dirty="0" smtClean="0"/>
                        <a:t> line single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97.9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Si single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456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95.3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Si x Gamma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Si x Gamma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495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71.3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Prompt</a:t>
                      </a:r>
                      <a:r>
                        <a:rPr kumimoji="1" lang="en-US" altLang="ja-JP" baseline="0" dirty="0" smtClean="0"/>
                        <a:t> Gamma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 x</a:t>
                      </a:r>
                      <a:r>
                        <a:rPr kumimoji="1" lang="en-US" altLang="ja-JP" baseline="0" dirty="0" smtClean="0"/>
                        <a:t> Si x Gamma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-50 to 50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smtClean="0"/>
                        <a:t>ns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Isomer Gamma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 x Si x Gamma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0.1 to </a:t>
                      </a:r>
                      <a:r>
                        <a:rPr kumimoji="1" lang="en-US" altLang="ja-JP" dirty="0" smtClean="0"/>
                        <a:t>10us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Beta Gamma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not Beam x Si x Gamma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172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-50 to 50 ns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7" name="グループ化 66"/>
          <p:cNvGrpSpPr/>
          <p:nvPr/>
        </p:nvGrpSpPr>
        <p:grpSpPr>
          <a:xfrm>
            <a:off x="3419872" y="4293096"/>
            <a:ext cx="5616624" cy="832158"/>
            <a:chOff x="1115616" y="4293096"/>
            <a:chExt cx="5616624" cy="832158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115616" y="4509120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Live time = </a:t>
              </a:r>
              <a:endParaRPr kumimoji="1" lang="ja-JP" altLang="en-US" sz="20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555776" y="4725144"/>
              <a:ext cx="4176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N of built events based on DT monitor </a:t>
              </a:r>
              <a:endParaRPr kumimoji="1" lang="ja-JP" altLang="en-US" sz="20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555776" y="4293096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N of built events by acquired data</a:t>
              </a:r>
              <a:endParaRPr kumimoji="1" lang="ja-JP" altLang="en-US" sz="2000" dirty="0"/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2483768" y="4725144"/>
              <a:ext cx="41044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3096344" cy="257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角丸四角形 9"/>
          <p:cNvSpPr/>
          <p:nvPr/>
        </p:nvSpPr>
        <p:spPr>
          <a:xfrm>
            <a:off x="7236296" y="2708920"/>
            <a:ext cx="1296144" cy="10801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Under</a:t>
            </a:r>
          </a:p>
          <a:p>
            <a:pPr algn="ctr"/>
            <a:r>
              <a:rPr lang="en-US" altLang="ja-JP" dirty="0" smtClean="0"/>
              <a:t>analyzing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Fast DAQ, as far as possible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648072"/>
          </a:xfrm>
        </p:spPr>
        <p:txBody>
          <a:bodyPr/>
          <a:lstStyle/>
          <a:p>
            <a:r>
              <a:rPr kumimoji="1" lang="en-US" altLang="ja-JP" dirty="0" smtClean="0"/>
              <a:t>Especially for time-stamp based measurement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827584" y="2060848"/>
            <a:ext cx="1296144" cy="5760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Detector</a:t>
            </a:r>
            <a:endParaRPr kumimoji="1" lang="ja-JP" altLang="en-US" sz="2000" dirty="0"/>
          </a:p>
        </p:txBody>
      </p:sp>
      <p:sp>
        <p:nvSpPr>
          <p:cNvPr id="5" name="角丸四角形 4"/>
          <p:cNvSpPr/>
          <p:nvPr/>
        </p:nvSpPr>
        <p:spPr>
          <a:xfrm>
            <a:off x="899592" y="2852936"/>
            <a:ext cx="2664296" cy="165618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2000" dirty="0" smtClean="0"/>
              <a:t>Analog Signal </a:t>
            </a:r>
            <a:r>
              <a:rPr kumimoji="1" lang="en-US" altLang="ja-JP" sz="2000" dirty="0" smtClean="0"/>
              <a:t>Processing</a:t>
            </a:r>
            <a:endParaRPr kumimoji="1" lang="ja-JP" altLang="en-US" sz="2000" dirty="0"/>
          </a:p>
        </p:txBody>
      </p:sp>
      <p:sp>
        <p:nvSpPr>
          <p:cNvPr id="6" name="角丸四角形 5"/>
          <p:cNvSpPr/>
          <p:nvPr/>
        </p:nvSpPr>
        <p:spPr>
          <a:xfrm>
            <a:off x="2339752" y="3717032"/>
            <a:ext cx="1008112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ASIC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1115616" y="3717032"/>
            <a:ext cx="1008112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Hybrid</a:t>
            </a:r>
          </a:p>
          <a:p>
            <a:pPr algn="ctr"/>
            <a:r>
              <a:rPr kumimoji="1" lang="en-US" altLang="ja-JP" dirty="0" smtClean="0"/>
              <a:t>IC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4139952" y="2924944"/>
            <a:ext cx="1656184" cy="331236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2400" dirty="0" smtClean="0"/>
              <a:t>Digitize</a:t>
            </a:r>
          </a:p>
          <a:p>
            <a:pPr algn="ctr"/>
            <a:endParaRPr kumimoji="1" lang="ja-JP" altLang="en-US" sz="2400" dirty="0"/>
          </a:p>
        </p:txBody>
      </p:sp>
      <p:sp>
        <p:nvSpPr>
          <p:cNvPr id="9" name="角丸四角形 8"/>
          <p:cNvSpPr/>
          <p:nvPr/>
        </p:nvSpPr>
        <p:spPr>
          <a:xfrm>
            <a:off x="4427984" y="3501008"/>
            <a:ext cx="100811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ADC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6300192" y="2924944"/>
            <a:ext cx="2232248" cy="13681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2400" dirty="0" smtClean="0"/>
              <a:t>Front-end</a:t>
            </a:r>
          </a:p>
          <a:p>
            <a:pPr algn="ctr"/>
            <a:endParaRPr kumimoji="1" lang="ja-JP" altLang="en-US" sz="2400" dirty="0"/>
          </a:p>
        </p:txBody>
      </p:sp>
      <p:sp>
        <p:nvSpPr>
          <p:cNvPr id="11" name="角丸四角形 10"/>
          <p:cNvSpPr/>
          <p:nvPr/>
        </p:nvSpPr>
        <p:spPr>
          <a:xfrm>
            <a:off x="6516216" y="3501008"/>
            <a:ext cx="720080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PC</a:t>
            </a:r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899592" y="4653136"/>
            <a:ext cx="2664296" cy="165618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2000" dirty="0" smtClean="0"/>
              <a:t>Digital Signal </a:t>
            </a:r>
            <a:r>
              <a:rPr kumimoji="1" lang="en-US" altLang="ja-JP" sz="2000" dirty="0" smtClean="0"/>
              <a:t>Processing</a:t>
            </a:r>
            <a:endParaRPr kumimoji="1" lang="ja-JP" altLang="en-US" sz="2000" dirty="0"/>
          </a:p>
        </p:txBody>
      </p:sp>
      <p:sp>
        <p:nvSpPr>
          <p:cNvPr id="14" name="角丸四角形 13"/>
          <p:cNvSpPr/>
          <p:nvPr/>
        </p:nvSpPr>
        <p:spPr>
          <a:xfrm>
            <a:off x="1259632" y="5517232"/>
            <a:ext cx="792088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IC</a:t>
            </a:r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2267744" y="5517232"/>
            <a:ext cx="1008112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FPGA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4427984" y="4293096"/>
            <a:ext cx="100811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T</a:t>
            </a:r>
            <a:r>
              <a:rPr kumimoji="1" lang="en-US" altLang="ja-JP" dirty="0" smtClean="0"/>
              <a:t>DC</a:t>
            </a:r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4427984" y="5157192"/>
            <a:ext cx="100811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Scaler</a:t>
            </a: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7092280" y="4869160"/>
            <a:ext cx="151216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2000" dirty="0" smtClean="0"/>
              <a:t>Merger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7452320" y="5445224"/>
            <a:ext cx="720080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PC</a:t>
            </a:r>
            <a:endParaRPr kumimoji="1" lang="ja-JP" altLang="en-US" dirty="0"/>
          </a:p>
        </p:txBody>
      </p:sp>
      <p:sp>
        <p:nvSpPr>
          <p:cNvPr id="21" name="右矢印 20"/>
          <p:cNvSpPr/>
          <p:nvPr/>
        </p:nvSpPr>
        <p:spPr>
          <a:xfrm>
            <a:off x="2051720" y="3933056"/>
            <a:ext cx="360040" cy="2880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>
            <a:off x="1979712" y="5733256"/>
            <a:ext cx="360040" cy="2880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7092280" y="3501008"/>
            <a:ext cx="1296144" cy="648072"/>
            <a:chOff x="7092280" y="3501008"/>
            <a:chExt cx="1296144" cy="648072"/>
          </a:xfrm>
        </p:grpSpPr>
        <p:sp>
          <p:nvSpPr>
            <p:cNvPr id="20" name="角丸四角形 19"/>
            <p:cNvSpPr/>
            <p:nvPr/>
          </p:nvSpPr>
          <p:spPr>
            <a:xfrm>
              <a:off x="7380312" y="3501008"/>
              <a:ext cx="1008112" cy="64807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/>
                <a:t>FPGA</a:t>
              </a:r>
            </a:p>
          </p:txBody>
        </p:sp>
        <p:sp>
          <p:nvSpPr>
            <p:cNvPr id="23" name="右矢印 22"/>
            <p:cNvSpPr/>
            <p:nvPr/>
          </p:nvSpPr>
          <p:spPr>
            <a:xfrm>
              <a:off x="7092280" y="3717032"/>
              <a:ext cx="360040" cy="2880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右矢印 23"/>
          <p:cNvSpPr/>
          <p:nvPr/>
        </p:nvSpPr>
        <p:spPr>
          <a:xfrm>
            <a:off x="3491880" y="3717032"/>
            <a:ext cx="720080" cy="165618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5652120" y="3356992"/>
            <a:ext cx="720080" cy="108012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 rot="5400000">
            <a:off x="7416316" y="4041068"/>
            <a:ext cx="720080" cy="108012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Readout data from CAMAC/VME ADC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Software effort</a:t>
            </a:r>
          </a:p>
          <a:p>
            <a:pPr lvl="1"/>
            <a:r>
              <a:rPr lang="en-US" altLang="ja-JP" dirty="0" smtClean="0"/>
              <a:t>OS, Device Driver 	&lt; 50us/event is difficult</a:t>
            </a:r>
          </a:p>
          <a:p>
            <a:r>
              <a:rPr lang="en-US" altLang="ja-JP" dirty="0" smtClean="0"/>
              <a:t>FPGA based small CAMAC/VME controller</a:t>
            </a:r>
          </a:p>
          <a:p>
            <a:pPr lvl="1"/>
            <a:r>
              <a:rPr lang="en-US" altLang="ja-JP" dirty="0" smtClean="0"/>
              <a:t>Can reach the intrinsic speed of CAMAC/VME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331640" y="3347700"/>
            <a:ext cx="2160240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CAMAC/VME</a:t>
            </a:r>
          </a:p>
          <a:p>
            <a:pPr algn="ctr"/>
            <a:r>
              <a:rPr kumimoji="1" lang="en-US" altLang="ja-JP" sz="2000" dirty="0" smtClean="0"/>
              <a:t>Module</a:t>
            </a:r>
            <a:endParaRPr kumimoji="1" lang="ja-JP" altLang="en-US"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3779912" y="4643844"/>
            <a:ext cx="1575792" cy="15925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Mini</a:t>
            </a:r>
          </a:p>
          <a:p>
            <a:pPr algn="ctr"/>
            <a:r>
              <a:rPr kumimoji="1" lang="en-US" altLang="ja-JP" sz="2000" dirty="0" smtClean="0"/>
              <a:t>Controller</a:t>
            </a:r>
            <a:endParaRPr kumimoji="1" lang="ja-JP" altLang="en-US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5580112" y="3275692"/>
            <a:ext cx="1575792" cy="2960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CAMAC/VME</a:t>
            </a:r>
          </a:p>
          <a:p>
            <a:pPr algn="ctr"/>
            <a:r>
              <a:rPr lang="en-US" altLang="ja-JP" sz="2000" dirty="0" smtClean="0"/>
              <a:t>Bus</a:t>
            </a:r>
          </a:p>
        </p:txBody>
      </p:sp>
      <p:sp>
        <p:nvSpPr>
          <p:cNvPr id="7" name="右矢印 6"/>
          <p:cNvSpPr/>
          <p:nvPr/>
        </p:nvSpPr>
        <p:spPr>
          <a:xfrm rot="10800000">
            <a:off x="5220072" y="5507940"/>
            <a:ext cx="504056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32040" y="6074712"/>
            <a:ext cx="12318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Power only</a:t>
            </a:r>
            <a:endParaRPr kumimoji="1" lang="ja-JP" altLang="en-US" dirty="0"/>
          </a:p>
        </p:txBody>
      </p:sp>
      <p:sp>
        <p:nvSpPr>
          <p:cNvPr id="10" name="左右矢印 9"/>
          <p:cNvSpPr/>
          <p:nvPr/>
        </p:nvSpPr>
        <p:spPr>
          <a:xfrm>
            <a:off x="3275856" y="5507940"/>
            <a:ext cx="720080" cy="504056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03374" y="6084004"/>
            <a:ext cx="62055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Data</a:t>
            </a:r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>
          <a:xfrm rot="17952253">
            <a:off x="4329565" y="4312127"/>
            <a:ext cx="648072" cy="43204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83968" y="3842464"/>
            <a:ext cx="116493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Data to PC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Mini Controller (VME case)</a:t>
            </a:r>
            <a:endParaRPr kumimoji="1" lang="ja-JP" altLang="en-US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755576" y="1340768"/>
            <a:ext cx="7712596" cy="4896544"/>
            <a:chOff x="1259632" y="1340768"/>
            <a:chExt cx="7712596" cy="4896544"/>
          </a:xfrm>
        </p:grpSpPr>
        <p:sp>
          <p:nvSpPr>
            <p:cNvPr id="4" name="正方形/長方形 3"/>
            <p:cNvSpPr/>
            <p:nvPr/>
          </p:nvSpPr>
          <p:spPr>
            <a:xfrm>
              <a:off x="3131840" y="1340768"/>
              <a:ext cx="4248472" cy="48965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843808" y="1556792"/>
              <a:ext cx="432048" cy="15841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843808" y="4437112"/>
              <a:ext cx="432048" cy="15841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7236296" y="1556792"/>
              <a:ext cx="432048" cy="15841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740352" y="1846565"/>
              <a:ext cx="12318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VME Bus</a:t>
              </a:r>
            </a:p>
            <a:p>
              <a:r>
                <a:rPr lang="en-US" altLang="ja-JP" dirty="0" smtClean="0"/>
                <a:t>Power only</a:t>
              </a:r>
              <a:endParaRPr kumimoji="1" lang="ja-JP" altLang="en-US" dirty="0"/>
            </a:p>
          </p:txBody>
        </p:sp>
        <p:sp>
          <p:nvSpPr>
            <p:cNvPr id="13" name="右矢印 12"/>
            <p:cNvSpPr/>
            <p:nvPr/>
          </p:nvSpPr>
          <p:spPr>
            <a:xfrm rot="10800000">
              <a:off x="7092280" y="2060848"/>
              <a:ext cx="648072" cy="432048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左右矢印 13"/>
            <p:cNvSpPr/>
            <p:nvPr/>
          </p:nvSpPr>
          <p:spPr>
            <a:xfrm>
              <a:off x="2051720" y="3429000"/>
              <a:ext cx="864096" cy="576064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259632" y="2780928"/>
              <a:ext cx="16741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VME Module</a:t>
              </a:r>
            </a:p>
            <a:p>
              <a:r>
                <a:rPr lang="en-US" altLang="ja-JP" dirty="0" smtClean="0"/>
                <a:t>Power and Data</a:t>
              </a:r>
              <a:endParaRPr kumimoji="1" lang="ja-JP" altLang="en-US" dirty="0"/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4499992" y="2492896"/>
              <a:ext cx="1584176" cy="136815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Xilinx</a:t>
              </a:r>
            </a:p>
            <a:p>
              <a:pPr algn="ctr"/>
              <a:r>
                <a:rPr kumimoji="1" lang="en-US" altLang="ja-JP" dirty="0" smtClean="0"/>
                <a:t>Spartan</a:t>
              </a:r>
              <a:endParaRPr lang="en-US" altLang="ja-JP" dirty="0" smtClean="0"/>
            </a:p>
            <a:p>
              <a:pPr algn="ctr"/>
              <a:r>
                <a:rPr lang="en-US" altLang="ja-JP" dirty="0" smtClean="0"/>
                <a:t>3A or 3AN</a:t>
              </a:r>
            </a:p>
            <a:p>
              <a:pPr algn="ctr"/>
              <a:r>
                <a:rPr lang="en-US" altLang="ja-JP" dirty="0" smtClean="0"/>
                <a:t>(50 or 200)</a:t>
              </a: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444208" y="4509120"/>
              <a:ext cx="720080" cy="6480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rgbClr val="FFFF00"/>
                  </a:solidFill>
                </a:rPr>
                <a:t>USB</a:t>
              </a:r>
            </a:p>
            <a:p>
              <a:pPr algn="ctr"/>
              <a:r>
                <a:rPr lang="en-US" altLang="ja-JP" sz="2000" dirty="0" smtClean="0">
                  <a:solidFill>
                    <a:srgbClr val="FFFF00"/>
                  </a:solidFill>
                </a:rPr>
                <a:t>2.0</a:t>
              </a:r>
              <a:endParaRPr kumimoji="1" lang="ja-JP" alt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19" name="左右矢印 18"/>
            <p:cNvSpPr/>
            <p:nvPr/>
          </p:nvSpPr>
          <p:spPr>
            <a:xfrm>
              <a:off x="7164288" y="4581128"/>
              <a:ext cx="864096" cy="576064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8055200" y="4653136"/>
              <a:ext cx="837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to PC</a:t>
              </a:r>
              <a:endParaRPr kumimoji="1" lang="en-US" altLang="ja-JP" sz="2400" dirty="0" smtClean="0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4499992" y="4293096"/>
              <a:ext cx="1584176" cy="1152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FDTI</a:t>
              </a:r>
            </a:p>
            <a:p>
              <a:pPr algn="ctr"/>
              <a:r>
                <a:rPr lang="en-US" altLang="ja-JP" dirty="0" smtClean="0"/>
                <a:t>USB-Parallel</a:t>
              </a:r>
            </a:p>
            <a:p>
              <a:pPr algn="ctr"/>
              <a:r>
                <a:rPr kumimoji="1" lang="en-US" altLang="ja-JP" dirty="0" smtClean="0"/>
                <a:t>FT2232HL</a:t>
              </a:r>
              <a:endParaRPr kumimoji="1" lang="ja-JP" altLang="en-US" dirty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156176" y="3284984"/>
              <a:ext cx="720080" cy="5040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rgbClr val="FFFF00"/>
                  </a:solidFill>
                </a:rPr>
                <a:t>JTAG</a:t>
              </a:r>
              <a:endParaRPr kumimoji="1" lang="ja-JP" alt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3707904" y="1772816"/>
              <a:ext cx="432048" cy="417646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kumimoji="1" lang="en-US" altLang="ja-JP" dirty="0" smtClean="0"/>
                <a:t>BUS </a:t>
              </a:r>
              <a:r>
                <a:rPr lang="en-US" altLang="ja-JP" dirty="0" smtClean="0"/>
                <a:t>Transceiver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346780" y="1556792"/>
              <a:ext cx="433132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5V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067944" y="1556792"/>
              <a:ext cx="607859" cy="3693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3.3</a:t>
              </a:r>
              <a:r>
                <a:rPr kumimoji="1" lang="en-US" altLang="ja-JP" dirty="0" smtClean="0"/>
                <a:t>V</a:t>
              </a:r>
              <a:endParaRPr kumimoji="1" lang="ja-JP" altLang="en-US" dirty="0"/>
            </a:p>
          </p:txBody>
        </p:sp>
        <p:sp>
          <p:nvSpPr>
            <p:cNvPr id="26" name="左右矢印 25"/>
            <p:cNvSpPr/>
            <p:nvPr/>
          </p:nvSpPr>
          <p:spPr>
            <a:xfrm>
              <a:off x="3995936" y="2564904"/>
              <a:ext cx="576064" cy="432048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左右矢印 26"/>
            <p:cNvSpPr/>
            <p:nvPr/>
          </p:nvSpPr>
          <p:spPr>
            <a:xfrm>
              <a:off x="3203848" y="2276872"/>
              <a:ext cx="576064" cy="432048"/>
            </a:xfrm>
            <a:prstGeom prst="left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左右矢印 27"/>
            <p:cNvSpPr/>
            <p:nvPr/>
          </p:nvSpPr>
          <p:spPr>
            <a:xfrm>
              <a:off x="3203848" y="5157192"/>
              <a:ext cx="576064" cy="432048"/>
            </a:xfrm>
            <a:prstGeom prst="left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左右矢印 28"/>
            <p:cNvSpPr/>
            <p:nvPr/>
          </p:nvSpPr>
          <p:spPr>
            <a:xfrm rot="5400000">
              <a:off x="5004048" y="3861048"/>
              <a:ext cx="576064" cy="432048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左右矢印 29"/>
            <p:cNvSpPr/>
            <p:nvPr/>
          </p:nvSpPr>
          <p:spPr>
            <a:xfrm>
              <a:off x="5940152" y="4653136"/>
              <a:ext cx="576064" cy="432048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角丸四角形 31"/>
          <p:cNvSpPr/>
          <p:nvPr/>
        </p:nvSpPr>
        <p:spPr>
          <a:xfrm>
            <a:off x="5652120" y="1700808"/>
            <a:ext cx="720080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LDO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Schematics</a:t>
            </a:r>
            <a:endParaRPr kumimoji="1" lang="ja-JP" altLang="en-US" dirty="0"/>
          </a:p>
        </p:txBody>
      </p:sp>
      <p:sp>
        <p:nvSpPr>
          <p:cNvPr id="81" name="コンテンツ プレースホルダ 80"/>
          <p:cNvSpPr>
            <a:spLocks noGrp="1"/>
          </p:cNvSpPr>
          <p:nvPr>
            <p:ph sz="half" idx="2"/>
          </p:nvPr>
        </p:nvSpPr>
        <p:spPr>
          <a:xfrm>
            <a:off x="4648200" y="2780928"/>
            <a:ext cx="4038600" cy="3345235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Even in usual CAMAC / VME modules, &lt;&lt; 50us/event dead time is available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smtClean="0"/>
              <a:t>If we choose fast VME TDC such as V1190, </a:t>
            </a:r>
            <a:r>
              <a:rPr kumimoji="1" lang="en-US" altLang="ja-JP" sz="2400" dirty="0" smtClean="0"/>
              <a:t>100kcps </a:t>
            </a:r>
            <a:r>
              <a:rPr kumimoji="1" lang="en-US" altLang="ja-JP" sz="2400" dirty="0" smtClean="0"/>
              <a:t>trigger DAQ </a:t>
            </a:r>
            <a:r>
              <a:rPr lang="en-US" altLang="ja-JP" sz="2400" dirty="0" smtClean="0"/>
              <a:t>will be available</a:t>
            </a:r>
            <a:endParaRPr kumimoji="1" lang="ja-JP" altLang="en-US" sz="2400" dirty="0"/>
          </a:p>
        </p:txBody>
      </p:sp>
      <p:grpSp>
        <p:nvGrpSpPr>
          <p:cNvPr id="51" name="グループ化 50"/>
          <p:cNvGrpSpPr/>
          <p:nvPr/>
        </p:nvGrpSpPr>
        <p:grpSpPr>
          <a:xfrm>
            <a:off x="1030870" y="2852936"/>
            <a:ext cx="3312368" cy="2160240"/>
            <a:chOff x="3419872" y="2204864"/>
            <a:chExt cx="3312368" cy="2160240"/>
          </a:xfrm>
        </p:grpSpPr>
        <p:sp>
          <p:nvSpPr>
            <p:cNvPr id="29" name="正方形/長方形 28"/>
            <p:cNvSpPr/>
            <p:nvPr/>
          </p:nvSpPr>
          <p:spPr>
            <a:xfrm>
              <a:off x="3419872" y="4149080"/>
              <a:ext cx="2808312" cy="144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491880" y="2708920"/>
              <a:ext cx="2808312" cy="14401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3563888" y="4149080"/>
              <a:ext cx="252028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正方形/長方形 30"/>
            <p:cNvSpPr/>
            <p:nvPr/>
          </p:nvSpPr>
          <p:spPr>
            <a:xfrm>
              <a:off x="6092552" y="2780928"/>
              <a:ext cx="135632" cy="144854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3419872" y="2772544"/>
              <a:ext cx="135632" cy="144854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コネクタ 38"/>
            <p:cNvCxnSpPr/>
            <p:nvPr/>
          </p:nvCxnSpPr>
          <p:spPr>
            <a:xfrm rot="5400000" flipH="1" flipV="1">
              <a:off x="5436096" y="3501008"/>
              <a:ext cx="1296144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5400000" flipH="1" flipV="1">
              <a:off x="2915816" y="3501008"/>
              <a:ext cx="1296144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平行四辺形 26"/>
            <p:cNvSpPr/>
            <p:nvPr/>
          </p:nvSpPr>
          <p:spPr>
            <a:xfrm rot="16200000" flipH="1">
              <a:off x="5436096" y="2996952"/>
              <a:ext cx="2088231" cy="504056"/>
            </a:xfrm>
            <a:prstGeom prst="parallelogram">
              <a:avLst>
                <a:gd name="adj" fmla="val 96703"/>
              </a:avLst>
            </a:prstGeom>
            <a:solidFill>
              <a:schemeClr val="bg1">
                <a:lumMod val="75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8" name="直線コネクタ 47"/>
            <p:cNvCxnSpPr/>
            <p:nvPr/>
          </p:nvCxnSpPr>
          <p:spPr>
            <a:xfrm rot="10800000" flipV="1">
              <a:off x="3419872" y="2700535"/>
              <a:ext cx="2799928" cy="838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rot="10800000" flipV="1">
              <a:off x="3419872" y="4284711"/>
              <a:ext cx="2799928" cy="838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グループ化 42"/>
            <p:cNvGrpSpPr/>
            <p:nvPr/>
          </p:nvGrpSpPr>
          <p:grpSpPr>
            <a:xfrm>
              <a:off x="3635896" y="2564904"/>
              <a:ext cx="1728192" cy="1800200"/>
              <a:chOff x="3779912" y="2420888"/>
              <a:chExt cx="1728192" cy="1800200"/>
            </a:xfrm>
          </p:grpSpPr>
          <p:sp>
            <p:nvSpPr>
              <p:cNvPr id="13" name="直方体 12"/>
              <p:cNvSpPr/>
              <p:nvPr/>
            </p:nvSpPr>
            <p:spPr>
              <a:xfrm>
                <a:off x="3779912" y="2420888"/>
                <a:ext cx="720080" cy="1800200"/>
              </a:xfrm>
              <a:prstGeom prst="cube">
                <a:avLst>
                  <a:gd name="adj" fmla="val 753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直方体 13"/>
              <p:cNvSpPr/>
              <p:nvPr/>
            </p:nvSpPr>
            <p:spPr>
              <a:xfrm>
                <a:off x="3995936" y="2420888"/>
                <a:ext cx="720080" cy="1800200"/>
              </a:xfrm>
              <a:prstGeom prst="cube">
                <a:avLst>
                  <a:gd name="adj" fmla="val 753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直方体 15"/>
              <p:cNvSpPr/>
              <p:nvPr/>
            </p:nvSpPr>
            <p:spPr>
              <a:xfrm>
                <a:off x="4427984" y="2420888"/>
                <a:ext cx="720080" cy="1800200"/>
              </a:xfrm>
              <a:prstGeom prst="cube">
                <a:avLst>
                  <a:gd name="adj" fmla="val 753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直方体 16"/>
              <p:cNvSpPr/>
              <p:nvPr/>
            </p:nvSpPr>
            <p:spPr>
              <a:xfrm>
                <a:off x="4788024" y="2420888"/>
                <a:ext cx="720080" cy="1800200"/>
              </a:xfrm>
              <a:prstGeom prst="cube">
                <a:avLst>
                  <a:gd name="adj" fmla="val 753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" name="正方形/長方形 27"/>
            <p:cNvSpPr/>
            <p:nvPr/>
          </p:nvSpPr>
          <p:spPr>
            <a:xfrm>
              <a:off x="3419872" y="2708920"/>
              <a:ext cx="2808312" cy="144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平行四辺形 24"/>
            <p:cNvSpPr/>
            <p:nvPr/>
          </p:nvSpPr>
          <p:spPr>
            <a:xfrm>
              <a:off x="3419872" y="2204864"/>
              <a:ext cx="3312368" cy="504056"/>
            </a:xfrm>
            <a:prstGeom prst="parallelogram">
              <a:avLst>
                <a:gd name="adj" fmla="val 103421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コネクタ 36"/>
            <p:cNvCxnSpPr/>
            <p:nvPr/>
          </p:nvCxnSpPr>
          <p:spPr>
            <a:xfrm>
              <a:off x="3563888" y="2852936"/>
              <a:ext cx="252028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rot="5400000" flipH="1" flipV="1">
              <a:off x="2627784" y="3501008"/>
              <a:ext cx="1584176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rot="5400000" flipH="1" flipV="1">
              <a:off x="5436096" y="3501008"/>
              <a:ext cx="1584176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直方体 51"/>
          <p:cNvSpPr/>
          <p:nvPr/>
        </p:nvSpPr>
        <p:spPr>
          <a:xfrm>
            <a:off x="3119102" y="1844824"/>
            <a:ext cx="864096" cy="504056"/>
          </a:xfrm>
          <a:prstGeom prst="cube">
            <a:avLst>
              <a:gd name="adj" fmla="val 53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曲線コネクタ 54"/>
          <p:cNvCxnSpPr>
            <a:stCxn id="52" idx="0"/>
          </p:cNvCxnSpPr>
          <p:nvPr/>
        </p:nvCxnSpPr>
        <p:spPr>
          <a:xfrm rot="16200000" flipH="1" flipV="1">
            <a:off x="1560017" y="1629322"/>
            <a:ext cx="1910762" cy="2341765"/>
          </a:xfrm>
          <a:prstGeom prst="curvedConnector4">
            <a:avLst>
              <a:gd name="adj1" fmla="val -11964"/>
              <a:gd name="adj2" fmla="val 103357"/>
            </a:avLst>
          </a:prstGeom>
          <a:ln w="38100"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曲線コネクタ 55"/>
          <p:cNvCxnSpPr>
            <a:stCxn id="52" idx="1"/>
          </p:cNvCxnSpPr>
          <p:nvPr/>
        </p:nvCxnSpPr>
        <p:spPr>
          <a:xfrm rot="16200000" flipH="1" flipV="1">
            <a:off x="1663586" y="2003150"/>
            <a:ext cx="1640501" cy="1864367"/>
          </a:xfrm>
          <a:prstGeom prst="curvedConnector3">
            <a:avLst>
              <a:gd name="adj1" fmla="val -16278"/>
            </a:avLst>
          </a:prstGeom>
          <a:ln w="38100"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曲線コネクタ 56"/>
          <p:cNvCxnSpPr>
            <a:stCxn id="52" idx="2"/>
          </p:cNvCxnSpPr>
          <p:nvPr/>
        </p:nvCxnSpPr>
        <p:spPr>
          <a:xfrm rot="10800000" flipV="1">
            <a:off x="1983702" y="2231981"/>
            <a:ext cx="1135401" cy="1523603"/>
          </a:xfrm>
          <a:prstGeom prst="curvedConnector2">
            <a:avLst/>
          </a:prstGeom>
          <a:ln w="38100"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曲線コネクタ 59"/>
          <p:cNvCxnSpPr>
            <a:stCxn id="52" idx="3"/>
          </p:cNvCxnSpPr>
          <p:nvPr/>
        </p:nvCxnSpPr>
        <p:spPr>
          <a:xfrm rot="5400000">
            <a:off x="2176529" y="2516093"/>
            <a:ext cx="1406705" cy="1072279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2868663" y="908720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Small PC</a:t>
            </a:r>
          </a:p>
          <a:p>
            <a:r>
              <a:rPr lang="en-US" altLang="ja-JP" sz="2000" dirty="0" smtClean="0"/>
              <a:t> with USB</a:t>
            </a:r>
          </a:p>
        </p:txBody>
      </p:sp>
      <p:sp>
        <p:nvSpPr>
          <p:cNvPr id="76" name="右矢印 75"/>
          <p:cNvSpPr/>
          <p:nvPr/>
        </p:nvSpPr>
        <p:spPr>
          <a:xfrm>
            <a:off x="4055206" y="1988840"/>
            <a:ext cx="108012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135326" y="1844824"/>
            <a:ext cx="1452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Ethernet</a:t>
            </a:r>
            <a:endParaRPr kumimoji="1" lang="ja-JP" altLang="en-US" sz="28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174886" y="5415607"/>
            <a:ext cx="31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Slightly over the crate...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Charge-to-Time converter</a:t>
            </a:r>
          </a:p>
          <a:p>
            <a:pPr lvl="1"/>
            <a:r>
              <a:rPr kumimoji="1" lang="en-US" altLang="ja-JP" dirty="0" smtClean="0"/>
              <a:t>500ns dead-time/hit</a:t>
            </a:r>
          </a:p>
          <a:p>
            <a:pPr lvl="1"/>
            <a:r>
              <a:rPr lang="en-US" altLang="ja-JP" dirty="0" smtClean="0"/>
              <a:t>Wide dynamic range</a:t>
            </a:r>
          </a:p>
          <a:p>
            <a:pPr lvl="2"/>
            <a:r>
              <a:rPr lang="en-US" altLang="ja-JP" dirty="0" smtClean="0"/>
              <a:t>0</a:t>
            </a:r>
            <a:r>
              <a:rPr kumimoji="1" lang="en-US" altLang="ja-JP" dirty="0" smtClean="0"/>
              <a:t> - 2500 </a:t>
            </a:r>
            <a:r>
              <a:rPr kumimoji="1" lang="en-US" altLang="ja-JP" dirty="0" err="1" smtClean="0"/>
              <a:t>pC</a:t>
            </a:r>
            <a:endParaRPr kumimoji="1" lang="en-US" altLang="ja-JP" dirty="0" smtClean="0"/>
          </a:p>
          <a:p>
            <a:r>
              <a:rPr lang="en-US" altLang="ja-JP" dirty="0" smtClean="0"/>
              <a:t>With V1190 </a:t>
            </a:r>
            <a:r>
              <a:rPr lang="en-US" altLang="ja-JP" dirty="0" err="1" smtClean="0"/>
              <a:t>multihit</a:t>
            </a:r>
            <a:r>
              <a:rPr lang="en-US" altLang="ja-JP" dirty="0" smtClean="0"/>
              <a:t> TDC</a:t>
            </a:r>
          </a:p>
          <a:p>
            <a:pPr lvl="1"/>
            <a:r>
              <a:rPr lang="en-US" altLang="ja-JP" dirty="0" smtClean="0"/>
              <a:t>100ps LSB</a:t>
            </a:r>
          </a:p>
          <a:p>
            <a:pPr lvl="1"/>
            <a:r>
              <a:rPr lang="en-US" altLang="ja-JP" dirty="0" smtClean="0"/>
              <a:t>10ns dead-time/hit</a:t>
            </a:r>
          </a:p>
          <a:p>
            <a:r>
              <a:rPr lang="en-US" altLang="ja-JP" dirty="0" smtClean="0"/>
              <a:t>100kcps DAQ </a:t>
            </a:r>
            <a:r>
              <a:rPr lang="en-US" altLang="ja-JP" dirty="0" smtClean="0"/>
              <a:t>is</a:t>
            </a:r>
            <a:r>
              <a:rPr lang="en-US" altLang="ja-JP" dirty="0" smtClean="0"/>
              <a:t> </a:t>
            </a:r>
            <a:r>
              <a:rPr lang="en-US" altLang="ja-JP" dirty="0" smtClean="0"/>
              <a:t>available</a:t>
            </a:r>
          </a:p>
          <a:p>
            <a:pPr lvl="1"/>
            <a:r>
              <a:rPr kumimoji="1" lang="en-US" altLang="ja-JP" dirty="0" smtClean="0"/>
              <a:t>Dead time &lt; 5us/event</a:t>
            </a:r>
          </a:p>
          <a:p>
            <a:pPr lvl="1"/>
            <a:r>
              <a:rPr lang="en-US" altLang="ja-JP" dirty="0" smtClean="0"/>
              <a:t>For Plastic, PPAC, NaI, LaBr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Fast DAQ - QTC + V1190 </a:t>
            </a:r>
            <a:r>
              <a:rPr lang="en-US" altLang="ja-JP" dirty="0" err="1" smtClean="0"/>
              <a:t>multihit</a:t>
            </a:r>
            <a:r>
              <a:rPr lang="en-US" altLang="ja-JP" dirty="0" smtClean="0"/>
              <a:t> TDC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147340" cy="217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684" y="4149080"/>
            <a:ext cx="1294540" cy="233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005064"/>
            <a:ext cx="6953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6740520" y="472514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+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6093296"/>
            <a:ext cx="409387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Already working for SHARAQ experiments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first step of the module development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To know, how to make PCB, what is the difficulty, </a:t>
            </a:r>
            <a:r>
              <a:rPr kumimoji="1" lang="en-US" altLang="ja-JP" dirty="0" smtClean="0">
                <a:solidFill>
                  <a:srgbClr val="FF0000"/>
                </a:solidFill>
              </a:rPr>
              <a:t>how cost is it?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603498" y="2132856"/>
            <a:ext cx="7856934" cy="4539082"/>
            <a:chOff x="603498" y="2204864"/>
            <a:chExt cx="7856934" cy="453908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3498" y="2636912"/>
              <a:ext cx="7856934" cy="4107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555776" y="2204864"/>
              <a:ext cx="3716980" cy="46166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VME NIM-to-LVDS converter</a:t>
              </a:r>
              <a:endParaRPr kumimoji="1" lang="ja-JP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first step of the module development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1700808"/>
            <a:ext cx="371698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VME NIM-to-LVDS converter</a:t>
            </a:r>
            <a:endParaRPr kumimoji="1" lang="ja-JP" altLang="en-US" sz="2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807" y="1268760"/>
            <a:ext cx="38576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 descr="IMG_2664.JPG"/>
          <p:cNvPicPr>
            <a:picLocks noChangeAspect="1"/>
          </p:cNvPicPr>
          <p:nvPr/>
        </p:nvPicPr>
        <p:blipFill>
          <a:blip r:embed="rId3" cstate="print"/>
          <a:srcRect l="5704" t="15744" r="2160" b="13382"/>
          <a:stretch>
            <a:fillRect/>
          </a:stretch>
        </p:blipFill>
        <p:spPr>
          <a:xfrm>
            <a:off x="899592" y="2996952"/>
            <a:ext cx="5904656" cy="340653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499992" y="5550331"/>
            <a:ext cx="4608762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lvl="1"/>
            <a:r>
              <a:rPr lang="en-US" altLang="ja-JP" sz="2400" dirty="0" smtClean="0"/>
              <a:t>The cost is only 25,000 yen/module</a:t>
            </a:r>
          </a:p>
          <a:p>
            <a:pPr marL="0" lvl="1"/>
            <a:r>
              <a:rPr lang="en-US" altLang="ja-JP" sz="2400" dirty="0" smtClean="0"/>
              <a:t> (50% = LEMO connectors)</a:t>
            </a:r>
            <a:endParaRPr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Development of Device Driver (from 1998)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Tried to porting CAMAC driver to RTLinux</a:t>
            </a:r>
          </a:p>
          <a:p>
            <a:pPr lvl="1"/>
            <a:r>
              <a:rPr lang="en-US" altLang="ja-JP" dirty="0" smtClean="0"/>
              <a:t>I studied C language to develop the device driver</a:t>
            </a:r>
          </a:p>
          <a:p>
            <a:pPr lvl="1"/>
            <a:r>
              <a:rPr lang="en-US" altLang="ja-JP" dirty="0" smtClean="0"/>
              <a:t>Real-time extended </a:t>
            </a:r>
            <a:r>
              <a:rPr lang="en-US" altLang="ja-JP" dirty="0" smtClean="0"/>
              <a:t>Linux</a:t>
            </a:r>
          </a:p>
          <a:p>
            <a:r>
              <a:rPr lang="en-US" altLang="ja-JP" dirty="0" smtClean="0"/>
              <a:t>2000, Linux based DAQ in RIPS</a:t>
            </a:r>
          </a:p>
          <a:p>
            <a:pPr lvl="1"/>
            <a:r>
              <a:rPr kumimoji="1" lang="en-US" altLang="ja-JP" dirty="0" smtClean="0"/>
              <a:t>no </a:t>
            </a:r>
            <a:r>
              <a:rPr kumimoji="1" lang="en-US" altLang="ja-JP" dirty="0" smtClean="0"/>
              <a:t>more VAX workstation</a:t>
            </a:r>
          </a:p>
          <a:p>
            <a:pPr lvl="1"/>
            <a:r>
              <a:rPr lang="en-US" altLang="ja-JP" dirty="0" smtClean="0"/>
              <a:t>without ACC (Auxiliary Crate </a:t>
            </a:r>
            <a:r>
              <a:rPr lang="en-US" altLang="ja-JP" dirty="0" smtClean="0"/>
              <a:t>Controller,  </a:t>
            </a:r>
            <a:r>
              <a:rPr lang="en-US" altLang="ja-JP" dirty="0" smtClean="0"/>
              <a:t>J11)</a:t>
            </a:r>
          </a:p>
          <a:p>
            <a:pPr lvl="2"/>
            <a:r>
              <a:rPr lang="en-US" altLang="ja-JP" dirty="0" smtClean="0"/>
              <a:t>Readout routine has been developed by T. Ichihara with assembly language</a:t>
            </a:r>
          </a:p>
          <a:p>
            <a:pPr lvl="1"/>
            <a:r>
              <a:rPr kumimoji="1" lang="en-US" altLang="ja-JP" dirty="0" smtClean="0"/>
              <a:t>Network distributed </a:t>
            </a:r>
            <a:r>
              <a:rPr kumimoji="1" lang="en-US" altLang="ja-JP" dirty="0" smtClean="0"/>
              <a:t>DAQ</a:t>
            </a:r>
            <a:endParaRPr kumimoji="1" lang="en-US" altLang="ja-JP" dirty="0" smtClean="0"/>
          </a:p>
          <a:p>
            <a:r>
              <a:rPr kumimoji="1" lang="en-US" altLang="ja-JP" dirty="0" smtClean="0"/>
              <a:t>After that</a:t>
            </a:r>
          </a:p>
          <a:p>
            <a:pPr lvl="1"/>
            <a:r>
              <a:rPr lang="en-US" altLang="ja-JP" dirty="0" smtClean="0"/>
              <a:t>ported many CAMAC / VME drivers to Linux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Activities - Education</a:t>
            </a:r>
            <a:endParaRPr kumimoji="1" lang="ja-JP" altLang="en-US" dirty="0"/>
          </a:p>
        </p:txBody>
      </p:sp>
      <p:graphicFrame>
        <p:nvGraphicFramePr>
          <p:cNvPr id="8" name="図表 7"/>
          <p:cNvGraphicFramePr/>
          <p:nvPr/>
        </p:nvGraphicFramePr>
        <p:xfrm>
          <a:off x="3563888" y="1124744"/>
          <a:ext cx="4668180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図表 8"/>
          <p:cNvGraphicFramePr/>
          <p:nvPr/>
        </p:nvGraphicFramePr>
        <p:xfrm>
          <a:off x="3635896" y="3429000"/>
          <a:ext cx="4668180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右矢印 9"/>
          <p:cNvSpPr/>
          <p:nvPr/>
        </p:nvSpPr>
        <p:spPr>
          <a:xfrm>
            <a:off x="2339752" y="2708920"/>
            <a:ext cx="720080" cy="11521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611560" y="2564904"/>
            <a:ext cx="1418456" cy="14184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RIKEN</a:t>
            </a:r>
          </a:p>
          <a:p>
            <a:pPr algn="ctr"/>
            <a:r>
              <a:rPr lang="en-US" altLang="ja-JP" sz="2800" dirty="0" smtClean="0"/>
              <a:t>(H.B.)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Activities - Collaboration - MUST2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611560" y="1412776"/>
            <a:ext cx="1872208" cy="1080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RIBF</a:t>
            </a:r>
          </a:p>
          <a:p>
            <a:pPr algn="ctr"/>
            <a:r>
              <a:rPr lang="en-US" altLang="ja-JP" sz="2400" dirty="0" smtClean="0"/>
              <a:t>(Beam line)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DAQ</a:t>
            </a:r>
            <a:endParaRPr kumimoji="1" lang="ja-JP" altLang="en-US" sz="2400" dirty="0"/>
          </a:p>
        </p:txBody>
      </p:sp>
      <p:sp>
        <p:nvSpPr>
          <p:cNvPr id="6" name="角丸四角形 5"/>
          <p:cNvSpPr/>
          <p:nvPr/>
        </p:nvSpPr>
        <p:spPr>
          <a:xfrm>
            <a:off x="3275856" y="1340768"/>
            <a:ext cx="1296144" cy="11521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MUST2</a:t>
            </a:r>
          </a:p>
          <a:p>
            <a:pPr algn="ctr"/>
            <a:r>
              <a:rPr lang="en-US" altLang="ja-JP" sz="2400" dirty="0" smtClean="0"/>
              <a:t>GANIL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DAQ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28184" y="2204864"/>
            <a:ext cx="269926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Experiment has been done</a:t>
            </a:r>
          </a:p>
          <a:p>
            <a:r>
              <a:rPr kumimoji="1" lang="en-US" altLang="ja-JP" dirty="0" smtClean="0"/>
              <a:t> </a:t>
            </a:r>
            <a:r>
              <a:rPr lang="en-US" altLang="ja-JP" dirty="0" err="1" smtClean="0"/>
              <a:t>May</a:t>
            </a:r>
            <a:r>
              <a:rPr kumimoji="1" lang="en-US" altLang="ja-JP" dirty="0" err="1" smtClean="0"/>
              <a:t>&amp;July</a:t>
            </a:r>
            <a:r>
              <a:rPr kumimoji="1" lang="en-US" altLang="ja-JP" dirty="0" smtClean="0"/>
              <a:t> 2010</a:t>
            </a:r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3131840" y="2132856"/>
            <a:ext cx="360040" cy="36004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左右矢印 6"/>
          <p:cNvSpPr/>
          <p:nvPr/>
        </p:nvSpPr>
        <p:spPr>
          <a:xfrm>
            <a:off x="2339752" y="2132856"/>
            <a:ext cx="864096" cy="370327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/>
          <p:nvPr/>
        </p:nvCxnSpPr>
        <p:spPr>
          <a:xfrm rot="16200000" flipV="1">
            <a:off x="3311860" y="2384884"/>
            <a:ext cx="432048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3635896" y="2505670"/>
            <a:ext cx="2066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Newly developed </a:t>
            </a:r>
          </a:p>
          <a:p>
            <a:r>
              <a:rPr lang="en-US" altLang="ja-JP" dirty="0" smtClean="0"/>
              <a:t> software connector</a:t>
            </a:r>
          </a:p>
          <a:p>
            <a:r>
              <a:rPr kumimoji="1" lang="en-US" altLang="ja-JP" dirty="0" smtClean="0"/>
              <a:t> for RIBF DAQ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995936" y="5805264"/>
            <a:ext cx="494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by </a:t>
            </a:r>
            <a:r>
              <a:rPr lang="en-US" altLang="ja-JP" dirty="0" err="1" smtClean="0"/>
              <a:t>H.Baba</a:t>
            </a:r>
            <a:r>
              <a:rPr lang="en-US" altLang="ja-JP" dirty="0" smtClean="0"/>
              <a:t>, S. Takeuchi, </a:t>
            </a:r>
            <a:r>
              <a:rPr lang="en-US" altLang="ja-JP" dirty="0" smtClean="0">
                <a:solidFill>
                  <a:srgbClr val="FF0000"/>
                </a:solidFill>
              </a:rPr>
              <a:t>Y. </a:t>
            </a:r>
            <a:r>
              <a:rPr lang="en-US" altLang="ja-JP" dirty="0" err="1" smtClean="0">
                <a:solidFill>
                  <a:srgbClr val="FF0000"/>
                </a:solidFill>
              </a:rPr>
              <a:t>Togano</a:t>
            </a:r>
            <a:r>
              <a:rPr lang="en-US" altLang="ja-JP" dirty="0" smtClean="0"/>
              <a:t>,  M. Nishimura,</a:t>
            </a:r>
            <a:br>
              <a:rPr lang="en-US" altLang="ja-JP" dirty="0" smtClean="0"/>
            </a:br>
            <a:r>
              <a:rPr lang="en-US" altLang="ja-JP" dirty="0" smtClean="0"/>
              <a:t>V. </a:t>
            </a:r>
            <a:r>
              <a:rPr lang="en-US" altLang="ja-JP" dirty="0" err="1" smtClean="0"/>
              <a:t>Lapoux</a:t>
            </a:r>
            <a:r>
              <a:rPr lang="en-US" altLang="ja-JP" dirty="0" smtClean="0"/>
              <a:t>, A. </a:t>
            </a:r>
            <a:r>
              <a:rPr lang="en-US" altLang="ja-JP" dirty="0" err="1" smtClean="0"/>
              <a:t>Matta</a:t>
            </a:r>
            <a:r>
              <a:rPr lang="en-US" altLang="ja-JP" dirty="0" smtClean="0"/>
              <a:t> (Special thanks S. Ota, T. </a:t>
            </a:r>
            <a:r>
              <a:rPr lang="en-US" altLang="ja-JP" dirty="0" err="1" smtClean="0"/>
              <a:t>Isobe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3528" y="2780928"/>
            <a:ext cx="330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by H. Baba, F. </a:t>
            </a:r>
            <a:r>
              <a:rPr lang="en-US" altLang="ja-JP" dirty="0" err="1" smtClean="0"/>
              <a:t>Saillant</a:t>
            </a:r>
            <a:r>
              <a:rPr lang="en-US" altLang="ja-JP" dirty="0" smtClean="0"/>
              <a:t>, </a:t>
            </a:r>
            <a:r>
              <a:rPr lang="en-US" altLang="ja-JP" dirty="0" smtClean="0">
                <a:solidFill>
                  <a:srgbClr val="FF0000"/>
                </a:solidFill>
              </a:rPr>
              <a:t>M. </a:t>
            </a:r>
            <a:r>
              <a:rPr lang="en-US" altLang="ja-JP" dirty="0" err="1" smtClean="0">
                <a:solidFill>
                  <a:srgbClr val="FF0000"/>
                </a:solidFill>
              </a:rPr>
              <a:t>Clotilde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971600" y="3717032"/>
            <a:ext cx="2808312" cy="2448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ANAPAW</a:t>
            </a:r>
          </a:p>
          <a:p>
            <a:pPr algn="ctr"/>
            <a:endParaRPr lang="en-US" altLang="ja-JP" sz="2400" dirty="0" smtClean="0"/>
          </a:p>
          <a:p>
            <a:pPr algn="ctr"/>
            <a:endParaRPr kumimoji="1" lang="en-US" altLang="ja-JP" sz="2400" dirty="0" smtClean="0"/>
          </a:p>
          <a:p>
            <a:pPr algn="ctr"/>
            <a:endParaRPr lang="en-US" altLang="ja-JP" sz="2400" dirty="0" smtClean="0"/>
          </a:p>
          <a:p>
            <a:pPr algn="ctr"/>
            <a:endParaRPr kumimoji="1" lang="en-US" altLang="ja-JP" sz="2400" dirty="0" smtClean="0"/>
          </a:p>
          <a:p>
            <a:pPr algn="ctr"/>
            <a:endParaRPr kumimoji="1" lang="ja-JP" altLang="en-US" sz="2400" dirty="0"/>
          </a:p>
        </p:txBody>
      </p:sp>
      <p:sp>
        <p:nvSpPr>
          <p:cNvPr id="60" name="角丸四角形 59"/>
          <p:cNvSpPr/>
          <p:nvPr/>
        </p:nvSpPr>
        <p:spPr>
          <a:xfrm>
            <a:off x="2051720" y="4365104"/>
            <a:ext cx="93610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MUST2</a:t>
            </a:r>
          </a:p>
          <a:p>
            <a:pPr algn="ctr"/>
            <a:r>
              <a:rPr lang="en-US" altLang="ja-JP" sz="1400" dirty="0" err="1" smtClean="0"/>
              <a:t>Decorder</a:t>
            </a:r>
            <a:endParaRPr kumimoji="1" lang="en-US" altLang="ja-JP" sz="1400" dirty="0" smtClean="0"/>
          </a:p>
        </p:txBody>
      </p:sp>
      <p:sp>
        <p:nvSpPr>
          <p:cNvPr id="61" name="角丸四角形 60"/>
          <p:cNvSpPr/>
          <p:nvPr/>
        </p:nvSpPr>
        <p:spPr>
          <a:xfrm>
            <a:off x="1259632" y="5445224"/>
            <a:ext cx="158417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Beam line analyzer</a:t>
            </a:r>
            <a:endParaRPr kumimoji="1" lang="ja-JP" altLang="en-US" sz="1600" dirty="0"/>
          </a:p>
        </p:txBody>
      </p:sp>
      <p:sp>
        <p:nvSpPr>
          <p:cNvPr id="62" name="角丸四角形 61"/>
          <p:cNvSpPr/>
          <p:nvPr/>
        </p:nvSpPr>
        <p:spPr>
          <a:xfrm>
            <a:off x="3131840" y="4653136"/>
            <a:ext cx="93610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Tree</a:t>
            </a:r>
          </a:p>
          <a:p>
            <a:pPr algn="ctr"/>
            <a:r>
              <a:rPr lang="en-US" altLang="ja-JP" sz="1400" dirty="0" smtClean="0"/>
              <a:t>Maker</a:t>
            </a:r>
            <a:endParaRPr kumimoji="1" lang="en-US" altLang="ja-JP" sz="1400" dirty="0" smtClean="0"/>
          </a:p>
        </p:txBody>
      </p:sp>
      <p:sp>
        <p:nvSpPr>
          <p:cNvPr id="63" name="角丸四角形 62"/>
          <p:cNvSpPr/>
          <p:nvPr/>
        </p:nvSpPr>
        <p:spPr>
          <a:xfrm>
            <a:off x="1043608" y="4365104"/>
            <a:ext cx="93610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CAMAC</a:t>
            </a:r>
          </a:p>
          <a:p>
            <a:pPr algn="ctr"/>
            <a:r>
              <a:rPr lang="en-US" altLang="ja-JP" sz="1400" dirty="0" err="1" smtClean="0"/>
              <a:t>Decorder</a:t>
            </a:r>
            <a:endParaRPr kumimoji="1" lang="en-US" altLang="ja-JP" sz="1400" dirty="0" smtClean="0"/>
          </a:p>
        </p:txBody>
      </p:sp>
      <p:sp>
        <p:nvSpPr>
          <p:cNvPr id="64" name="下矢印 63"/>
          <p:cNvSpPr/>
          <p:nvPr/>
        </p:nvSpPr>
        <p:spPr>
          <a:xfrm rot="20481546">
            <a:off x="1619672" y="5085184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下矢印 64"/>
          <p:cNvSpPr/>
          <p:nvPr/>
        </p:nvSpPr>
        <p:spPr>
          <a:xfrm rot="1294954">
            <a:off x="2193094" y="5123013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下矢印 65"/>
          <p:cNvSpPr/>
          <p:nvPr/>
        </p:nvSpPr>
        <p:spPr>
          <a:xfrm rot="14342428">
            <a:off x="2887117" y="5247805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AutoShape 20"/>
          <p:cNvSpPr>
            <a:spLocks noChangeArrowheads="1"/>
          </p:cNvSpPr>
          <p:nvPr/>
        </p:nvSpPr>
        <p:spPr bwMode="auto">
          <a:xfrm rot="10800000">
            <a:off x="4427984" y="4509120"/>
            <a:ext cx="609600" cy="792088"/>
          </a:xfrm>
          <a:prstGeom prst="foldedCorner">
            <a:avLst>
              <a:gd name="adj" fmla="val 3020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r>
              <a:rPr lang="en-US" altLang="ja-JP" sz="1800" dirty="0" smtClean="0"/>
              <a:t>Tree</a:t>
            </a:r>
          </a:p>
          <a:p>
            <a:pPr algn="ctr"/>
            <a:r>
              <a:rPr lang="en-US" altLang="ja-JP" dirty="0" smtClean="0"/>
              <a:t>File</a:t>
            </a:r>
            <a:endParaRPr lang="en-US" altLang="ja-JP" sz="1800" dirty="0"/>
          </a:p>
        </p:txBody>
      </p:sp>
      <p:sp>
        <p:nvSpPr>
          <p:cNvPr id="68" name="下矢印 67"/>
          <p:cNvSpPr/>
          <p:nvPr/>
        </p:nvSpPr>
        <p:spPr>
          <a:xfrm rot="15149066">
            <a:off x="4101271" y="4783482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角丸四角形 68"/>
          <p:cNvSpPr/>
          <p:nvPr/>
        </p:nvSpPr>
        <p:spPr>
          <a:xfrm>
            <a:off x="5364088" y="4365104"/>
            <a:ext cx="1368152" cy="11521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MUST2</a:t>
            </a:r>
          </a:p>
          <a:p>
            <a:pPr algn="ctr"/>
            <a:r>
              <a:rPr lang="en-US" altLang="ja-JP" sz="2400" dirty="0" smtClean="0"/>
              <a:t>Analyzer</a:t>
            </a:r>
          </a:p>
        </p:txBody>
      </p:sp>
      <p:sp>
        <p:nvSpPr>
          <p:cNvPr id="70" name="下矢印 69"/>
          <p:cNvSpPr/>
          <p:nvPr/>
        </p:nvSpPr>
        <p:spPr>
          <a:xfrm rot="16200000">
            <a:off x="5076056" y="4711474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Picture 24" descr="img_538497_5774018_0?11197027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1593820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Activities - Collaboration - TUM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827584" y="2420888"/>
            <a:ext cx="1512168" cy="115212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TU </a:t>
            </a:r>
            <a:r>
              <a:rPr lang="en-US" altLang="ja-JP" sz="2400" dirty="0" err="1" smtClean="0"/>
              <a:t>Munchen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DAQ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16016" y="1556792"/>
            <a:ext cx="41460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The implementation of RIBF Time </a:t>
            </a:r>
            <a:r>
              <a:rPr lang="en-US" altLang="ja-JP" dirty="0" err="1" smtClean="0"/>
              <a:t>stamper</a:t>
            </a:r>
            <a:endParaRPr lang="en-US" altLang="ja-JP" dirty="0" smtClean="0"/>
          </a:p>
          <a:p>
            <a:r>
              <a:rPr lang="en-US" altLang="ja-JP" dirty="0" smtClean="0"/>
              <a:t>(LUPO)  into TUM DAQ has been tested</a:t>
            </a:r>
          </a:p>
          <a:p>
            <a:r>
              <a:rPr lang="en-US" altLang="ja-JP" dirty="0" smtClean="0"/>
              <a:t> in Jan. 2010.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971600" y="3945830"/>
            <a:ext cx="2808312" cy="2448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ANAPAW or ROOT</a:t>
            </a:r>
          </a:p>
          <a:p>
            <a:pPr algn="ctr"/>
            <a:endParaRPr lang="en-US" altLang="ja-JP" sz="2400" dirty="0" smtClean="0"/>
          </a:p>
          <a:p>
            <a:pPr algn="ctr"/>
            <a:endParaRPr kumimoji="1" lang="en-US" altLang="ja-JP" sz="2400" dirty="0" smtClean="0"/>
          </a:p>
          <a:p>
            <a:pPr algn="ctr"/>
            <a:endParaRPr lang="en-US" altLang="ja-JP" sz="2400" dirty="0" smtClean="0"/>
          </a:p>
          <a:p>
            <a:pPr algn="ctr"/>
            <a:endParaRPr kumimoji="1" lang="en-US" altLang="ja-JP" sz="2400" dirty="0" smtClean="0"/>
          </a:p>
          <a:p>
            <a:pPr algn="ctr"/>
            <a:endParaRPr kumimoji="1" lang="ja-JP" altLang="en-US" sz="2400" dirty="0"/>
          </a:p>
        </p:txBody>
      </p:sp>
      <p:sp>
        <p:nvSpPr>
          <p:cNvPr id="14" name="角丸四角形 13"/>
          <p:cNvSpPr/>
          <p:nvPr/>
        </p:nvSpPr>
        <p:spPr>
          <a:xfrm>
            <a:off x="1259632" y="5674022"/>
            <a:ext cx="158417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Beam line analyzer</a:t>
            </a:r>
            <a:endParaRPr kumimoji="1" lang="ja-JP" altLang="en-US" sz="1600" dirty="0"/>
          </a:p>
        </p:txBody>
      </p:sp>
      <p:sp>
        <p:nvSpPr>
          <p:cNvPr id="15" name="角丸四角形 14"/>
          <p:cNvSpPr/>
          <p:nvPr/>
        </p:nvSpPr>
        <p:spPr>
          <a:xfrm>
            <a:off x="3131840" y="4881934"/>
            <a:ext cx="93610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Tree</a:t>
            </a:r>
          </a:p>
          <a:p>
            <a:pPr algn="ctr"/>
            <a:r>
              <a:rPr lang="en-US" altLang="ja-JP" sz="1400" dirty="0" smtClean="0"/>
              <a:t>Maker</a:t>
            </a:r>
            <a:endParaRPr kumimoji="1" lang="en-US" altLang="ja-JP" sz="1400" dirty="0" smtClean="0"/>
          </a:p>
        </p:txBody>
      </p:sp>
      <p:sp>
        <p:nvSpPr>
          <p:cNvPr id="16" name="角丸四角形 15"/>
          <p:cNvSpPr/>
          <p:nvPr/>
        </p:nvSpPr>
        <p:spPr>
          <a:xfrm>
            <a:off x="1403648" y="4593902"/>
            <a:ext cx="93610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CAMAC</a:t>
            </a:r>
          </a:p>
          <a:p>
            <a:pPr algn="ctr"/>
            <a:r>
              <a:rPr lang="en-US" altLang="ja-JP" sz="1400" dirty="0" err="1" smtClean="0"/>
              <a:t>Decorder</a:t>
            </a:r>
            <a:endParaRPr kumimoji="1" lang="en-US" altLang="ja-JP" sz="1400" dirty="0" smtClean="0"/>
          </a:p>
        </p:txBody>
      </p:sp>
      <p:sp>
        <p:nvSpPr>
          <p:cNvPr id="17" name="下矢印 16"/>
          <p:cNvSpPr/>
          <p:nvPr/>
        </p:nvSpPr>
        <p:spPr>
          <a:xfrm rot="21089227">
            <a:off x="1805304" y="5313982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 rot="14342428">
            <a:off x="2887117" y="5476603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rot="10800000">
            <a:off x="4427984" y="4737918"/>
            <a:ext cx="609600" cy="792088"/>
          </a:xfrm>
          <a:prstGeom prst="foldedCorner">
            <a:avLst>
              <a:gd name="adj" fmla="val 3020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r>
              <a:rPr lang="en-US" altLang="ja-JP" sz="1800" dirty="0" smtClean="0"/>
              <a:t>Tree</a:t>
            </a:r>
          </a:p>
          <a:p>
            <a:pPr algn="ctr"/>
            <a:r>
              <a:rPr lang="en-US" altLang="ja-JP" dirty="0" smtClean="0"/>
              <a:t>File</a:t>
            </a:r>
            <a:endParaRPr lang="en-US" altLang="ja-JP" sz="1800" dirty="0"/>
          </a:p>
        </p:txBody>
      </p:sp>
      <p:sp>
        <p:nvSpPr>
          <p:cNvPr id="21" name="下矢印 20"/>
          <p:cNvSpPr/>
          <p:nvPr/>
        </p:nvSpPr>
        <p:spPr>
          <a:xfrm rot="15149066">
            <a:off x="4101271" y="5012280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5364088" y="4593902"/>
            <a:ext cx="1368152" cy="11521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TUM</a:t>
            </a:r>
          </a:p>
          <a:p>
            <a:pPr algn="ctr"/>
            <a:r>
              <a:rPr lang="en-US" altLang="ja-JP" sz="2400" dirty="0" smtClean="0"/>
              <a:t>Analyzer</a:t>
            </a:r>
          </a:p>
        </p:txBody>
      </p:sp>
      <p:sp>
        <p:nvSpPr>
          <p:cNvPr id="23" name="下矢印 22"/>
          <p:cNvSpPr/>
          <p:nvPr/>
        </p:nvSpPr>
        <p:spPr>
          <a:xfrm rot="16200000">
            <a:off x="5076056" y="4940272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Picture 24" descr="img_538497_5774018_0?11197027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809926"/>
            <a:ext cx="1593820" cy="936104"/>
          </a:xfrm>
          <a:prstGeom prst="rect">
            <a:avLst/>
          </a:prstGeom>
          <a:noFill/>
        </p:spPr>
      </p:pic>
      <p:sp>
        <p:nvSpPr>
          <p:cNvPr id="25" name="テキスト ボックス 24"/>
          <p:cNvSpPr txBox="1"/>
          <p:nvPr/>
        </p:nvSpPr>
        <p:spPr>
          <a:xfrm>
            <a:off x="4139952" y="5746030"/>
            <a:ext cx="1399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Including</a:t>
            </a:r>
          </a:p>
          <a:p>
            <a:r>
              <a:rPr lang="en-US" altLang="ja-JP" dirty="0" smtClean="0"/>
              <a:t>A, Z, Position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Time-stamp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2" name="グループ化 28"/>
          <p:cNvGrpSpPr/>
          <p:nvPr/>
        </p:nvGrpSpPr>
        <p:grpSpPr>
          <a:xfrm>
            <a:off x="3203848" y="2060848"/>
            <a:ext cx="1008112" cy="1008112"/>
            <a:chOff x="3059832" y="1844824"/>
            <a:chExt cx="1368152" cy="1368152"/>
          </a:xfrm>
        </p:grpSpPr>
        <p:sp>
          <p:nvSpPr>
            <p:cNvPr id="18" name="円/楕円 17"/>
            <p:cNvSpPr/>
            <p:nvPr/>
          </p:nvSpPr>
          <p:spPr>
            <a:xfrm>
              <a:off x="3059832" y="1844824"/>
              <a:ext cx="1368152" cy="136815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二等辺三角形 26"/>
            <p:cNvSpPr/>
            <p:nvPr/>
          </p:nvSpPr>
          <p:spPr>
            <a:xfrm rot="6611532">
              <a:off x="3784912" y="2371362"/>
              <a:ext cx="226069" cy="475280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二等辺三角形 25"/>
            <p:cNvSpPr/>
            <p:nvPr/>
          </p:nvSpPr>
          <p:spPr>
            <a:xfrm rot="1115618">
              <a:off x="3771365" y="1864561"/>
              <a:ext cx="107963" cy="749087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下矢印 29"/>
          <p:cNvSpPr/>
          <p:nvPr/>
        </p:nvSpPr>
        <p:spPr>
          <a:xfrm rot="7502483">
            <a:off x="2687742" y="1752742"/>
            <a:ext cx="288032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下矢印 30"/>
          <p:cNvSpPr/>
          <p:nvPr/>
        </p:nvSpPr>
        <p:spPr>
          <a:xfrm rot="3983151">
            <a:off x="2623246" y="2491670"/>
            <a:ext cx="288032" cy="80723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843808" y="3068960"/>
            <a:ext cx="1663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Distribute Clock</a:t>
            </a:r>
          </a:p>
          <a:p>
            <a:r>
              <a:rPr lang="en-US" altLang="ja-JP" dirty="0" smtClean="0"/>
              <a:t>= Time Stamp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60032" y="2924944"/>
            <a:ext cx="3208379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TUM DAQ is based on MBS (GSI)</a:t>
            </a:r>
          </a:p>
          <a:p>
            <a:r>
              <a:rPr lang="en-US" altLang="ja-JP" dirty="0" smtClean="0"/>
              <a:t>VME based</a:t>
            </a:r>
            <a:endParaRPr kumimoji="1" lang="ja-JP" altLang="en-US" dirty="0"/>
          </a:p>
        </p:txBody>
      </p:sp>
      <p:sp>
        <p:nvSpPr>
          <p:cNvPr id="34" name="角丸四角形 33"/>
          <p:cNvSpPr/>
          <p:nvPr/>
        </p:nvSpPr>
        <p:spPr>
          <a:xfrm>
            <a:off x="611560" y="1268760"/>
            <a:ext cx="1872208" cy="1080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RIBF</a:t>
            </a:r>
          </a:p>
          <a:p>
            <a:pPr algn="ctr"/>
            <a:r>
              <a:rPr lang="en-US" altLang="ja-JP" sz="2400" dirty="0" smtClean="0"/>
              <a:t>(Beam line)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DAQ</a:t>
            </a:r>
            <a:endParaRPr kumimoji="1" lang="ja-JP" altLang="en-US" sz="2400" dirty="0"/>
          </a:p>
        </p:txBody>
      </p:sp>
      <p:sp>
        <p:nvSpPr>
          <p:cNvPr id="35" name="角丸四角形 34"/>
          <p:cNvSpPr/>
          <p:nvPr/>
        </p:nvSpPr>
        <p:spPr>
          <a:xfrm>
            <a:off x="827584" y="3501008"/>
            <a:ext cx="1512168" cy="21602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LUPO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Activities - Collaboration -</a:t>
            </a:r>
            <a:r>
              <a:rPr lang="ja-JP" altLang="en-US" dirty="0" smtClean="0"/>
              <a:t> </a:t>
            </a:r>
            <a:r>
              <a:rPr lang="en-US" altLang="ja-JP" dirty="0" smtClean="0"/>
              <a:t>Samurai Si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1408642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Washington (St. Louis), SIU, Texas A&amp;M, RIKEN, ...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Samurai-Si (HINP) DAQ system request Time Stamping system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899592" y="2492896"/>
            <a:ext cx="1656184" cy="11521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Samurai-Si</a:t>
            </a:r>
          </a:p>
          <a:p>
            <a:pPr algn="ctr"/>
            <a:r>
              <a:rPr lang="en-US" altLang="ja-JP" sz="2400" dirty="0" smtClean="0"/>
              <a:t>HINP</a:t>
            </a:r>
          </a:p>
          <a:p>
            <a:pPr algn="ctr"/>
            <a:r>
              <a:rPr lang="en-US" altLang="ja-JP" sz="2400" dirty="0" smtClean="0"/>
              <a:t>DAQ</a:t>
            </a:r>
            <a:endParaRPr kumimoji="1" lang="ja-JP" altLang="en-US" sz="2400" dirty="0"/>
          </a:p>
        </p:txBody>
      </p:sp>
      <p:grpSp>
        <p:nvGrpSpPr>
          <p:cNvPr id="3" name="グループ化 6"/>
          <p:cNvGrpSpPr/>
          <p:nvPr/>
        </p:nvGrpSpPr>
        <p:grpSpPr>
          <a:xfrm>
            <a:off x="3203848" y="2060848"/>
            <a:ext cx="1008112" cy="1008112"/>
            <a:chOff x="3059832" y="1844824"/>
            <a:chExt cx="1368152" cy="1368152"/>
          </a:xfrm>
        </p:grpSpPr>
        <p:sp>
          <p:nvSpPr>
            <p:cNvPr id="8" name="円/楕円 7"/>
            <p:cNvSpPr/>
            <p:nvPr/>
          </p:nvSpPr>
          <p:spPr>
            <a:xfrm>
              <a:off x="3059832" y="1844824"/>
              <a:ext cx="1368152" cy="136815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二等辺三角形 8"/>
            <p:cNvSpPr/>
            <p:nvPr/>
          </p:nvSpPr>
          <p:spPr>
            <a:xfrm rot="6611532">
              <a:off x="3784912" y="2371362"/>
              <a:ext cx="226069" cy="475280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二等辺三角形 9"/>
            <p:cNvSpPr/>
            <p:nvPr/>
          </p:nvSpPr>
          <p:spPr>
            <a:xfrm rot="1115618">
              <a:off x="3771365" y="1864561"/>
              <a:ext cx="107963" cy="749087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下矢印 10"/>
          <p:cNvSpPr/>
          <p:nvPr/>
        </p:nvSpPr>
        <p:spPr>
          <a:xfrm rot="7502483">
            <a:off x="2687742" y="1752742"/>
            <a:ext cx="288032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rot="3983151">
            <a:off x="2694344" y="2502626"/>
            <a:ext cx="288032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43808" y="3068960"/>
            <a:ext cx="1663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Distribute Clock</a:t>
            </a:r>
          </a:p>
          <a:p>
            <a:r>
              <a:rPr lang="en-US" altLang="ja-JP" dirty="0" smtClean="0"/>
              <a:t>= Time Stamp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5576" y="4221088"/>
            <a:ext cx="2984022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Samurai-Si HINP</a:t>
            </a:r>
            <a:r>
              <a:rPr kumimoji="1" lang="en-US" altLang="ja-JP" dirty="0" smtClean="0"/>
              <a:t> DAQ is based</a:t>
            </a:r>
          </a:p>
          <a:p>
            <a:r>
              <a:rPr kumimoji="1" lang="en-US" altLang="ja-JP" dirty="0" smtClean="0"/>
              <a:t> on NSCL DAQ or RIBF DAQ</a:t>
            </a:r>
          </a:p>
          <a:p>
            <a:r>
              <a:rPr lang="en-US" altLang="ja-JP" dirty="0" smtClean="0"/>
              <a:t> VME based</a:t>
            </a:r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899592" y="3573016"/>
            <a:ext cx="1656184" cy="21602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LUPO</a:t>
            </a:r>
            <a:endParaRPr kumimoji="1" lang="ja-JP" altLang="en-US" sz="1600" dirty="0"/>
          </a:p>
        </p:txBody>
      </p:sp>
      <p:sp>
        <p:nvSpPr>
          <p:cNvPr id="16" name="角丸四角形 15"/>
          <p:cNvSpPr/>
          <p:nvPr/>
        </p:nvSpPr>
        <p:spPr>
          <a:xfrm>
            <a:off x="683568" y="1340768"/>
            <a:ext cx="1872208" cy="1080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RIBF</a:t>
            </a:r>
          </a:p>
          <a:p>
            <a:pPr algn="ctr"/>
            <a:r>
              <a:rPr lang="en-US" altLang="ja-JP" sz="2400" dirty="0" smtClean="0"/>
              <a:t>(Beam line)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DAQ</a:t>
            </a:r>
            <a:endParaRPr kumimoji="1" lang="ja-JP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221088"/>
            <a:ext cx="3587590" cy="241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Activities - Collaboration -</a:t>
            </a:r>
            <a:r>
              <a:rPr lang="ja-JP" altLang="en-US" dirty="0" smtClean="0"/>
              <a:t> </a:t>
            </a:r>
            <a:r>
              <a:rPr lang="en-US" altLang="ja-JP" dirty="0" smtClean="0"/>
              <a:t>GET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21185"/>
            <a:ext cx="4762872" cy="395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" name="コンテンツ プレースホルダ 290"/>
          <p:cNvSpPr>
            <a:spLocks noGrp="1"/>
          </p:cNvSpPr>
          <p:nvPr>
            <p:ph sz="quarter" idx="4"/>
          </p:nvPr>
        </p:nvSpPr>
        <p:spPr>
          <a:xfrm>
            <a:off x="5292080" y="1444294"/>
            <a:ext cx="3394720" cy="4504986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Self contained</a:t>
            </a:r>
          </a:p>
          <a:p>
            <a:pPr lvl="1"/>
            <a:r>
              <a:rPr lang="en-US" altLang="ja-JP" sz="1800" dirty="0" smtClean="0"/>
              <a:t>Front-end</a:t>
            </a:r>
          </a:p>
          <a:p>
            <a:pPr lvl="1"/>
            <a:r>
              <a:rPr lang="en-US" altLang="ja-JP" sz="1800" dirty="0" smtClean="0"/>
              <a:t>Data acquisition</a:t>
            </a:r>
          </a:p>
          <a:p>
            <a:pPr lvl="1"/>
            <a:r>
              <a:rPr kumimoji="1" lang="en-US" altLang="ja-JP" sz="1800" dirty="0" smtClean="0"/>
              <a:t>Analysis framework</a:t>
            </a:r>
          </a:p>
          <a:p>
            <a:r>
              <a:rPr lang="en-US" altLang="ja-JP" sz="2000" dirty="0" smtClean="0"/>
              <a:t>Connectivity</a:t>
            </a:r>
          </a:p>
          <a:p>
            <a:pPr lvl="1"/>
            <a:r>
              <a:rPr lang="en-US" altLang="ja-JP" sz="1800" dirty="0" smtClean="0">
                <a:solidFill>
                  <a:srgbClr val="FF0000"/>
                </a:solidFill>
              </a:rPr>
              <a:t>Time Stamp</a:t>
            </a:r>
          </a:p>
          <a:p>
            <a:pPr lvl="1"/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Distribute common clock</a:t>
            </a:r>
          </a:p>
        </p:txBody>
      </p:sp>
      <p:sp>
        <p:nvSpPr>
          <p:cNvPr id="288" name="テキスト ボックス 287"/>
          <p:cNvSpPr txBox="1"/>
          <p:nvPr/>
        </p:nvSpPr>
        <p:spPr>
          <a:xfrm>
            <a:off x="683568" y="1412776"/>
            <a:ext cx="3562129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General electronics for TPC</a:t>
            </a:r>
            <a:endParaRPr kumimoji="1" lang="ja-JP" altLang="en-US" sz="2400" dirty="0"/>
          </a:p>
        </p:txBody>
      </p:sp>
      <p:grpSp>
        <p:nvGrpSpPr>
          <p:cNvPr id="2" name="グループ化 291"/>
          <p:cNvGrpSpPr/>
          <p:nvPr/>
        </p:nvGrpSpPr>
        <p:grpSpPr>
          <a:xfrm>
            <a:off x="5652120" y="4005064"/>
            <a:ext cx="1008112" cy="1008112"/>
            <a:chOff x="3059832" y="1844824"/>
            <a:chExt cx="1368152" cy="1368152"/>
          </a:xfrm>
        </p:grpSpPr>
        <p:sp>
          <p:nvSpPr>
            <p:cNvPr id="293" name="円/楕円 292"/>
            <p:cNvSpPr/>
            <p:nvPr/>
          </p:nvSpPr>
          <p:spPr>
            <a:xfrm>
              <a:off x="3059832" y="1844824"/>
              <a:ext cx="1368152" cy="136815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二等辺三角形 293"/>
            <p:cNvSpPr/>
            <p:nvPr/>
          </p:nvSpPr>
          <p:spPr>
            <a:xfrm rot="6611532">
              <a:off x="3784912" y="2371362"/>
              <a:ext cx="226069" cy="475280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二等辺三角形 294"/>
            <p:cNvSpPr/>
            <p:nvPr/>
          </p:nvSpPr>
          <p:spPr>
            <a:xfrm rot="1115618">
              <a:off x="3771365" y="1864561"/>
              <a:ext cx="107963" cy="749087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6" name="下矢印 295"/>
          <p:cNvSpPr/>
          <p:nvPr/>
        </p:nvSpPr>
        <p:spPr>
          <a:xfrm rot="7502483">
            <a:off x="5352038" y="3624950"/>
            <a:ext cx="288032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角丸四角形 296"/>
          <p:cNvSpPr/>
          <p:nvPr/>
        </p:nvSpPr>
        <p:spPr>
          <a:xfrm>
            <a:off x="6804248" y="5229200"/>
            <a:ext cx="1872208" cy="1080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RIBF</a:t>
            </a:r>
          </a:p>
          <a:p>
            <a:pPr algn="ctr"/>
            <a:r>
              <a:rPr lang="en-US" altLang="ja-JP" sz="2400" dirty="0" smtClean="0"/>
              <a:t>(Beam line)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DAQ</a:t>
            </a:r>
            <a:endParaRPr kumimoji="1" lang="ja-JP" altLang="en-US" sz="2400" dirty="0"/>
          </a:p>
        </p:txBody>
      </p:sp>
      <p:sp>
        <p:nvSpPr>
          <p:cNvPr id="298" name="下矢印 297"/>
          <p:cNvSpPr/>
          <p:nvPr/>
        </p:nvSpPr>
        <p:spPr>
          <a:xfrm rot="18864907">
            <a:off x="6544011" y="4730755"/>
            <a:ext cx="288032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テキスト ボックス 298"/>
          <p:cNvSpPr txBox="1"/>
          <p:nvPr/>
        </p:nvSpPr>
        <p:spPr>
          <a:xfrm>
            <a:off x="6804248" y="4149080"/>
            <a:ext cx="1663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Distribute Clock</a:t>
            </a:r>
          </a:p>
          <a:p>
            <a:r>
              <a:rPr lang="en-US" altLang="ja-JP" dirty="0" smtClean="0"/>
              <a:t>= Time Stamp</a:t>
            </a:r>
            <a:endParaRPr kumimoji="1" lang="ja-JP" altLang="en-US" dirty="0"/>
          </a:p>
        </p:txBody>
      </p:sp>
      <p:sp>
        <p:nvSpPr>
          <p:cNvPr id="300" name="テキスト ボックス 299"/>
          <p:cNvSpPr txBox="1"/>
          <p:nvPr/>
        </p:nvSpPr>
        <p:spPr>
          <a:xfrm>
            <a:off x="1115616" y="6084004"/>
            <a:ext cx="403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Saclay</a:t>
            </a:r>
            <a:r>
              <a:rPr kumimoji="1" lang="en-US" altLang="ja-JP" dirty="0" smtClean="0"/>
              <a:t>, CENBG, GANIL, MSU, GSI, </a:t>
            </a:r>
            <a:r>
              <a:rPr kumimoji="1" lang="en-US" altLang="ja-JP" dirty="0" smtClean="0"/>
              <a:t>RIKEN...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 ?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Software development</a:t>
            </a:r>
          </a:p>
          <a:p>
            <a:pPr lvl="1"/>
            <a:r>
              <a:rPr kumimoji="1" lang="en-US" altLang="ja-JP" dirty="0" smtClean="0"/>
              <a:t>pure C is OK for alone development</a:t>
            </a:r>
          </a:p>
          <a:p>
            <a:pPr lvl="1"/>
            <a:r>
              <a:rPr lang="en-US" altLang="ja-JP" dirty="0" smtClean="0"/>
              <a:t>For big system is no good, it is the common sense</a:t>
            </a:r>
          </a:p>
          <a:p>
            <a:pPr lvl="1"/>
            <a:r>
              <a:rPr lang="en-US" altLang="ja-JP" dirty="0" smtClean="0"/>
              <a:t>GUI development is tough, however web-based GUI is relatively easy and stable</a:t>
            </a:r>
          </a:p>
          <a:p>
            <a:r>
              <a:rPr kumimoji="1" lang="en-US" altLang="ja-JP" dirty="0" smtClean="0"/>
              <a:t>Speed up effort</a:t>
            </a:r>
          </a:p>
          <a:p>
            <a:pPr lvl="1"/>
            <a:r>
              <a:rPr lang="en-US" altLang="ja-JP" dirty="0" smtClean="0"/>
              <a:t>by software is limited, even with RTOS</a:t>
            </a:r>
          </a:p>
          <a:p>
            <a:pPr lvl="1"/>
            <a:r>
              <a:rPr kumimoji="1" lang="en-US" altLang="ja-JP" dirty="0" smtClean="0"/>
              <a:t>going to hardware (FPGA)</a:t>
            </a:r>
          </a:p>
          <a:p>
            <a:r>
              <a:rPr lang="en-US" altLang="ja-JP" dirty="0" smtClean="0"/>
              <a:t>Hardware development</a:t>
            </a:r>
          </a:p>
          <a:p>
            <a:pPr lvl="1"/>
            <a:r>
              <a:rPr kumimoji="1" lang="en-US" altLang="ja-JP" dirty="0" smtClean="0"/>
              <a:t>FPGA firmware development</a:t>
            </a:r>
          </a:p>
          <a:p>
            <a:pPr lvl="1"/>
            <a:r>
              <a:rPr kumimoji="1" lang="en-US" altLang="ja-JP" dirty="0" smtClean="0"/>
              <a:t>Just started to learn “How to make module” and “What is the cost”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CAMAC / VME Device Driver</a:t>
            </a:r>
            <a:endParaRPr kumimoji="1" lang="ja-JP" altLang="en-US" dirty="0"/>
          </a:p>
        </p:txBody>
      </p:sp>
      <p:graphicFrame>
        <p:nvGraphicFramePr>
          <p:cNvPr id="5" name="図表 4"/>
          <p:cNvGraphicFramePr/>
          <p:nvPr/>
        </p:nvGraphicFramePr>
        <p:xfrm>
          <a:off x="1163960" y="1844824"/>
          <a:ext cx="679241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図表 3"/>
          <p:cNvGraphicFramePr/>
          <p:nvPr/>
        </p:nvGraphicFramePr>
        <p:xfrm>
          <a:off x="1524000" y="3429000"/>
          <a:ext cx="60960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123728" y="1196752"/>
            <a:ext cx="4855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Basic functions for </a:t>
            </a:r>
            <a:r>
              <a:rPr lang="en-US" altLang="ja-JP" sz="2000" dirty="0" smtClean="0"/>
              <a:t>CAMAC </a:t>
            </a:r>
            <a:r>
              <a:rPr lang="en-US" altLang="ja-JP" sz="2000" dirty="0" smtClean="0"/>
              <a:t>/ VME Controllers</a:t>
            </a:r>
          </a:p>
          <a:p>
            <a:r>
              <a:rPr kumimoji="1" lang="en-US" altLang="ja-JP" sz="2000" dirty="0" smtClean="0"/>
              <a:t> porting to Linux 2.2,2.4,2.6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 of read out routine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2416820"/>
            <a:ext cx="3613682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#define k2915_read16	read16</a:t>
            </a:r>
          </a:p>
          <a:p>
            <a:r>
              <a:rPr lang="en-US" altLang="ja-JP" dirty="0" smtClean="0"/>
              <a:t>//#define ccnet_read16	read16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void </a:t>
            </a:r>
            <a:r>
              <a:rPr lang="en-US" altLang="ja-JP" dirty="0" err="1" smtClean="0"/>
              <a:t>evt</a:t>
            </a:r>
            <a:r>
              <a:rPr lang="en-US" altLang="ja-JP" dirty="0" smtClean="0"/>
              <a:t>(){</a:t>
            </a:r>
          </a:p>
          <a:p>
            <a:r>
              <a:rPr kumimoji="1" lang="en-US" altLang="ja-JP" dirty="0" smtClean="0"/>
              <a:t> ...</a:t>
            </a:r>
          </a:p>
          <a:p>
            <a:r>
              <a:rPr lang="en-US" altLang="ja-JP" dirty="0" smtClean="0"/>
              <a:t> </a:t>
            </a:r>
            <a:r>
              <a:rPr kumimoji="1" lang="en-US" altLang="ja-JP" dirty="0" smtClean="0"/>
              <a:t>read16(C, N, A, F);</a:t>
            </a:r>
          </a:p>
          <a:p>
            <a:r>
              <a:rPr lang="en-US" altLang="ja-JP" dirty="0" smtClean="0"/>
              <a:t> ...</a:t>
            </a:r>
          </a:p>
          <a:p>
            <a:r>
              <a:rPr kumimoji="1" lang="en-US" altLang="ja-JP" dirty="0" smtClean="0"/>
              <a:t>}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20505" y="2682786"/>
            <a:ext cx="2719847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void </a:t>
            </a:r>
            <a:r>
              <a:rPr lang="en-US" altLang="ja-JP" dirty="0" err="1" smtClean="0"/>
              <a:t>evt</a:t>
            </a:r>
            <a:r>
              <a:rPr lang="en-US" altLang="ja-JP" dirty="0" smtClean="0"/>
              <a:t>(){</a:t>
            </a:r>
          </a:p>
          <a:p>
            <a:r>
              <a:rPr kumimoji="1" lang="en-US" altLang="ja-JP" dirty="0" smtClean="0"/>
              <a:t> ...</a:t>
            </a:r>
          </a:p>
          <a:p>
            <a:r>
              <a:rPr lang="en-US" altLang="ja-JP" dirty="0" smtClean="0"/>
              <a:t> cc77_</a:t>
            </a:r>
            <a:r>
              <a:rPr kumimoji="1" lang="en-US" altLang="ja-JP" dirty="0" smtClean="0"/>
              <a:t>read16(C, N, A, F);</a:t>
            </a:r>
          </a:p>
          <a:p>
            <a:r>
              <a:rPr lang="en-US" altLang="ja-JP" dirty="0" smtClean="0"/>
              <a:t> sbs620_vread32(Address);</a:t>
            </a:r>
          </a:p>
          <a:p>
            <a:r>
              <a:rPr lang="en-US" altLang="ja-JP" dirty="0" smtClean="0"/>
              <a:t> ...</a:t>
            </a:r>
          </a:p>
          <a:p>
            <a:r>
              <a:rPr kumimoji="1" lang="en-US" altLang="ja-JP" dirty="0" smtClean="0"/>
              <a:t>}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20407" y="1674674"/>
            <a:ext cx="131632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PCI-CAMAC </a:t>
            </a:r>
          </a:p>
          <a:p>
            <a:r>
              <a:rPr lang="en-US" altLang="ja-JP" dirty="0" smtClean="0"/>
              <a:t>  +</a:t>
            </a:r>
          </a:p>
          <a:p>
            <a:r>
              <a:rPr kumimoji="1" lang="en-US" altLang="ja-JP" dirty="0" smtClean="0"/>
              <a:t>PCI-VME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1640" y="1552724"/>
            <a:ext cx="258064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Can use the same routine</a:t>
            </a:r>
          </a:p>
          <a:p>
            <a:r>
              <a:rPr lang="en-US" altLang="ja-JP" dirty="0" smtClean="0"/>
              <a:t> for different controllers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Event driven driver (Readout routine)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008373" y="4365104"/>
            <a:ext cx="108012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CC7700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4088493" y="4365104"/>
            <a:ext cx="108012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SBS620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14201" y="4653136"/>
            <a:ext cx="2158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Driver for Controllers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2864357" y="3356992"/>
            <a:ext cx="2592288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Readout routine</a:t>
            </a:r>
          </a:p>
          <a:p>
            <a:r>
              <a:rPr lang="en-US" altLang="ja-JP" dirty="0" err="1" smtClean="0"/>
              <a:t>evt</a:t>
            </a:r>
            <a:r>
              <a:rPr lang="en-US" altLang="ja-JP" dirty="0" smtClean="0"/>
              <a:t>(), startup(),,,</a:t>
            </a:r>
          </a:p>
        </p:txBody>
      </p:sp>
      <p:sp>
        <p:nvSpPr>
          <p:cNvPr id="8" name="右矢印 7"/>
          <p:cNvSpPr/>
          <p:nvPr/>
        </p:nvSpPr>
        <p:spPr>
          <a:xfrm rot="20414207">
            <a:off x="2258070" y="3888003"/>
            <a:ext cx="648072" cy="36004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92149" y="4077072"/>
            <a:ext cx="1743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Interrupt</a:t>
            </a:r>
          </a:p>
          <a:p>
            <a:r>
              <a:rPr lang="en-US" altLang="ja-JP" dirty="0" smtClean="0"/>
              <a:t> from controllers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4592549" y="3501008"/>
            <a:ext cx="792088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Data</a:t>
            </a:r>
          </a:p>
          <a:p>
            <a:pPr algn="ctr"/>
            <a:r>
              <a:rPr lang="en-US" altLang="ja-JP" sz="1600" dirty="0" smtClean="0"/>
              <a:t>Buffer</a:t>
            </a:r>
            <a:endParaRPr kumimoji="1"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712229" y="3068960"/>
            <a:ext cx="50405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44677" y="3501008"/>
            <a:ext cx="1995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Event driven driver,</a:t>
            </a:r>
          </a:p>
          <a:p>
            <a:r>
              <a:rPr lang="en-US" altLang="ja-JP" dirty="0" smtClean="0"/>
              <a:t> Linux / RTLinux</a:t>
            </a:r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4088493" y="1988840"/>
            <a:ext cx="1440160" cy="9361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User mode</a:t>
            </a:r>
          </a:p>
          <a:p>
            <a:pPr algn="ctr"/>
            <a:r>
              <a:rPr lang="en-US" altLang="ja-JP" dirty="0" smtClean="0"/>
              <a:t>Data sender</a:t>
            </a:r>
            <a:endParaRPr kumimoji="1" lang="ja-JP" altLang="en-US" dirty="0"/>
          </a:p>
        </p:txBody>
      </p:sp>
      <p:sp>
        <p:nvSpPr>
          <p:cNvPr id="15" name="上下矢印 14"/>
          <p:cNvSpPr/>
          <p:nvPr/>
        </p:nvSpPr>
        <p:spPr>
          <a:xfrm>
            <a:off x="5168613" y="2852936"/>
            <a:ext cx="288032" cy="720080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28653" y="2420888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polling</a:t>
            </a:r>
          </a:p>
          <a:p>
            <a:r>
              <a:rPr lang="en-US" altLang="ja-JP" dirty="0" smtClean="0"/>
              <a:t>select()</a:t>
            </a:r>
            <a:endParaRPr kumimoji="1" lang="ja-JP" altLang="en-US" dirty="0"/>
          </a:p>
        </p:txBody>
      </p:sp>
      <p:sp>
        <p:nvSpPr>
          <p:cNvPr id="17" name="右矢印 16"/>
          <p:cNvSpPr/>
          <p:nvPr/>
        </p:nvSpPr>
        <p:spPr>
          <a:xfrm rot="11295170">
            <a:off x="3103081" y="2064129"/>
            <a:ext cx="1077458" cy="39400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68213" y="1772816"/>
            <a:ext cx="1764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Buffered data to </a:t>
            </a:r>
          </a:p>
          <a:p>
            <a:r>
              <a:rPr lang="en-US" altLang="ja-JP" dirty="0" smtClean="0"/>
              <a:t> </a:t>
            </a:r>
            <a:r>
              <a:rPr lang="en-US" altLang="ja-JP" dirty="0" err="1" smtClean="0"/>
              <a:t>Evnet</a:t>
            </a:r>
            <a:r>
              <a:rPr lang="en-US" altLang="ja-JP" dirty="0" smtClean="0"/>
              <a:t> Builder</a:t>
            </a:r>
          </a:p>
          <a:p>
            <a:r>
              <a:rPr kumimoji="1" lang="en-US" altLang="ja-JP" dirty="0" smtClean="0"/>
              <a:t> via Ethernet</a:t>
            </a:r>
            <a:endParaRPr kumimoji="1" lang="ja-JP" altLang="en-US" dirty="0"/>
          </a:p>
        </p:txBody>
      </p:sp>
      <p:sp>
        <p:nvSpPr>
          <p:cNvPr id="19" name="上下矢印 18"/>
          <p:cNvSpPr/>
          <p:nvPr/>
        </p:nvSpPr>
        <p:spPr>
          <a:xfrm>
            <a:off x="3440421" y="4077072"/>
            <a:ext cx="216024" cy="432048"/>
          </a:xfrm>
          <a:prstGeom prst="up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上下矢印 19"/>
          <p:cNvSpPr/>
          <p:nvPr/>
        </p:nvSpPr>
        <p:spPr>
          <a:xfrm>
            <a:off x="4232509" y="4077072"/>
            <a:ext cx="216024" cy="432048"/>
          </a:xfrm>
          <a:prstGeom prst="up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DMA transfer but CPU polling</a:t>
            </a:r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899592" y="1484784"/>
            <a:ext cx="288032" cy="4752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51720" y="1772816"/>
            <a:ext cx="115807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DMA Start</a:t>
            </a:r>
          </a:p>
          <a:p>
            <a:r>
              <a:rPr lang="en-US" altLang="ja-JP" dirty="0" smtClean="0"/>
              <a:t>schedule()</a:t>
            </a:r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 rot="9510234">
            <a:off x="1202160" y="2257275"/>
            <a:ext cx="72008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rot="600518">
            <a:off x="1200917" y="4930090"/>
            <a:ext cx="72008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51720" y="4859868"/>
            <a:ext cx="97411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Readout</a:t>
            </a:r>
          </a:p>
        </p:txBody>
      </p:sp>
      <p:sp>
        <p:nvSpPr>
          <p:cNvPr id="10" name="右中かっこ 9"/>
          <p:cNvSpPr/>
          <p:nvPr/>
        </p:nvSpPr>
        <p:spPr>
          <a:xfrm>
            <a:off x="1907704" y="2564904"/>
            <a:ext cx="432048" cy="165618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11760" y="3203684"/>
            <a:ext cx="120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CPU is free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1680" y="1268760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Usual case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75656" y="5373216"/>
            <a:ext cx="2675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Interrupt latency &gt; 20us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5208827" y="1484784"/>
            <a:ext cx="288032" cy="4752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60955" y="2051556"/>
            <a:ext cx="115807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DMA Start</a:t>
            </a:r>
          </a:p>
        </p:txBody>
      </p:sp>
      <p:sp>
        <p:nvSpPr>
          <p:cNvPr id="18" name="右矢印 17"/>
          <p:cNvSpPr/>
          <p:nvPr/>
        </p:nvSpPr>
        <p:spPr>
          <a:xfrm rot="9510234">
            <a:off x="5511395" y="2257275"/>
            <a:ext cx="72008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600518">
            <a:off x="5510152" y="4304174"/>
            <a:ext cx="72008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60955" y="4305870"/>
            <a:ext cx="97411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Readout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72200" y="2924944"/>
            <a:ext cx="252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Check the end of DMA</a:t>
            </a:r>
          </a:p>
          <a:p>
            <a:r>
              <a:rPr lang="en-US" altLang="ja-JP" dirty="0" smtClean="0"/>
              <a:t> by CPU</a:t>
            </a:r>
          </a:p>
          <a:p>
            <a:r>
              <a:rPr kumimoji="1" lang="en-US" altLang="ja-JP" dirty="0" smtClean="0"/>
              <a:t>(Other tasks are blocked)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00915" y="1268760"/>
            <a:ext cx="162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Small data case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56176" y="4869160"/>
            <a:ext cx="1721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atency &lt;&lt; 1us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稲妻 24"/>
          <p:cNvSpPr/>
          <p:nvPr/>
        </p:nvSpPr>
        <p:spPr>
          <a:xfrm>
            <a:off x="1187624" y="4077072"/>
            <a:ext cx="720080" cy="720080"/>
          </a:xfrm>
          <a:prstGeom prst="lightningBol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56250" y="4222829"/>
            <a:ext cx="2283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DMA end</a:t>
            </a:r>
          </a:p>
          <a:p>
            <a:r>
              <a:rPr lang="en-US" altLang="ja-JP" dirty="0" smtClean="0"/>
              <a:t> interrupt is generated</a:t>
            </a:r>
            <a:endParaRPr kumimoji="1" lang="ja-JP" altLang="en-US" dirty="0"/>
          </a:p>
        </p:txBody>
      </p:sp>
      <p:sp>
        <p:nvSpPr>
          <p:cNvPr id="27" name="左矢印 26"/>
          <p:cNvSpPr/>
          <p:nvPr/>
        </p:nvSpPr>
        <p:spPr>
          <a:xfrm>
            <a:off x="5436096" y="2780928"/>
            <a:ext cx="432048" cy="14401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左矢印 27"/>
          <p:cNvSpPr/>
          <p:nvPr/>
        </p:nvSpPr>
        <p:spPr>
          <a:xfrm>
            <a:off x="5436096" y="2933328"/>
            <a:ext cx="432048" cy="14401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左矢印 28"/>
          <p:cNvSpPr/>
          <p:nvPr/>
        </p:nvSpPr>
        <p:spPr>
          <a:xfrm>
            <a:off x="5436096" y="3068960"/>
            <a:ext cx="432048" cy="14401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左矢印 29"/>
          <p:cNvSpPr/>
          <p:nvPr/>
        </p:nvSpPr>
        <p:spPr>
          <a:xfrm>
            <a:off x="5436096" y="3212976"/>
            <a:ext cx="432048" cy="14401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左矢印 30"/>
          <p:cNvSpPr/>
          <p:nvPr/>
        </p:nvSpPr>
        <p:spPr>
          <a:xfrm>
            <a:off x="5436096" y="3356992"/>
            <a:ext cx="432048" cy="14401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左矢印 31"/>
          <p:cNvSpPr/>
          <p:nvPr/>
        </p:nvSpPr>
        <p:spPr>
          <a:xfrm>
            <a:off x="5436096" y="3501008"/>
            <a:ext cx="432048" cy="14401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左矢印 32"/>
          <p:cNvSpPr/>
          <p:nvPr/>
        </p:nvSpPr>
        <p:spPr>
          <a:xfrm>
            <a:off x="5436096" y="3645024"/>
            <a:ext cx="432048" cy="14401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左矢印 33"/>
          <p:cNvSpPr/>
          <p:nvPr/>
        </p:nvSpPr>
        <p:spPr>
          <a:xfrm>
            <a:off x="5436096" y="3789040"/>
            <a:ext cx="432048" cy="14401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左矢印 34"/>
          <p:cNvSpPr/>
          <p:nvPr/>
        </p:nvSpPr>
        <p:spPr>
          <a:xfrm>
            <a:off x="5436096" y="3933056"/>
            <a:ext cx="432048" cy="14401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左矢印 35"/>
          <p:cNvSpPr/>
          <p:nvPr/>
        </p:nvSpPr>
        <p:spPr>
          <a:xfrm>
            <a:off x="5436096" y="4077072"/>
            <a:ext cx="432048" cy="14401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左矢印 36"/>
          <p:cNvSpPr/>
          <p:nvPr/>
        </p:nvSpPr>
        <p:spPr>
          <a:xfrm>
            <a:off x="5436096" y="2636912"/>
            <a:ext cx="432048" cy="14401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96136" y="2564904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check</a:t>
            </a:r>
            <a:endParaRPr kumimoji="1" lang="ja-JP" altLang="en-US" sz="1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796136" y="2708920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check</a:t>
            </a:r>
            <a:endParaRPr kumimoji="1" lang="ja-JP" altLang="en-US" sz="1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796136" y="2852936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check</a:t>
            </a:r>
            <a:endParaRPr kumimoji="1" lang="ja-JP" altLang="en-US" sz="1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796136" y="2977207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check</a:t>
            </a:r>
            <a:endParaRPr kumimoji="1" lang="ja-JP" altLang="en-US" sz="1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796136" y="3121223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check</a:t>
            </a:r>
            <a:endParaRPr kumimoji="1" lang="ja-JP" altLang="en-US" sz="1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796136" y="3265239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check</a:t>
            </a:r>
            <a:endParaRPr kumimoji="1" lang="ja-JP" altLang="en-US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796136" y="3409255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check</a:t>
            </a:r>
            <a:endParaRPr kumimoji="1" lang="ja-JP" altLang="en-US" sz="1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96136" y="3553271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check</a:t>
            </a:r>
            <a:endParaRPr kumimoji="1" lang="ja-JP" altLang="en-US" sz="1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796136" y="3697287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check</a:t>
            </a:r>
            <a:endParaRPr kumimoji="1" lang="ja-JP" altLang="en-US" sz="1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796136" y="3841303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check</a:t>
            </a:r>
            <a:endParaRPr kumimoji="1" lang="ja-JP" altLang="en-US" sz="1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796136" y="3985319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check</a:t>
            </a:r>
            <a:endParaRPr kumimoji="1" lang="ja-JP" altLang="en-US" sz="14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868144" y="5373216"/>
            <a:ext cx="2559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For small data (such as </a:t>
            </a:r>
          </a:p>
          <a:p>
            <a:r>
              <a:rPr kumimoji="1" lang="en-US" altLang="ja-JP" dirty="0" smtClean="0"/>
              <a:t> CAMAC / VME modules)</a:t>
            </a:r>
          </a:p>
          <a:p>
            <a:r>
              <a:rPr lang="en-US" altLang="ja-JP" dirty="0" smtClean="0"/>
              <a:t>CPU polling type is better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403648" y="5733256"/>
            <a:ext cx="2939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 large data,</a:t>
            </a:r>
          </a:p>
          <a:p>
            <a:r>
              <a:rPr lang="en-US" altLang="ja-JP" dirty="0" smtClean="0"/>
              <a:t> this usual method is efficient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6588224" y="1916832"/>
            <a:ext cx="1656184" cy="10081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dirty="0" smtClean="0"/>
              <a:t>Information</a:t>
            </a:r>
          </a:p>
          <a:p>
            <a:pPr algn="ctr"/>
            <a:r>
              <a:rPr lang="en-US" altLang="ja-JP" dirty="0" smtClean="0"/>
              <a:t>Manager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1187624" y="4293096"/>
            <a:ext cx="1152128" cy="15121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dirty="0" smtClean="0"/>
              <a:t>VME</a:t>
            </a:r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1043608" y="2780928"/>
            <a:ext cx="1152128" cy="15121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 smtClean="0"/>
              <a:t>CAMAC</a:t>
            </a:r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971600" y="1268760"/>
            <a:ext cx="1152128" cy="15121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 smtClean="0"/>
              <a:t>CAMAC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3707904" y="1412776"/>
            <a:ext cx="2592288" cy="25202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 smtClean="0"/>
              <a:t>Event Builder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Data transfer (Front-end to Event builder)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043608" y="2276872"/>
            <a:ext cx="9361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Driver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043608" y="1700808"/>
            <a:ext cx="936104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Event Sender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3851920" y="1988840"/>
            <a:ext cx="108012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Receiver</a:t>
            </a:r>
          </a:p>
          <a:p>
            <a:pPr algn="ctr"/>
            <a:r>
              <a:rPr lang="en-US" altLang="ja-JP" dirty="0" smtClean="0"/>
              <a:t>Thread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851920" y="2564904"/>
            <a:ext cx="108012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Receiver </a:t>
            </a:r>
          </a:p>
          <a:p>
            <a:pPr algn="ctr"/>
            <a:r>
              <a:rPr kumimoji="1" lang="en-US" altLang="ja-JP" dirty="0" smtClean="0"/>
              <a:t>Thread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3851920" y="3140968"/>
            <a:ext cx="108012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Receiver</a:t>
            </a:r>
          </a:p>
          <a:p>
            <a:pPr algn="ctr"/>
            <a:r>
              <a:rPr kumimoji="1" lang="en-US" altLang="ja-JP" dirty="0" smtClean="0"/>
              <a:t>Thread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5148064" y="2132856"/>
            <a:ext cx="9361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Event</a:t>
            </a:r>
          </a:p>
          <a:p>
            <a:pPr algn="ctr"/>
            <a:r>
              <a:rPr lang="en-US" altLang="ja-JP" dirty="0" smtClean="0"/>
              <a:t>Build</a:t>
            </a:r>
          </a:p>
          <a:p>
            <a:pPr algn="ctr"/>
            <a:r>
              <a:rPr kumimoji="1" lang="en-US" altLang="ja-JP" dirty="0" smtClean="0"/>
              <a:t>Thread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1196008" y="3789040"/>
            <a:ext cx="9361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Driver</a:t>
            </a:r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1196008" y="3212976"/>
            <a:ext cx="936104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Event Sender</a:t>
            </a:r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1331640" y="5301208"/>
            <a:ext cx="9361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Driver</a:t>
            </a:r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1331640" y="4725144"/>
            <a:ext cx="936104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Event Sender</a:t>
            </a:r>
            <a:endParaRPr kumimoji="1" lang="ja-JP" altLang="en-US" dirty="0"/>
          </a:p>
        </p:txBody>
      </p:sp>
      <p:sp>
        <p:nvSpPr>
          <p:cNvPr id="15" name="フローチャート : 磁気ディスク 14"/>
          <p:cNvSpPr/>
          <p:nvPr/>
        </p:nvSpPr>
        <p:spPr>
          <a:xfrm>
            <a:off x="5220072" y="4005064"/>
            <a:ext cx="936104" cy="72008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20984360">
            <a:off x="6228184" y="239147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 rot="3192797">
            <a:off x="7994444" y="2891985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80442" y="3212976"/>
            <a:ext cx="968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Online</a:t>
            </a:r>
          </a:p>
          <a:p>
            <a:r>
              <a:rPr lang="en-US" altLang="ja-JP" dirty="0" smtClean="0"/>
              <a:t> analysis</a:t>
            </a:r>
            <a:endParaRPr kumimoji="1" lang="ja-JP" altLang="en-US" dirty="0"/>
          </a:p>
        </p:txBody>
      </p:sp>
      <p:sp>
        <p:nvSpPr>
          <p:cNvPr id="23" name="右矢印 22"/>
          <p:cNvSpPr/>
          <p:nvPr/>
        </p:nvSpPr>
        <p:spPr>
          <a:xfrm rot="5044213">
            <a:off x="5301385" y="3616050"/>
            <a:ext cx="78056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340809">
            <a:off x="2054151" y="2181717"/>
            <a:ext cx="1921557" cy="144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20795848">
            <a:off x="2122497" y="3068370"/>
            <a:ext cx="1875331" cy="140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 rot="19417370">
            <a:off x="2095595" y="4240976"/>
            <a:ext cx="2144497" cy="124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635896" y="5127575"/>
            <a:ext cx="3724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Many threads in the Event Builder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Data </a:t>
            </a:r>
            <a:r>
              <a:rPr kumimoji="1" lang="en-US" altLang="ja-JP" dirty="0" smtClean="0"/>
              <a:t>management, linked list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043608" y="1412776"/>
            <a:ext cx="4680520" cy="28083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 smtClean="0"/>
              <a:t>Event Builder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331640" y="2132856"/>
            <a:ext cx="108012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Receiver</a:t>
            </a:r>
          </a:p>
          <a:p>
            <a:pPr algn="ctr"/>
            <a:r>
              <a:rPr lang="en-US" altLang="ja-JP" dirty="0" smtClean="0"/>
              <a:t>Thread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1331640" y="2708920"/>
            <a:ext cx="108012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Receiver </a:t>
            </a:r>
          </a:p>
          <a:p>
            <a:pPr algn="ctr"/>
            <a:r>
              <a:rPr kumimoji="1" lang="en-US" altLang="ja-JP" dirty="0" smtClean="0"/>
              <a:t>Thread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1331640" y="3284984"/>
            <a:ext cx="108012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Receiver</a:t>
            </a:r>
          </a:p>
          <a:p>
            <a:pPr algn="ctr"/>
            <a:r>
              <a:rPr kumimoji="1" lang="en-US" altLang="ja-JP" dirty="0" smtClean="0"/>
              <a:t>Thread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4644008" y="2420888"/>
            <a:ext cx="9361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Event</a:t>
            </a:r>
          </a:p>
          <a:p>
            <a:pPr algn="ctr"/>
            <a:r>
              <a:rPr lang="en-US" altLang="ja-JP" dirty="0" smtClean="0"/>
              <a:t>Build</a:t>
            </a:r>
          </a:p>
          <a:p>
            <a:pPr algn="ctr"/>
            <a:r>
              <a:rPr kumimoji="1" lang="en-US" altLang="ja-JP" dirty="0" smtClean="0"/>
              <a:t>Thread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2843808" y="2060848"/>
            <a:ext cx="648072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Event data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3563888" y="2060848"/>
            <a:ext cx="648072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Event data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3635896" y="2780928"/>
            <a:ext cx="648072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Event data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2843808" y="2780928"/>
            <a:ext cx="648072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Event data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3635896" y="3429000"/>
            <a:ext cx="648072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Event data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2771800" y="3501008"/>
            <a:ext cx="648072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Event data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43608" y="4365104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>
                <a:latin typeface="Century Gothic" pitchFamily="34" charset="0"/>
              </a:rPr>
              <a:t>struct</a:t>
            </a:r>
            <a:r>
              <a:rPr kumimoji="1" lang="en-US" altLang="ja-JP" sz="1400" dirty="0" smtClean="0">
                <a:latin typeface="Century Gothic" pitchFamily="34" charset="0"/>
              </a:rPr>
              <a:t> </a:t>
            </a:r>
            <a:r>
              <a:rPr kumimoji="1" lang="en-US" altLang="ja-JP" sz="1400" dirty="0" err="1" smtClean="0">
                <a:latin typeface="Century Gothic" pitchFamily="34" charset="0"/>
              </a:rPr>
              <a:t>evtmen</a:t>
            </a:r>
            <a:r>
              <a:rPr kumimoji="1" lang="en-US" altLang="ja-JP" sz="1400" dirty="0" smtClean="0">
                <a:latin typeface="Century Gothic" pitchFamily="34" charset="0"/>
              </a:rPr>
              <a:t>{</a:t>
            </a:r>
          </a:p>
          <a:p>
            <a:r>
              <a:rPr lang="en-US" altLang="ja-JP" sz="1400" dirty="0" smtClean="0">
                <a:latin typeface="Century Gothic" pitchFamily="34" charset="0"/>
              </a:rPr>
              <a:t> </a:t>
            </a:r>
            <a:r>
              <a:rPr lang="en-US" altLang="ja-JP" sz="1400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struct</a:t>
            </a:r>
            <a:r>
              <a:rPr lang="en-US" altLang="ja-JP" sz="14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altLang="ja-JP" sz="1400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evtmem</a:t>
            </a:r>
            <a:r>
              <a:rPr lang="en-US" altLang="ja-JP" sz="14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*next;</a:t>
            </a:r>
          </a:p>
          <a:p>
            <a:r>
              <a:rPr kumimoji="1" lang="en-US" altLang="ja-JP" sz="1400" dirty="0" smtClean="0">
                <a:latin typeface="Century Gothic" pitchFamily="34" charset="0"/>
              </a:rPr>
              <a:t> char *</a:t>
            </a:r>
            <a:r>
              <a:rPr kumimoji="1" lang="en-US" altLang="ja-JP" sz="1400" dirty="0" err="1" smtClean="0">
                <a:latin typeface="Century Gothic" pitchFamily="34" charset="0"/>
              </a:rPr>
              <a:t>evtdata</a:t>
            </a:r>
            <a:r>
              <a:rPr kumimoji="1" lang="en-US" altLang="ja-JP" sz="1400" dirty="0" smtClean="0">
                <a:latin typeface="Century Gothic" pitchFamily="34" charset="0"/>
              </a:rPr>
              <a:t>[256];</a:t>
            </a:r>
          </a:p>
          <a:p>
            <a:r>
              <a:rPr lang="en-US" altLang="ja-JP" sz="1400" dirty="0" smtClean="0">
                <a:latin typeface="Century Gothic" pitchFamily="34" charset="0"/>
              </a:rPr>
              <a:t> </a:t>
            </a:r>
            <a:r>
              <a:rPr lang="en-US" altLang="ja-JP" sz="1400" dirty="0" err="1" smtClean="0">
                <a:latin typeface="Century Gothic" pitchFamily="34" charset="0"/>
              </a:rPr>
              <a:t>int</a:t>
            </a:r>
            <a:r>
              <a:rPr lang="en-US" altLang="ja-JP" sz="1400" dirty="0" smtClean="0">
                <a:latin typeface="Century Gothic" pitchFamily="34" charset="0"/>
              </a:rPr>
              <a:t> size[256];</a:t>
            </a:r>
          </a:p>
          <a:p>
            <a:r>
              <a:rPr kumimoji="1" lang="en-US" altLang="ja-JP" sz="1400" dirty="0" smtClean="0">
                <a:latin typeface="Century Gothic" pitchFamily="34" charset="0"/>
              </a:rPr>
              <a:t> unsigned </a:t>
            </a:r>
            <a:r>
              <a:rPr kumimoji="1" lang="en-US" altLang="ja-JP" sz="1400" dirty="0" err="1" smtClean="0">
                <a:latin typeface="Century Gothic" pitchFamily="34" charset="0"/>
              </a:rPr>
              <a:t>int</a:t>
            </a:r>
            <a:r>
              <a:rPr kumimoji="1" lang="en-US" altLang="ja-JP" sz="1400" dirty="0" smtClean="0">
                <a:latin typeface="Century Gothic" pitchFamily="34" charset="0"/>
              </a:rPr>
              <a:t> </a:t>
            </a:r>
            <a:r>
              <a:rPr kumimoji="1" lang="en-US" altLang="ja-JP" sz="1400" dirty="0" err="1" smtClean="0">
                <a:latin typeface="Century Gothic" pitchFamily="34" charset="0"/>
              </a:rPr>
              <a:t>evtn</a:t>
            </a:r>
            <a:r>
              <a:rPr kumimoji="1" lang="en-US" altLang="ja-JP" sz="1400" dirty="0" smtClean="0">
                <a:latin typeface="Century Gothic" pitchFamily="34" charset="0"/>
              </a:rPr>
              <a:t>;</a:t>
            </a:r>
          </a:p>
          <a:p>
            <a:r>
              <a:rPr lang="en-US" altLang="ja-JP" sz="1400" dirty="0" smtClean="0">
                <a:latin typeface="Century Gothic" pitchFamily="34" charset="0"/>
              </a:rPr>
              <a:t>};</a:t>
            </a:r>
            <a:endParaRPr kumimoji="1" lang="ja-JP" altLang="en-US" sz="1400" dirty="0">
              <a:latin typeface="Century Gothic" pitchFamily="34" charset="0"/>
            </a:endParaRPr>
          </a:p>
        </p:txBody>
      </p:sp>
      <p:cxnSp>
        <p:nvCxnSpPr>
          <p:cNvPr id="25" name="直線矢印コネクタ 24"/>
          <p:cNvCxnSpPr>
            <a:stCxn id="11" idx="2"/>
            <a:endCxn id="15" idx="0"/>
          </p:cNvCxnSpPr>
          <p:nvPr/>
        </p:nvCxnSpPr>
        <p:spPr>
          <a:xfrm rot="5400000">
            <a:off x="3023828" y="2636912"/>
            <a:ext cx="288032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15" idx="2"/>
            <a:endCxn id="18" idx="0"/>
          </p:cNvCxnSpPr>
          <p:nvPr/>
        </p:nvCxnSpPr>
        <p:spPr>
          <a:xfrm rot="5400000">
            <a:off x="2987824" y="3320988"/>
            <a:ext cx="288032" cy="7200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14" idx="0"/>
            <a:endCxn id="12" idx="2"/>
          </p:cNvCxnSpPr>
          <p:nvPr/>
        </p:nvCxnSpPr>
        <p:spPr>
          <a:xfrm rot="16200000" flipV="1">
            <a:off x="3779912" y="2600908"/>
            <a:ext cx="288032" cy="7200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17" idx="0"/>
            <a:endCxn id="14" idx="2"/>
          </p:cNvCxnSpPr>
          <p:nvPr/>
        </p:nvCxnSpPr>
        <p:spPr>
          <a:xfrm rot="5400000" flipH="1" flipV="1">
            <a:off x="3851920" y="3320988"/>
            <a:ext cx="216024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18" idx="3"/>
            <a:endCxn id="17" idx="1"/>
          </p:cNvCxnSpPr>
          <p:nvPr/>
        </p:nvCxnSpPr>
        <p:spPr>
          <a:xfrm flipV="1">
            <a:off x="3419872" y="3645024"/>
            <a:ext cx="216024" cy="7200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3604616" y="4525963"/>
            <a:ext cx="48558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latin typeface="Century Gothic" pitchFamily="34" charset="0"/>
              </a:rPr>
              <a:t>struct</a:t>
            </a:r>
            <a:r>
              <a:rPr lang="en-US" altLang="ja-JP" sz="1400" dirty="0" smtClean="0">
                <a:latin typeface="Century Gothic" pitchFamily="34" charset="0"/>
              </a:rPr>
              <a:t> </a:t>
            </a:r>
            <a:r>
              <a:rPr lang="en-US" altLang="ja-JP" sz="1400" dirty="0" err="1" smtClean="0">
                <a:latin typeface="Century Gothic" pitchFamily="34" charset="0"/>
              </a:rPr>
              <a:t>evtmem</a:t>
            </a:r>
            <a:r>
              <a:rPr lang="en-US" altLang="ja-JP" sz="1400" dirty="0" smtClean="0">
                <a:latin typeface="Century Gothic" pitchFamily="34" charset="0"/>
              </a:rPr>
              <a:t> *new = NULL;</a:t>
            </a:r>
          </a:p>
          <a:p>
            <a:endParaRPr lang="en-US" altLang="ja-JP" sz="1400" dirty="0" smtClean="0">
              <a:latin typeface="Century Gothic" pitchFamily="34" charset="0"/>
            </a:endParaRPr>
          </a:p>
          <a:p>
            <a:r>
              <a:rPr lang="en-US" altLang="ja-JP" sz="1400" dirty="0" smtClean="0">
                <a:latin typeface="Century Gothic" pitchFamily="34" charset="0"/>
              </a:rPr>
              <a:t>new = (</a:t>
            </a:r>
            <a:r>
              <a:rPr lang="en-US" altLang="ja-JP" sz="1400" dirty="0" err="1" smtClean="0">
                <a:latin typeface="Century Gothic" pitchFamily="34" charset="0"/>
              </a:rPr>
              <a:t>struct</a:t>
            </a:r>
            <a:r>
              <a:rPr lang="en-US" altLang="ja-JP" sz="1400" dirty="0" smtClean="0">
                <a:latin typeface="Century Gothic" pitchFamily="34" charset="0"/>
              </a:rPr>
              <a:t> </a:t>
            </a:r>
            <a:r>
              <a:rPr lang="en-US" altLang="ja-JP" sz="1400" dirty="0" err="1" smtClean="0">
                <a:latin typeface="Century Gothic" pitchFamily="34" charset="0"/>
              </a:rPr>
              <a:t>evtmem</a:t>
            </a:r>
            <a:r>
              <a:rPr lang="en-US" altLang="ja-JP" sz="1400" dirty="0" smtClean="0">
                <a:latin typeface="Century Gothic" pitchFamily="34" charset="0"/>
              </a:rPr>
              <a:t> *)</a:t>
            </a:r>
            <a:r>
              <a:rPr lang="en-US" altLang="ja-JP" sz="1400" dirty="0" err="1" smtClean="0">
                <a:latin typeface="Century Gothic" pitchFamily="34" charset="0"/>
              </a:rPr>
              <a:t>malloc</a:t>
            </a:r>
            <a:r>
              <a:rPr lang="en-US" altLang="ja-JP" sz="1400" dirty="0" smtClean="0">
                <a:latin typeface="Century Gothic" pitchFamily="34" charset="0"/>
              </a:rPr>
              <a:t>(</a:t>
            </a:r>
            <a:r>
              <a:rPr lang="en-US" altLang="ja-JP" sz="1400" dirty="0" err="1" smtClean="0">
                <a:latin typeface="Century Gothic" pitchFamily="34" charset="0"/>
              </a:rPr>
              <a:t>sizeof</a:t>
            </a:r>
            <a:r>
              <a:rPr lang="en-US" altLang="ja-JP" sz="1400" dirty="0" smtClean="0">
                <a:latin typeface="Century Gothic" pitchFamily="34" charset="0"/>
              </a:rPr>
              <a:t>(</a:t>
            </a:r>
            <a:r>
              <a:rPr lang="en-US" altLang="ja-JP" sz="1400" dirty="0" err="1" smtClean="0">
                <a:latin typeface="Century Gothic" pitchFamily="34" charset="0"/>
              </a:rPr>
              <a:t>struct</a:t>
            </a:r>
            <a:r>
              <a:rPr lang="en-US" altLang="ja-JP" sz="1400" dirty="0" smtClean="0">
                <a:latin typeface="Century Gothic" pitchFamily="34" charset="0"/>
              </a:rPr>
              <a:t> </a:t>
            </a:r>
            <a:r>
              <a:rPr lang="en-US" altLang="ja-JP" sz="1400" dirty="0" err="1" smtClean="0">
                <a:latin typeface="Century Gothic" pitchFamily="34" charset="0"/>
              </a:rPr>
              <a:t>evtmem</a:t>
            </a:r>
            <a:r>
              <a:rPr lang="en-US" altLang="ja-JP" sz="1400" dirty="0" smtClean="0">
                <a:latin typeface="Century Gothic" pitchFamily="34" charset="0"/>
              </a:rPr>
              <a:t>))</a:t>
            </a:r>
          </a:p>
          <a:p>
            <a:r>
              <a:rPr lang="en-US" altLang="ja-JP" sz="1400" dirty="0" smtClean="0">
                <a:latin typeface="Century Gothic" pitchFamily="34" charset="0"/>
              </a:rPr>
              <a:t>new-&gt;</a:t>
            </a:r>
            <a:r>
              <a:rPr lang="en-US" altLang="ja-JP" sz="1400" dirty="0" err="1" smtClean="0">
                <a:latin typeface="Century Gothic" pitchFamily="34" charset="0"/>
              </a:rPr>
              <a:t>evtdata</a:t>
            </a:r>
            <a:r>
              <a:rPr lang="en-US" altLang="ja-JP" sz="1400" dirty="0" smtClean="0">
                <a:latin typeface="Century Gothic" pitchFamily="34" charset="0"/>
              </a:rPr>
              <a:t>[</a:t>
            </a:r>
            <a:r>
              <a:rPr lang="en-US" altLang="ja-JP" sz="1400" dirty="0" err="1" smtClean="0">
                <a:latin typeface="Century Gothic" pitchFamily="34" charset="0"/>
              </a:rPr>
              <a:t>efn</a:t>
            </a:r>
            <a:r>
              <a:rPr lang="en-US" altLang="ja-JP" sz="1400" dirty="0" smtClean="0">
                <a:latin typeface="Century Gothic" pitchFamily="34" charset="0"/>
              </a:rPr>
              <a:t>] = </a:t>
            </a:r>
            <a:r>
              <a:rPr lang="en-US" altLang="ja-JP" sz="1400" dirty="0" err="1" smtClean="0">
                <a:latin typeface="Century Gothic" pitchFamily="34" charset="0"/>
              </a:rPr>
              <a:t>malloc</a:t>
            </a:r>
            <a:r>
              <a:rPr lang="en-US" altLang="ja-JP" sz="1400" dirty="0" smtClean="0">
                <a:latin typeface="Century Gothic" pitchFamily="34" charset="0"/>
              </a:rPr>
              <a:t>(size))</a:t>
            </a:r>
            <a:endParaRPr kumimoji="1" lang="ja-JP" altLang="en-US" sz="1400" dirty="0">
              <a:latin typeface="Century Gothic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084168" y="2095688"/>
            <a:ext cx="19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Makes many small</a:t>
            </a:r>
          </a:p>
          <a:p>
            <a:r>
              <a:rPr kumimoji="1" lang="en-US" altLang="ja-JP" dirty="0" smtClean="0"/>
              <a:t> data buffer.</a:t>
            </a:r>
          </a:p>
        </p:txBody>
      </p:sp>
      <p:sp>
        <p:nvSpPr>
          <p:cNvPr id="44" name="左矢印 43"/>
          <p:cNvSpPr/>
          <p:nvPr/>
        </p:nvSpPr>
        <p:spPr>
          <a:xfrm flipH="1">
            <a:off x="2483768" y="2636912"/>
            <a:ext cx="216024" cy="72008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左矢印 44"/>
          <p:cNvSpPr/>
          <p:nvPr/>
        </p:nvSpPr>
        <p:spPr>
          <a:xfrm flipH="1">
            <a:off x="4355976" y="2636912"/>
            <a:ext cx="216024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403648" y="5949280"/>
            <a:ext cx="5750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Data Receiver and Event builder works independently</a:t>
            </a:r>
          </a:p>
          <a:p>
            <a:r>
              <a:rPr lang="en-US" altLang="ja-JP" sz="2000" dirty="0" smtClean="0"/>
              <a:t>(Mutual exclusion is very important)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1723</Words>
  <Application>Microsoft Office PowerPoint</Application>
  <PresentationFormat>画面に合わせる (4:3)</PresentationFormat>
  <Paragraphs>603</Paragraphs>
  <Slides>35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Office テーマ</vt:lpstr>
      <vt:lpstr>DAQ topics by H.B.</vt:lpstr>
      <vt:lpstr>Software</vt:lpstr>
      <vt:lpstr>Development of Device Driver (from 1998)</vt:lpstr>
      <vt:lpstr>CAMAC / VME Device Driver</vt:lpstr>
      <vt:lpstr>Example of read out routine</vt:lpstr>
      <vt:lpstr>Event driven driver (Readout routine)</vt:lpstr>
      <vt:lpstr>DMA transfer but CPU polling</vt:lpstr>
      <vt:lpstr>Data transfer (Front-end to Event builder)</vt:lpstr>
      <vt:lpstr>Data management, linked list</vt:lpstr>
      <vt:lpstr>Comments</vt:lpstr>
      <vt:lpstr>Web Utilities (PHP + JavaScript, RUBY)</vt:lpstr>
      <vt:lpstr>RIBF DAQ = Common trigger (usually)</vt:lpstr>
      <vt:lpstr>With Time Stamp</vt:lpstr>
      <vt:lpstr>Anyway, FPGA</vt:lpstr>
      <vt:lpstr>Trigger Select via Web</vt:lpstr>
      <vt:lpstr>FPGA implementation by VHDL</vt:lpstr>
      <vt:lpstr>GANIL Time Stamp v.s. RIKEN Time Stamp</vt:lpstr>
      <vt:lpstr>GANIL Time Stamp v.s. RIKEN Time Stamp</vt:lpstr>
      <vt:lpstr>Dead time with Time stamp</vt:lpstr>
      <vt:lpstr>Dead time measurement</vt:lpstr>
      <vt:lpstr>Beta decay experiment</vt:lpstr>
      <vt:lpstr>Live time @ Beta decay experiment</vt:lpstr>
      <vt:lpstr>Fast DAQ, as far as possible</vt:lpstr>
      <vt:lpstr>Readout data from CAMAC/VME ADC</vt:lpstr>
      <vt:lpstr>Mini Controller (VME case)</vt:lpstr>
      <vt:lpstr>Schematics</vt:lpstr>
      <vt:lpstr>Fast DAQ - QTC + V1190 multihit TDC</vt:lpstr>
      <vt:lpstr>The first step of the module development</vt:lpstr>
      <vt:lpstr>The first step of the module development</vt:lpstr>
      <vt:lpstr>Activities - Education</vt:lpstr>
      <vt:lpstr>Activities - Collaboration - MUST2</vt:lpstr>
      <vt:lpstr>Activities - Collaboration - TUM</vt:lpstr>
      <vt:lpstr>Activities - Collaboration - Samurai Si</vt:lpstr>
      <vt:lpstr>Activities - Collaboration - GET</vt:lpstr>
      <vt:lpstr>Conclusion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baba</dc:creator>
  <cp:lastModifiedBy>baba</cp:lastModifiedBy>
  <cp:revision>453</cp:revision>
  <dcterms:modified xsi:type="dcterms:W3CDTF">2011-01-12T07:12:40Z</dcterms:modified>
</cp:coreProperties>
</file>