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820" r:id="rId3"/>
    <p:sldId id="257" r:id="rId4"/>
    <p:sldId id="822" r:id="rId5"/>
    <p:sldId id="824" r:id="rId6"/>
    <p:sldId id="823" r:id="rId7"/>
    <p:sldId id="821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B4859-84B2-4C76-B570-095EA61CA27E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DE4B7-3205-4C72-B11F-360B9E9BB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78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F111AE-8175-4076-AEF1-EB5C54F38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98A220B-F342-4CCC-872E-0B5DF5697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71914E-0C4D-4D1C-A29B-1CC9ED6D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AC05-4A72-4CD9-91F1-615050A8689D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AC2CA8-4681-458C-81E7-6CFB06E9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55F9B7-1B4C-4BA5-AB98-23D526EE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63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5C2D2D-90C6-4DED-8959-9FE6E74B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E81FFCE-1535-491A-B8B5-C1FB549DB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278CCF-A81D-4370-9980-B4F7D02F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B5AA-3F37-4868-9E72-032E48422F6E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20A879-517E-4534-B611-139038BB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D3D686-6DB7-4F75-B306-C8BFBFB9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43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2D22F95-8AFA-4D8C-B8BB-C53E112DE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976134-ADAA-49ED-AA75-0B73062FC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334DDA-A54A-4ADA-A2DB-7273E1D4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24EF-9FAF-43D1-B3EC-36C1D49BF785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83FA97-ECD7-4716-B8BE-5F839A12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0941A4-545B-42FE-A78B-1672E10B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45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564D7-6D48-474D-A85B-08BDA6C9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7DA550-24DF-4C4B-A3E7-051351AAB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DBACA9-C263-4AF8-80C5-03ABFC06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980E-A4EC-40C4-94D1-4B89CF9E364D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09D105-6F25-4F7C-A14E-8E2D03FE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BB44D9-48D8-42C5-A047-06A739B1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7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C0C145-231D-4042-86B1-0F7F6D09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DBF66D-45FB-47E3-8962-29B85D865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F7716B-A181-4A88-9607-DE505B9F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94A2-BA28-4CBC-9B36-A68A25906329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BD5472-68F3-48D1-A1C5-7158E603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6A97F6-8B06-4E66-94A9-410AC5DB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01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7374A-F82E-4D4E-B4D9-CF921862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357D9D-29F1-42AE-8889-2F31D5A6E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516D0A-61A6-40F0-8FAD-E265EDF62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5247EC-5361-4562-9507-3F63DA81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7814-B62C-48A3-B22C-AF507E234A2D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577F9B-7A36-48D0-BBF2-A564EAE8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54F3F9-AFB5-479A-8B66-362C60F1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86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BB3010-CB21-4333-8CAA-BC45B7D1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A8571A-F89A-4ABE-A9B1-DD1D272DE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1B5564-15EA-47B2-9ADD-B184F7173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107C24-7539-4979-8248-5B746C33C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FE55D7A-C700-47EC-8613-8C52106EA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89DCE93-9E3C-4066-924E-BE4B2A4A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903-F670-4786-831D-45A44015E72C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1B2983-C200-4604-8131-E2BC674F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A40A2AB-FFFB-47F8-AD15-592BD007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25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C20879-AC61-4749-80CC-0681D81E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1356BF-F744-4160-AEC8-747AD4F4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935-5FBE-4483-A0CF-3387D96FEC5C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4B6103-FF1E-42D4-AE4C-5B969B1F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859667-C4E0-4D1F-BDCC-21749E35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54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01DECF-B05E-462A-B84A-870DB76C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A6A8-F288-4591-9B03-2BB189554428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2449CD-CAAD-490C-8072-CA9C1EC0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1BEA9D-5F83-4CD8-80F9-CCF7EF86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07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63EE3A-0D82-46E6-BB75-BE88F4F9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EAD640-2026-491B-A7BE-BEC51C08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445FED-DBD5-46F6-9ED5-81661A361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40D804-46EE-45EC-963B-D5123826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60CD-4CFB-4720-9271-AE02BFCF7DC2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D33632-3BF7-44B1-BF79-1567FBBA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AC9B5B-0AF6-482D-AFDB-29C4E9C1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78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3D2BD3-1BD1-4BF6-82DF-CC5199F5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BBDB664-0458-4471-A9D9-9CD8B5CED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FB13A4-3D5B-43C6-A666-21D5B021F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DFC0D8-5F53-4B15-8972-C9B49176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E838-BE11-4E8B-AC55-20ADFA73968A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EC97D4-E8B0-4053-9C35-673EA716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F825BF-982C-4478-8B86-FF6A00F2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19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1E2EB-151E-432F-A224-45D13F14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664B27-8D0B-467B-A791-C32EB6D6F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01BC1C-38FB-4CEE-BEF1-097CF3994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33EB-7BF5-4B2F-85F2-F4C9BFD6AB8A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D2FAE7-3C06-42DA-9ED4-2E2512722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7F3BB7-2257-4582-B9F6-EFD5A4AB5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EAE21-3350-4807-A983-BE37B0674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6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D228A3-1717-4082-A392-76239D2F1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INTT</a:t>
            </a:r>
            <a:r>
              <a:rPr lang="ja-JP" altLang="en-US" dirty="0"/>
              <a:t> </a:t>
            </a:r>
            <a:r>
              <a:rPr kumimoji="1" lang="en-US" altLang="ja-JP" dirty="0"/>
              <a:t>Updates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7A8B7-803E-40D7-924E-2587C0564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Takashi Hachiya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CED3E1-2CF1-44DB-B3A9-03D643E8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57CD-3B8C-4ACA-9C29-183C2AF5EAAE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685038-BC52-4786-B781-831E41E6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659047-AB46-4EC8-AFAE-3F83EBD5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6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26B2D-7C54-46AF-B4BA-ABFEEA53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0" y="99040"/>
            <a:ext cx="10515600" cy="64648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ガウシアン法の問題点</a:t>
            </a:r>
            <a:r>
              <a:rPr lang="en-US" altLang="ja-JP" dirty="0"/>
              <a:t>Amplitude</a:t>
            </a:r>
            <a:r>
              <a:rPr lang="ja-JP" altLang="en-US" dirty="0"/>
              <a:t>分布</a:t>
            </a:r>
            <a:endParaRPr kumimoji="1" lang="ja-JP" altLang="en-US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7D3C20C-F229-4DD9-B5B7-114C997D61AB}"/>
              </a:ext>
            </a:extLst>
          </p:cNvPr>
          <p:cNvSpPr txBox="1"/>
          <p:nvPr/>
        </p:nvSpPr>
        <p:spPr>
          <a:xfrm>
            <a:off x="3990535" y="3677425"/>
            <a:ext cx="2331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Measured response </a:t>
            </a:r>
            <a:endParaRPr lang="ja-JP" altLang="en-US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3A6460D0-F37B-42BB-8CEC-CB790E52CA42}"/>
              </a:ext>
            </a:extLst>
          </p:cNvPr>
          <p:cNvSpPr txBox="1"/>
          <p:nvPr/>
        </p:nvSpPr>
        <p:spPr>
          <a:xfrm>
            <a:off x="452760" y="745526"/>
            <a:ext cx="9771966" cy="2329360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+mn-ea"/>
              </a:rPr>
              <a:t>ガウシアン法は、</a:t>
            </a:r>
            <a:r>
              <a:rPr lang="ja-JP" altLang="en-US" dirty="0">
                <a:latin typeface="+mn-ea"/>
              </a:rPr>
              <a:t>エラー関数法に比べれば問題もあるが、</a:t>
            </a:r>
            <a:r>
              <a:rPr lang="en-US" altLang="ja-JP" dirty="0">
                <a:latin typeface="+mn-ea"/>
              </a:rPr>
              <a:t>QA</a:t>
            </a:r>
            <a:r>
              <a:rPr lang="ja-JP" altLang="en-US" dirty="0">
                <a:latin typeface="+mn-ea"/>
              </a:rPr>
              <a:t>にはそれで充分ということで話が進んでいる。</a:t>
            </a:r>
            <a:endParaRPr lang="en-US" altLang="ja-JP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+mn-ea"/>
              </a:rPr>
              <a:t>問題点：　同じ</a:t>
            </a:r>
            <a:r>
              <a:rPr lang="ja-JP" altLang="en-US" dirty="0">
                <a:latin typeface="+mn-ea"/>
              </a:rPr>
              <a:t>閾値の情報を</a:t>
            </a:r>
            <a:r>
              <a:rPr lang="en-US" altLang="ja-JP" dirty="0">
                <a:latin typeface="+mn-ea"/>
              </a:rPr>
              <a:t>2</a:t>
            </a:r>
            <a:r>
              <a:rPr lang="ja-JP" altLang="en-US" dirty="0">
                <a:latin typeface="+mn-ea"/>
              </a:rPr>
              <a:t>回使っている。</a:t>
            </a:r>
            <a:endParaRPr kumimoji="1" lang="en-US" altLang="ja-JP" dirty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n-ea"/>
              </a:rPr>
              <a:t>例えば</a:t>
            </a:r>
            <a:r>
              <a:rPr lang="en-US" altLang="ja-JP" dirty="0">
                <a:latin typeface="+mn-ea"/>
              </a:rPr>
              <a:t>ADC=0</a:t>
            </a:r>
            <a:r>
              <a:rPr lang="ja-JP" altLang="en-US" dirty="0">
                <a:latin typeface="+mn-ea"/>
              </a:rPr>
              <a:t>の分布は、分布の左側＝</a:t>
            </a:r>
            <a:r>
              <a:rPr lang="en-US" altLang="ja-JP" dirty="0">
                <a:latin typeface="+mn-ea"/>
              </a:rPr>
              <a:t>Th0</a:t>
            </a:r>
            <a:r>
              <a:rPr lang="ja-JP" altLang="en-US" dirty="0">
                <a:latin typeface="+mn-ea"/>
              </a:rPr>
              <a:t>、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右側＝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Th1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の情報</a:t>
            </a:r>
            <a:r>
              <a:rPr lang="ja-JP" altLang="en-US" dirty="0">
                <a:latin typeface="+mn-ea"/>
              </a:rPr>
              <a:t>。</a:t>
            </a:r>
            <a:r>
              <a:rPr lang="en-US" altLang="ja-JP" dirty="0">
                <a:latin typeface="+mn-ea"/>
              </a:rPr>
              <a:t>ADC=</a:t>
            </a:r>
            <a:r>
              <a:rPr lang="ja-JP" altLang="en-US" dirty="0">
                <a:latin typeface="+mn-ea"/>
              </a:rPr>
              <a:t>１の分布は、分布の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左側＝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Th1</a:t>
            </a:r>
            <a:r>
              <a:rPr lang="ja-JP" altLang="en-US" dirty="0">
                <a:latin typeface="+mn-ea"/>
              </a:rPr>
              <a:t>、右側＝</a:t>
            </a:r>
            <a:r>
              <a:rPr lang="en-US" altLang="ja-JP" dirty="0">
                <a:latin typeface="+mn-ea"/>
              </a:rPr>
              <a:t>Th2</a:t>
            </a:r>
            <a:r>
              <a:rPr lang="ja-JP" altLang="en-US" dirty="0">
                <a:latin typeface="+mn-ea"/>
              </a:rPr>
              <a:t>の情報</a:t>
            </a:r>
            <a:endParaRPr lang="en-US" altLang="ja-JP" dirty="0">
              <a:latin typeface="+mn-ea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n-ea"/>
              </a:rPr>
              <a:t>各</a:t>
            </a:r>
            <a:r>
              <a:rPr lang="en-US" altLang="ja-JP" dirty="0" err="1">
                <a:latin typeface="+mn-ea"/>
              </a:rPr>
              <a:t>Ampl</a:t>
            </a:r>
            <a:r>
              <a:rPr lang="ja-JP" altLang="en-US" dirty="0">
                <a:latin typeface="+mn-ea"/>
              </a:rPr>
              <a:t>値毎に、</a:t>
            </a:r>
            <a:r>
              <a:rPr lang="en-US" altLang="ja-JP" dirty="0">
                <a:latin typeface="+mn-ea"/>
              </a:rPr>
              <a:t>N=10</a:t>
            </a:r>
            <a:r>
              <a:rPr lang="ja-JP" altLang="en-US" dirty="0">
                <a:latin typeface="+mn-ea"/>
              </a:rPr>
              <a:t>個のデータのうち</a:t>
            </a:r>
            <a:r>
              <a:rPr lang="en-US" altLang="ja-JP" dirty="0">
                <a:latin typeface="+mn-ea"/>
              </a:rPr>
              <a:t>M</a:t>
            </a:r>
            <a:r>
              <a:rPr lang="ja-JP" altLang="en-US" dirty="0">
                <a:latin typeface="+mn-ea"/>
              </a:rPr>
              <a:t>個取得するという</a:t>
            </a:r>
            <a:r>
              <a:rPr lang="en-US" altLang="ja-JP" dirty="0">
                <a:latin typeface="+mn-ea"/>
              </a:rPr>
              <a:t>2</a:t>
            </a:r>
            <a:r>
              <a:rPr lang="ja-JP" altLang="en-US" dirty="0">
                <a:latin typeface="+mn-ea"/>
              </a:rPr>
              <a:t>項分布。</a:t>
            </a:r>
            <a:endParaRPr lang="en-US" altLang="ja-JP" dirty="0">
              <a:latin typeface="+mn-ea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+mn-ea"/>
              </a:rPr>
              <a:t>ADC=0</a:t>
            </a:r>
            <a:r>
              <a:rPr lang="ja-JP" altLang="en-US" dirty="0">
                <a:latin typeface="+mn-ea"/>
              </a:rPr>
              <a:t>の右側は、</a:t>
            </a:r>
            <a:r>
              <a:rPr lang="en-US" altLang="ja-JP" dirty="0">
                <a:latin typeface="+mn-ea"/>
              </a:rPr>
              <a:t>TH1</a:t>
            </a:r>
            <a:r>
              <a:rPr lang="ja-JP" altLang="en-US" dirty="0">
                <a:latin typeface="+mn-ea"/>
              </a:rPr>
              <a:t>で取得しなかったデータ＝</a:t>
            </a:r>
            <a:r>
              <a:rPr lang="en-US" altLang="ja-JP" dirty="0">
                <a:latin typeface="+mn-ea"/>
              </a:rPr>
              <a:t>N-M</a:t>
            </a:r>
            <a:r>
              <a:rPr lang="ja-JP" altLang="en-US" dirty="0">
                <a:latin typeface="+mn-ea"/>
              </a:rPr>
              <a:t>。　独立なのは</a:t>
            </a:r>
            <a:r>
              <a:rPr lang="en-US" altLang="ja-JP" dirty="0">
                <a:latin typeface="+mn-ea"/>
              </a:rPr>
              <a:t>N,M</a:t>
            </a:r>
            <a:r>
              <a:rPr lang="ja-JP" altLang="en-US" dirty="0">
                <a:latin typeface="+mn-ea"/>
              </a:rPr>
              <a:t>だけなので、</a:t>
            </a:r>
            <a:r>
              <a:rPr lang="en-US" altLang="ja-JP" dirty="0">
                <a:latin typeface="+mn-ea"/>
              </a:rPr>
              <a:t>ADC=0</a:t>
            </a:r>
            <a:r>
              <a:rPr lang="ja-JP" altLang="en-US" dirty="0">
                <a:latin typeface="+mn-ea"/>
              </a:rPr>
              <a:t>に右側と</a:t>
            </a:r>
            <a:r>
              <a:rPr lang="en-US" altLang="ja-JP" dirty="0">
                <a:latin typeface="+mn-ea"/>
              </a:rPr>
              <a:t>ADC=1</a:t>
            </a:r>
            <a:r>
              <a:rPr lang="ja-JP" altLang="en-US" dirty="0">
                <a:latin typeface="+mn-ea"/>
              </a:rPr>
              <a:t>の左側は実質同じデータになる。</a:t>
            </a:r>
            <a:endParaRPr lang="en-US" altLang="ja-JP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n-ea"/>
              </a:rPr>
              <a:t>解決法：</a:t>
            </a:r>
            <a:endParaRPr lang="en-US" altLang="ja-JP" dirty="0"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+mn-ea"/>
              </a:rPr>
              <a:t>ADC=0,2,4,6,</a:t>
            </a:r>
            <a:r>
              <a:rPr lang="ja-JP" altLang="en-US" dirty="0">
                <a:latin typeface="+mn-ea"/>
              </a:rPr>
              <a:t>　だけをつかって</a:t>
            </a:r>
            <a:r>
              <a:rPr lang="en-US" altLang="ja-JP" dirty="0">
                <a:latin typeface="+mn-ea"/>
              </a:rPr>
              <a:t>ADC</a:t>
            </a:r>
            <a:r>
              <a:rPr lang="ja-JP" altLang="en-US" dirty="0">
                <a:latin typeface="+mn-ea"/>
              </a:rPr>
              <a:t>分布を重ね合わせる。</a:t>
            </a:r>
            <a:endParaRPr lang="en-US" altLang="ja-JP" dirty="0">
              <a:latin typeface="+mn-ea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ja-JP" dirty="0">
              <a:latin typeface="+mn-ea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2531FB17-E3EA-490F-9A22-505773E8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8" y="3783114"/>
            <a:ext cx="3029265" cy="2689225"/>
          </a:xfrm>
          <a:prstGeom prst="rect">
            <a:avLst/>
          </a:prstGeom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8C149391-2559-45A0-8F62-547B401F31F5}"/>
              </a:ext>
            </a:extLst>
          </p:cNvPr>
          <p:cNvSpPr txBox="1"/>
          <p:nvPr/>
        </p:nvSpPr>
        <p:spPr>
          <a:xfrm>
            <a:off x="634889" y="3371468"/>
            <a:ext cx="215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ADC vs Amplitude</a:t>
            </a:r>
            <a:endParaRPr lang="ja-JP" altLang="en-US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7EC36035-8C92-4B37-B5C8-0422B5C36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335" y="3862091"/>
            <a:ext cx="3680464" cy="2668989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FC4F909-A033-4E58-9A0C-F7E5EA98B36E}"/>
              </a:ext>
            </a:extLst>
          </p:cNvPr>
          <p:cNvGrpSpPr/>
          <p:nvPr/>
        </p:nvGrpSpPr>
        <p:grpSpPr>
          <a:xfrm>
            <a:off x="8037537" y="3677425"/>
            <a:ext cx="3166563" cy="2742972"/>
            <a:chOff x="3686014" y="4142468"/>
            <a:chExt cx="3166563" cy="274297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005BD01-F498-45E5-A7F8-DE5C4F14CA02}"/>
                </a:ext>
              </a:extLst>
            </p:cNvPr>
            <p:cNvSpPr txBox="1"/>
            <p:nvPr/>
          </p:nvSpPr>
          <p:spPr>
            <a:xfrm>
              <a:off x="4605159" y="4382883"/>
              <a:ext cx="13581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Center line</a:t>
              </a:r>
              <a:endParaRPr lang="ja-JP" altLang="en-US" dirty="0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1E70C916-7212-46BA-AAE0-681C3A9D2696}"/>
                </a:ext>
              </a:extLst>
            </p:cNvPr>
            <p:cNvGrpSpPr/>
            <p:nvPr/>
          </p:nvGrpSpPr>
          <p:grpSpPr>
            <a:xfrm>
              <a:off x="3967867" y="4612502"/>
              <a:ext cx="2884710" cy="2272938"/>
              <a:chOff x="8426578" y="4399300"/>
              <a:chExt cx="2884710" cy="2272938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0482E12F-3383-4FAD-BDD5-E208F645D31E}"/>
                  </a:ext>
                </a:extLst>
              </p:cNvPr>
              <p:cNvGrpSpPr/>
              <p:nvPr/>
            </p:nvGrpSpPr>
            <p:grpSpPr>
              <a:xfrm>
                <a:off x="8426578" y="4733064"/>
                <a:ext cx="2201614" cy="1644465"/>
                <a:chOff x="4286250" y="938893"/>
                <a:chExt cx="2655343" cy="1983371"/>
              </a:xfrm>
            </p:grpSpPr>
            <p:cxnSp>
              <p:nvCxnSpPr>
                <p:cNvPr id="33" name="直線コネクタ 32">
                  <a:extLst>
                    <a:ext uri="{FF2B5EF4-FFF2-40B4-BE49-F238E27FC236}">
                      <a16:creationId xmlns:a16="http://schemas.microsoft.com/office/drawing/2014/main" id="{487A5DF7-450D-4EE2-912F-AAA5D4C141D0}"/>
                    </a:ext>
                  </a:extLst>
                </p:cNvPr>
                <p:cNvCxnSpPr/>
                <p:nvPr/>
              </p:nvCxnSpPr>
              <p:spPr>
                <a:xfrm>
                  <a:off x="4286250" y="938893"/>
                  <a:ext cx="0" cy="19833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>
                  <a:extLst>
                    <a:ext uri="{FF2B5EF4-FFF2-40B4-BE49-F238E27FC236}">
                      <a16:creationId xmlns:a16="http://schemas.microsoft.com/office/drawing/2014/main" id="{AB712DE5-0AA8-4044-8DC4-C49024E7B1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86251" y="2918761"/>
                  <a:ext cx="265534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3B257277-6CA7-4F76-B168-B355818D27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03205" y="4873361"/>
                <a:ext cx="149335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B81C896B-5C7B-4BA7-A49B-3D6561C08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7472" y="4878603"/>
                <a:ext cx="118381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6DA7AA3-756F-4915-B0B1-F5D06CBF89B2}"/>
                  </a:ext>
                </a:extLst>
              </p:cNvPr>
              <p:cNvSpPr txBox="1"/>
              <p:nvPr/>
            </p:nvSpPr>
            <p:spPr>
              <a:xfrm>
                <a:off x="9709645" y="6364461"/>
                <a:ext cx="118381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amplitude</a:t>
                </a:r>
                <a:endParaRPr lang="ja-JP" altLang="en-US" sz="1400" dirty="0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6AAF058-1ED3-4184-9DFD-A7D93C1DDA9D}"/>
                  </a:ext>
                </a:extLst>
              </p:cNvPr>
              <p:cNvSpPr txBox="1"/>
              <p:nvPr/>
            </p:nvSpPr>
            <p:spPr>
              <a:xfrm rot="16200000">
                <a:off x="9080950" y="4513421"/>
                <a:ext cx="5360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>
                    <a:solidFill>
                      <a:srgbClr val="0070C0"/>
                    </a:solidFill>
                  </a:rPr>
                  <a:t>Th0</a:t>
                </a:r>
                <a:endParaRPr lang="ja-JP" altLang="en-US" sz="1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50BAF33-905B-4919-ABF4-AB7D1C30F558}"/>
                  </a:ext>
                </a:extLst>
              </p:cNvPr>
              <p:cNvSpPr txBox="1"/>
              <p:nvPr/>
            </p:nvSpPr>
            <p:spPr>
              <a:xfrm rot="16200000">
                <a:off x="9793607" y="4515148"/>
                <a:ext cx="53947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>
                    <a:solidFill>
                      <a:srgbClr val="FF0000"/>
                    </a:solidFill>
                  </a:rPr>
                  <a:t>Th1</a:t>
                </a:r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675FB3A-CFB3-4FFB-B19B-2C8C8FBCBB47}"/>
                  </a:ext>
                </a:extLst>
              </p:cNvPr>
              <p:cNvSpPr txBox="1"/>
              <p:nvPr/>
            </p:nvSpPr>
            <p:spPr>
              <a:xfrm rot="16200000">
                <a:off x="10034583" y="4514589"/>
                <a:ext cx="53835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>
                    <a:solidFill>
                      <a:srgbClr val="FFC000"/>
                    </a:solidFill>
                  </a:rPr>
                  <a:t>Th2</a:t>
                </a:r>
                <a:endParaRPr lang="ja-JP" altLang="en-US" sz="14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1DF296A1-CCC3-43E5-AC32-9D1F5CC174C4}"/>
                  </a:ext>
                </a:extLst>
              </p:cNvPr>
              <p:cNvSpPr/>
              <p:nvPr/>
            </p:nvSpPr>
            <p:spPr>
              <a:xfrm>
                <a:off x="9271355" y="4872350"/>
                <a:ext cx="144393" cy="1507037"/>
              </a:xfrm>
              <a:custGeom>
                <a:avLst/>
                <a:gdLst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307497 w 744467"/>
                  <a:gd name="connsiteY3" fmla="*/ 631179 h 1480843"/>
                  <a:gd name="connsiteX4" fmla="*/ 404602 w 744467"/>
                  <a:gd name="connsiteY4" fmla="*/ 218485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404602 w 744467"/>
                  <a:gd name="connsiteY4" fmla="*/ 218485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359359 w 744467"/>
                  <a:gd name="connsiteY4" fmla="*/ 216103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359359 w 744467"/>
                  <a:gd name="connsiteY4" fmla="*/ 216103 h 1480843"/>
                  <a:gd name="connsiteX5" fmla="*/ 744467 w 744467"/>
                  <a:gd name="connsiteY5" fmla="*/ 0 h 1480843"/>
                  <a:gd name="connsiteX6" fmla="*/ 344417 w 744467"/>
                  <a:gd name="connsiteY6" fmla="*/ 21431 h 1480843"/>
                  <a:gd name="connsiteX0" fmla="*/ 0 w 362752"/>
                  <a:gd name="connsiteY0" fmla="*/ 1459412 h 1459412"/>
                  <a:gd name="connsiteX1" fmla="*/ 242761 w 362752"/>
                  <a:gd name="connsiteY1" fmla="*/ 1192375 h 1459412"/>
                  <a:gd name="connsiteX2" fmla="*/ 169933 w 362752"/>
                  <a:gd name="connsiteY2" fmla="*/ 1208559 h 1459412"/>
                  <a:gd name="connsiteX3" fmla="*/ 271778 w 362752"/>
                  <a:gd name="connsiteY3" fmla="*/ 707379 h 1459412"/>
                  <a:gd name="connsiteX4" fmla="*/ 359359 w 362752"/>
                  <a:gd name="connsiteY4" fmla="*/ 194672 h 1459412"/>
                  <a:gd name="connsiteX5" fmla="*/ 344417 w 362752"/>
                  <a:gd name="connsiteY5" fmla="*/ 0 h 1459412"/>
                  <a:gd name="connsiteX0" fmla="*/ 0 w 387776"/>
                  <a:gd name="connsiteY0" fmla="*/ 1476081 h 1476081"/>
                  <a:gd name="connsiteX1" fmla="*/ 242761 w 387776"/>
                  <a:gd name="connsiteY1" fmla="*/ 1209044 h 1476081"/>
                  <a:gd name="connsiteX2" fmla="*/ 169933 w 387776"/>
                  <a:gd name="connsiteY2" fmla="*/ 1225228 h 1476081"/>
                  <a:gd name="connsiteX3" fmla="*/ 271778 w 387776"/>
                  <a:gd name="connsiteY3" fmla="*/ 724048 h 1476081"/>
                  <a:gd name="connsiteX4" fmla="*/ 359359 w 387776"/>
                  <a:gd name="connsiteY4" fmla="*/ 211341 h 1476081"/>
                  <a:gd name="connsiteX5" fmla="*/ 387280 w 387776"/>
                  <a:gd name="connsiteY5" fmla="*/ 0 h 1476081"/>
                  <a:gd name="connsiteX0" fmla="*/ 0 w 387280"/>
                  <a:gd name="connsiteY0" fmla="*/ 1477783 h 1477783"/>
                  <a:gd name="connsiteX1" fmla="*/ 242761 w 387280"/>
                  <a:gd name="connsiteY1" fmla="*/ 1210746 h 1477783"/>
                  <a:gd name="connsiteX2" fmla="*/ 169933 w 387280"/>
                  <a:gd name="connsiteY2" fmla="*/ 1226930 h 1477783"/>
                  <a:gd name="connsiteX3" fmla="*/ 271778 w 387280"/>
                  <a:gd name="connsiteY3" fmla="*/ 725750 h 1477783"/>
                  <a:gd name="connsiteX4" fmla="*/ 359359 w 387280"/>
                  <a:gd name="connsiteY4" fmla="*/ 213043 h 1477783"/>
                  <a:gd name="connsiteX5" fmla="*/ 387280 w 387280"/>
                  <a:gd name="connsiteY5" fmla="*/ 1702 h 1477783"/>
                  <a:gd name="connsiteX0" fmla="*/ 0 w 415855"/>
                  <a:gd name="connsiteY0" fmla="*/ 1487205 h 1487205"/>
                  <a:gd name="connsiteX1" fmla="*/ 242761 w 415855"/>
                  <a:gd name="connsiteY1" fmla="*/ 1220168 h 1487205"/>
                  <a:gd name="connsiteX2" fmla="*/ 169933 w 415855"/>
                  <a:gd name="connsiteY2" fmla="*/ 1236352 h 1487205"/>
                  <a:gd name="connsiteX3" fmla="*/ 271778 w 415855"/>
                  <a:gd name="connsiteY3" fmla="*/ 735172 h 1487205"/>
                  <a:gd name="connsiteX4" fmla="*/ 359359 w 415855"/>
                  <a:gd name="connsiteY4" fmla="*/ 222465 h 1487205"/>
                  <a:gd name="connsiteX5" fmla="*/ 415855 w 415855"/>
                  <a:gd name="connsiteY5" fmla="*/ 1599 h 1487205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59359 w 415855"/>
                  <a:gd name="connsiteY4" fmla="*/ 220866 h 1485606"/>
                  <a:gd name="connsiteX5" fmla="*/ 415855 w 415855"/>
                  <a:gd name="connsiteY5" fmla="*/ 0 h 1485606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11734 w 415855"/>
                  <a:gd name="connsiteY4" fmla="*/ 228010 h 1485606"/>
                  <a:gd name="connsiteX5" fmla="*/ 415855 w 415855"/>
                  <a:gd name="connsiteY5" fmla="*/ 0 h 1485606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11734 w 415855"/>
                  <a:gd name="connsiteY4" fmla="*/ 228010 h 1485606"/>
                  <a:gd name="connsiteX5" fmla="*/ 415855 w 415855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311734 w 351561"/>
                  <a:gd name="connsiteY4" fmla="*/ 228010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297446 w 351561"/>
                  <a:gd name="connsiteY4" fmla="*/ 220866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297446 w 351561"/>
                  <a:gd name="connsiteY4" fmla="*/ 220866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271778 w 351561"/>
                  <a:gd name="connsiteY2" fmla="*/ 733573 h 1485606"/>
                  <a:gd name="connsiteX3" fmla="*/ 297446 w 351561"/>
                  <a:gd name="connsiteY3" fmla="*/ 220866 h 1485606"/>
                  <a:gd name="connsiteX4" fmla="*/ 351561 w 351561"/>
                  <a:gd name="connsiteY4" fmla="*/ 0 h 1485606"/>
                  <a:gd name="connsiteX0" fmla="*/ 0 w 161061"/>
                  <a:gd name="connsiteY0" fmla="*/ 1490369 h 1490369"/>
                  <a:gd name="connsiteX1" fmla="*/ 52261 w 161061"/>
                  <a:gd name="connsiteY1" fmla="*/ 1218569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61061"/>
                  <a:gd name="connsiteY0" fmla="*/ 1490369 h 1490369"/>
                  <a:gd name="connsiteX1" fmla="*/ 66549 w 161061"/>
                  <a:gd name="connsiteY1" fmla="*/ 1230476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61061"/>
                  <a:gd name="connsiteY0" fmla="*/ 1490369 h 1490369"/>
                  <a:gd name="connsiteX1" fmla="*/ 66549 w 161061"/>
                  <a:gd name="connsiteY1" fmla="*/ 1230476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22961"/>
                  <a:gd name="connsiteY0" fmla="*/ 1502275 h 1502275"/>
                  <a:gd name="connsiteX1" fmla="*/ 28449 w 122961"/>
                  <a:gd name="connsiteY1" fmla="*/ 1230476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2961"/>
                  <a:gd name="connsiteY0" fmla="*/ 1502275 h 1502275"/>
                  <a:gd name="connsiteX1" fmla="*/ 28449 w 122961"/>
                  <a:gd name="connsiteY1" fmla="*/ 1230476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2961"/>
                  <a:gd name="connsiteY0" fmla="*/ 1502275 h 1502275"/>
                  <a:gd name="connsiteX1" fmla="*/ 21305 w 122961"/>
                  <a:gd name="connsiteY1" fmla="*/ 1223333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7724"/>
                  <a:gd name="connsiteY0" fmla="*/ 1502275 h 1502275"/>
                  <a:gd name="connsiteX1" fmla="*/ 26068 w 127724"/>
                  <a:gd name="connsiteY1" fmla="*/ 1223333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14162 w 127724"/>
                  <a:gd name="connsiteY1" fmla="*/ 1123321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44393"/>
                  <a:gd name="connsiteY0" fmla="*/ 1507037 h 1507037"/>
                  <a:gd name="connsiteX1" fmla="*/ 47500 w 144393"/>
                  <a:gd name="connsiteY1" fmla="*/ 1111414 h 1507037"/>
                  <a:gd name="connsiteX2" fmla="*/ 64610 w 144393"/>
                  <a:gd name="connsiteY2" fmla="*/ 733573 h 1507037"/>
                  <a:gd name="connsiteX3" fmla="*/ 90278 w 144393"/>
                  <a:gd name="connsiteY3" fmla="*/ 220866 h 1507037"/>
                  <a:gd name="connsiteX4" fmla="*/ 144393 w 144393"/>
                  <a:gd name="connsiteY4" fmla="*/ 0 h 150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393" h="1507037">
                    <a:moveTo>
                      <a:pt x="0" y="1507037"/>
                    </a:moveTo>
                    <a:cubicBezTo>
                      <a:pt x="54726" y="1498988"/>
                      <a:pt x="36732" y="1240325"/>
                      <a:pt x="47500" y="1111414"/>
                    </a:cubicBezTo>
                    <a:cubicBezTo>
                      <a:pt x="58268" y="982503"/>
                      <a:pt x="57480" y="881998"/>
                      <a:pt x="64610" y="733573"/>
                    </a:cubicBezTo>
                    <a:cubicBezTo>
                      <a:pt x="71740" y="585148"/>
                      <a:pt x="81743" y="366941"/>
                      <a:pt x="90278" y="220866"/>
                    </a:cubicBezTo>
                    <a:cubicBezTo>
                      <a:pt x="98813" y="74791"/>
                      <a:pt x="87975" y="7219"/>
                      <a:pt x="144393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502BFABD-C2C3-4557-B8A4-142D2CA33801}"/>
                  </a:ext>
                </a:extLst>
              </p:cNvPr>
              <p:cNvSpPr/>
              <p:nvPr/>
            </p:nvSpPr>
            <p:spPr>
              <a:xfrm>
                <a:off x="9991450" y="4872352"/>
                <a:ext cx="144393" cy="1507037"/>
              </a:xfrm>
              <a:custGeom>
                <a:avLst/>
                <a:gdLst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307497 w 744467"/>
                  <a:gd name="connsiteY3" fmla="*/ 631179 h 1480843"/>
                  <a:gd name="connsiteX4" fmla="*/ 404602 w 744467"/>
                  <a:gd name="connsiteY4" fmla="*/ 218485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404602 w 744467"/>
                  <a:gd name="connsiteY4" fmla="*/ 218485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359359 w 744467"/>
                  <a:gd name="connsiteY4" fmla="*/ 216103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359359 w 744467"/>
                  <a:gd name="connsiteY4" fmla="*/ 216103 h 1480843"/>
                  <a:gd name="connsiteX5" fmla="*/ 744467 w 744467"/>
                  <a:gd name="connsiteY5" fmla="*/ 0 h 1480843"/>
                  <a:gd name="connsiteX6" fmla="*/ 344417 w 744467"/>
                  <a:gd name="connsiteY6" fmla="*/ 21431 h 1480843"/>
                  <a:gd name="connsiteX0" fmla="*/ 0 w 362752"/>
                  <a:gd name="connsiteY0" fmla="*/ 1459412 h 1459412"/>
                  <a:gd name="connsiteX1" fmla="*/ 242761 w 362752"/>
                  <a:gd name="connsiteY1" fmla="*/ 1192375 h 1459412"/>
                  <a:gd name="connsiteX2" fmla="*/ 169933 w 362752"/>
                  <a:gd name="connsiteY2" fmla="*/ 1208559 h 1459412"/>
                  <a:gd name="connsiteX3" fmla="*/ 271778 w 362752"/>
                  <a:gd name="connsiteY3" fmla="*/ 707379 h 1459412"/>
                  <a:gd name="connsiteX4" fmla="*/ 359359 w 362752"/>
                  <a:gd name="connsiteY4" fmla="*/ 194672 h 1459412"/>
                  <a:gd name="connsiteX5" fmla="*/ 344417 w 362752"/>
                  <a:gd name="connsiteY5" fmla="*/ 0 h 1459412"/>
                  <a:gd name="connsiteX0" fmla="*/ 0 w 387776"/>
                  <a:gd name="connsiteY0" fmla="*/ 1476081 h 1476081"/>
                  <a:gd name="connsiteX1" fmla="*/ 242761 w 387776"/>
                  <a:gd name="connsiteY1" fmla="*/ 1209044 h 1476081"/>
                  <a:gd name="connsiteX2" fmla="*/ 169933 w 387776"/>
                  <a:gd name="connsiteY2" fmla="*/ 1225228 h 1476081"/>
                  <a:gd name="connsiteX3" fmla="*/ 271778 w 387776"/>
                  <a:gd name="connsiteY3" fmla="*/ 724048 h 1476081"/>
                  <a:gd name="connsiteX4" fmla="*/ 359359 w 387776"/>
                  <a:gd name="connsiteY4" fmla="*/ 211341 h 1476081"/>
                  <a:gd name="connsiteX5" fmla="*/ 387280 w 387776"/>
                  <a:gd name="connsiteY5" fmla="*/ 0 h 1476081"/>
                  <a:gd name="connsiteX0" fmla="*/ 0 w 387280"/>
                  <a:gd name="connsiteY0" fmla="*/ 1477783 h 1477783"/>
                  <a:gd name="connsiteX1" fmla="*/ 242761 w 387280"/>
                  <a:gd name="connsiteY1" fmla="*/ 1210746 h 1477783"/>
                  <a:gd name="connsiteX2" fmla="*/ 169933 w 387280"/>
                  <a:gd name="connsiteY2" fmla="*/ 1226930 h 1477783"/>
                  <a:gd name="connsiteX3" fmla="*/ 271778 w 387280"/>
                  <a:gd name="connsiteY3" fmla="*/ 725750 h 1477783"/>
                  <a:gd name="connsiteX4" fmla="*/ 359359 w 387280"/>
                  <a:gd name="connsiteY4" fmla="*/ 213043 h 1477783"/>
                  <a:gd name="connsiteX5" fmla="*/ 387280 w 387280"/>
                  <a:gd name="connsiteY5" fmla="*/ 1702 h 1477783"/>
                  <a:gd name="connsiteX0" fmla="*/ 0 w 415855"/>
                  <a:gd name="connsiteY0" fmla="*/ 1487205 h 1487205"/>
                  <a:gd name="connsiteX1" fmla="*/ 242761 w 415855"/>
                  <a:gd name="connsiteY1" fmla="*/ 1220168 h 1487205"/>
                  <a:gd name="connsiteX2" fmla="*/ 169933 w 415855"/>
                  <a:gd name="connsiteY2" fmla="*/ 1236352 h 1487205"/>
                  <a:gd name="connsiteX3" fmla="*/ 271778 w 415855"/>
                  <a:gd name="connsiteY3" fmla="*/ 735172 h 1487205"/>
                  <a:gd name="connsiteX4" fmla="*/ 359359 w 415855"/>
                  <a:gd name="connsiteY4" fmla="*/ 222465 h 1487205"/>
                  <a:gd name="connsiteX5" fmla="*/ 415855 w 415855"/>
                  <a:gd name="connsiteY5" fmla="*/ 1599 h 1487205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59359 w 415855"/>
                  <a:gd name="connsiteY4" fmla="*/ 220866 h 1485606"/>
                  <a:gd name="connsiteX5" fmla="*/ 415855 w 415855"/>
                  <a:gd name="connsiteY5" fmla="*/ 0 h 1485606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11734 w 415855"/>
                  <a:gd name="connsiteY4" fmla="*/ 228010 h 1485606"/>
                  <a:gd name="connsiteX5" fmla="*/ 415855 w 415855"/>
                  <a:gd name="connsiteY5" fmla="*/ 0 h 1485606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11734 w 415855"/>
                  <a:gd name="connsiteY4" fmla="*/ 228010 h 1485606"/>
                  <a:gd name="connsiteX5" fmla="*/ 415855 w 415855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311734 w 351561"/>
                  <a:gd name="connsiteY4" fmla="*/ 228010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297446 w 351561"/>
                  <a:gd name="connsiteY4" fmla="*/ 220866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297446 w 351561"/>
                  <a:gd name="connsiteY4" fmla="*/ 220866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271778 w 351561"/>
                  <a:gd name="connsiteY2" fmla="*/ 733573 h 1485606"/>
                  <a:gd name="connsiteX3" fmla="*/ 297446 w 351561"/>
                  <a:gd name="connsiteY3" fmla="*/ 220866 h 1485606"/>
                  <a:gd name="connsiteX4" fmla="*/ 351561 w 351561"/>
                  <a:gd name="connsiteY4" fmla="*/ 0 h 1485606"/>
                  <a:gd name="connsiteX0" fmla="*/ 0 w 161061"/>
                  <a:gd name="connsiteY0" fmla="*/ 1490369 h 1490369"/>
                  <a:gd name="connsiteX1" fmla="*/ 52261 w 161061"/>
                  <a:gd name="connsiteY1" fmla="*/ 1218569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61061"/>
                  <a:gd name="connsiteY0" fmla="*/ 1490369 h 1490369"/>
                  <a:gd name="connsiteX1" fmla="*/ 66549 w 161061"/>
                  <a:gd name="connsiteY1" fmla="*/ 1230476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61061"/>
                  <a:gd name="connsiteY0" fmla="*/ 1490369 h 1490369"/>
                  <a:gd name="connsiteX1" fmla="*/ 66549 w 161061"/>
                  <a:gd name="connsiteY1" fmla="*/ 1230476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22961"/>
                  <a:gd name="connsiteY0" fmla="*/ 1502275 h 1502275"/>
                  <a:gd name="connsiteX1" fmla="*/ 28449 w 122961"/>
                  <a:gd name="connsiteY1" fmla="*/ 1230476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2961"/>
                  <a:gd name="connsiteY0" fmla="*/ 1502275 h 1502275"/>
                  <a:gd name="connsiteX1" fmla="*/ 28449 w 122961"/>
                  <a:gd name="connsiteY1" fmla="*/ 1230476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2961"/>
                  <a:gd name="connsiteY0" fmla="*/ 1502275 h 1502275"/>
                  <a:gd name="connsiteX1" fmla="*/ 21305 w 122961"/>
                  <a:gd name="connsiteY1" fmla="*/ 1223333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7724"/>
                  <a:gd name="connsiteY0" fmla="*/ 1502275 h 1502275"/>
                  <a:gd name="connsiteX1" fmla="*/ 26068 w 127724"/>
                  <a:gd name="connsiteY1" fmla="*/ 1223333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14162 w 127724"/>
                  <a:gd name="connsiteY1" fmla="*/ 1123321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44393"/>
                  <a:gd name="connsiteY0" fmla="*/ 1507037 h 1507037"/>
                  <a:gd name="connsiteX1" fmla="*/ 47500 w 144393"/>
                  <a:gd name="connsiteY1" fmla="*/ 1111414 h 1507037"/>
                  <a:gd name="connsiteX2" fmla="*/ 64610 w 144393"/>
                  <a:gd name="connsiteY2" fmla="*/ 733573 h 1507037"/>
                  <a:gd name="connsiteX3" fmla="*/ 90278 w 144393"/>
                  <a:gd name="connsiteY3" fmla="*/ 220866 h 1507037"/>
                  <a:gd name="connsiteX4" fmla="*/ 144393 w 144393"/>
                  <a:gd name="connsiteY4" fmla="*/ 0 h 150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393" h="1507037">
                    <a:moveTo>
                      <a:pt x="0" y="1507037"/>
                    </a:moveTo>
                    <a:cubicBezTo>
                      <a:pt x="54726" y="1498988"/>
                      <a:pt x="36732" y="1240325"/>
                      <a:pt x="47500" y="1111414"/>
                    </a:cubicBezTo>
                    <a:cubicBezTo>
                      <a:pt x="58268" y="982503"/>
                      <a:pt x="57480" y="881998"/>
                      <a:pt x="64610" y="733573"/>
                    </a:cubicBezTo>
                    <a:cubicBezTo>
                      <a:pt x="71740" y="585148"/>
                      <a:pt x="81743" y="366941"/>
                      <a:pt x="90278" y="220866"/>
                    </a:cubicBezTo>
                    <a:cubicBezTo>
                      <a:pt x="98813" y="74791"/>
                      <a:pt x="87975" y="7219"/>
                      <a:pt x="144393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669E133B-9845-4D0E-AB62-A736F679566E}"/>
                  </a:ext>
                </a:extLst>
              </p:cNvPr>
              <p:cNvSpPr/>
              <p:nvPr/>
            </p:nvSpPr>
            <p:spPr>
              <a:xfrm>
                <a:off x="10236720" y="4877116"/>
                <a:ext cx="144393" cy="1507037"/>
              </a:xfrm>
              <a:custGeom>
                <a:avLst/>
                <a:gdLst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307497 w 744467"/>
                  <a:gd name="connsiteY3" fmla="*/ 631179 h 1480843"/>
                  <a:gd name="connsiteX4" fmla="*/ 404602 w 744467"/>
                  <a:gd name="connsiteY4" fmla="*/ 218485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404602 w 744467"/>
                  <a:gd name="connsiteY4" fmla="*/ 218485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359359 w 744467"/>
                  <a:gd name="connsiteY4" fmla="*/ 216103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359359 w 744467"/>
                  <a:gd name="connsiteY4" fmla="*/ 216103 h 1480843"/>
                  <a:gd name="connsiteX5" fmla="*/ 744467 w 744467"/>
                  <a:gd name="connsiteY5" fmla="*/ 0 h 1480843"/>
                  <a:gd name="connsiteX6" fmla="*/ 344417 w 744467"/>
                  <a:gd name="connsiteY6" fmla="*/ 21431 h 1480843"/>
                  <a:gd name="connsiteX0" fmla="*/ 0 w 362752"/>
                  <a:gd name="connsiteY0" fmla="*/ 1459412 h 1459412"/>
                  <a:gd name="connsiteX1" fmla="*/ 242761 w 362752"/>
                  <a:gd name="connsiteY1" fmla="*/ 1192375 h 1459412"/>
                  <a:gd name="connsiteX2" fmla="*/ 169933 w 362752"/>
                  <a:gd name="connsiteY2" fmla="*/ 1208559 h 1459412"/>
                  <a:gd name="connsiteX3" fmla="*/ 271778 w 362752"/>
                  <a:gd name="connsiteY3" fmla="*/ 707379 h 1459412"/>
                  <a:gd name="connsiteX4" fmla="*/ 359359 w 362752"/>
                  <a:gd name="connsiteY4" fmla="*/ 194672 h 1459412"/>
                  <a:gd name="connsiteX5" fmla="*/ 344417 w 362752"/>
                  <a:gd name="connsiteY5" fmla="*/ 0 h 1459412"/>
                  <a:gd name="connsiteX0" fmla="*/ 0 w 387776"/>
                  <a:gd name="connsiteY0" fmla="*/ 1476081 h 1476081"/>
                  <a:gd name="connsiteX1" fmla="*/ 242761 w 387776"/>
                  <a:gd name="connsiteY1" fmla="*/ 1209044 h 1476081"/>
                  <a:gd name="connsiteX2" fmla="*/ 169933 w 387776"/>
                  <a:gd name="connsiteY2" fmla="*/ 1225228 h 1476081"/>
                  <a:gd name="connsiteX3" fmla="*/ 271778 w 387776"/>
                  <a:gd name="connsiteY3" fmla="*/ 724048 h 1476081"/>
                  <a:gd name="connsiteX4" fmla="*/ 359359 w 387776"/>
                  <a:gd name="connsiteY4" fmla="*/ 211341 h 1476081"/>
                  <a:gd name="connsiteX5" fmla="*/ 387280 w 387776"/>
                  <a:gd name="connsiteY5" fmla="*/ 0 h 1476081"/>
                  <a:gd name="connsiteX0" fmla="*/ 0 w 387280"/>
                  <a:gd name="connsiteY0" fmla="*/ 1477783 h 1477783"/>
                  <a:gd name="connsiteX1" fmla="*/ 242761 w 387280"/>
                  <a:gd name="connsiteY1" fmla="*/ 1210746 h 1477783"/>
                  <a:gd name="connsiteX2" fmla="*/ 169933 w 387280"/>
                  <a:gd name="connsiteY2" fmla="*/ 1226930 h 1477783"/>
                  <a:gd name="connsiteX3" fmla="*/ 271778 w 387280"/>
                  <a:gd name="connsiteY3" fmla="*/ 725750 h 1477783"/>
                  <a:gd name="connsiteX4" fmla="*/ 359359 w 387280"/>
                  <a:gd name="connsiteY4" fmla="*/ 213043 h 1477783"/>
                  <a:gd name="connsiteX5" fmla="*/ 387280 w 387280"/>
                  <a:gd name="connsiteY5" fmla="*/ 1702 h 1477783"/>
                  <a:gd name="connsiteX0" fmla="*/ 0 w 415855"/>
                  <a:gd name="connsiteY0" fmla="*/ 1487205 h 1487205"/>
                  <a:gd name="connsiteX1" fmla="*/ 242761 w 415855"/>
                  <a:gd name="connsiteY1" fmla="*/ 1220168 h 1487205"/>
                  <a:gd name="connsiteX2" fmla="*/ 169933 w 415855"/>
                  <a:gd name="connsiteY2" fmla="*/ 1236352 h 1487205"/>
                  <a:gd name="connsiteX3" fmla="*/ 271778 w 415855"/>
                  <a:gd name="connsiteY3" fmla="*/ 735172 h 1487205"/>
                  <a:gd name="connsiteX4" fmla="*/ 359359 w 415855"/>
                  <a:gd name="connsiteY4" fmla="*/ 222465 h 1487205"/>
                  <a:gd name="connsiteX5" fmla="*/ 415855 w 415855"/>
                  <a:gd name="connsiteY5" fmla="*/ 1599 h 1487205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59359 w 415855"/>
                  <a:gd name="connsiteY4" fmla="*/ 220866 h 1485606"/>
                  <a:gd name="connsiteX5" fmla="*/ 415855 w 415855"/>
                  <a:gd name="connsiteY5" fmla="*/ 0 h 1485606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11734 w 415855"/>
                  <a:gd name="connsiteY4" fmla="*/ 228010 h 1485606"/>
                  <a:gd name="connsiteX5" fmla="*/ 415855 w 415855"/>
                  <a:gd name="connsiteY5" fmla="*/ 0 h 1485606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11734 w 415855"/>
                  <a:gd name="connsiteY4" fmla="*/ 228010 h 1485606"/>
                  <a:gd name="connsiteX5" fmla="*/ 415855 w 415855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311734 w 351561"/>
                  <a:gd name="connsiteY4" fmla="*/ 228010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297446 w 351561"/>
                  <a:gd name="connsiteY4" fmla="*/ 220866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297446 w 351561"/>
                  <a:gd name="connsiteY4" fmla="*/ 220866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271778 w 351561"/>
                  <a:gd name="connsiteY2" fmla="*/ 733573 h 1485606"/>
                  <a:gd name="connsiteX3" fmla="*/ 297446 w 351561"/>
                  <a:gd name="connsiteY3" fmla="*/ 220866 h 1485606"/>
                  <a:gd name="connsiteX4" fmla="*/ 351561 w 351561"/>
                  <a:gd name="connsiteY4" fmla="*/ 0 h 1485606"/>
                  <a:gd name="connsiteX0" fmla="*/ 0 w 161061"/>
                  <a:gd name="connsiteY0" fmla="*/ 1490369 h 1490369"/>
                  <a:gd name="connsiteX1" fmla="*/ 52261 w 161061"/>
                  <a:gd name="connsiteY1" fmla="*/ 1218569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61061"/>
                  <a:gd name="connsiteY0" fmla="*/ 1490369 h 1490369"/>
                  <a:gd name="connsiteX1" fmla="*/ 66549 w 161061"/>
                  <a:gd name="connsiteY1" fmla="*/ 1230476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61061"/>
                  <a:gd name="connsiteY0" fmla="*/ 1490369 h 1490369"/>
                  <a:gd name="connsiteX1" fmla="*/ 66549 w 161061"/>
                  <a:gd name="connsiteY1" fmla="*/ 1230476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22961"/>
                  <a:gd name="connsiteY0" fmla="*/ 1502275 h 1502275"/>
                  <a:gd name="connsiteX1" fmla="*/ 28449 w 122961"/>
                  <a:gd name="connsiteY1" fmla="*/ 1230476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2961"/>
                  <a:gd name="connsiteY0" fmla="*/ 1502275 h 1502275"/>
                  <a:gd name="connsiteX1" fmla="*/ 28449 w 122961"/>
                  <a:gd name="connsiteY1" fmla="*/ 1230476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2961"/>
                  <a:gd name="connsiteY0" fmla="*/ 1502275 h 1502275"/>
                  <a:gd name="connsiteX1" fmla="*/ 21305 w 122961"/>
                  <a:gd name="connsiteY1" fmla="*/ 1223333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7724"/>
                  <a:gd name="connsiteY0" fmla="*/ 1502275 h 1502275"/>
                  <a:gd name="connsiteX1" fmla="*/ 26068 w 127724"/>
                  <a:gd name="connsiteY1" fmla="*/ 1223333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14162 w 127724"/>
                  <a:gd name="connsiteY1" fmla="*/ 1123321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44393"/>
                  <a:gd name="connsiteY0" fmla="*/ 1507037 h 1507037"/>
                  <a:gd name="connsiteX1" fmla="*/ 47500 w 144393"/>
                  <a:gd name="connsiteY1" fmla="*/ 1111414 h 1507037"/>
                  <a:gd name="connsiteX2" fmla="*/ 64610 w 144393"/>
                  <a:gd name="connsiteY2" fmla="*/ 733573 h 1507037"/>
                  <a:gd name="connsiteX3" fmla="*/ 90278 w 144393"/>
                  <a:gd name="connsiteY3" fmla="*/ 220866 h 1507037"/>
                  <a:gd name="connsiteX4" fmla="*/ 144393 w 144393"/>
                  <a:gd name="connsiteY4" fmla="*/ 0 h 150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393" h="1507037">
                    <a:moveTo>
                      <a:pt x="0" y="1507037"/>
                    </a:moveTo>
                    <a:cubicBezTo>
                      <a:pt x="54726" y="1498988"/>
                      <a:pt x="36732" y="1240325"/>
                      <a:pt x="47500" y="1111414"/>
                    </a:cubicBezTo>
                    <a:cubicBezTo>
                      <a:pt x="58268" y="982503"/>
                      <a:pt x="57480" y="881998"/>
                      <a:pt x="64610" y="733573"/>
                    </a:cubicBezTo>
                    <a:cubicBezTo>
                      <a:pt x="71740" y="585148"/>
                      <a:pt x="81743" y="366941"/>
                      <a:pt x="90278" y="220866"/>
                    </a:cubicBezTo>
                    <a:cubicBezTo>
                      <a:pt x="98813" y="74791"/>
                      <a:pt x="87975" y="7219"/>
                      <a:pt x="144393" y="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592E31E8-E50B-4CC0-AFB0-52E31B3A8292}"/>
                  </a:ext>
                </a:extLst>
              </p:cNvPr>
              <p:cNvCxnSpPr/>
              <p:nvPr/>
            </p:nvCxnSpPr>
            <p:spPr>
              <a:xfrm flipV="1">
                <a:off x="10301228" y="4878123"/>
                <a:ext cx="0" cy="1502089"/>
              </a:xfrm>
              <a:prstGeom prst="line">
                <a:avLst/>
              </a:prstGeom>
              <a:ln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0DA3C2E6-0E06-4838-AFC9-DE9E45E03305}"/>
                  </a:ext>
                </a:extLst>
              </p:cNvPr>
              <p:cNvCxnSpPr/>
              <p:nvPr/>
            </p:nvCxnSpPr>
            <p:spPr>
              <a:xfrm flipV="1">
                <a:off x="10055955" y="4868594"/>
                <a:ext cx="0" cy="1502089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85AA6CB5-783B-4924-94F2-C19AEEC2AA39}"/>
                  </a:ext>
                </a:extLst>
              </p:cNvPr>
              <p:cNvCxnSpPr/>
              <p:nvPr/>
            </p:nvCxnSpPr>
            <p:spPr>
              <a:xfrm flipV="1">
                <a:off x="9333473" y="4870973"/>
                <a:ext cx="0" cy="150208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7E762622-3698-4B7D-A6ED-6B82A3D20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6001" y="4536892"/>
                <a:ext cx="7871" cy="2096774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A523AB65-9160-45C7-96BF-2B8D13C04BCD}"/>
                  </a:ext>
                </a:extLst>
              </p:cNvPr>
              <p:cNvSpPr/>
              <p:nvPr/>
            </p:nvSpPr>
            <p:spPr>
              <a:xfrm>
                <a:off x="9272472" y="4880069"/>
                <a:ext cx="831316" cy="1495381"/>
              </a:xfrm>
              <a:custGeom>
                <a:avLst/>
                <a:gdLst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307497 w 744467"/>
                  <a:gd name="connsiteY3" fmla="*/ 631179 h 1480843"/>
                  <a:gd name="connsiteX4" fmla="*/ 404602 w 744467"/>
                  <a:gd name="connsiteY4" fmla="*/ 218485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404602 w 744467"/>
                  <a:gd name="connsiteY4" fmla="*/ 218485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359359 w 744467"/>
                  <a:gd name="connsiteY4" fmla="*/ 216103 h 1480843"/>
                  <a:gd name="connsiteX5" fmla="*/ 744467 w 744467"/>
                  <a:gd name="connsiteY5" fmla="*/ 0 h 1480843"/>
                  <a:gd name="connsiteX6" fmla="*/ 744467 w 744467"/>
                  <a:gd name="connsiteY6" fmla="*/ 0 h 1480843"/>
                  <a:gd name="connsiteX0" fmla="*/ 0 w 744467"/>
                  <a:gd name="connsiteY0" fmla="*/ 1480843 h 1480843"/>
                  <a:gd name="connsiteX1" fmla="*/ 242761 w 744467"/>
                  <a:gd name="connsiteY1" fmla="*/ 1213806 h 1480843"/>
                  <a:gd name="connsiteX2" fmla="*/ 169933 w 744467"/>
                  <a:gd name="connsiteY2" fmla="*/ 1229990 h 1480843"/>
                  <a:gd name="connsiteX3" fmla="*/ 271778 w 744467"/>
                  <a:gd name="connsiteY3" fmla="*/ 728810 h 1480843"/>
                  <a:gd name="connsiteX4" fmla="*/ 359359 w 744467"/>
                  <a:gd name="connsiteY4" fmla="*/ 216103 h 1480843"/>
                  <a:gd name="connsiteX5" fmla="*/ 744467 w 744467"/>
                  <a:gd name="connsiteY5" fmla="*/ 0 h 1480843"/>
                  <a:gd name="connsiteX6" fmla="*/ 344417 w 744467"/>
                  <a:gd name="connsiteY6" fmla="*/ 21431 h 1480843"/>
                  <a:gd name="connsiteX0" fmla="*/ 0 w 362752"/>
                  <a:gd name="connsiteY0" fmla="*/ 1459412 h 1459412"/>
                  <a:gd name="connsiteX1" fmla="*/ 242761 w 362752"/>
                  <a:gd name="connsiteY1" fmla="*/ 1192375 h 1459412"/>
                  <a:gd name="connsiteX2" fmla="*/ 169933 w 362752"/>
                  <a:gd name="connsiteY2" fmla="*/ 1208559 h 1459412"/>
                  <a:gd name="connsiteX3" fmla="*/ 271778 w 362752"/>
                  <a:gd name="connsiteY3" fmla="*/ 707379 h 1459412"/>
                  <a:gd name="connsiteX4" fmla="*/ 359359 w 362752"/>
                  <a:gd name="connsiteY4" fmla="*/ 194672 h 1459412"/>
                  <a:gd name="connsiteX5" fmla="*/ 344417 w 362752"/>
                  <a:gd name="connsiteY5" fmla="*/ 0 h 1459412"/>
                  <a:gd name="connsiteX0" fmla="*/ 0 w 387776"/>
                  <a:gd name="connsiteY0" fmla="*/ 1476081 h 1476081"/>
                  <a:gd name="connsiteX1" fmla="*/ 242761 w 387776"/>
                  <a:gd name="connsiteY1" fmla="*/ 1209044 h 1476081"/>
                  <a:gd name="connsiteX2" fmla="*/ 169933 w 387776"/>
                  <a:gd name="connsiteY2" fmla="*/ 1225228 h 1476081"/>
                  <a:gd name="connsiteX3" fmla="*/ 271778 w 387776"/>
                  <a:gd name="connsiteY3" fmla="*/ 724048 h 1476081"/>
                  <a:gd name="connsiteX4" fmla="*/ 359359 w 387776"/>
                  <a:gd name="connsiteY4" fmla="*/ 211341 h 1476081"/>
                  <a:gd name="connsiteX5" fmla="*/ 387280 w 387776"/>
                  <a:gd name="connsiteY5" fmla="*/ 0 h 1476081"/>
                  <a:gd name="connsiteX0" fmla="*/ 0 w 387280"/>
                  <a:gd name="connsiteY0" fmla="*/ 1477783 h 1477783"/>
                  <a:gd name="connsiteX1" fmla="*/ 242761 w 387280"/>
                  <a:gd name="connsiteY1" fmla="*/ 1210746 h 1477783"/>
                  <a:gd name="connsiteX2" fmla="*/ 169933 w 387280"/>
                  <a:gd name="connsiteY2" fmla="*/ 1226930 h 1477783"/>
                  <a:gd name="connsiteX3" fmla="*/ 271778 w 387280"/>
                  <a:gd name="connsiteY3" fmla="*/ 725750 h 1477783"/>
                  <a:gd name="connsiteX4" fmla="*/ 359359 w 387280"/>
                  <a:gd name="connsiteY4" fmla="*/ 213043 h 1477783"/>
                  <a:gd name="connsiteX5" fmla="*/ 387280 w 387280"/>
                  <a:gd name="connsiteY5" fmla="*/ 1702 h 1477783"/>
                  <a:gd name="connsiteX0" fmla="*/ 0 w 415855"/>
                  <a:gd name="connsiteY0" fmla="*/ 1487205 h 1487205"/>
                  <a:gd name="connsiteX1" fmla="*/ 242761 w 415855"/>
                  <a:gd name="connsiteY1" fmla="*/ 1220168 h 1487205"/>
                  <a:gd name="connsiteX2" fmla="*/ 169933 w 415855"/>
                  <a:gd name="connsiteY2" fmla="*/ 1236352 h 1487205"/>
                  <a:gd name="connsiteX3" fmla="*/ 271778 w 415855"/>
                  <a:gd name="connsiteY3" fmla="*/ 735172 h 1487205"/>
                  <a:gd name="connsiteX4" fmla="*/ 359359 w 415855"/>
                  <a:gd name="connsiteY4" fmla="*/ 222465 h 1487205"/>
                  <a:gd name="connsiteX5" fmla="*/ 415855 w 415855"/>
                  <a:gd name="connsiteY5" fmla="*/ 1599 h 1487205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59359 w 415855"/>
                  <a:gd name="connsiteY4" fmla="*/ 220866 h 1485606"/>
                  <a:gd name="connsiteX5" fmla="*/ 415855 w 415855"/>
                  <a:gd name="connsiteY5" fmla="*/ 0 h 1485606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11734 w 415855"/>
                  <a:gd name="connsiteY4" fmla="*/ 228010 h 1485606"/>
                  <a:gd name="connsiteX5" fmla="*/ 415855 w 415855"/>
                  <a:gd name="connsiteY5" fmla="*/ 0 h 1485606"/>
                  <a:gd name="connsiteX0" fmla="*/ 0 w 415855"/>
                  <a:gd name="connsiteY0" fmla="*/ 1485606 h 1485606"/>
                  <a:gd name="connsiteX1" fmla="*/ 242761 w 415855"/>
                  <a:gd name="connsiteY1" fmla="*/ 1218569 h 1485606"/>
                  <a:gd name="connsiteX2" fmla="*/ 169933 w 415855"/>
                  <a:gd name="connsiteY2" fmla="*/ 1234753 h 1485606"/>
                  <a:gd name="connsiteX3" fmla="*/ 271778 w 415855"/>
                  <a:gd name="connsiteY3" fmla="*/ 733573 h 1485606"/>
                  <a:gd name="connsiteX4" fmla="*/ 311734 w 415855"/>
                  <a:gd name="connsiteY4" fmla="*/ 228010 h 1485606"/>
                  <a:gd name="connsiteX5" fmla="*/ 415855 w 415855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311734 w 351561"/>
                  <a:gd name="connsiteY4" fmla="*/ 228010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297446 w 351561"/>
                  <a:gd name="connsiteY4" fmla="*/ 220866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169933 w 351561"/>
                  <a:gd name="connsiteY2" fmla="*/ 1234753 h 1485606"/>
                  <a:gd name="connsiteX3" fmla="*/ 271778 w 351561"/>
                  <a:gd name="connsiteY3" fmla="*/ 733573 h 1485606"/>
                  <a:gd name="connsiteX4" fmla="*/ 297446 w 351561"/>
                  <a:gd name="connsiteY4" fmla="*/ 220866 h 1485606"/>
                  <a:gd name="connsiteX5" fmla="*/ 351561 w 351561"/>
                  <a:gd name="connsiteY5" fmla="*/ 0 h 1485606"/>
                  <a:gd name="connsiteX0" fmla="*/ 0 w 351561"/>
                  <a:gd name="connsiteY0" fmla="*/ 1485606 h 1485606"/>
                  <a:gd name="connsiteX1" fmla="*/ 242761 w 351561"/>
                  <a:gd name="connsiteY1" fmla="*/ 1218569 h 1485606"/>
                  <a:gd name="connsiteX2" fmla="*/ 271778 w 351561"/>
                  <a:gd name="connsiteY2" fmla="*/ 733573 h 1485606"/>
                  <a:gd name="connsiteX3" fmla="*/ 297446 w 351561"/>
                  <a:gd name="connsiteY3" fmla="*/ 220866 h 1485606"/>
                  <a:gd name="connsiteX4" fmla="*/ 351561 w 351561"/>
                  <a:gd name="connsiteY4" fmla="*/ 0 h 1485606"/>
                  <a:gd name="connsiteX0" fmla="*/ 0 w 161061"/>
                  <a:gd name="connsiteY0" fmla="*/ 1490369 h 1490369"/>
                  <a:gd name="connsiteX1" fmla="*/ 52261 w 161061"/>
                  <a:gd name="connsiteY1" fmla="*/ 1218569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61061"/>
                  <a:gd name="connsiteY0" fmla="*/ 1490369 h 1490369"/>
                  <a:gd name="connsiteX1" fmla="*/ 66549 w 161061"/>
                  <a:gd name="connsiteY1" fmla="*/ 1230476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61061"/>
                  <a:gd name="connsiteY0" fmla="*/ 1490369 h 1490369"/>
                  <a:gd name="connsiteX1" fmla="*/ 66549 w 161061"/>
                  <a:gd name="connsiteY1" fmla="*/ 1230476 h 1490369"/>
                  <a:gd name="connsiteX2" fmla="*/ 81278 w 161061"/>
                  <a:gd name="connsiteY2" fmla="*/ 733573 h 1490369"/>
                  <a:gd name="connsiteX3" fmla="*/ 106946 w 161061"/>
                  <a:gd name="connsiteY3" fmla="*/ 220866 h 1490369"/>
                  <a:gd name="connsiteX4" fmla="*/ 161061 w 161061"/>
                  <a:gd name="connsiteY4" fmla="*/ 0 h 1490369"/>
                  <a:gd name="connsiteX0" fmla="*/ 0 w 122961"/>
                  <a:gd name="connsiteY0" fmla="*/ 1502275 h 1502275"/>
                  <a:gd name="connsiteX1" fmla="*/ 28449 w 122961"/>
                  <a:gd name="connsiteY1" fmla="*/ 1230476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2961"/>
                  <a:gd name="connsiteY0" fmla="*/ 1502275 h 1502275"/>
                  <a:gd name="connsiteX1" fmla="*/ 28449 w 122961"/>
                  <a:gd name="connsiteY1" fmla="*/ 1230476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2961"/>
                  <a:gd name="connsiteY0" fmla="*/ 1502275 h 1502275"/>
                  <a:gd name="connsiteX1" fmla="*/ 21305 w 122961"/>
                  <a:gd name="connsiteY1" fmla="*/ 1223333 h 1502275"/>
                  <a:gd name="connsiteX2" fmla="*/ 43178 w 122961"/>
                  <a:gd name="connsiteY2" fmla="*/ 733573 h 1502275"/>
                  <a:gd name="connsiteX3" fmla="*/ 68846 w 122961"/>
                  <a:gd name="connsiteY3" fmla="*/ 220866 h 1502275"/>
                  <a:gd name="connsiteX4" fmla="*/ 122961 w 122961"/>
                  <a:gd name="connsiteY4" fmla="*/ 0 h 1502275"/>
                  <a:gd name="connsiteX0" fmla="*/ 0 w 127724"/>
                  <a:gd name="connsiteY0" fmla="*/ 1502275 h 1502275"/>
                  <a:gd name="connsiteX1" fmla="*/ 26068 w 127724"/>
                  <a:gd name="connsiteY1" fmla="*/ 1223333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14162 w 127724"/>
                  <a:gd name="connsiteY1" fmla="*/ 1123321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27724"/>
                  <a:gd name="connsiteY0" fmla="*/ 1502275 h 1502275"/>
                  <a:gd name="connsiteX1" fmla="*/ 30831 w 127724"/>
                  <a:gd name="connsiteY1" fmla="*/ 1111414 h 1502275"/>
                  <a:gd name="connsiteX2" fmla="*/ 47941 w 127724"/>
                  <a:gd name="connsiteY2" fmla="*/ 733573 h 1502275"/>
                  <a:gd name="connsiteX3" fmla="*/ 73609 w 127724"/>
                  <a:gd name="connsiteY3" fmla="*/ 220866 h 1502275"/>
                  <a:gd name="connsiteX4" fmla="*/ 127724 w 127724"/>
                  <a:gd name="connsiteY4" fmla="*/ 0 h 1502275"/>
                  <a:gd name="connsiteX0" fmla="*/ 0 w 144393"/>
                  <a:gd name="connsiteY0" fmla="*/ 1507037 h 1507037"/>
                  <a:gd name="connsiteX1" fmla="*/ 47500 w 144393"/>
                  <a:gd name="connsiteY1" fmla="*/ 1111414 h 1507037"/>
                  <a:gd name="connsiteX2" fmla="*/ 64610 w 144393"/>
                  <a:gd name="connsiteY2" fmla="*/ 733573 h 1507037"/>
                  <a:gd name="connsiteX3" fmla="*/ 90278 w 144393"/>
                  <a:gd name="connsiteY3" fmla="*/ 220866 h 1507037"/>
                  <a:gd name="connsiteX4" fmla="*/ 144393 w 144393"/>
                  <a:gd name="connsiteY4" fmla="*/ 0 h 1507037"/>
                  <a:gd name="connsiteX0" fmla="*/ 0 w 149215"/>
                  <a:gd name="connsiteY0" fmla="*/ 1521786 h 1521786"/>
                  <a:gd name="connsiteX1" fmla="*/ 47500 w 149215"/>
                  <a:gd name="connsiteY1" fmla="*/ 1126163 h 1521786"/>
                  <a:gd name="connsiteX2" fmla="*/ 64610 w 149215"/>
                  <a:gd name="connsiteY2" fmla="*/ 748322 h 1521786"/>
                  <a:gd name="connsiteX3" fmla="*/ 90278 w 149215"/>
                  <a:gd name="connsiteY3" fmla="*/ 235615 h 1521786"/>
                  <a:gd name="connsiteX4" fmla="*/ 144393 w 149215"/>
                  <a:gd name="connsiteY4" fmla="*/ 14749 h 1521786"/>
                  <a:gd name="connsiteX5" fmla="*/ 146934 w 149215"/>
                  <a:gd name="connsiteY5" fmla="*/ 20695 h 1521786"/>
                  <a:gd name="connsiteX0" fmla="*/ 0 w 223134"/>
                  <a:gd name="connsiteY0" fmla="*/ 1507642 h 1532932"/>
                  <a:gd name="connsiteX1" fmla="*/ 47500 w 223134"/>
                  <a:gd name="connsiteY1" fmla="*/ 1112019 h 1532932"/>
                  <a:gd name="connsiteX2" fmla="*/ 64610 w 223134"/>
                  <a:gd name="connsiteY2" fmla="*/ 734178 h 1532932"/>
                  <a:gd name="connsiteX3" fmla="*/ 90278 w 223134"/>
                  <a:gd name="connsiteY3" fmla="*/ 221471 h 1532932"/>
                  <a:gd name="connsiteX4" fmla="*/ 144393 w 223134"/>
                  <a:gd name="connsiteY4" fmla="*/ 605 h 1532932"/>
                  <a:gd name="connsiteX5" fmla="*/ 223134 w 223134"/>
                  <a:gd name="connsiteY5" fmla="*/ 1532932 h 1532932"/>
                  <a:gd name="connsiteX0" fmla="*/ 0 w 223134"/>
                  <a:gd name="connsiteY0" fmla="*/ 1531291 h 1556581"/>
                  <a:gd name="connsiteX1" fmla="*/ 47500 w 223134"/>
                  <a:gd name="connsiteY1" fmla="*/ 1135668 h 1556581"/>
                  <a:gd name="connsiteX2" fmla="*/ 64610 w 223134"/>
                  <a:gd name="connsiteY2" fmla="*/ 757827 h 1556581"/>
                  <a:gd name="connsiteX3" fmla="*/ 90278 w 223134"/>
                  <a:gd name="connsiteY3" fmla="*/ 245120 h 1556581"/>
                  <a:gd name="connsiteX4" fmla="*/ 144393 w 223134"/>
                  <a:gd name="connsiteY4" fmla="*/ 24254 h 1556581"/>
                  <a:gd name="connsiteX5" fmla="*/ 187415 w 223134"/>
                  <a:gd name="connsiteY5" fmla="*/ 763625 h 1556581"/>
                  <a:gd name="connsiteX6" fmla="*/ 223134 w 223134"/>
                  <a:gd name="connsiteY6" fmla="*/ 1556581 h 1556581"/>
                  <a:gd name="connsiteX0" fmla="*/ 0 w 223134"/>
                  <a:gd name="connsiteY0" fmla="*/ 1507039 h 1532329"/>
                  <a:gd name="connsiteX1" fmla="*/ 47500 w 223134"/>
                  <a:gd name="connsiteY1" fmla="*/ 1111416 h 1532329"/>
                  <a:gd name="connsiteX2" fmla="*/ 64610 w 223134"/>
                  <a:gd name="connsiteY2" fmla="*/ 733575 h 1532329"/>
                  <a:gd name="connsiteX3" fmla="*/ 90278 w 223134"/>
                  <a:gd name="connsiteY3" fmla="*/ 220868 h 1532329"/>
                  <a:gd name="connsiteX4" fmla="*/ 144393 w 223134"/>
                  <a:gd name="connsiteY4" fmla="*/ 2 h 1532329"/>
                  <a:gd name="connsiteX5" fmla="*/ 156458 w 223134"/>
                  <a:gd name="connsiteY5" fmla="*/ 217881 h 1532329"/>
                  <a:gd name="connsiteX6" fmla="*/ 187415 w 223134"/>
                  <a:gd name="connsiteY6" fmla="*/ 739373 h 1532329"/>
                  <a:gd name="connsiteX7" fmla="*/ 223134 w 223134"/>
                  <a:gd name="connsiteY7" fmla="*/ 1532329 h 1532329"/>
                  <a:gd name="connsiteX0" fmla="*/ 0 w 223134"/>
                  <a:gd name="connsiteY0" fmla="*/ 1507039 h 1532329"/>
                  <a:gd name="connsiteX1" fmla="*/ 47500 w 223134"/>
                  <a:gd name="connsiteY1" fmla="*/ 1111416 h 1532329"/>
                  <a:gd name="connsiteX2" fmla="*/ 64610 w 223134"/>
                  <a:gd name="connsiteY2" fmla="*/ 733575 h 1532329"/>
                  <a:gd name="connsiteX3" fmla="*/ 90278 w 223134"/>
                  <a:gd name="connsiteY3" fmla="*/ 220868 h 1532329"/>
                  <a:gd name="connsiteX4" fmla="*/ 144393 w 223134"/>
                  <a:gd name="connsiteY4" fmla="*/ 2 h 1532329"/>
                  <a:gd name="connsiteX5" fmla="*/ 156458 w 223134"/>
                  <a:gd name="connsiteY5" fmla="*/ 217881 h 1532329"/>
                  <a:gd name="connsiteX6" fmla="*/ 187415 w 223134"/>
                  <a:gd name="connsiteY6" fmla="*/ 739373 h 1532329"/>
                  <a:gd name="connsiteX7" fmla="*/ 196940 w 223134"/>
                  <a:gd name="connsiteY7" fmla="*/ 1106087 h 1532329"/>
                  <a:gd name="connsiteX8" fmla="*/ 223134 w 223134"/>
                  <a:gd name="connsiteY8" fmla="*/ 1532329 h 1532329"/>
                  <a:gd name="connsiteX0" fmla="*/ 0 w 263615"/>
                  <a:gd name="connsiteY0" fmla="*/ 1507039 h 1513279"/>
                  <a:gd name="connsiteX1" fmla="*/ 47500 w 263615"/>
                  <a:gd name="connsiteY1" fmla="*/ 1111416 h 1513279"/>
                  <a:gd name="connsiteX2" fmla="*/ 64610 w 263615"/>
                  <a:gd name="connsiteY2" fmla="*/ 733575 h 1513279"/>
                  <a:gd name="connsiteX3" fmla="*/ 90278 w 263615"/>
                  <a:gd name="connsiteY3" fmla="*/ 220868 h 1513279"/>
                  <a:gd name="connsiteX4" fmla="*/ 144393 w 263615"/>
                  <a:gd name="connsiteY4" fmla="*/ 2 h 1513279"/>
                  <a:gd name="connsiteX5" fmla="*/ 156458 w 263615"/>
                  <a:gd name="connsiteY5" fmla="*/ 217881 h 1513279"/>
                  <a:gd name="connsiteX6" fmla="*/ 187415 w 263615"/>
                  <a:gd name="connsiteY6" fmla="*/ 739373 h 1513279"/>
                  <a:gd name="connsiteX7" fmla="*/ 196940 w 263615"/>
                  <a:gd name="connsiteY7" fmla="*/ 1106087 h 1513279"/>
                  <a:gd name="connsiteX8" fmla="*/ 263615 w 263615"/>
                  <a:gd name="connsiteY8" fmla="*/ 1513279 h 1513279"/>
                  <a:gd name="connsiteX0" fmla="*/ 0 w 263615"/>
                  <a:gd name="connsiteY0" fmla="*/ 1507039 h 1513279"/>
                  <a:gd name="connsiteX1" fmla="*/ 47500 w 263615"/>
                  <a:gd name="connsiteY1" fmla="*/ 1111416 h 1513279"/>
                  <a:gd name="connsiteX2" fmla="*/ 64610 w 263615"/>
                  <a:gd name="connsiteY2" fmla="*/ 733575 h 1513279"/>
                  <a:gd name="connsiteX3" fmla="*/ 90278 w 263615"/>
                  <a:gd name="connsiteY3" fmla="*/ 220868 h 1513279"/>
                  <a:gd name="connsiteX4" fmla="*/ 144393 w 263615"/>
                  <a:gd name="connsiteY4" fmla="*/ 2 h 1513279"/>
                  <a:gd name="connsiteX5" fmla="*/ 156458 w 263615"/>
                  <a:gd name="connsiteY5" fmla="*/ 217881 h 1513279"/>
                  <a:gd name="connsiteX6" fmla="*/ 187415 w 263615"/>
                  <a:gd name="connsiteY6" fmla="*/ 739373 h 1513279"/>
                  <a:gd name="connsiteX7" fmla="*/ 196940 w 263615"/>
                  <a:gd name="connsiteY7" fmla="*/ 1106087 h 1513279"/>
                  <a:gd name="connsiteX8" fmla="*/ 263615 w 263615"/>
                  <a:gd name="connsiteY8" fmla="*/ 1513279 h 1513279"/>
                  <a:gd name="connsiteX0" fmla="*/ 0 w 263615"/>
                  <a:gd name="connsiteY0" fmla="*/ 1504658 h 1510898"/>
                  <a:gd name="connsiteX1" fmla="*/ 47500 w 263615"/>
                  <a:gd name="connsiteY1" fmla="*/ 1109035 h 1510898"/>
                  <a:gd name="connsiteX2" fmla="*/ 64610 w 263615"/>
                  <a:gd name="connsiteY2" fmla="*/ 731194 h 1510898"/>
                  <a:gd name="connsiteX3" fmla="*/ 90278 w 263615"/>
                  <a:gd name="connsiteY3" fmla="*/ 218487 h 1510898"/>
                  <a:gd name="connsiteX4" fmla="*/ 130106 w 263615"/>
                  <a:gd name="connsiteY4" fmla="*/ 2 h 1510898"/>
                  <a:gd name="connsiteX5" fmla="*/ 156458 w 263615"/>
                  <a:gd name="connsiteY5" fmla="*/ 215500 h 1510898"/>
                  <a:gd name="connsiteX6" fmla="*/ 187415 w 263615"/>
                  <a:gd name="connsiteY6" fmla="*/ 736992 h 1510898"/>
                  <a:gd name="connsiteX7" fmla="*/ 196940 w 263615"/>
                  <a:gd name="connsiteY7" fmla="*/ 1103706 h 1510898"/>
                  <a:gd name="connsiteX8" fmla="*/ 263615 w 263615"/>
                  <a:gd name="connsiteY8" fmla="*/ 1510898 h 1510898"/>
                  <a:gd name="connsiteX0" fmla="*/ 0 w 263615"/>
                  <a:gd name="connsiteY0" fmla="*/ 1504786 h 1511026"/>
                  <a:gd name="connsiteX1" fmla="*/ 47500 w 263615"/>
                  <a:gd name="connsiteY1" fmla="*/ 1109163 h 1511026"/>
                  <a:gd name="connsiteX2" fmla="*/ 64610 w 263615"/>
                  <a:gd name="connsiteY2" fmla="*/ 731322 h 1511026"/>
                  <a:gd name="connsiteX3" fmla="*/ 90278 w 263615"/>
                  <a:gd name="connsiteY3" fmla="*/ 218615 h 1511026"/>
                  <a:gd name="connsiteX4" fmla="*/ 130106 w 263615"/>
                  <a:gd name="connsiteY4" fmla="*/ 130 h 1511026"/>
                  <a:gd name="connsiteX5" fmla="*/ 156458 w 263615"/>
                  <a:gd name="connsiteY5" fmla="*/ 215628 h 1511026"/>
                  <a:gd name="connsiteX6" fmla="*/ 187415 w 263615"/>
                  <a:gd name="connsiteY6" fmla="*/ 737120 h 1511026"/>
                  <a:gd name="connsiteX7" fmla="*/ 196940 w 263615"/>
                  <a:gd name="connsiteY7" fmla="*/ 1103834 h 1511026"/>
                  <a:gd name="connsiteX8" fmla="*/ 263615 w 263615"/>
                  <a:gd name="connsiteY8" fmla="*/ 1511026 h 1511026"/>
                  <a:gd name="connsiteX0" fmla="*/ 0 w 263615"/>
                  <a:gd name="connsiteY0" fmla="*/ 1504786 h 1511026"/>
                  <a:gd name="connsiteX1" fmla="*/ 47500 w 263615"/>
                  <a:gd name="connsiteY1" fmla="*/ 1109163 h 1511026"/>
                  <a:gd name="connsiteX2" fmla="*/ 64610 w 263615"/>
                  <a:gd name="connsiteY2" fmla="*/ 731322 h 1511026"/>
                  <a:gd name="connsiteX3" fmla="*/ 90278 w 263615"/>
                  <a:gd name="connsiteY3" fmla="*/ 218615 h 1511026"/>
                  <a:gd name="connsiteX4" fmla="*/ 130106 w 263615"/>
                  <a:gd name="connsiteY4" fmla="*/ 130 h 1511026"/>
                  <a:gd name="connsiteX5" fmla="*/ 156458 w 263615"/>
                  <a:gd name="connsiteY5" fmla="*/ 215628 h 1511026"/>
                  <a:gd name="connsiteX6" fmla="*/ 187415 w 263615"/>
                  <a:gd name="connsiteY6" fmla="*/ 737120 h 1511026"/>
                  <a:gd name="connsiteX7" fmla="*/ 196940 w 263615"/>
                  <a:gd name="connsiteY7" fmla="*/ 1103834 h 1511026"/>
                  <a:gd name="connsiteX8" fmla="*/ 263615 w 263615"/>
                  <a:gd name="connsiteY8" fmla="*/ 1511026 h 1511026"/>
                  <a:gd name="connsiteX0" fmla="*/ 0 w 263615"/>
                  <a:gd name="connsiteY0" fmla="*/ 1504786 h 1511026"/>
                  <a:gd name="connsiteX1" fmla="*/ 47500 w 263615"/>
                  <a:gd name="connsiteY1" fmla="*/ 1109163 h 1511026"/>
                  <a:gd name="connsiteX2" fmla="*/ 64610 w 263615"/>
                  <a:gd name="connsiteY2" fmla="*/ 731322 h 1511026"/>
                  <a:gd name="connsiteX3" fmla="*/ 90278 w 263615"/>
                  <a:gd name="connsiteY3" fmla="*/ 218615 h 1511026"/>
                  <a:gd name="connsiteX4" fmla="*/ 130106 w 263615"/>
                  <a:gd name="connsiteY4" fmla="*/ 130 h 1511026"/>
                  <a:gd name="connsiteX5" fmla="*/ 156458 w 263615"/>
                  <a:gd name="connsiteY5" fmla="*/ 215628 h 1511026"/>
                  <a:gd name="connsiteX6" fmla="*/ 187415 w 263615"/>
                  <a:gd name="connsiteY6" fmla="*/ 737120 h 1511026"/>
                  <a:gd name="connsiteX7" fmla="*/ 196940 w 263615"/>
                  <a:gd name="connsiteY7" fmla="*/ 1103834 h 1511026"/>
                  <a:gd name="connsiteX8" fmla="*/ 263615 w 263615"/>
                  <a:gd name="connsiteY8" fmla="*/ 1511026 h 1511026"/>
                  <a:gd name="connsiteX0" fmla="*/ 0 w 263615"/>
                  <a:gd name="connsiteY0" fmla="*/ 1504786 h 1511026"/>
                  <a:gd name="connsiteX1" fmla="*/ 47500 w 263615"/>
                  <a:gd name="connsiteY1" fmla="*/ 1109163 h 1511026"/>
                  <a:gd name="connsiteX2" fmla="*/ 64610 w 263615"/>
                  <a:gd name="connsiteY2" fmla="*/ 731322 h 1511026"/>
                  <a:gd name="connsiteX3" fmla="*/ 90278 w 263615"/>
                  <a:gd name="connsiteY3" fmla="*/ 218615 h 1511026"/>
                  <a:gd name="connsiteX4" fmla="*/ 151537 w 263615"/>
                  <a:gd name="connsiteY4" fmla="*/ 130 h 1511026"/>
                  <a:gd name="connsiteX5" fmla="*/ 156458 w 263615"/>
                  <a:gd name="connsiteY5" fmla="*/ 215628 h 1511026"/>
                  <a:gd name="connsiteX6" fmla="*/ 187415 w 263615"/>
                  <a:gd name="connsiteY6" fmla="*/ 737120 h 1511026"/>
                  <a:gd name="connsiteX7" fmla="*/ 196940 w 263615"/>
                  <a:gd name="connsiteY7" fmla="*/ 1103834 h 1511026"/>
                  <a:gd name="connsiteX8" fmla="*/ 263615 w 263615"/>
                  <a:gd name="connsiteY8" fmla="*/ 1511026 h 1511026"/>
                  <a:gd name="connsiteX0" fmla="*/ 0 w 263615"/>
                  <a:gd name="connsiteY0" fmla="*/ 1504786 h 1511026"/>
                  <a:gd name="connsiteX1" fmla="*/ 47500 w 263615"/>
                  <a:gd name="connsiteY1" fmla="*/ 1109163 h 1511026"/>
                  <a:gd name="connsiteX2" fmla="*/ 64610 w 263615"/>
                  <a:gd name="connsiteY2" fmla="*/ 731322 h 1511026"/>
                  <a:gd name="connsiteX3" fmla="*/ 90278 w 263615"/>
                  <a:gd name="connsiteY3" fmla="*/ 218615 h 1511026"/>
                  <a:gd name="connsiteX4" fmla="*/ 151537 w 263615"/>
                  <a:gd name="connsiteY4" fmla="*/ 130 h 1511026"/>
                  <a:gd name="connsiteX5" fmla="*/ 177889 w 263615"/>
                  <a:gd name="connsiteY5" fmla="*/ 215628 h 1511026"/>
                  <a:gd name="connsiteX6" fmla="*/ 187415 w 263615"/>
                  <a:gd name="connsiteY6" fmla="*/ 737120 h 1511026"/>
                  <a:gd name="connsiteX7" fmla="*/ 196940 w 263615"/>
                  <a:gd name="connsiteY7" fmla="*/ 1103834 h 1511026"/>
                  <a:gd name="connsiteX8" fmla="*/ 263615 w 263615"/>
                  <a:gd name="connsiteY8" fmla="*/ 1511026 h 1511026"/>
                  <a:gd name="connsiteX0" fmla="*/ 0 w 263615"/>
                  <a:gd name="connsiteY0" fmla="*/ 1504786 h 1511026"/>
                  <a:gd name="connsiteX1" fmla="*/ 47500 w 263615"/>
                  <a:gd name="connsiteY1" fmla="*/ 1109163 h 1511026"/>
                  <a:gd name="connsiteX2" fmla="*/ 64610 w 263615"/>
                  <a:gd name="connsiteY2" fmla="*/ 731322 h 1511026"/>
                  <a:gd name="connsiteX3" fmla="*/ 90278 w 263615"/>
                  <a:gd name="connsiteY3" fmla="*/ 218615 h 1511026"/>
                  <a:gd name="connsiteX4" fmla="*/ 151537 w 263615"/>
                  <a:gd name="connsiteY4" fmla="*/ 130 h 1511026"/>
                  <a:gd name="connsiteX5" fmla="*/ 177889 w 263615"/>
                  <a:gd name="connsiteY5" fmla="*/ 215628 h 1511026"/>
                  <a:gd name="connsiteX6" fmla="*/ 187415 w 263615"/>
                  <a:gd name="connsiteY6" fmla="*/ 737120 h 1511026"/>
                  <a:gd name="connsiteX7" fmla="*/ 196940 w 263615"/>
                  <a:gd name="connsiteY7" fmla="*/ 1103834 h 1511026"/>
                  <a:gd name="connsiteX8" fmla="*/ 263615 w 263615"/>
                  <a:gd name="connsiteY8" fmla="*/ 1511026 h 1511026"/>
                  <a:gd name="connsiteX0" fmla="*/ 0 w 263615"/>
                  <a:gd name="connsiteY0" fmla="*/ 1504786 h 1511026"/>
                  <a:gd name="connsiteX1" fmla="*/ 47500 w 263615"/>
                  <a:gd name="connsiteY1" fmla="*/ 1109163 h 1511026"/>
                  <a:gd name="connsiteX2" fmla="*/ 64610 w 263615"/>
                  <a:gd name="connsiteY2" fmla="*/ 731322 h 1511026"/>
                  <a:gd name="connsiteX3" fmla="*/ 90278 w 263615"/>
                  <a:gd name="connsiteY3" fmla="*/ 218615 h 1511026"/>
                  <a:gd name="connsiteX4" fmla="*/ 151537 w 263615"/>
                  <a:gd name="connsiteY4" fmla="*/ 130 h 1511026"/>
                  <a:gd name="connsiteX5" fmla="*/ 177889 w 263615"/>
                  <a:gd name="connsiteY5" fmla="*/ 215628 h 1511026"/>
                  <a:gd name="connsiteX6" fmla="*/ 187415 w 263615"/>
                  <a:gd name="connsiteY6" fmla="*/ 727595 h 1511026"/>
                  <a:gd name="connsiteX7" fmla="*/ 196940 w 263615"/>
                  <a:gd name="connsiteY7" fmla="*/ 1103834 h 1511026"/>
                  <a:gd name="connsiteX8" fmla="*/ 263615 w 263615"/>
                  <a:gd name="connsiteY8" fmla="*/ 1511026 h 1511026"/>
                  <a:gd name="connsiteX0" fmla="*/ 0 w 263615"/>
                  <a:gd name="connsiteY0" fmla="*/ 1520277 h 1526517"/>
                  <a:gd name="connsiteX1" fmla="*/ 47500 w 263615"/>
                  <a:gd name="connsiteY1" fmla="*/ 1124654 h 1526517"/>
                  <a:gd name="connsiteX2" fmla="*/ 64610 w 263615"/>
                  <a:gd name="connsiteY2" fmla="*/ 746813 h 1526517"/>
                  <a:gd name="connsiteX3" fmla="*/ 90278 w 263615"/>
                  <a:gd name="connsiteY3" fmla="*/ 234106 h 1526517"/>
                  <a:gd name="connsiteX4" fmla="*/ 151537 w 263615"/>
                  <a:gd name="connsiteY4" fmla="*/ 15621 h 1526517"/>
                  <a:gd name="connsiteX5" fmla="*/ 175050 w 263615"/>
                  <a:gd name="connsiteY5" fmla="*/ 41270 h 1526517"/>
                  <a:gd name="connsiteX6" fmla="*/ 177889 w 263615"/>
                  <a:gd name="connsiteY6" fmla="*/ 231119 h 1526517"/>
                  <a:gd name="connsiteX7" fmla="*/ 187415 w 263615"/>
                  <a:gd name="connsiteY7" fmla="*/ 743086 h 1526517"/>
                  <a:gd name="connsiteX8" fmla="*/ 196940 w 263615"/>
                  <a:gd name="connsiteY8" fmla="*/ 1119325 h 1526517"/>
                  <a:gd name="connsiteX9" fmla="*/ 263615 w 263615"/>
                  <a:gd name="connsiteY9" fmla="*/ 1526517 h 1526517"/>
                  <a:gd name="connsiteX0" fmla="*/ 0 w 263615"/>
                  <a:gd name="connsiteY0" fmla="*/ 1509294 h 1515534"/>
                  <a:gd name="connsiteX1" fmla="*/ 47500 w 263615"/>
                  <a:gd name="connsiteY1" fmla="*/ 1113671 h 1515534"/>
                  <a:gd name="connsiteX2" fmla="*/ 64610 w 263615"/>
                  <a:gd name="connsiteY2" fmla="*/ 735830 h 1515534"/>
                  <a:gd name="connsiteX3" fmla="*/ 90278 w 263615"/>
                  <a:gd name="connsiteY3" fmla="*/ 223123 h 1515534"/>
                  <a:gd name="connsiteX4" fmla="*/ 109025 w 263615"/>
                  <a:gd name="connsiteY4" fmla="*/ 21307 h 1515534"/>
                  <a:gd name="connsiteX5" fmla="*/ 175050 w 263615"/>
                  <a:gd name="connsiteY5" fmla="*/ 30287 h 1515534"/>
                  <a:gd name="connsiteX6" fmla="*/ 177889 w 263615"/>
                  <a:gd name="connsiteY6" fmla="*/ 220136 h 1515534"/>
                  <a:gd name="connsiteX7" fmla="*/ 187415 w 263615"/>
                  <a:gd name="connsiteY7" fmla="*/ 732103 h 1515534"/>
                  <a:gd name="connsiteX8" fmla="*/ 196940 w 263615"/>
                  <a:gd name="connsiteY8" fmla="*/ 1108342 h 1515534"/>
                  <a:gd name="connsiteX9" fmla="*/ 263615 w 263615"/>
                  <a:gd name="connsiteY9" fmla="*/ 1515534 h 1515534"/>
                  <a:gd name="connsiteX0" fmla="*/ 0 w 263615"/>
                  <a:gd name="connsiteY0" fmla="*/ 1511428 h 1517668"/>
                  <a:gd name="connsiteX1" fmla="*/ 47500 w 263615"/>
                  <a:gd name="connsiteY1" fmla="*/ 1115805 h 1517668"/>
                  <a:gd name="connsiteX2" fmla="*/ 64610 w 263615"/>
                  <a:gd name="connsiteY2" fmla="*/ 737964 h 1517668"/>
                  <a:gd name="connsiteX3" fmla="*/ 90278 w 263615"/>
                  <a:gd name="connsiteY3" fmla="*/ 225257 h 1517668"/>
                  <a:gd name="connsiteX4" fmla="*/ 109025 w 263615"/>
                  <a:gd name="connsiteY4" fmla="*/ 23441 h 1517668"/>
                  <a:gd name="connsiteX5" fmla="*/ 219799 w 263615"/>
                  <a:gd name="connsiteY5" fmla="*/ 27659 h 1517668"/>
                  <a:gd name="connsiteX6" fmla="*/ 177889 w 263615"/>
                  <a:gd name="connsiteY6" fmla="*/ 222270 h 1517668"/>
                  <a:gd name="connsiteX7" fmla="*/ 187415 w 263615"/>
                  <a:gd name="connsiteY7" fmla="*/ 734237 h 1517668"/>
                  <a:gd name="connsiteX8" fmla="*/ 196940 w 263615"/>
                  <a:gd name="connsiteY8" fmla="*/ 1110476 h 1517668"/>
                  <a:gd name="connsiteX9" fmla="*/ 263615 w 263615"/>
                  <a:gd name="connsiteY9" fmla="*/ 1517668 h 1517668"/>
                  <a:gd name="connsiteX0" fmla="*/ 0 w 263615"/>
                  <a:gd name="connsiteY0" fmla="*/ 1511428 h 1517668"/>
                  <a:gd name="connsiteX1" fmla="*/ 47500 w 263615"/>
                  <a:gd name="connsiteY1" fmla="*/ 1115805 h 1517668"/>
                  <a:gd name="connsiteX2" fmla="*/ 64610 w 263615"/>
                  <a:gd name="connsiteY2" fmla="*/ 737964 h 1517668"/>
                  <a:gd name="connsiteX3" fmla="*/ 90278 w 263615"/>
                  <a:gd name="connsiteY3" fmla="*/ 225257 h 1517668"/>
                  <a:gd name="connsiteX4" fmla="*/ 109025 w 263615"/>
                  <a:gd name="connsiteY4" fmla="*/ 23441 h 1517668"/>
                  <a:gd name="connsiteX5" fmla="*/ 219799 w 263615"/>
                  <a:gd name="connsiteY5" fmla="*/ 27659 h 1517668"/>
                  <a:gd name="connsiteX6" fmla="*/ 233826 w 263615"/>
                  <a:gd name="connsiteY6" fmla="*/ 227032 h 1517668"/>
                  <a:gd name="connsiteX7" fmla="*/ 187415 w 263615"/>
                  <a:gd name="connsiteY7" fmla="*/ 734237 h 1517668"/>
                  <a:gd name="connsiteX8" fmla="*/ 196940 w 263615"/>
                  <a:gd name="connsiteY8" fmla="*/ 1110476 h 1517668"/>
                  <a:gd name="connsiteX9" fmla="*/ 263615 w 263615"/>
                  <a:gd name="connsiteY9" fmla="*/ 1517668 h 1517668"/>
                  <a:gd name="connsiteX0" fmla="*/ 0 w 263615"/>
                  <a:gd name="connsiteY0" fmla="*/ 1511428 h 1517668"/>
                  <a:gd name="connsiteX1" fmla="*/ 47500 w 263615"/>
                  <a:gd name="connsiteY1" fmla="*/ 1115805 h 1517668"/>
                  <a:gd name="connsiteX2" fmla="*/ 64610 w 263615"/>
                  <a:gd name="connsiteY2" fmla="*/ 737964 h 1517668"/>
                  <a:gd name="connsiteX3" fmla="*/ 90278 w 263615"/>
                  <a:gd name="connsiteY3" fmla="*/ 225257 h 1517668"/>
                  <a:gd name="connsiteX4" fmla="*/ 109025 w 263615"/>
                  <a:gd name="connsiteY4" fmla="*/ 23441 h 1517668"/>
                  <a:gd name="connsiteX5" fmla="*/ 219799 w 263615"/>
                  <a:gd name="connsiteY5" fmla="*/ 27659 h 1517668"/>
                  <a:gd name="connsiteX6" fmla="*/ 233826 w 263615"/>
                  <a:gd name="connsiteY6" fmla="*/ 227032 h 1517668"/>
                  <a:gd name="connsiteX7" fmla="*/ 236639 w 263615"/>
                  <a:gd name="connsiteY7" fmla="*/ 717568 h 1517668"/>
                  <a:gd name="connsiteX8" fmla="*/ 196940 w 263615"/>
                  <a:gd name="connsiteY8" fmla="*/ 1110476 h 1517668"/>
                  <a:gd name="connsiteX9" fmla="*/ 263615 w 263615"/>
                  <a:gd name="connsiteY9" fmla="*/ 1517668 h 1517668"/>
                  <a:gd name="connsiteX0" fmla="*/ 0 w 263615"/>
                  <a:gd name="connsiteY0" fmla="*/ 1511428 h 1517668"/>
                  <a:gd name="connsiteX1" fmla="*/ 47500 w 263615"/>
                  <a:gd name="connsiteY1" fmla="*/ 1115805 h 1517668"/>
                  <a:gd name="connsiteX2" fmla="*/ 64610 w 263615"/>
                  <a:gd name="connsiteY2" fmla="*/ 737964 h 1517668"/>
                  <a:gd name="connsiteX3" fmla="*/ 90278 w 263615"/>
                  <a:gd name="connsiteY3" fmla="*/ 225257 h 1517668"/>
                  <a:gd name="connsiteX4" fmla="*/ 109025 w 263615"/>
                  <a:gd name="connsiteY4" fmla="*/ 23441 h 1517668"/>
                  <a:gd name="connsiteX5" fmla="*/ 219799 w 263615"/>
                  <a:gd name="connsiteY5" fmla="*/ 27659 h 1517668"/>
                  <a:gd name="connsiteX6" fmla="*/ 233826 w 263615"/>
                  <a:gd name="connsiteY6" fmla="*/ 227032 h 1517668"/>
                  <a:gd name="connsiteX7" fmla="*/ 236639 w 263615"/>
                  <a:gd name="connsiteY7" fmla="*/ 717568 h 1517668"/>
                  <a:gd name="connsiteX8" fmla="*/ 228265 w 263615"/>
                  <a:gd name="connsiteY8" fmla="*/ 1100951 h 1517668"/>
                  <a:gd name="connsiteX9" fmla="*/ 263615 w 263615"/>
                  <a:gd name="connsiteY9" fmla="*/ 1517668 h 1517668"/>
                  <a:gd name="connsiteX0" fmla="*/ 0 w 303889"/>
                  <a:gd name="connsiteY0" fmla="*/ 1511428 h 1512906"/>
                  <a:gd name="connsiteX1" fmla="*/ 47500 w 303889"/>
                  <a:gd name="connsiteY1" fmla="*/ 1115805 h 1512906"/>
                  <a:gd name="connsiteX2" fmla="*/ 64610 w 303889"/>
                  <a:gd name="connsiteY2" fmla="*/ 737964 h 1512906"/>
                  <a:gd name="connsiteX3" fmla="*/ 90278 w 303889"/>
                  <a:gd name="connsiteY3" fmla="*/ 225257 h 1512906"/>
                  <a:gd name="connsiteX4" fmla="*/ 109025 w 303889"/>
                  <a:gd name="connsiteY4" fmla="*/ 23441 h 1512906"/>
                  <a:gd name="connsiteX5" fmla="*/ 219799 w 303889"/>
                  <a:gd name="connsiteY5" fmla="*/ 27659 h 1512906"/>
                  <a:gd name="connsiteX6" fmla="*/ 233826 w 303889"/>
                  <a:gd name="connsiteY6" fmla="*/ 227032 h 1512906"/>
                  <a:gd name="connsiteX7" fmla="*/ 236639 w 303889"/>
                  <a:gd name="connsiteY7" fmla="*/ 717568 h 1512906"/>
                  <a:gd name="connsiteX8" fmla="*/ 228265 w 303889"/>
                  <a:gd name="connsiteY8" fmla="*/ 1100951 h 1512906"/>
                  <a:gd name="connsiteX9" fmla="*/ 303889 w 303889"/>
                  <a:gd name="connsiteY9" fmla="*/ 1512906 h 1512906"/>
                  <a:gd name="connsiteX0" fmla="*/ 0 w 303889"/>
                  <a:gd name="connsiteY0" fmla="*/ 1511428 h 1512906"/>
                  <a:gd name="connsiteX1" fmla="*/ 47500 w 303889"/>
                  <a:gd name="connsiteY1" fmla="*/ 1115805 h 1512906"/>
                  <a:gd name="connsiteX2" fmla="*/ 64610 w 303889"/>
                  <a:gd name="connsiteY2" fmla="*/ 737964 h 1512906"/>
                  <a:gd name="connsiteX3" fmla="*/ 90278 w 303889"/>
                  <a:gd name="connsiteY3" fmla="*/ 225257 h 1512906"/>
                  <a:gd name="connsiteX4" fmla="*/ 109025 w 303889"/>
                  <a:gd name="connsiteY4" fmla="*/ 23441 h 1512906"/>
                  <a:gd name="connsiteX5" fmla="*/ 219799 w 303889"/>
                  <a:gd name="connsiteY5" fmla="*/ 27659 h 1512906"/>
                  <a:gd name="connsiteX6" fmla="*/ 233826 w 303889"/>
                  <a:gd name="connsiteY6" fmla="*/ 227032 h 1512906"/>
                  <a:gd name="connsiteX7" fmla="*/ 236639 w 303889"/>
                  <a:gd name="connsiteY7" fmla="*/ 717568 h 1512906"/>
                  <a:gd name="connsiteX8" fmla="*/ 259589 w 303889"/>
                  <a:gd name="connsiteY8" fmla="*/ 1110476 h 1512906"/>
                  <a:gd name="connsiteX9" fmla="*/ 303889 w 303889"/>
                  <a:gd name="connsiteY9" fmla="*/ 1512906 h 1512906"/>
                  <a:gd name="connsiteX0" fmla="*/ 0 w 303889"/>
                  <a:gd name="connsiteY0" fmla="*/ 1511428 h 1512906"/>
                  <a:gd name="connsiteX1" fmla="*/ 47500 w 303889"/>
                  <a:gd name="connsiteY1" fmla="*/ 1115805 h 1512906"/>
                  <a:gd name="connsiteX2" fmla="*/ 64610 w 303889"/>
                  <a:gd name="connsiteY2" fmla="*/ 737964 h 1512906"/>
                  <a:gd name="connsiteX3" fmla="*/ 90278 w 303889"/>
                  <a:gd name="connsiteY3" fmla="*/ 225257 h 1512906"/>
                  <a:gd name="connsiteX4" fmla="*/ 109025 w 303889"/>
                  <a:gd name="connsiteY4" fmla="*/ 23441 h 1512906"/>
                  <a:gd name="connsiteX5" fmla="*/ 219799 w 303889"/>
                  <a:gd name="connsiteY5" fmla="*/ 27659 h 1512906"/>
                  <a:gd name="connsiteX6" fmla="*/ 233826 w 303889"/>
                  <a:gd name="connsiteY6" fmla="*/ 227032 h 1512906"/>
                  <a:gd name="connsiteX7" fmla="*/ 252301 w 303889"/>
                  <a:gd name="connsiteY7" fmla="*/ 727093 h 1512906"/>
                  <a:gd name="connsiteX8" fmla="*/ 259589 w 303889"/>
                  <a:gd name="connsiteY8" fmla="*/ 1110476 h 1512906"/>
                  <a:gd name="connsiteX9" fmla="*/ 303889 w 303889"/>
                  <a:gd name="connsiteY9" fmla="*/ 1512906 h 1512906"/>
                  <a:gd name="connsiteX0" fmla="*/ 0 w 303889"/>
                  <a:gd name="connsiteY0" fmla="*/ 1511428 h 1512906"/>
                  <a:gd name="connsiteX1" fmla="*/ 47500 w 303889"/>
                  <a:gd name="connsiteY1" fmla="*/ 1115805 h 1512906"/>
                  <a:gd name="connsiteX2" fmla="*/ 64610 w 303889"/>
                  <a:gd name="connsiteY2" fmla="*/ 737964 h 1512906"/>
                  <a:gd name="connsiteX3" fmla="*/ 90278 w 303889"/>
                  <a:gd name="connsiteY3" fmla="*/ 225257 h 1512906"/>
                  <a:gd name="connsiteX4" fmla="*/ 109025 w 303889"/>
                  <a:gd name="connsiteY4" fmla="*/ 23441 h 1512906"/>
                  <a:gd name="connsiteX5" fmla="*/ 219799 w 303889"/>
                  <a:gd name="connsiteY5" fmla="*/ 27659 h 1512906"/>
                  <a:gd name="connsiteX6" fmla="*/ 251725 w 303889"/>
                  <a:gd name="connsiteY6" fmla="*/ 210363 h 1512906"/>
                  <a:gd name="connsiteX7" fmla="*/ 252301 w 303889"/>
                  <a:gd name="connsiteY7" fmla="*/ 727093 h 1512906"/>
                  <a:gd name="connsiteX8" fmla="*/ 259589 w 303889"/>
                  <a:gd name="connsiteY8" fmla="*/ 1110476 h 1512906"/>
                  <a:gd name="connsiteX9" fmla="*/ 303889 w 303889"/>
                  <a:gd name="connsiteY9" fmla="*/ 1512906 h 1512906"/>
                  <a:gd name="connsiteX0" fmla="*/ 0 w 303889"/>
                  <a:gd name="connsiteY0" fmla="*/ 1512589 h 1514067"/>
                  <a:gd name="connsiteX1" fmla="*/ 47500 w 303889"/>
                  <a:gd name="connsiteY1" fmla="*/ 1116966 h 1514067"/>
                  <a:gd name="connsiteX2" fmla="*/ 64610 w 303889"/>
                  <a:gd name="connsiteY2" fmla="*/ 739125 h 1514067"/>
                  <a:gd name="connsiteX3" fmla="*/ 90278 w 303889"/>
                  <a:gd name="connsiteY3" fmla="*/ 226418 h 1514067"/>
                  <a:gd name="connsiteX4" fmla="*/ 109025 w 303889"/>
                  <a:gd name="connsiteY4" fmla="*/ 24602 h 1514067"/>
                  <a:gd name="connsiteX5" fmla="*/ 233224 w 303889"/>
                  <a:gd name="connsiteY5" fmla="*/ 26439 h 1514067"/>
                  <a:gd name="connsiteX6" fmla="*/ 251725 w 303889"/>
                  <a:gd name="connsiteY6" fmla="*/ 211524 h 1514067"/>
                  <a:gd name="connsiteX7" fmla="*/ 252301 w 303889"/>
                  <a:gd name="connsiteY7" fmla="*/ 728254 h 1514067"/>
                  <a:gd name="connsiteX8" fmla="*/ 259589 w 303889"/>
                  <a:gd name="connsiteY8" fmla="*/ 1111637 h 1514067"/>
                  <a:gd name="connsiteX9" fmla="*/ 303889 w 303889"/>
                  <a:gd name="connsiteY9" fmla="*/ 1514067 h 1514067"/>
                  <a:gd name="connsiteX0" fmla="*/ 0 w 303889"/>
                  <a:gd name="connsiteY0" fmla="*/ 1502914 h 1504392"/>
                  <a:gd name="connsiteX1" fmla="*/ 47500 w 303889"/>
                  <a:gd name="connsiteY1" fmla="*/ 1107291 h 1504392"/>
                  <a:gd name="connsiteX2" fmla="*/ 64610 w 303889"/>
                  <a:gd name="connsiteY2" fmla="*/ 729450 h 1504392"/>
                  <a:gd name="connsiteX3" fmla="*/ 90278 w 303889"/>
                  <a:gd name="connsiteY3" fmla="*/ 216743 h 1504392"/>
                  <a:gd name="connsiteX4" fmla="*/ 109025 w 303889"/>
                  <a:gd name="connsiteY4" fmla="*/ 14927 h 1504392"/>
                  <a:gd name="connsiteX5" fmla="*/ 233224 w 303889"/>
                  <a:gd name="connsiteY5" fmla="*/ 16764 h 1504392"/>
                  <a:gd name="connsiteX6" fmla="*/ 251725 w 303889"/>
                  <a:gd name="connsiteY6" fmla="*/ 201849 h 1504392"/>
                  <a:gd name="connsiteX7" fmla="*/ 252301 w 303889"/>
                  <a:gd name="connsiteY7" fmla="*/ 718579 h 1504392"/>
                  <a:gd name="connsiteX8" fmla="*/ 259589 w 303889"/>
                  <a:gd name="connsiteY8" fmla="*/ 1101962 h 1504392"/>
                  <a:gd name="connsiteX9" fmla="*/ 303889 w 303889"/>
                  <a:gd name="connsiteY9" fmla="*/ 1504392 h 1504392"/>
                  <a:gd name="connsiteX0" fmla="*/ 0 w 303889"/>
                  <a:gd name="connsiteY0" fmla="*/ 1504661 h 1506139"/>
                  <a:gd name="connsiteX1" fmla="*/ 47500 w 303889"/>
                  <a:gd name="connsiteY1" fmla="*/ 1109038 h 1506139"/>
                  <a:gd name="connsiteX2" fmla="*/ 64610 w 303889"/>
                  <a:gd name="connsiteY2" fmla="*/ 731197 h 1506139"/>
                  <a:gd name="connsiteX3" fmla="*/ 90278 w 303889"/>
                  <a:gd name="connsiteY3" fmla="*/ 218490 h 1506139"/>
                  <a:gd name="connsiteX4" fmla="*/ 111263 w 303889"/>
                  <a:gd name="connsiteY4" fmla="*/ 14293 h 1506139"/>
                  <a:gd name="connsiteX5" fmla="*/ 233224 w 303889"/>
                  <a:gd name="connsiteY5" fmla="*/ 18511 h 1506139"/>
                  <a:gd name="connsiteX6" fmla="*/ 251725 w 303889"/>
                  <a:gd name="connsiteY6" fmla="*/ 203596 h 1506139"/>
                  <a:gd name="connsiteX7" fmla="*/ 252301 w 303889"/>
                  <a:gd name="connsiteY7" fmla="*/ 720326 h 1506139"/>
                  <a:gd name="connsiteX8" fmla="*/ 259589 w 303889"/>
                  <a:gd name="connsiteY8" fmla="*/ 1103709 h 1506139"/>
                  <a:gd name="connsiteX9" fmla="*/ 303889 w 303889"/>
                  <a:gd name="connsiteY9" fmla="*/ 1506139 h 1506139"/>
                  <a:gd name="connsiteX0" fmla="*/ 0 w 303889"/>
                  <a:gd name="connsiteY0" fmla="*/ 1491969 h 1493447"/>
                  <a:gd name="connsiteX1" fmla="*/ 47500 w 303889"/>
                  <a:gd name="connsiteY1" fmla="*/ 1096346 h 1493447"/>
                  <a:gd name="connsiteX2" fmla="*/ 64610 w 303889"/>
                  <a:gd name="connsiteY2" fmla="*/ 718505 h 1493447"/>
                  <a:gd name="connsiteX3" fmla="*/ 90278 w 303889"/>
                  <a:gd name="connsiteY3" fmla="*/ 205798 h 1493447"/>
                  <a:gd name="connsiteX4" fmla="*/ 111263 w 303889"/>
                  <a:gd name="connsiteY4" fmla="*/ 1601 h 1493447"/>
                  <a:gd name="connsiteX5" fmla="*/ 233224 w 303889"/>
                  <a:gd name="connsiteY5" fmla="*/ 5819 h 1493447"/>
                  <a:gd name="connsiteX6" fmla="*/ 251725 w 303889"/>
                  <a:gd name="connsiteY6" fmla="*/ 190904 h 1493447"/>
                  <a:gd name="connsiteX7" fmla="*/ 252301 w 303889"/>
                  <a:gd name="connsiteY7" fmla="*/ 707634 h 1493447"/>
                  <a:gd name="connsiteX8" fmla="*/ 259589 w 303889"/>
                  <a:gd name="connsiteY8" fmla="*/ 1091017 h 1493447"/>
                  <a:gd name="connsiteX9" fmla="*/ 303889 w 303889"/>
                  <a:gd name="connsiteY9" fmla="*/ 1493447 h 1493447"/>
                  <a:gd name="connsiteX0" fmla="*/ 0 w 303889"/>
                  <a:gd name="connsiteY0" fmla="*/ 1491969 h 1493447"/>
                  <a:gd name="connsiteX1" fmla="*/ 47500 w 303889"/>
                  <a:gd name="connsiteY1" fmla="*/ 1096346 h 1493447"/>
                  <a:gd name="connsiteX2" fmla="*/ 64610 w 303889"/>
                  <a:gd name="connsiteY2" fmla="*/ 718505 h 1493447"/>
                  <a:gd name="connsiteX3" fmla="*/ 90278 w 303889"/>
                  <a:gd name="connsiteY3" fmla="*/ 205798 h 1493447"/>
                  <a:gd name="connsiteX4" fmla="*/ 111263 w 303889"/>
                  <a:gd name="connsiteY4" fmla="*/ 1601 h 1493447"/>
                  <a:gd name="connsiteX5" fmla="*/ 233224 w 303889"/>
                  <a:gd name="connsiteY5" fmla="*/ 5819 h 1493447"/>
                  <a:gd name="connsiteX6" fmla="*/ 251725 w 303889"/>
                  <a:gd name="connsiteY6" fmla="*/ 188523 h 1493447"/>
                  <a:gd name="connsiteX7" fmla="*/ 252301 w 303889"/>
                  <a:gd name="connsiteY7" fmla="*/ 707634 h 1493447"/>
                  <a:gd name="connsiteX8" fmla="*/ 259589 w 303889"/>
                  <a:gd name="connsiteY8" fmla="*/ 1091017 h 1493447"/>
                  <a:gd name="connsiteX9" fmla="*/ 303889 w 303889"/>
                  <a:gd name="connsiteY9" fmla="*/ 1493447 h 1493447"/>
                  <a:gd name="connsiteX0" fmla="*/ 0 w 303889"/>
                  <a:gd name="connsiteY0" fmla="*/ 1491969 h 1493447"/>
                  <a:gd name="connsiteX1" fmla="*/ 47500 w 303889"/>
                  <a:gd name="connsiteY1" fmla="*/ 1096346 h 1493447"/>
                  <a:gd name="connsiteX2" fmla="*/ 64610 w 303889"/>
                  <a:gd name="connsiteY2" fmla="*/ 718505 h 1493447"/>
                  <a:gd name="connsiteX3" fmla="*/ 90278 w 303889"/>
                  <a:gd name="connsiteY3" fmla="*/ 205798 h 1493447"/>
                  <a:gd name="connsiteX4" fmla="*/ 111263 w 303889"/>
                  <a:gd name="connsiteY4" fmla="*/ 1601 h 1493447"/>
                  <a:gd name="connsiteX5" fmla="*/ 237699 w 303889"/>
                  <a:gd name="connsiteY5" fmla="*/ 5819 h 1493447"/>
                  <a:gd name="connsiteX6" fmla="*/ 251725 w 303889"/>
                  <a:gd name="connsiteY6" fmla="*/ 188523 h 1493447"/>
                  <a:gd name="connsiteX7" fmla="*/ 252301 w 303889"/>
                  <a:gd name="connsiteY7" fmla="*/ 707634 h 1493447"/>
                  <a:gd name="connsiteX8" fmla="*/ 259589 w 303889"/>
                  <a:gd name="connsiteY8" fmla="*/ 1091017 h 1493447"/>
                  <a:gd name="connsiteX9" fmla="*/ 303889 w 303889"/>
                  <a:gd name="connsiteY9" fmla="*/ 1493447 h 1493447"/>
                  <a:gd name="connsiteX0" fmla="*/ 0 w 303889"/>
                  <a:gd name="connsiteY0" fmla="*/ 1491969 h 1493447"/>
                  <a:gd name="connsiteX1" fmla="*/ 47500 w 303889"/>
                  <a:gd name="connsiteY1" fmla="*/ 1096346 h 1493447"/>
                  <a:gd name="connsiteX2" fmla="*/ 64610 w 303889"/>
                  <a:gd name="connsiteY2" fmla="*/ 718505 h 1493447"/>
                  <a:gd name="connsiteX3" fmla="*/ 90278 w 303889"/>
                  <a:gd name="connsiteY3" fmla="*/ 205798 h 1493447"/>
                  <a:gd name="connsiteX4" fmla="*/ 111263 w 303889"/>
                  <a:gd name="connsiteY4" fmla="*/ 1601 h 1493447"/>
                  <a:gd name="connsiteX5" fmla="*/ 237699 w 303889"/>
                  <a:gd name="connsiteY5" fmla="*/ 5819 h 1493447"/>
                  <a:gd name="connsiteX6" fmla="*/ 251725 w 303889"/>
                  <a:gd name="connsiteY6" fmla="*/ 188523 h 1493447"/>
                  <a:gd name="connsiteX7" fmla="*/ 279151 w 303889"/>
                  <a:gd name="connsiteY7" fmla="*/ 710015 h 1493447"/>
                  <a:gd name="connsiteX8" fmla="*/ 259589 w 303889"/>
                  <a:gd name="connsiteY8" fmla="*/ 1091017 h 1493447"/>
                  <a:gd name="connsiteX9" fmla="*/ 303889 w 303889"/>
                  <a:gd name="connsiteY9" fmla="*/ 1493447 h 1493447"/>
                  <a:gd name="connsiteX0" fmla="*/ 0 w 303889"/>
                  <a:gd name="connsiteY0" fmla="*/ 1491969 h 1493447"/>
                  <a:gd name="connsiteX1" fmla="*/ 47500 w 303889"/>
                  <a:gd name="connsiteY1" fmla="*/ 1096346 h 1493447"/>
                  <a:gd name="connsiteX2" fmla="*/ 64610 w 303889"/>
                  <a:gd name="connsiteY2" fmla="*/ 718505 h 1493447"/>
                  <a:gd name="connsiteX3" fmla="*/ 90278 w 303889"/>
                  <a:gd name="connsiteY3" fmla="*/ 205798 h 1493447"/>
                  <a:gd name="connsiteX4" fmla="*/ 111263 w 303889"/>
                  <a:gd name="connsiteY4" fmla="*/ 1601 h 1493447"/>
                  <a:gd name="connsiteX5" fmla="*/ 237699 w 303889"/>
                  <a:gd name="connsiteY5" fmla="*/ 5819 h 1493447"/>
                  <a:gd name="connsiteX6" fmla="*/ 251725 w 303889"/>
                  <a:gd name="connsiteY6" fmla="*/ 188523 h 1493447"/>
                  <a:gd name="connsiteX7" fmla="*/ 272438 w 303889"/>
                  <a:gd name="connsiteY7" fmla="*/ 707634 h 1493447"/>
                  <a:gd name="connsiteX8" fmla="*/ 259589 w 303889"/>
                  <a:gd name="connsiteY8" fmla="*/ 1091017 h 1493447"/>
                  <a:gd name="connsiteX9" fmla="*/ 303889 w 303889"/>
                  <a:gd name="connsiteY9" fmla="*/ 1493447 h 1493447"/>
                  <a:gd name="connsiteX0" fmla="*/ 0 w 303889"/>
                  <a:gd name="connsiteY0" fmla="*/ 1491969 h 1493447"/>
                  <a:gd name="connsiteX1" fmla="*/ 47500 w 303889"/>
                  <a:gd name="connsiteY1" fmla="*/ 1096346 h 1493447"/>
                  <a:gd name="connsiteX2" fmla="*/ 64610 w 303889"/>
                  <a:gd name="connsiteY2" fmla="*/ 718505 h 1493447"/>
                  <a:gd name="connsiteX3" fmla="*/ 90278 w 303889"/>
                  <a:gd name="connsiteY3" fmla="*/ 205798 h 1493447"/>
                  <a:gd name="connsiteX4" fmla="*/ 111263 w 303889"/>
                  <a:gd name="connsiteY4" fmla="*/ 1601 h 1493447"/>
                  <a:gd name="connsiteX5" fmla="*/ 237699 w 303889"/>
                  <a:gd name="connsiteY5" fmla="*/ 5819 h 1493447"/>
                  <a:gd name="connsiteX6" fmla="*/ 249487 w 303889"/>
                  <a:gd name="connsiteY6" fmla="*/ 202810 h 1493447"/>
                  <a:gd name="connsiteX7" fmla="*/ 272438 w 303889"/>
                  <a:gd name="connsiteY7" fmla="*/ 707634 h 1493447"/>
                  <a:gd name="connsiteX8" fmla="*/ 259589 w 303889"/>
                  <a:gd name="connsiteY8" fmla="*/ 1091017 h 1493447"/>
                  <a:gd name="connsiteX9" fmla="*/ 303889 w 303889"/>
                  <a:gd name="connsiteY9" fmla="*/ 1493447 h 1493447"/>
                  <a:gd name="connsiteX0" fmla="*/ 0 w 303889"/>
                  <a:gd name="connsiteY0" fmla="*/ 1491969 h 1493447"/>
                  <a:gd name="connsiteX1" fmla="*/ 47500 w 303889"/>
                  <a:gd name="connsiteY1" fmla="*/ 1096346 h 1493447"/>
                  <a:gd name="connsiteX2" fmla="*/ 64610 w 303889"/>
                  <a:gd name="connsiteY2" fmla="*/ 718505 h 1493447"/>
                  <a:gd name="connsiteX3" fmla="*/ 90278 w 303889"/>
                  <a:gd name="connsiteY3" fmla="*/ 205798 h 1493447"/>
                  <a:gd name="connsiteX4" fmla="*/ 111263 w 303889"/>
                  <a:gd name="connsiteY4" fmla="*/ 1601 h 1493447"/>
                  <a:gd name="connsiteX5" fmla="*/ 237699 w 303889"/>
                  <a:gd name="connsiteY5" fmla="*/ 5819 h 1493447"/>
                  <a:gd name="connsiteX6" fmla="*/ 249487 w 303889"/>
                  <a:gd name="connsiteY6" fmla="*/ 202810 h 1493447"/>
                  <a:gd name="connsiteX7" fmla="*/ 272438 w 303889"/>
                  <a:gd name="connsiteY7" fmla="*/ 707634 h 1493447"/>
                  <a:gd name="connsiteX8" fmla="*/ 259589 w 303889"/>
                  <a:gd name="connsiteY8" fmla="*/ 1091017 h 1493447"/>
                  <a:gd name="connsiteX9" fmla="*/ 280210 w 303889"/>
                  <a:gd name="connsiteY9" fmla="*/ 1096432 h 1493447"/>
                  <a:gd name="connsiteX10" fmla="*/ 303889 w 303889"/>
                  <a:gd name="connsiteY10" fmla="*/ 1493447 h 1493447"/>
                  <a:gd name="connsiteX0" fmla="*/ 0 w 303889"/>
                  <a:gd name="connsiteY0" fmla="*/ 1491969 h 1493447"/>
                  <a:gd name="connsiteX1" fmla="*/ 47500 w 303889"/>
                  <a:gd name="connsiteY1" fmla="*/ 1096346 h 1493447"/>
                  <a:gd name="connsiteX2" fmla="*/ 64610 w 303889"/>
                  <a:gd name="connsiteY2" fmla="*/ 718505 h 1493447"/>
                  <a:gd name="connsiteX3" fmla="*/ 90278 w 303889"/>
                  <a:gd name="connsiteY3" fmla="*/ 205798 h 1493447"/>
                  <a:gd name="connsiteX4" fmla="*/ 111263 w 303889"/>
                  <a:gd name="connsiteY4" fmla="*/ 1601 h 1493447"/>
                  <a:gd name="connsiteX5" fmla="*/ 237699 w 303889"/>
                  <a:gd name="connsiteY5" fmla="*/ 5819 h 1493447"/>
                  <a:gd name="connsiteX6" fmla="*/ 249487 w 303889"/>
                  <a:gd name="connsiteY6" fmla="*/ 202810 h 1493447"/>
                  <a:gd name="connsiteX7" fmla="*/ 272438 w 303889"/>
                  <a:gd name="connsiteY7" fmla="*/ 707634 h 1493447"/>
                  <a:gd name="connsiteX8" fmla="*/ 259589 w 303889"/>
                  <a:gd name="connsiteY8" fmla="*/ 1091017 h 1493447"/>
                  <a:gd name="connsiteX9" fmla="*/ 303889 w 303889"/>
                  <a:gd name="connsiteY9" fmla="*/ 1493447 h 1493447"/>
                  <a:gd name="connsiteX0" fmla="*/ 0 w 303889"/>
                  <a:gd name="connsiteY0" fmla="*/ 1491969 h 1493447"/>
                  <a:gd name="connsiteX1" fmla="*/ 47500 w 303889"/>
                  <a:gd name="connsiteY1" fmla="*/ 1096346 h 1493447"/>
                  <a:gd name="connsiteX2" fmla="*/ 64610 w 303889"/>
                  <a:gd name="connsiteY2" fmla="*/ 718505 h 1493447"/>
                  <a:gd name="connsiteX3" fmla="*/ 90278 w 303889"/>
                  <a:gd name="connsiteY3" fmla="*/ 205798 h 1493447"/>
                  <a:gd name="connsiteX4" fmla="*/ 111263 w 303889"/>
                  <a:gd name="connsiteY4" fmla="*/ 1601 h 1493447"/>
                  <a:gd name="connsiteX5" fmla="*/ 237699 w 303889"/>
                  <a:gd name="connsiteY5" fmla="*/ 5819 h 1493447"/>
                  <a:gd name="connsiteX6" fmla="*/ 249487 w 303889"/>
                  <a:gd name="connsiteY6" fmla="*/ 202810 h 1493447"/>
                  <a:gd name="connsiteX7" fmla="*/ 272438 w 303889"/>
                  <a:gd name="connsiteY7" fmla="*/ 707634 h 1493447"/>
                  <a:gd name="connsiteX8" fmla="*/ 281963 w 303889"/>
                  <a:gd name="connsiteY8" fmla="*/ 1093398 h 1493447"/>
                  <a:gd name="connsiteX9" fmla="*/ 303889 w 303889"/>
                  <a:gd name="connsiteY9" fmla="*/ 1493447 h 1493447"/>
                  <a:gd name="connsiteX0" fmla="*/ 0 w 310602"/>
                  <a:gd name="connsiteY0" fmla="*/ 1491969 h 1491969"/>
                  <a:gd name="connsiteX1" fmla="*/ 47500 w 310602"/>
                  <a:gd name="connsiteY1" fmla="*/ 1096346 h 1491969"/>
                  <a:gd name="connsiteX2" fmla="*/ 64610 w 310602"/>
                  <a:gd name="connsiteY2" fmla="*/ 718505 h 1491969"/>
                  <a:gd name="connsiteX3" fmla="*/ 90278 w 310602"/>
                  <a:gd name="connsiteY3" fmla="*/ 205798 h 1491969"/>
                  <a:gd name="connsiteX4" fmla="*/ 111263 w 310602"/>
                  <a:gd name="connsiteY4" fmla="*/ 1601 h 1491969"/>
                  <a:gd name="connsiteX5" fmla="*/ 237699 w 310602"/>
                  <a:gd name="connsiteY5" fmla="*/ 5819 h 1491969"/>
                  <a:gd name="connsiteX6" fmla="*/ 249487 w 310602"/>
                  <a:gd name="connsiteY6" fmla="*/ 202810 h 1491969"/>
                  <a:gd name="connsiteX7" fmla="*/ 272438 w 310602"/>
                  <a:gd name="connsiteY7" fmla="*/ 707634 h 1491969"/>
                  <a:gd name="connsiteX8" fmla="*/ 281963 w 310602"/>
                  <a:gd name="connsiteY8" fmla="*/ 1093398 h 1491969"/>
                  <a:gd name="connsiteX9" fmla="*/ 310602 w 310602"/>
                  <a:gd name="connsiteY9" fmla="*/ 1486303 h 1491969"/>
                  <a:gd name="connsiteX0" fmla="*/ 0 w 317315"/>
                  <a:gd name="connsiteY0" fmla="*/ 1491969 h 1495828"/>
                  <a:gd name="connsiteX1" fmla="*/ 47500 w 317315"/>
                  <a:gd name="connsiteY1" fmla="*/ 1096346 h 1495828"/>
                  <a:gd name="connsiteX2" fmla="*/ 64610 w 317315"/>
                  <a:gd name="connsiteY2" fmla="*/ 718505 h 1495828"/>
                  <a:gd name="connsiteX3" fmla="*/ 90278 w 317315"/>
                  <a:gd name="connsiteY3" fmla="*/ 205798 h 1495828"/>
                  <a:gd name="connsiteX4" fmla="*/ 111263 w 317315"/>
                  <a:gd name="connsiteY4" fmla="*/ 1601 h 1495828"/>
                  <a:gd name="connsiteX5" fmla="*/ 237699 w 317315"/>
                  <a:gd name="connsiteY5" fmla="*/ 5819 h 1495828"/>
                  <a:gd name="connsiteX6" fmla="*/ 249487 w 317315"/>
                  <a:gd name="connsiteY6" fmla="*/ 202810 h 1495828"/>
                  <a:gd name="connsiteX7" fmla="*/ 272438 w 317315"/>
                  <a:gd name="connsiteY7" fmla="*/ 707634 h 1495828"/>
                  <a:gd name="connsiteX8" fmla="*/ 281963 w 317315"/>
                  <a:gd name="connsiteY8" fmla="*/ 1093398 h 1495828"/>
                  <a:gd name="connsiteX9" fmla="*/ 317315 w 317315"/>
                  <a:gd name="connsiteY9" fmla="*/ 1495828 h 1495828"/>
                  <a:gd name="connsiteX0" fmla="*/ 0 w 317315"/>
                  <a:gd name="connsiteY0" fmla="*/ 1491969 h 1495828"/>
                  <a:gd name="connsiteX1" fmla="*/ 47500 w 317315"/>
                  <a:gd name="connsiteY1" fmla="*/ 1096346 h 1495828"/>
                  <a:gd name="connsiteX2" fmla="*/ 64610 w 317315"/>
                  <a:gd name="connsiteY2" fmla="*/ 718505 h 1495828"/>
                  <a:gd name="connsiteX3" fmla="*/ 90278 w 317315"/>
                  <a:gd name="connsiteY3" fmla="*/ 205798 h 1495828"/>
                  <a:gd name="connsiteX4" fmla="*/ 111263 w 317315"/>
                  <a:gd name="connsiteY4" fmla="*/ 1601 h 1495828"/>
                  <a:gd name="connsiteX5" fmla="*/ 237699 w 317315"/>
                  <a:gd name="connsiteY5" fmla="*/ 5819 h 1495828"/>
                  <a:gd name="connsiteX6" fmla="*/ 249487 w 317315"/>
                  <a:gd name="connsiteY6" fmla="*/ 202810 h 1495828"/>
                  <a:gd name="connsiteX7" fmla="*/ 272438 w 317315"/>
                  <a:gd name="connsiteY7" fmla="*/ 707634 h 1495828"/>
                  <a:gd name="connsiteX8" fmla="*/ 281963 w 317315"/>
                  <a:gd name="connsiteY8" fmla="*/ 1093398 h 1495828"/>
                  <a:gd name="connsiteX9" fmla="*/ 317315 w 317315"/>
                  <a:gd name="connsiteY9" fmla="*/ 1495828 h 1495828"/>
                  <a:gd name="connsiteX0" fmla="*/ 0 w 317315"/>
                  <a:gd name="connsiteY0" fmla="*/ 1491969 h 1495828"/>
                  <a:gd name="connsiteX1" fmla="*/ 47500 w 317315"/>
                  <a:gd name="connsiteY1" fmla="*/ 1096346 h 1495828"/>
                  <a:gd name="connsiteX2" fmla="*/ 64610 w 317315"/>
                  <a:gd name="connsiteY2" fmla="*/ 718505 h 1495828"/>
                  <a:gd name="connsiteX3" fmla="*/ 90278 w 317315"/>
                  <a:gd name="connsiteY3" fmla="*/ 205798 h 1495828"/>
                  <a:gd name="connsiteX4" fmla="*/ 111263 w 317315"/>
                  <a:gd name="connsiteY4" fmla="*/ 1601 h 1495828"/>
                  <a:gd name="connsiteX5" fmla="*/ 237699 w 317315"/>
                  <a:gd name="connsiteY5" fmla="*/ 5819 h 1495828"/>
                  <a:gd name="connsiteX6" fmla="*/ 249487 w 317315"/>
                  <a:gd name="connsiteY6" fmla="*/ 202810 h 1495828"/>
                  <a:gd name="connsiteX7" fmla="*/ 272438 w 317315"/>
                  <a:gd name="connsiteY7" fmla="*/ 707634 h 1495828"/>
                  <a:gd name="connsiteX8" fmla="*/ 281963 w 317315"/>
                  <a:gd name="connsiteY8" fmla="*/ 1093398 h 1495828"/>
                  <a:gd name="connsiteX9" fmla="*/ 317315 w 317315"/>
                  <a:gd name="connsiteY9" fmla="*/ 1495828 h 1495828"/>
                  <a:gd name="connsiteX0" fmla="*/ 0 w 723591"/>
                  <a:gd name="connsiteY0" fmla="*/ 1493903 h 1497762"/>
                  <a:gd name="connsiteX1" fmla="*/ 47500 w 723591"/>
                  <a:gd name="connsiteY1" fmla="*/ 1098280 h 1497762"/>
                  <a:gd name="connsiteX2" fmla="*/ 64610 w 723591"/>
                  <a:gd name="connsiteY2" fmla="*/ 720439 h 1497762"/>
                  <a:gd name="connsiteX3" fmla="*/ 90278 w 723591"/>
                  <a:gd name="connsiteY3" fmla="*/ 207732 h 1497762"/>
                  <a:gd name="connsiteX4" fmla="*/ 111263 w 723591"/>
                  <a:gd name="connsiteY4" fmla="*/ 3535 h 1497762"/>
                  <a:gd name="connsiteX5" fmla="*/ 723562 w 723591"/>
                  <a:gd name="connsiteY5" fmla="*/ 2990 h 1497762"/>
                  <a:gd name="connsiteX6" fmla="*/ 249487 w 723591"/>
                  <a:gd name="connsiteY6" fmla="*/ 204744 h 1497762"/>
                  <a:gd name="connsiteX7" fmla="*/ 272438 w 723591"/>
                  <a:gd name="connsiteY7" fmla="*/ 709568 h 1497762"/>
                  <a:gd name="connsiteX8" fmla="*/ 281963 w 723591"/>
                  <a:gd name="connsiteY8" fmla="*/ 1095332 h 1497762"/>
                  <a:gd name="connsiteX9" fmla="*/ 317315 w 723591"/>
                  <a:gd name="connsiteY9" fmla="*/ 1497762 h 1497762"/>
                  <a:gd name="connsiteX0" fmla="*/ 0 w 735431"/>
                  <a:gd name="connsiteY0" fmla="*/ 1493903 h 1497762"/>
                  <a:gd name="connsiteX1" fmla="*/ 47500 w 735431"/>
                  <a:gd name="connsiteY1" fmla="*/ 1098280 h 1497762"/>
                  <a:gd name="connsiteX2" fmla="*/ 64610 w 735431"/>
                  <a:gd name="connsiteY2" fmla="*/ 720439 h 1497762"/>
                  <a:gd name="connsiteX3" fmla="*/ 90278 w 735431"/>
                  <a:gd name="connsiteY3" fmla="*/ 207732 h 1497762"/>
                  <a:gd name="connsiteX4" fmla="*/ 111263 w 735431"/>
                  <a:gd name="connsiteY4" fmla="*/ 3535 h 1497762"/>
                  <a:gd name="connsiteX5" fmla="*/ 723562 w 735431"/>
                  <a:gd name="connsiteY5" fmla="*/ 2990 h 1497762"/>
                  <a:gd name="connsiteX6" fmla="*/ 735351 w 735431"/>
                  <a:gd name="connsiteY6" fmla="*/ 214269 h 1497762"/>
                  <a:gd name="connsiteX7" fmla="*/ 272438 w 735431"/>
                  <a:gd name="connsiteY7" fmla="*/ 709568 h 1497762"/>
                  <a:gd name="connsiteX8" fmla="*/ 281963 w 735431"/>
                  <a:gd name="connsiteY8" fmla="*/ 1095332 h 1497762"/>
                  <a:gd name="connsiteX9" fmla="*/ 317315 w 735431"/>
                  <a:gd name="connsiteY9" fmla="*/ 1497762 h 1497762"/>
                  <a:gd name="connsiteX0" fmla="*/ 0 w 751528"/>
                  <a:gd name="connsiteY0" fmla="*/ 1493903 h 1497762"/>
                  <a:gd name="connsiteX1" fmla="*/ 47500 w 751528"/>
                  <a:gd name="connsiteY1" fmla="*/ 1098280 h 1497762"/>
                  <a:gd name="connsiteX2" fmla="*/ 64610 w 751528"/>
                  <a:gd name="connsiteY2" fmla="*/ 720439 h 1497762"/>
                  <a:gd name="connsiteX3" fmla="*/ 90278 w 751528"/>
                  <a:gd name="connsiteY3" fmla="*/ 207732 h 1497762"/>
                  <a:gd name="connsiteX4" fmla="*/ 111263 w 751528"/>
                  <a:gd name="connsiteY4" fmla="*/ 3535 h 1497762"/>
                  <a:gd name="connsiteX5" fmla="*/ 723562 w 751528"/>
                  <a:gd name="connsiteY5" fmla="*/ 2990 h 1497762"/>
                  <a:gd name="connsiteX6" fmla="*/ 735351 w 751528"/>
                  <a:gd name="connsiteY6" fmla="*/ 214269 h 1497762"/>
                  <a:gd name="connsiteX7" fmla="*/ 751458 w 751528"/>
                  <a:gd name="connsiteY7" fmla="*/ 716711 h 1497762"/>
                  <a:gd name="connsiteX8" fmla="*/ 281963 w 751528"/>
                  <a:gd name="connsiteY8" fmla="*/ 1095332 h 1497762"/>
                  <a:gd name="connsiteX9" fmla="*/ 317315 w 751528"/>
                  <a:gd name="connsiteY9" fmla="*/ 1497762 h 1497762"/>
                  <a:gd name="connsiteX0" fmla="*/ 0 w 754184"/>
                  <a:gd name="connsiteY0" fmla="*/ 1493903 h 1497762"/>
                  <a:gd name="connsiteX1" fmla="*/ 47500 w 754184"/>
                  <a:gd name="connsiteY1" fmla="*/ 1098280 h 1497762"/>
                  <a:gd name="connsiteX2" fmla="*/ 64610 w 754184"/>
                  <a:gd name="connsiteY2" fmla="*/ 720439 h 1497762"/>
                  <a:gd name="connsiteX3" fmla="*/ 90278 w 754184"/>
                  <a:gd name="connsiteY3" fmla="*/ 207732 h 1497762"/>
                  <a:gd name="connsiteX4" fmla="*/ 111263 w 754184"/>
                  <a:gd name="connsiteY4" fmla="*/ 3535 h 1497762"/>
                  <a:gd name="connsiteX5" fmla="*/ 723562 w 754184"/>
                  <a:gd name="connsiteY5" fmla="*/ 2990 h 1497762"/>
                  <a:gd name="connsiteX6" fmla="*/ 735351 w 754184"/>
                  <a:gd name="connsiteY6" fmla="*/ 214269 h 1497762"/>
                  <a:gd name="connsiteX7" fmla="*/ 751458 w 754184"/>
                  <a:gd name="connsiteY7" fmla="*/ 716711 h 1497762"/>
                  <a:gd name="connsiteX8" fmla="*/ 754140 w 754184"/>
                  <a:gd name="connsiteY8" fmla="*/ 1097713 h 1497762"/>
                  <a:gd name="connsiteX9" fmla="*/ 317315 w 754184"/>
                  <a:gd name="connsiteY9" fmla="*/ 1497762 h 1497762"/>
                  <a:gd name="connsiteX0" fmla="*/ 0 w 803178"/>
                  <a:gd name="connsiteY0" fmla="*/ 1493903 h 1514431"/>
                  <a:gd name="connsiteX1" fmla="*/ 47500 w 803178"/>
                  <a:gd name="connsiteY1" fmla="*/ 1098280 h 1514431"/>
                  <a:gd name="connsiteX2" fmla="*/ 64610 w 803178"/>
                  <a:gd name="connsiteY2" fmla="*/ 720439 h 1514431"/>
                  <a:gd name="connsiteX3" fmla="*/ 90278 w 803178"/>
                  <a:gd name="connsiteY3" fmla="*/ 207732 h 1514431"/>
                  <a:gd name="connsiteX4" fmla="*/ 111263 w 803178"/>
                  <a:gd name="connsiteY4" fmla="*/ 3535 h 1514431"/>
                  <a:gd name="connsiteX5" fmla="*/ 723562 w 803178"/>
                  <a:gd name="connsiteY5" fmla="*/ 2990 h 1514431"/>
                  <a:gd name="connsiteX6" fmla="*/ 735351 w 803178"/>
                  <a:gd name="connsiteY6" fmla="*/ 214269 h 1514431"/>
                  <a:gd name="connsiteX7" fmla="*/ 751458 w 803178"/>
                  <a:gd name="connsiteY7" fmla="*/ 716711 h 1514431"/>
                  <a:gd name="connsiteX8" fmla="*/ 754140 w 803178"/>
                  <a:gd name="connsiteY8" fmla="*/ 1097713 h 1514431"/>
                  <a:gd name="connsiteX9" fmla="*/ 803178 w 803178"/>
                  <a:gd name="connsiteY9" fmla="*/ 1514431 h 1514431"/>
                  <a:gd name="connsiteX0" fmla="*/ 0 w 796335"/>
                  <a:gd name="connsiteY0" fmla="*/ 1493903 h 1495381"/>
                  <a:gd name="connsiteX1" fmla="*/ 47500 w 796335"/>
                  <a:gd name="connsiteY1" fmla="*/ 1098280 h 1495381"/>
                  <a:gd name="connsiteX2" fmla="*/ 64610 w 796335"/>
                  <a:gd name="connsiteY2" fmla="*/ 720439 h 1495381"/>
                  <a:gd name="connsiteX3" fmla="*/ 90278 w 796335"/>
                  <a:gd name="connsiteY3" fmla="*/ 207732 h 1495381"/>
                  <a:gd name="connsiteX4" fmla="*/ 111263 w 796335"/>
                  <a:gd name="connsiteY4" fmla="*/ 3535 h 1495381"/>
                  <a:gd name="connsiteX5" fmla="*/ 723562 w 796335"/>
                  <a:gd name="connsiteY5" fmla="*/ 2990 h 1495381"/>
                  <a:gd name="connsiteX6" fmla="*/ 735351 w 796335"/>
                  <a:gd name="connsiteY6" fmla="*/ 214269 h 1495381"/>
                  <a:gd name="connsiteX7" fmla="*/ 751458 w 796335"/>
                  <a:gd name="connsiteY7" fmla="*/ 716711 h 1495381"/>
                  <a:gd name="connsiteX8" fmla="*/ 754140 w 796335"/>
                  <a:gd name="connsiteY8" fmla="*/ 1097713 h 1495381"/>
                  <a:gd name="connsiteX9" fmla="*/ 796335 w 796335"/>
                  <a:gd name="connsiteY9" fmla="*/ 1495381 h 149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6335" h="1495381">
                    <a:moveTo>
                      <a:pt x="0" y="1493903"/>
                    </a:moveTo>
                    <a:cubicBezTo>
                      <a:pt x="54726" y="1485854"/>
                      <a:pt x="36732" y="1227191"/>
                      <a:pt x="47500" y="1098280"/>
                    </a:cubicBezTo>
                    <a:cubicBezTo>
                      <a:pt x="58268" y="969369"/>
                      <a:pt x="57480" y="868864"/>
                      <a:pt x="64610" y="720439"/>
                    </a:cubicBezTo>
                    <a:cubicBezTo>
                      <a:pt x="71740" y="572014"/>
                      <a:pt x="82503" y="327216"/>
                      <a:pt x="90278" y="207732"/>
                    </a:cubicBezTo>
                    <a:cubicBezTo>
                      <a:pt x="98054" y="88248"/>
                      <a:pt x="97134" y="35674"/>
                      <a:pt x="111263" y="3535"/>
                    </a:cubicBezTo>
                    <a:cubicBezTo>
                      <a:pt x="154479" y="-29"/>
                      <a:pt x="701270" y="-1970"/>
                      <a:pt x="723562" y="2990"/>
                    </a:cubicBezTo>
                    <a:cubicBezTo>
                      <a:pt x="727954" y="38906"/>
                      <a:pt x="733290" y="97300"/>
                      <a:pt x="735351" y="214269"/>
                    </a:cubicBezTo>
                    <a:cubicBezTo>
                      <a:pt x="742521" y="337497"/>
                      <a:pt x="744711" y="568677"/>
                      <a:pt x="751458" y="716711"/>
                    </a:cubicBezTo>
                    <a:cubicBezTo>
                      <a:pt x="758205" y="864745"/>
                      <a:pt x="748898" y="966744"/>
                      <a:pt x="754140" y="1097713"/>
                    </a:cubicBezTo>
                    <a:cubicBezTo>
                      <a:pt x="759382" y="1228682"/>
                      <a:pt x="775919" y="1459167"/>
                      <a:pt x="796335" y="1495381"/>
                    </a:cubicBezTo>
                  </a:path>
                </a:pathLst>
              </a:custGeom>
              <a:solidFill>
                <a:srgbClr val="0070C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AFFE09B-D504-4794-A404-0F4403F41134}"/>
                </a:ext>
              </a:extLst>
            </p:cNvPr>
            <p:cNvSpPr txBox="1"/>
            <p:nvPr/>
          </p:nvSpPr>
          <p:spPr>
            <a:xfrm>
              <a:off x="3686014" y="4142468"/>
              <a:ext cx="16924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ja-JP" altLang="en-US" dirty="0"/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EE482472-99F4-40BD-A55C-4BA6C28DDF76}"/>
                </a:ext>
              </a:extLst>
            </p:cNvPr>
            <p:cNvCxnSpPr>
              <a:cxnSpLocks/>
            </p:cNvCxnSpPr>
            <p:nvPr/>
          </p:nvCxnSpPr>
          <p:spPr>
            <a:xfrm>
              <a:off x="4864126" y="5839196"/>
              <a:ext cx="75427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B10A2A1-B891-4F5F-9738-1E98BCB6B186}"/>
                </a:ext>
              </a:extLst>
            </p:cNvPr>
            <p:cNvSpPr txBox="1"/>
            <p:nvPr/>
          </p:nvSpPr>
          <p:spPr>
            <a:xfrm>
              <a:off x="4864126" y="5463109"/>
              <a:ext cx="8763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dirty="0"/>
                <a:t>Width</a:t>
              </a:r>
              <a:endParaRPr lang="ja-JP" altLang="en-US" dirty="0"/>
            </a:p>
          </p:txBody>
        </p:sp>
      </p:grp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93C068-0EFA-43DC-9A38-604014AA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B11C-4373-4162-A849-BEE945272E07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01DFF2-B547-4779-885F-53D9D800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7170C0-3FA6-4D3F-8A1A-6B683ACF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9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E6D757-0764-4C58-B443-67814ED1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22" y="123441"/>
            <a:ext cx="10515600" cy="483372"/>
          </a:xfrm>
        </p:spPr>
        <p:txBody>
          <a:bodyPr>
            <a:no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線源測定について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724F76-BE8F-4821-B1EA-20671A09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606813"/>
            <a:ext cx="11508260" cy="61277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ジグによる線源測定の目的</a:t>
            </a:r>
            <a:endParaRPr kumimoji="1"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en-US" altLang="ja-JP" dirty="0">
                <a:latin typeface="+mn-ea"/>
              </a:rPr>
              <a:t>Si</a:t>
            </a:r>
            <a:r>
              <a:rPr lang="ja-JP" altLang="en-US" dirty="0">
                <a:latin typeface="+mn-ea"/>
              </a:rPr>
              <a:t>センサーの生存チャンネル率の確認</a:t>
            </a:r>
            <a:r>
              <a:rPr lang="en-US" altLang="ja-JP" dirty="0">
                <a:latin typeface="+mn-ea"/>
              </a:rPr>
              <a:t>(100</a:t>
            </a:r>
            <a:r>
              <a:rPr lang="ja-JP" altLang="en-US" dirty="0">
                <a:latin typeface="+mn-ea"/>
              </a:rPr>
              <a:t>％が理想</a:t>
            </a:r>
            <a:r>
              <a:rPr lang="en-US" altLang="ja-JP" dirty="0">
                <a:latin typeface="+mn-ea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ベータ線での</a:t>
            </a:r>
            <a:r>
              <a:rPr kumimoji="1" lang="en-US" altLang="ja-JP" dirty="0">
                <a:latin typeface="+mn-ea"/>
              </a:rPr>
              <a:t>ADC</a:t>
            </a:r>
            <a:r>
              <a:rPr kumimoji="1" lang="ja-JP" altLang="en-US" dirty="0">
                <a:latin typeface="+mn-ea"/>
              </a:rPr>
              <a:t>分布</a:t>
            </a:r>
            <a:endParaRPr kumimoji="1"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学会に向けて</a:t>
            </a:r>
            <a:endParaRPr kumimoji="1"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生存チャンネル率を決めるための条件だし。</a:t>
            </a:r>
            <a:endParaRPr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測定した生存率の値を示したい。</a:t>
            </a:r>
            <a:endParaRPr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endParaRPr kumimoji="1"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チャンネル率を決める条件</a:t>
            </a:r>
            <a:endParaRPr kumimoji="1"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設定</a:t>
            </a:r>
            <a:r>
              <a:rPr lang="en-US" altLang="ja-JP" dirty="0">
                <a:latin typeface="+mn-ea"/>
              </a:rPr>
              <a:t>DAC</a:t>
            </a:r>
            <a:r>
              <a:rPr lang="ja-JP" altLang="en-US" dirty="0">
                <a:latin typeface="+mn-ea"/>
              </a:rPr>
              <a:t>値：　</a:t>
            </a:r>
            <a:r>
              <a:rPr lang="en-US" altLang="ja-JP" dirty="0">
                <a:latin typeface="+mn-ea"/>
              </a:rPr>
              <a:t>DAC0</a:t>
            </a:r>
            <a:r>
              <a:rPr lang="ja-JP" altLang="en-US" dirty="0">
                <a:latin typeface="+mn-ea"/>
              </a:rPr>
              <a:t>の閾値をどこに設定するか。</a:t>
            </a:r>
            <a:endParaRPr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線源の位置：</a:t>
            </a:r>
            <a:endParaRPr kumimoji="1"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解析法：　ノイズ除去。</a:t>
            </a:r>
            <a:endParaRPr lang="en-US" altLang="ja-JP" dirty="0">
              <a:latin typeface="+mn-ea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kumimoji="1"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+mn-ea"/>
              </a:rPr>
              <a:t>線源についての条件</a:t>
            </a:r>
            <a:endParaRPr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使用できる放射能上限値が法律で決まっている。</a:t>
            </a:r>
            <a:endParaRPr kumimoji="1" lang="en-US" altLang="ja-JP" dirty="0">
              <a:latin typeface="+mn-ea"/>
            </a:endParaRPr>
          </a:p>
          <a:p>
            <a:pPr lvl="2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現在持っているものを返品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確かガンマ線源</a:t>
            </a:r>
            <a:r>
              <a:rPr lang="en-US" altLang="ja-JP" dirty="0">
                <a:latin typeface="+mn-ea"/>
              </a:rPr>
              <a:t>)</a:t>
            </a:r>
            <a:r>
              <a:rPr lang="ja-JP" altLang="en-US" dirty="0">
                <a:latin typeface="+mn-ea"/>
              </a:rPr>
              <a:t>し、新しく調達する必要があると聞いたが、調べてみる必要あり。</a:t>
            </a:r>
            <a:endParaRPr kumimoji="1" lang="en-US" altLang="ja-JP" dirty="0">
              <a:latin typeface="+mn-ea"/>
            </a:endParaRPr>
          </a:p>
          <a:p>
            <a:pPr lvl="2">
              <a:lnSpc>
                <a:spcPct val="120000"/>
              </a:lnSpc>
            </a:pPr>
            <a:r>
              <a:rPr kumimoji="1" lang="en-US" altLang="ja-JP" dirty="0">
                <a:latin typeface="+mn-ea"/>
              </a:rPr>
              <a:t>https://www.jrias.or.jp/products/pdf/RI-catalog-08-20190401.pdf</a:t>
            </a:r>
          </a:p>
          <a:p>
            <a:pPr lvl="2">
              <a:lnSpc>
                <a:spcPct val="120000"/>
              </a:lnSpc>
            </a:pPr>
            <a:endParaRPr lang="en-US" altLang="ja-JP" dirty="0">
              <a:latin typeface="+mn-ea"/>
            </a:endParaRPr>
          </a:p>
          <a:p>
            <a:pPr lvl="2">
              <a:lnSpc>
                <a:spcPct val="120000"/>
              </a:lnSpc>
            </a:pPr>
            <a:endParaRPr kumimoji="1" lang="ja-JP" altLang="en-US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13CDDA-BC29-427B-B07F-856BB0797A57}"/>
              </a:ext>
            </a:extLst>
          </p:cNvPr>
          <p:cNvSpPr txBox="1"/>
          <p:nvPr/>
        </p:nvSpPr>
        <p:spPr>
          <a:xfrm>
            <a:off x="6804454" y="123441"/>
            <a:ext cx="49756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333333"/>
                </a:solidFill>
                <a:effectLst/>
                <a:latin typeface="ヒラギノ角ゴ Pro W3"/>
              </a:rPr>
              <a:t>■規制対象は次のようになります。</a:t>
            </a:r>
            <a:endParaRPr lang="ja-JP" altLang="en-US" sz="1200" b="0" i="0" dirty="0">
              <a:solidFill>
                <a:srgbClr val="333333"/>
              </a:solidFill>
              <a:effectLst/>
              <a:latin typeface="ヒラギノ角ゴ Pro W3"/>
            </a:endParaRPr>
          </a:p>
          <a:p>
            <a:pPr algn="l">
              <a:buFont typeface="+mj-lt"/>
              <a:buAutoNum type="arabicPeriod"/>
            </a:pP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密封線源</a:t>
            </a:r>
          </a:p>
          <a:p>
            <a:pPr marL="444500" lvl="1" indent="-285750">
              <a:buFont typeface="+mj-lt"/>
              <a:buAutoNum type="arabicPeriod"/>
            </a:pP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（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）使用にあたって「許可」が必要なもの：次の両方に該当するもの。</a:t>
            </a:r>
          </a:p>
          <a:p>
            <a:pPr marL="534988" lvl="2" indent="-228600" algn="l">
              <a:buFont typeface="+mj-lt"/>
              <a:buAutoNum type="arabicPeriod"/>
            </a:pP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）密線源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個（一組又は一式）あたりの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RI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の数量（放射能：</a:t>
            </a:r>
            <a:r>
              <a:rPr lang="en-US" altLang="ja-JP" sz="1200" b="0" i="0" dirty="0" err="1">
                <a:solidFill>
                  <a:srgbClr val="333333"/>
                </a:solidFill>
                <a:effectLst/>
                <a:latin typeface="ヒラギノ角ゴ Pro W3"/>
              </a:rPr>
              <a:t>Bq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）が、法令で定められる核種ごとの数量（下限数量）の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，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000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倍を超える場合</a:t>
            </a:r>
          </a:p>
          <a:p>
            <a:pPr marL="534988" lvl="2" indent="-228600" algn="l">
              <a:buFont typeface="+mj-lt"/>
              <a:buAutoNum type="arabicPeriod"/>
            </a:pP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2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）密封線源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個（一組又は一式）あたりの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RI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の濃度（</a:t>
            </a:r>
            <a:r>
              <a:rPr lang="en-US" altLang="ja-JP" sz="1200" b="0" i="0" dirty="0" err="1">
                <a:solidFill>
                  <a:srgbClr val="333333"/>
                </a:solidFill>
                <a:effectLst/>
                <a:latin typeface="ヒラギノ角ゴ Pro W3"/>
              </a:rPr>
              <a:t>Bq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／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g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）が、法令で定められる核種ごとの濃度を超える場合</a:t>
            </a:r>
          </a:p>
          <a:p>
            <a:pPr marL="444500" lvl="1" indent="-285750" algn="l">
              <a:buFont typeface="+mj-lt"/>
              <a:buAutoNum type="arabicPeriod"/>
            </a:pP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（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2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）使用にあたって「届出」が必要なもの：次の両方に該当するもの。</a:t>
            </a:r>
          </a:p>
          <a:p>
            <a:pPr marL="534988" lvl="2" indent="-228600" algn="l">
              <a:buFont typeface="+mj-lt"/>
              <a:buAutoNum type="arabicPeriod"/>
            </a:pP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）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個あたりの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RI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の数量（放射能：</a:t>
            </a:r>
            <a:r>
              <a:rPr lang="en-US" altLang="ja-JP" sz="1200" b="0" i="0" dirty="0" err="1">
                <a:solidFill>
                  <a:srgbClr val="333333"/>
                </a:solidFill>
                <a:effectLst/>
                <a:latin typeface="ヒラギノ角ゴ Pro W3"/>
              </a:rPr>
              <a:t>Bq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）が、核種ごとに定められた数量（下限数量）の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倍を超え、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，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000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倍以下の場合</a:t>
            </a:r>
          </a:p>
          <a:p>
            <a:pPr marL="534988" lvl="2" indent="-228600" algn="l">
              <a:buFont typeface="+mj-lt"/>
              <a:buAutoNum type="arabicPeriod"/>
            </a:pP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2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）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1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個あたりの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RI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の濃度（</a:t>
            </a:r>
            <a:r>
              <a:rPr lang="en-US" altLang="ja-JP" sz="1200" b="0" i="0" dirty="0" err="1">
                <a:solidFill>
                  <a:srgbClr val="333333"/>
                </a:solidFill>
                <a:effectLst/>
                <a:latin typeface="ヒラギノ角ゴ Pro W3"/>
              </a:rPr>
              <a:t>Bq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／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ヒラギノ角ゴ Pro W3"/>
              </a:rPr>
              <a:t>g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ヒラギノ角ゴ Pro W3"/>
              </a:rPr>
              <a:t>）が、核種ごとに定められた濃度を超える場合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32B2239-604E-41E7-AA0E-08481791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04C-B51F-4AB7-BFC3-7CE3AB4E7E37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D4543C26-1B33-46AB-B791-C42B39DD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B0ACE42-1B27-4D3F-AD77-6EEA2437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89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6EDACA-8888-4727-A3B2-D7529421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22" y="156477"/>
            <a:ext cx="10515600" cy="52456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放射線測定の</a:t>
            </a:r>
            <a:r>
              <a:rPr kumimoji="1" lang="ja-JP" altLang="en-US" dirty="0"/>
              <a:t>データ取得方法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AE4824-3869-4720-9FC4-7B5E14B9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80" y="681037"/>
            <a:ext cx="6789321" cy="609813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外部トリガーを使うメリット・デメリット</a:t>
            </a:r>
            <a:endParaRPr kumimoji="1"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メリット：　ノイズがほぼなくなる。</a:t>
            </a:r>
            <a:endParaRPr kumimoji="1"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デメリット：　統計量がすごく減る。　</a:t>
            </a:r>
            <a:endParaRPr kumimoji="1" lang="en-US" altLang="ja-JP" dirty="0">
              <a:latin typeface="+mn-ea"/>
            </a:endParaRPr>
          </a:p>
          <a:p>
            <a:pPr lvl="2">
              <a:lnSpc>
                <a:spcPct val="120000"/>
              </a:lnSpc>
            </a:pPr>
            <a:r>
              <a:rPr kumimoji="1" lang="en-US" altLang="ja-JP" dirty="0">
                <a:latin typeface="+mn-ea"/>
              </a:rPr>
              <a:t>90Sr</a:t>
            </a:r>
            <a:r>
              <a:rPr kumimoji="1" lang="ja-JP" altLang="en-US" dirty="0">
                <a:latin typeface="+mn-ea"/>
              </a:rPr>
              <a:t>から</a:t>
            </a:r>
            <a:r>
              <a:rPr kumimoji="1" lang="en-US" altLang="ja-JP" dirty="0">
                <a:latin typeface="+mn-ea"/>
              </a:rPr>
              <a:t>(0.546MeV</a:t>
            </a:r>
            <a:r>
              <a:rPr lang="ja-JP" altLang="en-US" dirty="0">
                <a:latin typeface="+mn-ea"/>
              </a:rPr>
              <a:t>。　</a:t>
            </a:r>
            <a:r>
              <a:rPr lang="en-US" altLang="ja-JP" dirty="0">
                <a:latin typeface="+mn-ea"/>
              </a:rPr>
              <a:t>Y90</a:t>
            </a:r>
            <a:r>
              <a:rPr lang="ja-JP" altLang="en-US" dirty="0">
                <a:latin typeface="+mn-ea"/>
              </a:rPr>
              <a:t>娘核：</a:t>
            </a:r>
            <a:r>
              <a:rPr lang="en-US" altLang="ja-JP" dirty="0">
                <a:latin typeface="+mn-ea"/>
              </a:rPr>
              <a:t>2.280MeV</a:t>
            </a:r>
            <a:r>
              <a:rPr kumimoji="1" lang="en-US" altLang="ja-JP" dirty="0">
                <a:latin typeface="+mn-ea"/>
              </a:rPr>
              <a:t>)</a:t>
            </a:r>
            <a:r>
              <a:rPr kumimoji="1" lang="ja-JP" altLang="en-US" dirty="0">
                <a:latin typeface="+mn-ea"/>
              </a:rPr>
              <a:t>。</a:t>
            </a:r>
            <a:endParaRPr kumimoji="1" lang="en-US" altLang="ja-JP" dirty="0">
              <a:latin typeface="+mn-ea"/>
            </a:endParaRPr>
          </a:p>
          <a:p>
            <a:pPr lvl="2"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プラスチックシンチレータを貫通する必要あり。</a:t>
            </a:r>
            <a:endParaRPr kumimoji="1" lang="en-US" altLang="ja-JP" dirty="0">
              <a:latin typeface="+mn-ea"/>
            </a:endParaRPr>
          </a:p>
          <a:p>
            <a:pPr lvl="3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ポリビニルトルエン</a:t>
            </a:r>
            <a:r>
              <a:rPr lang="en-US" altLang="ja-JP" dirty="0">
                <a:latin typeface="+mn-ea"/>
              </a:rPr>
              <a:t>X0:</a:t>
            </a:r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42</a:t>
            </a:r>
            <a:r>
              <a:rPr lang="ja-JP" altLang="en-US" dirty="0">
                <a:latin typeface="+mn-ea"/>
              </a:rPr>
              <a:t>㎝。　</a:t>
            </a:r>
            <a:endParaRPr lang="en-US" altLang="ja-JP" dirty="0">
              <a:latin typeface="+mn-ea"/>
            </a:endParaRPr>
          </a:p>
          <a:p>
            <a:pPr lvl="3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ベータ線の飛程：　</a:t>
            </a:r>
            <a:r>
              <a:rPr lang="en-US" altLang="ja-JP" dirty="0">
                <a:latin typeface="+mn-ea"/>
              </a:rPr>
              <a:t>0.17cm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>
                <a:latin typeface="+mn-ea"/>
              </a:rPr>
              <a:t>@ 0.546MeV, 1.069cm@ 2.28MeV</a:t>
            </a: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コリメータを使うメリット、デメリット</a:t>
            </a:r>
            <a:endParaRPr kumimoji="1"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メリット：　ベータ線の方向が決まる。</a:t>
            </a:r>
            <a:endParaRPr kumimoji="1"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デメリット：　一度に照射する領域が減る⇒統計が減る。</a:t>
            </a:r>
            <a:endParaRPr kumimoji="1" lang="en-US" altLang="ja-JP" dirty="0">
              <a:latin typeface="+mn-ea"/>
            </a:endParaRPr>
          </a:p>
          <a:p>
            <a:pPr lvl="2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量産時には、コリメータはないほうがよいのでは。</a:t>
            </a:r>
            <a:endParaRPr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測定の方針</a:t>
            </a:r>
            <a:endParaRPr kumimoji="1"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外部トリガー、コリメータを使う方法：　単体性能を精密に見積もる</a:t>
            </a:r>
            <a:endParaRPr lang="en-US" altLang="ja-JP" dirty="0">
              <a:latin typeface="+mn-ea"/>
            </a:endParaRPr>
          </a:p>
          <a:p>
            <a:pPr lvl="2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宇宙線の代わりに線源を使う。</a:t>
            </a:r>
            <a:endParaRPr lang="en-US" altLang="ja-JP" dirty="0">
              <a:latin typeface="+mn-ea"/>
            </a:endParaRPr>
          </a:p>
          <a:p>
            <a:pPr lvl="2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宇宙線による測定は柴田さんの卒論で行った。</a:t>
            </a:r>
            <a:endParaRPr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使わない方法　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(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量産用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)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：　</a:t>
            </a:r>
            <a:r>
              <a:rPr kumimoji="1" lang="ja-JP" altLang="en-US" dirty="0">
                <a:latin typeface="+mn-ea"/>
              </a:rPr>
              <a:t>生存率の測定。</a:t>
            </a:r>
            <a:r>
              <a:rPr kumimoji="1" lang="en-US" altLang="ja-JP" dirty="0">
                <a:latin typeface="+mn-ea"/>
              </a:rPr>
              <a:t>(</a:t>
            </a:r>
            <a:r>
              <a:rPr kumimoji="1" lang="ja-JP" altLang="en-US" dirty="0">
                <a:latin typeface="+mn-ea"/>
              </a:rPr>
              <a:t>今回の方法</a:t>
            </a:r>
            <a:r>
              <a:rPr kumimoji="1" lang="en-US" altLang="ja-JP" dirty="0">
                <a:latin typeface="+mn-ea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ja-JP" altLang="en-US" dirty="0">
                <a:latin typeface="+mn-ea"/>
              </a:rPr>
              <a:t>ノイズは：　線源有り無しの比較で統計的に差し引く。</a:t>
            </a:r>
            <a:endParaRPr lang="en-US" altLang="ja-JP" dirty="0">
              <a:latin typeface="+mn-ea"/>
            </a:endParaRPr>
          </a:p>
          <a:p>
            <a:pPr lvl="2"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線源をできるだけセンサーに近づけることで、統計を増やす。　もしくは、一様照射のためは少し離した方がよいかも。</a:t>
            </a:r>
            <a:endParaRPr kumimoji="1" lang="en-US" altLang="ja-JP" dirty="0">
              <a:latin typeface="+mn-ea"/>
            </a:endParaRPr>
          </a:p>
          <a:p>
            <a:pPr lvl="2">
              <a:lnSpc>
                <a:spcPct val="120000"/>
              </a:lnSpc>
            </a:pPr>
            <a:r>
              <a:rPr kumimoji="1" lang="ja-JP" altLang="en-US" dirty="0">
                <a:latin typeface="+mn-ea"/>
              </a:rPr>
              <a:t>量産に向けた距離、照射時間の最適化が必要</a:t>
            </a:r>
            <a:endParaRPr kumimoji="1"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kumimoji="1" lang="en-US" altLang="ja-JP" dirty="0">
                <a:latin typeface="+mn-ea"/>
              </a:rPr>
              <a:t>GEANT</a:t>
            </a:r>
            <a:r>
              <a:rPr kumimoji="1" lang="ja-JP" altLang="en-US" dirty="0">
                <a:latin typeface="+mn-ea"/>
              </a:rPr>
              <a:t>による検証も行う：　学会までにはむずかしいかも</a:t>
            </a:r>
            <a:endParaRPr kumimoji="1" lang="en-US" altLang="ja-JP" dirty="0">
              <a:latin typeface="+mn-ea"/>
            </a:endParaRPr>
          </a:p>
          <a:p>
            <a:endParaRPr kumimoji="1" lang="ja-JP" alt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CF174E9-4FB6-4144-878C-F2AF540CDF89}"/>
              </a:ext>
            </a:extLst>
          </p:cNvPr>
          <p:cNvGrpSpPr/>
          <p:nvPr/>
        </p:nvGrpSpPr>
        <p:grpSpPr>
          <a:xfrm>
            <a:off x="7706495" y="1539018"/>
            <a:ext cx="1907060" cy="1813781"/>
            <a:chOff x="9059562" y="3228504"/>
            <a:chExt cx="1907060" cy="1813781"/>
          </a:xfrm>
        </p:grpSpPr>
        <p:sp>
          <p:nvSpPr>
            <p:cNvPr id="4" name="円柱 3">
              <a:extLst>
                <a:ext uri="{FF2B5EF4-FFF2-40B4-BE49-F238E27FC236}">
                  <a16:creationId xmlns:a16="http://schemas.microsoft.com/office/drawing/2014/main" id="{6FACBA0A-B853-4B46-8580-B5B9B6B3E773}"/>
                </a:ext>
              </a:extLst>
            </p:cNvPr>
            <p:cNvSpPr/>
            <p:nvPr/>
          </p:nvSpPr>
          <p:spPr>
            <a:xfrm>
              <a:off x="9572367" y="4135395"/>
              <a:ext cx="897924" cy="28008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部分円 4">
              <a:extLst>
                <a:ext uri="{FF2B5EF4-FFF2-40B4-BE49-F238E27FC236}">
                  <a16:creationId xmlns:a16="http://schemas.microsoft.com/office/drawing/2014/main" id="{1F1ADA2F-3341-4608-814A-88C0F4617DF9}"/>
                </a:ext>
              </a:extLst>
            </p:cNvPr>
            <p:cNvSpPr/>
            <p:nvPr/>
          </p:nvSpPr>
          <p:spPr>
            <a:xfrm>
              <a:off x="9059562" y="3228504"/>
              <a:ext cx="1907060" cy="1813781"/>
            </a:xfrm>
            <a:prstGeom prst="pie">
              <a:avLst>
                <a:gd name="adj1" fmla="val 11957125"/>
                <a:gd name="adj2" fmla="val 2052055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F9D1F01F-BFB8-46F1-A17E-14003F2BC0C8}"/>
                </a:ext>
              </a:extLst>
            </p:cNvPr>
            <p:cNvCxnSpPr>
              <a:endCxn id="5" idx="3"/>
            </p:cNvCxnSpPr>
            <p:nvPr/>
          </p:nvCxnSpPr>
          <p:spPr>
            <a:xfrm flipH="1" flipV="1">
              <a:off x="10013092" y="3228504"/>
              <a:ext cx="8237" cy="906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D88B05FF-9A97-4C95-BDE4-BA048E611D5F}"/>
                </a:ext>
              </a:extLst>
            </p:cNvPr>
            <p:cNvGrpSpPr/>
            <p:nvPr/>
          </p:nvGrpSpPr>
          <p:grpSpPr>
            <a:xfrm>
              <a:off x="10004855" y="3304705"/>
              <a:ext cx="818636" cy="830690"/>
              <a:chOff x="10004855" y="3304705"/>
              <a:chExt cx="818636" cy="830690"/>
            </a:xfrm>
          </p:grpSpPr>
          <p:cxnSp>
            <p:nvCxnSpPr>
              <p:cNvPr id="8" name="直線矢印コネクタ 7">
                <a:extLst>
                  <a:ext uri="{FF2B5EF4-FFF2-40B4-BE49-F238E27FC236}">
                    <a16:creationId xmlns:a16="http://schemas.microsoft.com/office/drawing/2014/main" id="{1A558A2D-6E79-40B0-84ED-722C2F977B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1329" y="3304705"/>
                <a:ext cx="317157" cy="8306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>
                <a:extLst>
                  <a:ext uri="{FF2B5EF4-FFF2-40B4-BE49-F238E27FC236}">
                    <a16:creationId xmlns:a16="http://schemas.microsoft.com/office/drawing/2014/main" id="{B18F191B-9A39-4876-AB4A-308C5ECA6D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9566" y="3437709"/>
                <a:ext cx="605483" cy="6976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>
                <a:extLst>
                  <a:ext uri="{FF2B5EF4-FFF2-40B4-BE49-F238E27FC236}">
                    <a16:creationId xmlns:a16="http://schemas.microsoft.com/office/drawing/2014/main" id="{B2E72B84-FDB0-4B0C-9CA8-5CFC179B83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04855" y="3616411"/>
                <a:ext cx="818636" cy="5189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20F0EAE-8F46-46B3-A41B-815BCFE1E1D9}"/>
                </a:ext>
              </a:extLst>
            </p:cNvPr>
            <p:cNvGrpSpPr/>
            <p:nvPr/>
          </p:nvGrpSpPr>
          <p:grpSpPr>
            <a:xfrm flipH="1">
              <a:off x="9219167" y="3304705"/>
              <a:ext cx="818636" cy="830690"/>
              <a:chOff x="10004855" y="3304705"/>
              <a:chExt cx="818636" cy="830690"/>
            </a:xfrm>
          </p:grpSpPr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06688851-3F6E-44F5-8FFD-A1E7DB47D1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1329" y="3304705"/>
                <a:ext cx="317157" cy="8306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>
                <a:extLst>
                  <a:ext uri="{FF2B5EF4-FFF2-40B4-BE49-F238E27FC236}">
                    <a16:creationId xmlns:a16="http://schemas.microsoft.com/office/drawing/2014/main" id="{35C0AC4A-8F81-4F6C-A504-7A155040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9566" y="3437709"/>
                <a:ext cx="605483" cy="6976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>
                <a:extLst>
                  <a:ext uri="{FF2B5EF4-FFF2-40B4-BE49-F238E27FC236}">
                    <a16:creationId xmlns:a16="http://schemas.microsoft.com/office/drawing/2014/main" id="{436D3C5E-2B74-4B9A-9EEE-FFA3C84476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04855" y="3616411"/>
                <a:ext cx="818636" cy="5189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698BB36-5D21-4C69-B847-0C54E481800B}"/>
                </a:ext>
              </a:extLst>
            </p:cNvPr>
            <p:cNvSpPr/>
            <p:nvPr/>
          </p:nvSpPr>
          <p:spPr>
            <a:xfrm>
              <a:off x="9366419" y="3888864"/>
              <a:ext cx="1342768" cy="9859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80FF9F0-E48C-4FB4-808C-C04B24856B8E}"/>
              </a:ext>
            </a:extLst>
          </p:cNvPr>
          <p:cNvGrpSpPr/>
          <p:nvPr/>
        </p:nvGrpSpPr>
        <p:grpSpPr>
          <a:xfrm>
            <a:off x="9788610" y="93819"/>
            <a:ext cx="1907060" cy="3335181"/>
            <a:chOff x="9059562" y="1707104"/>
            <a:chExt cx="1907060" cy="3335181"/>
          </a:xfrm>
        </p:grpSpPr>
        <p:sp>
          <p:nvSpPr>
            <p:cNvPr id="26" name="円柱 25">
              <a:extLst>
                <a:ext uri="{FF2B5EF4-FFF2-40B4-BE49-F238E27FC236}">
                  <a16:creationId xmlns:a16="http://schemas.microsoft.com/office/drawing/2014/main" id="{47522189-7EB6-4899-9D3D-2E576B41D400}"/>
                </a:ext>
              </a:extLst>
            </p:cNvPr>
            <p:cNvSpPr/>
            <p:nvPr/>
          </p:nvSpPr>
          <p:spPr>
            <a:xfrm>
              <a:off x="9572367" y="4135395"/>
              <a:ext cx="897924" cy="28008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部分円 26">
              <a:extLst>
                <a:ext uri="{FF2B5EF4-FFF2-40B4-BE49-F238E27FC236}">
                  <a16:creationId xmlns:a16="http://schemas.microsoft.com/office/drawing/2014/main" id="{E05F154C-5D7A-4421-88ED-A5808A859327}"/>
                </a:ext>
              </a:extLst>
            </p:cNvPr>
            <p:cNvSpPr/>
            <p:nvPr/>
          </p:nvSpPr>
          <p:spPr>
            <a:xfrm>
              <a:off x="9059562" y="3228504"/>
              <a:ext cx="1907060" cy="1813781"/>
            </a:xfrm>
            <a:prstGeom prst="pie">
              <a:avLst>
                <a:gd name="adj1" fmla="val 11957125"/>
                <a:gd name="adj2" fmla="val 2052055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079B411A-82ED-4EE9-BA5B-4853F7541E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21329" y="1707104"/>
              <a:ext cx="1" cy="24282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AB3BA92D-2F9F-49DC-A5CC-C910C86AD1D1}"/>
                </a:ext>
              </a:extLst>
            </p:cNvPr>
            <p:cNvGrpSpPr/>
            <p:nvPr/>
          </p:nvGrpSpPr>
          <p:grpSpPr>
            <a:xfrm>
              <a:off x="10004855" y="1875947"/>
              <a:ext cx="879130" cy="2259448"/>
              <a:chOff x="10004855" y="1875947"/>
              <a:chExt cx="879130" cy="2259448"/>
            </a:xfrm>
          </p:grpSpPr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FFE6326C-240D-4355-9FE6-027EB5E17A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1329" y="1875947"/>
                <a:ext cx="862656" cy="22594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2275A396-8388-45A6-8D21-86C845F4C0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9566" y="3437709"/>
                <a:ext cx="605483" cy="6976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>
                <a:extLst>
                  <a:ext uri="{FF2B5EF4-FFF2-40B4-BE49-F238E27FC236}">
                    <a16:creationId xmlns:a16="http://schemas.microsoft.com/office/drawing/2014/main" id="{2F7D8369-9FE6-4F27-A800-4A9A632AB8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04855" y="3616411"/>
                <a:ext cx="818636" cy="5189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147D494A-7C8B-4F42-B6AF-85D9D50E8937}"/>
                </a:ext>
              </a:extLst>
            </p:cNvPr>
            <p:cNvGrpSpPr/>
            <p:nvPr/>
          </p:nvGrpSpPr>
          <p:grpSpPr>
            <a:xfrm flipH="1">
              <a:off x="9156124" y="1833861"/>
              <a:ext cx="881679" cy="2301534"/>
              <a:chOff x="10004855" y="1833861"/>
              <a:chExt cx="881679" cy="2301534"/>
            </a:xfrm>
          </p:grpSpPr>
          <p:cxnSp>
            <p:nvCxnSpPr>
              <p:cNvPr id="32" name="直線矢印コネクタ 31">
                <a:extLst>
                  <a:ext uri="{FF2B5EF4-FFF2-40B4-BE49-F238E27FC236}">
                    <a16:creationId xmlns:a16="http://schemas.microsoft.com/office/drawing/2014/main" id="{DAC83EC8-2E1B-48D5-8CCE-41010A5FFE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2355" y="1833861"/>
                <a:ext cx="864179" cy="22634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>
                <a:extLst>
                  <a:ext uri="{FF2B5EF4-FFF2-40B4-BE49-F238E27FC236}">
                    <a16:creationId xmlns:a16="http://schemas.microsoft.com/office/drawing/2014/main" id="{A13FA6A2-99DF-46E4-86CF-14C24F1B7D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9566" y="3437709"/>
                <a:ext cx="605483" cy="6976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>
                <a:extLst>
                  <a:ext uri="{FF2B5EF4-FFF2-40B4-BE49-F238E27FC236}">
                    <a16:creationId xmlns:a16="http://schemas.microsoft.com/office/drawing/2014/main" id="{4A05EA33-6E59-41FA-9869-1C8E5137E5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04855" y="3616411"/>
                <a:ext cx="818636" cy="5189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F7F6B05A-7E6A-44C1-B452-468541E46DDA}"/>
                </a:ext>
              </a:extLst>
            </p:cNvPr>
            <p:cNvSpPr/>
            <p:nvPr/>
          </p:nvSpPr>
          <p:spPr>
            <a:xfrm>
              <a:off x="9333471" y="1863378"/>
              <a:ext cx="1342768" cy="9859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3" name="図 42">
            <a:extLst>
              <a:ext uri="{FF2B5EF4-FFF2-40B4-BE49-F238E27FC236}">
                <a16:creationId xmlns:a16="http://schemas.microsoft.com/office/drawing/2014/main" id="{BD915FC5-BCE3-44BB-BB9F-07A98222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773" y="3370723"/>
            <a:ext cx="2383116" cy="2590344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EC27810-8D07-4333-AFB7-DD44F434CE91}"/>
              </a:ext>
            </a:extLst>
          </p:cNvPr>
          <p:cNvSpPr txBox="1"/>
          <p:nvPr/>
        </p:nvSpPr>
        <p:spPr>
          <a:xfrm>
            <a:off x="8530079" y="3077592"/>
            <a:ext cx="205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宇宙線測定の結果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6C27B4C-9506-4E89-A250-74AA29EC9A26}"/>
              </a:ext>
            </a:extLst>
          </p:cNvPr>
          <p:cNvSpPr txBox="1"/>
          <p:nvPr/>
        </p:nvSpPr>
        <p:spPr>
          <a:xfrm>
            <a:off x="7667367" y="6052649"/>
            <a:ext cx="4353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/>
              <a:t>ゲインとオフセットの確認はできている。</a:t>
            </a:r>
            <a:endParaRPr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/>
              <a:t>ピークは想定通りの位置</a:t>
            </a:r>
          </a:p>
        </p:txBody>
      </p:sp>
      <p:sp>
        <p:nvSpPr>
          <p:cNvPr id="48" name="日付プレースホルダー 47">
            <a:extLst>
              <a:ext uri="{FF2B5EF4-FFF2-40B4-BE49-F238E27FC236}">
                <a16:creationId xmlns:a16="http://schemas.microsoft.com/office/drawing/2014/main" id="{66B2D6D0-77BD-43A7-843C-0E9F4D69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A784-0378-4790-AE41-59C97C71CC83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9" name="フッター プレースホルダー 48">
            <a:extLst>
              <a:ext uri="{FF2B5EF4-FFF2-40B4-BE49-F238E27FC236}">
                <a16:creationId xmlns:a16="http://schemas.microsoft.com/office/drawing/2014/main" id="{287D0188-ADF6-4F26-93A7-06D71B82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0" name="スライド番号プレースホルダー 49">
            <a:extLst>
              <a:ext uri="{FF2B5EF4-FFF2-40B4-BE49-F238E27FC236}">
                <a16:creationId xmlns:a16="http://schemas.microsoft.com/office/drawing/2014/main" id="{13921B0F-B705-494D-B99C-1D90647B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65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9E99C-7B1F-49F3-82AA-52130DD0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21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放射線源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84C8FC-2704-4F11-B5CF-4617D5BC4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530" y="1214355"/>
            <a:ext cx="6949967" cy="3016469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手持ちの</a:t>
            </a:r>
            <a:r>
              <a:rPr kumimoji="1" lang="en-US" altLang="ja-JP" dirty="0"/>
              <a:t>β</a:t>
            </a:r>
            <a:r>
              <a:rPr kumimoji="1" lang="ja-JP" altLang="en-US" dirty="0"/>
              <a:t>線源は</a:t>
            </a:r>
            <a:r>
              <a:rPr kumimoji="1" lang="en-US" altLang="ja-JP" dirty="0"/>
              <a:t>3.7kBq</a:t>
            </a:r>
            <a:r>
              <a:rPr lang="en-US" altLang="ja-JP" dirty="0"/>
              <a:t>(</a:t>
            </a:r>
            <a:r>
              <a:rPr lang="ja-JP" altLang="en-US" dirty="0"/>
              <a:t>購入時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予想強度：　</a:t>
            </a:r>
            <a:r>
              <a:rPr lang="en-US" altLang="ja-JP"/>
              <a:t>2.6kBq</a:t>
            </a:r>
            <a:endParaRPr lang="en-US" altLang="ja-JP" dirty="0"/>
          </a:p>
          <a:p>
            <a:pPr lvl="1"/>
            <a:r>
              <a:rPr lang="en-US" altLang="ja-JP" dirty="0"/>
              <a:t>2005</a:t>
            </a:r>
            <a:r>
              <a:rPr lang="ja-JP" altLang="en-US" dirty="0"/>
              <a:t>年から</a:t>
            </a:r>
            <a:r>
              <a:rPr lang="en-US" altLang="ja-JP" dirty="0"/>
              <a:t>16</a:t>
            </a:r>
            <a:r>
              <a:rPr lang="ja-JP" altLang="en-US" dirty="0"/>
              <a:t>年。　半減期：</a:t>
            </a:r>
            <a:r>
              <a:rPr lang="en-US" altLang="ja-JP" dirty="0"/>
              <a:t>28.8</a:t>
            </a:r>
            <a:r>
              <a:rPr lang="ja-JP" altLang="en-US" dirty="0"/>
              <a:t>年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アイソトープ協会のページより</a:t>
            </a:r>
            <a:endParaRPr lang="en-US" altLang="ja-JP" dirty="0"/>
          </a:p>
          <a:p>
            <a:pPr lvl="1"/>
            <a:r>
              <a:rPr kumimoji="1" lang="en-US" altLang="ja-JP" dirty="0"/>
              <a:t>10kBq </a:t>
            </a:r>
            <a:r>
              <a:rPr kumimoji="1" lang="ja-JP" altLang="en-US" dirty="0"/>
              <a:t>までは法令対象外に見える。</a:t>
            </a:r>
            <a:endParaRPr kumimoji="1" lang="en-US" altLang="ja-JP" dirty="0"/>
          </a:p>
          <a:p>
            <a:pPr lvl="1"/>
            <a:r>
              <a:rPr lang="ja-JP" altLang="en-US" dirty="0"/>
              <a:t>それ以上は対象。</a:t>
            </a:r>
            <a:endParaRPr lang="en-US" altLang="ja-JP" dirty="0"/>
          </a:p>
          <a:p>
            <a:pPr lvl="1"/>
            <a:r>
              <a:rPr kumimoji="1" lang="ja-JP" altLang="en-US" dirty="0"/>
              <a:t>リードタイム：</a:t>
            </a:r>
            <a:r>
              <a:rPr kumimoji="1" lang="en-US" altLang="ja-JP" dirty="0"/>
              <a:t>4</a:t>
            </a:r>
            <a:r>
              <a:rPr kumimoji="1" lang="ja-JP" altLang="en-US" dirty="0"/>
              <a:t>週間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AB08375-B637-4662-9F4B-566C07D66E04}"/>
              </a:ext>
            </a:extLst>
          </p:cNvPr>
          <p:cNvGrpSpPr/>
          <p:nvPr/>
        </p:nvGrpSpPr>
        <p:grpSpPr>
          <a:xfrm>
            <a:off x="8427127" y="112877"/>
            <a:ext cx="3493773" cy="2033218"/>
            <a:chOff x="7035526" y="531306"/>
            <a:chExt cx="4448175" cy="258863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DFED71E-101D-4E8E-8CA6-30A2544DA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5526" y="531306"/>
              <a:ext cx="4448175" cy="2588637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96B07238-37B9-4805-9611-199F8CC1A6DB}"/>
                </a:ext>
              </a:extLst>
            </p:cNvPr>
            <p:cNvCxnSpPr/>
            <p:nvPr/>
          </p:nvCxnSpPr>
          <p:spPr>
            <a:xfrm>
              <a:off x="7199586" y="2554014"/>
              <a:ext cx="428411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32D44775-B372-4C7F-BD49-6BEF9F6EC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126" y="2301514"/>
            <a:ext cx="3493774" cy="134081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5FEA040-B26B-4EAE-838A-0D013A351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20" y="4806695"/>
            <a:ext cx="5154339" cy="205130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90411F-CE6B-45B0-B61F-138AD64F1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805" y="4593841"/>
            <a:ext cx="5591175" cy="2047875"/>
          </a:xfrm>
          <a:prstGeom prst="rect">
            <a:avLst/>
          </a:prstGeom>
        </p:spPr>
      </p:pic>
      <p:sp>
        <p:nvSpPr>
          <p:cNvPr id="17" name="日付プレースホルダー 16">
            <a:extLst>
              <a:ext uri="{FF2B5EF4-FFF2-40B4-BE49-F238E27FC236}">
                <a16:creationId xmlns:a16="http://schemas.microsoft.com/office/drawing/2014/main" id="{61B14BFA-D733-4F76-8C2A-314A6BF3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E1A44-C3EF-47A2-94C3-1934F7BC5340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18" name="フッター プレースホルダー 17">
            <a:extLst>
              <a:ext uri="{FF2B5EF4-FFF2-40B4-BE49-F238E27FC236}">
                <a16:creationId xmlns:a16="http://schemas.microsoft.com/office/drawing/2014/main" id="{F290470B-B564-4EE8-B87F-DC44B9E7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587CDF85-04DB-472C-9A8C-6F535AD6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26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4BFAB7-DD80-4806-BA95-B24DB724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12BCE3-87E9-490F-A36E-9A01C1CE4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DE4828-8617-45BA-8593-EEF08FDE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89" y="526409"/>
            <a:ext cx="9127222" cy="580518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85090C0-79EA-45FD-95C9-1B0D2AF5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6C0-D41D-4682-BB01-68177914C237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EBCDD586-2E5F-406C-9E6A-5A115E52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CBB1ED8E-3605-4B92-B96F-DD7DFA85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6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26DF12-AD1C-4E0A-8855-BC245B83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37" y="247092"/>
            <a:ext cx="10515600" cy="43394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プラスチックシンチレータの基材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9EE958-28DB-425E-91AF-A658C9CD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4806B3-4E9A-4141-B725-7DB23556B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54" y="782595"/>
            <a:ext cx="7086263" cy="593536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881A586-F15B-436E-8328-BC9D36B0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FC6E-42E0-4ABB-8179-9ABC839355B9}" type="datetime1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B0E96FBA-F4A5-41DF-992A-F43F9871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8C5DCF6-9C7B-4F49-811B-7D502463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AE21-3350-4807-A983-BE37B067413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49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825</Words>
  <Application>Microsoft Office PowerPoint</Application>
  <PresentationFormat>ワイド画面</PresentationFormat>
  <Paragraphs>91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ヒラギノ角ゴ Pro W3</vt:lpstr>
      <vt:lpstr>游ゴシック</vt:lpstr>
      <vt:lpstr>游ゴシック Light</vt:lpstr>
      <vt:lpstr>Arial</vt:lpstr>
      <vt:lpstr>Office テーマ</vt:lpstr>
      <vt:lpstr>INTT Updates</vt:lpstr>
      <vt:lpstr>ガウシアン法の問題点Amplitude分布</vt:lpstr>
      <vt:lpstr>線源測定について</vt:lpstr>
      <vt:lpstr>放射線測定のデータ取得方法</vt:lpstr>
      <vt:lpstr>放射線源</vt:lpstr>
      <vt:lpstr>PowerPoint プレゼンテーション</vt:lpstr>
      <vt:lpstr>プラスチックシンチレータの基材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INTT Updates</dc:title>
  <dc:creator>蜂谷 崇</dc:creator>
  <cp:lastModifiedBy>蜂谷 崇</cp:lastModifiedBy>
  <cp:revision>6</cp:revision>
  <dcterms:created xsi:type="dcterms:W3CDTF">2021-08-16T15:05:20Z</dcterms:created>
  <dcterms:modified xsi:type="dcterms:W3CDTF">2021-08-17T03:44:51Z</dcterms:modified>
</cp:coreProperties>
</file>