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24" y="2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107FC1-900A-4951-9041-C5C6B58F0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5068BD0-4F7C-4651-921A-19BD92DF1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4CB349-E240-425F-9261-AAF97EEEE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63EE-1626-41CE-9D6B-340061FBBE21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B04013-688D-46BD-A5FC-924ED8483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BB2CF6-BE98-4930-A460-104DF8951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E27-5BDD-46C9-B6E0-3F1A19156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60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C18430-D9D9-4C55-8B8F-427D48A30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70C3184-A6D3-4DA8-9A56-A8CFF6C98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DF3339-DA33-4B8A-B1EE-6301F6CD9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63EE-1626-41CE-9D6B-340061FBBE21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9A838C-DDD4-40C6-B834-D5C527705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E816E5-6D33-496D-9BC4-185C3FE93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E27-5BDD-46C9-B6E0-3F1A19156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53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DB4F8B-67C2-4D2E-A18A-15A86A7D1C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4F72367-EA41-4FB8-9DF9-4D37F0989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394DE3-A7F1-4F8F-B501-1F8B805CA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63EE-1626-41CE-9D6B-340061FBBE21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271841-B7AD-4D41-BA44-C9348C1D4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503A4F-13F1-481C-8B70-9259812A1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E27-5BDD-46C9-B6E0-3F1A19156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028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5A7FB9-F3AF-4FBE-BB1B-C81F5BB54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42FFC2-28DA-40FE-8730-A5ADE3557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C33992-923F-40C9-B5AE-6E14C9EF6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63EE-1626-41CE-9D6B-340061FBBE21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148BDD-37F1-4CA9-8BA2-579D8DD3B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3D8C64-C448-41EF-9AD4-2BF7E9308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E27-5BDD-46C9-B6E0-3F1A19156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03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E5DE67-E815-4D91-82BA-5697E6DB9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144384-0E23-41C1-8FBD-AF8BC9DB3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F18E90-962B-423C-8A91-982D9C8C9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63EE-1626-41CE-9D6B-340061FBBE21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FCFB16-6C92-4377-8B67-D547A569E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E63223-C3FF-4962-8ABE-BB30D91C5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E27-5BDD-46C9-B6E0-3F1A19156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98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829B1A-FD4F-47CD-A92C-FFDFE3301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34D784-4737-4337-A68E-51015D5B17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50E5016-18A1-4005-926E-DD3D61861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036F79-2DA5-4ECB-A9BF-2B8EA03B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63EE-1626-41CE-9D6B-340061FBBE21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04A9F9-B7B8-4CD3-AF8B-28D49A28B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7F04DA-8E2B-4617-A535-396BBC784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E27-5BDD-46C9-B6E0-3F1A19156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31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FE2470-FC71-4675-95C0-59B2AEEB1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C169C8-AD44-4970-A3FE-9E04F6FE4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36101F-FCDA-4811-9564-751CE5D81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B6A43ED-DACF-4568-AD75-C0B3021E5B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43F5E7E-0111-4A7A-8F24-10D1262E55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17C299F-F6A8-4D3E-9BD7-0EC86228C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63EE-1626-41CE-9D6B-340061FBBE21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A6632E-39BC-4EAE-B0EF-8C01ABBAA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760C3E0-B221-4FF8-89CF-7D1AED54E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E27-5BDD-46C9-B6E0-3F1A19156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55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930784-5CF1-4D03-919F-4CAEEFF50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F04F254-5AFC-4EBA-A519-BE2DE920C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63EE-1626-41CE-9D6B-340061FBBE21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1FD3A0D-43FA-4AA0-A7FA-14A30ADE6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8DF3696-3039-4F38-BD49-DE74841AA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E27-5BDD-46C9-B6E0-3F1A19156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29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CDDBEBB-DEF1-4B95-BBBF-7CE7DBF1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63EE-1626-41CE-9D6B-340061FBBE21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2BF26F7-73F2-40B0-9440-1E8C34C4F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DEE337C-2991-409F-B266-7C68BCF4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E27-5BDD-46C9-B6E0-3F1A19156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08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327B73-49CC-4683-A165-016F6967A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159435-632D-4693-A459-710DC9FB9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91FCB82-6D82-4BE7-9443-E503E4148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4EAADA-9BEF-4ACB-855D-B30BFB270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63EE-1626-41CE-9D6B-340061FBBE21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7D6B1E-C4B2-4980-9E8E-923464565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A3327D-757D-4332-A984-D3A0764AC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E27-5BDD-46C9-B6E0-3F1A19156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0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54FFB6-BB0C-427C-8009-3EB173358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7C47AC3-81A4-4E2A-8F11-3F7096C3CC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E36BBF0-1FDC-4AB7-B289-478CC1D2F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6C42B34-2ADA-4713-BEA6-96A677B2D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63EE-1626-41CE-9D6B-340061FBBE21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7B1461-9952-4EA8-90BC-18403E0E9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E5D898-724B-4490-B90F-1BB40ACA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E27-5BDD-46C9-B6E0-3F1A19156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90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C8154FC-491E-4827-B1D3-9ADF97018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27958B-2375-4CE9-A08F-E58C37B21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73269D-8354-47F7-87A5-C8B03522EB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C63EE-1626-41CE-9D6B-340061FBBE21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8E1630-11FB-418F-9056-0E826043C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C56BA2-F0E9-42D7-80A7-223C2A6ECD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22E27-5BDD-46C9-B6E0-3F1A19156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47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714249B5-763D-48A6-A41A-EA7F8CF8558F}"/>
              </a:ext>
            </a:extLst>
          </p:cNvPr>
          <p:cNvGrpSpPr/>
          <p:nvPr/>
        </p:nvGrpSpPr>
        <p:grpSpPr>
          <a:xfrm>
            <a:off x="194400" y="1481009"/>
            <a:ext cx="11052000" cy="4125600"/>
            <a:chOff x="280800" y="216000"/>
            <a:chExt cx="11052000" cy="4125600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FD0B6D16-CD2A-4AF0-9979-7D2F547BEB17}"/>
                </a:ext>
              </a:extLst>
            </p:cNvPr>
            <p:cNvSpPr/>
            <p:nvPr/>
          </p:nvSpPr>
          <p:spPr>
            <a:xfrm>
              <a:off x="1565753" y="1803748"/>
              <a:ext cx="5999968" cy="144049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93F10C32-002E-4B65-8DC5-4A0E9E630C19}"/>
                </a:ext>
              </a:extLst>
            </p:cNvPr>
            <p:cNvSpPr/>
            <p:nvPr/>
          </p:nvSpPr>
          <p:spPr>
            <a:xfrm>
              <a:off x="1565753" y="1432800"/>
              <a:ext cx="5999968" cy="3709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676FFB70-1AA2-4248-B269-0B60DF40AC48}"/>
                </a:ext>
              </a:extLst>
            </p:cNvPr>
            <p:cNvCxnSpPr>
              <a:stCxn id="5" idx="1"/>
            </p:cNvCxnSpPr>
            <p:nvPr/>
          </p:nvCxnSpPr>
          <p:spPr>
            <a:xfrm flipH="1">
              <a:off x="820800" y="1618274"/>
              <a:ext cx="744953" cy="8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993489C7-BB95-4FEB-931B-A2C71C2A31AF}"/>
                </a:ext>
              </a:extLst>
            </p:cNvPr>
            <p:cNvCxnSpPr>
              <a:cxnSpLocks/>
            </p:cNvCxnSpPr>
            <p:nvPr/>
          </p:nvCxnSpPr>
          <p:spPr>
            <a:xfrm>
              <a:off x="820800" y="1627200"/>
              <a:ext cx="0" cy="15340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3CF97FC5-7BB8-433C-8F53-401850B6A669}"/>
                </a:ext>
              </a:extLst>
            </p:cNvPr>
            <p:cNvCxnSpPr>
              <a:cxnSpLocks/>
            </p:cNvCxnSpPr>
            <p:nvPr/>
          </p:nvCxnSpPr>
          <p:spPr>
            <a:xfrm>
              <a:off x="619200" y="3170219"/>
              <a:ext cx="4336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B22BEA50-D98A-47C8-A565-5E0C2428CA82}"/>
                </a:ext>
              </a:extLst>
            </p:cNvPr>
            <p:cNvCxnSpPr/>
            <p:nvPr/>
          </p:nvCxnSpPr>
          <p:spPr>
            <a:xfrm>
              <a:off x="280800" y="3369600"/>
              <a:ext cx="9484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FCCD9371-87A0-408B-8557-49D8779BEAA3}"/>
                </a:ext>
              </a:extLst>
            </p:cNvPr>
            <p:cNvCxnSpPr/>
            <p:nvPr/>
          </p:nvCxnSpPr>
          <p:spPr>
            <a:xfrm>
              <a:off x="820800" y="3369600"/>
              <a:ext cx="0" cy="66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8D0F3270-88F5-4AE0-BB73-523819836E4F}"/>
                </a:ext>
              </a:extLst>
            </p:cNvPr>
            <p:cNvCxnSpPr/>
            <p:nvPr/>
          </p:nvCxnSpPr>
          <p:spPr>
            <a:xfrm>
              <a:off x="836038" y="4032000"/>
              <a:ext cx="288636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1F71544E-810F-47C7-B0FB-2E6CC3FBE2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22400" y="3244242"/>
              <a:ext cx="0" cy="8453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30">
              <a:extLst>
                <a:ext uri="{FF2B5EF4-FFF2-40B4-BE49-F238E27FC236}">
                  <a16:creationId xmlns:a16="http://schemas.microsoft.com/office/drawing/2014/main" id="{EE87492F-F893-403C-BF7A-19C1F58BF8EE}"/>
                </a:ext>
              </a:extLst>
            </p:cNvPr>
            <p:cNvCxnSpPr/>
            <p:nvPr/>
          </p:nvCxnSpPr>
          <p:spPr>
            <a:xfrm>
              <a:off x="3218400" y="633600"/>
              <a:ext cx="2152800" cy="3708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BAC81DC1-282E-48B9-A680-EFFD0448B401}"/>
                </a:ext>
              </a:extLst>
            </p:cNvPr>
            <p:cNvCxnSpPr>
              <a:cxnSpLocks/>
            </p:cNvCxnSpPr>
            <p:nvPr/>
          </p:nvCxnSpPr>
          <p:spPr>
            <a:xfrm>
              <a:off x="6881721" y="1618274"/>
              <a:ext cx="174387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78D74B97-86C4-4D30-BF25-9E2EA40E3319}"/>
                </a:ext>
              </a:extLst>
            </p:cNvPr>
            <p:cNvCxnSpPr/>
            <p:nvPr/>
          </p:nvCxnSpPr>
          <p:spPr>
            <a:xfrm>
              <a:off x="8625600" y="1274400"/>
              <a:ext cx="0" cy="76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EDC7B35A-419B-4C7B-BFEA-34F59016E383}"/>
                </a:ext>
              </a:extLst>
            </p:cNvPr>
            <p:cNvCxnSpPr/>
            <p:nvPr/>
          </p:nvCxnSpPr>
          <p:spPr>
            <a:xfrm>
              <a:off x="8842800" y="1274400"/>
              <a:ext cx="0" cy="76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328CBF30-1663-47B4-80AD-6934E83CA8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42800" y="1627200"/>
              <a:ext cx="842680" cy="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二等辺三角形 40">
              <a:extLst>
                <a:ext uri="{FF2B5EF4-FFF2-40B4-BE49-F238E27FC236}">
                  <a16:creationId xmlns:a16="http://schemas.microsoft.com/office/drawing/2014/main" id="{8DEBB641-97F6-4B2C-B6E1-CBA61C68FC52}"/>
                </a:ext>
              </a:extLst>
            </p:cNvPr>
            <p:cNvSpPr/>
            <p:nvPr/>
          </p:nvSpPr>
          <p:spPr>
            <a:xfrm rot="5400000">
              <a:off x="9437445" y="1362897"/>
              <a:ext cx="1264983" cy="768916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926E832A-A86A-4F79-B1CD-156C47FB1D41}"/>
                </a:ext>
              </a:extLst>
            </p:cNvPr>
            <p:cNvCxnSpPr/>
            <p:nvPr/>
          </p:nvCxnSpPr>
          <p:spPr>
            <a:xfrm flipV="1">
              <a:off x="9194400" y="554400"/>
              <a:ext cx="0" cy="108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F01DCFFB-C5CF-4244-B568-13E5FE76D423}"/>
                </a:ext>
              </a:extLst>
            </p:cNvPr>
            <p:cNvCxnSpPr>
              <a:stCxn id="41" idx="0"/>
            </p:cNvCxnSpPr>
            <p:nvPr/>
          </p:nvCxnSpPr>
          <p:spPr>
            <a:xfrm flipV="1">
              <a:off x="10454395" y="1747355"/>
              <a:ext cx="878405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EF30F8BE-368D-4DB9-9FCA-FF8D5F307EEC}"/>
                </a:ext>
              </a:extLst>
            </p:cNvPr>
            <p:cNvCxnSpPr/>
            <p:nvPr/>
          </p:nvCxnSpPr>
          <p:spPr>
            <a:xfrm>
              <a:off x="9194400" y="554400"/>
              <a:ext cx="698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CC1F651A-BFC0-4B31-9038-C53350F34F7C}"/>
                </a:ext>
              </a:extLst>
            </p:cNvPr>
            <p:cNvCxnSpPr/>
            <p:nvPr/>
          </p:nvCxnSpPr>
          <p:spPr>
            <a:xfrm>
              <a:off x="9907200" y="216000"/>
              <a:ext cx="0" cy="590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560CCA9E-3A58-487A-BDFA-E8C5A1A011BC}"/>
                </a:ext>
              </a:extLst>
            </p:cNvPr>
            <p:cNvCxnSpPr/>
            <p:nvPr/>
          </p:nvCxnSpPr>
          <p:spPr>
            <a:xfrm>
              <a:off x="10069936" y="223200"/>
              <a:ext cx="0" cy="590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D541D7BC-AE97-4B5B-A477-56AA41ECEC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69936" y="547200"/>
              <a:ext cx="712800" cy="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23D84531-D2E5-4D74-A0C6-BC1EE0E24840}"/>
                </a:ext>
              </a:extLst>
            </p:cNvPr>
            <p:cNvCxnSpPr>
              <a:cxnSpLocks/>
            </p:cNvCxnSpPr>
            <p:nvPr/>
          </p:nvCxnSpPr>
          <p:spPr>
            <a:xfrm>
              <a:off x="10768335" y="511200"/>
              <a:ext cx="0" cy="1292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88971420-F57F-45D5-A4C6-FD3A05CA0EE8}"/>
                </a:ext>
              </a:extLst>
            </p:cNvPr>
            <p:cNvCxnSpPr/>
            <p:nvPr/>
          </p:nvCxnSpPr>
          <p:spPr>
            <a:xfrm flipH="1">
              <a:off x="9144000" y="1972800"/>
              <a:ext cx="54147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6B6052E9-F044-44D3-B32C-2A9CDF08ABD8}"/>
                </a:ext>
              </a:extLst>
            </p:cNvPr>
            <p:cNvCxnSpPr/>
            <p:nvPr/>
          </p:nvCxnSpPr>
          <p:spPr>
            <a:xfrm>
              <a:off x="9144000" y="1972800"/>
              <a:ext cx="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DDBB59CF-1C64-4394-B5F5-078DDDCFE1D9}"/>
                </a:ext>
              </a:extLst>
            </p:cNvPr>
            <p:cNvCxnSpPr/>
            <p:nvPr/>
          </p:nvCxnSpPr>
          <p:spPr>
            <a:xfrm>
              <a:off x="8712000" y="2887200"/>
              <a:ext cx="831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05E58FC1-8790-47B2-AF1E-E3A17939F265}"/>
                </a:ext>
              </a:extLst>
            </p:cNvPr>
            <p:cNvSpPr txBox="1"/>
            <p:nvPr/>
          </p:nvSpPr>
          <p:spPr>
            <a:xfrm>
              <a:off x="9499053" y="2688310"/>
              <a:ext cx="691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GND</a:t>
              </a:r>
              <a:endParaRPr kumimoji="1" lang="ja-JP" altLang="en-US" dirty="0"/>
            </a:p>
          </p:txBody>
        </p:sp>
      </p:grp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D062611B-192A-4716-8BE6-AF58EFC3BAE9}"/>
              </a:ext>
            </a:extLst>
          </p:cNvPr>
          <p:cNvSpPr txBox="1"/>
          <p:nvPr/>
        </p:nvSpPr>
        <p:spPr>
          <a:xfrm>
            <a:off x="8792400" y="692061"/>
            <a:ext cx="2645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FPHX</a:t>
            </a:r>
            <a:r>
              <a:rPr kumimoji="1" lang="ja-JP" altLang="en-US" dirty="0"/>
              <a:t>チップの入り口の</a:t>
            </a:r>
            <a:endParaRPr kumimoji="1" lang="en-US" altLang="ja-JP" dirty="0"/>
          </a:p>
          <a:p>
            <a:r>
              <a:rPr lang="ja-JP" altLang="en-US" dirty="0"/>
              <a:t>チャージ・アンプ</a:t>
            </a:r>
            <a:endParaRPr kumimoji="1" lang="ja-JP" altLang="en-US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9D12E2B2-23B7-47C9-94EB-409A6876B6BE}"/>
              </a:ext>
            </a:extLst>
          </p:cNvPr>
          <p:cNvSpPr txBox="1"/>
          <p:nvPr/>
        </p:nvSpPr>
        <p:spPr>
          <a:xfrm>
            <a:off x="1474282" y="3411000"/>
            <a:ext cx="1902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センサー</a:t>
            </a:r>
            <a:endParaRPr kumimoji="1" lang="en-US" altLang="ja-JP" dirty="0"/>
          </a:p>
          <a:p>
            <a:r>
              <a:rPr kumimoji="1" lang="en-US" altLang="ja-JP" dirty="0"/>
              <a:t>(</a:t>
            </a:r>
            <a:r>
              <a:rPr kumimoji="1" lang="ja-JP" altLang="en-US" dirty="0"/>
              <a:t>空乏化してる）</a:t>
            </a: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39682F1A-C204-4A33-99CC-305F787AA199}"/>
              </a:ext>
            </a:extLst>
          </p:cNvPr>
          <p:cNvCxnSpPr>
            <a:cxnSpLocks/>
          </p:cNvCxnSpPr>
          <p:nvPr/>
        </p:nvCxnSpPr>
        <p:spPr>
          <a:xfrm flipV="1">
            <a:off x="4089154" y="3172885"/>
            <a:ext cx="0" cy="370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5753DEA9-FB8A-4FA3-B584-43213F4AE330}"/>
              </a:ext>
            </a:extLst>
          </p:cNvPr>
          <p:cNvCxnSpPr>
            <a:cxnSpLocks/>
          </p:cNvCxnSpPr>
          <p:nvPr/>
        </p:nvCxnSpPr>
        <p:spPr>
          <a:xfrm flipV="1">
            <a:off x="4291954" y="3172885"/>
            <a:ext cx="0" cy="621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D327FFB4-D483-4620-8085-207C992DA4DC}"/>
              </a:ext>
            </a:extLst>
          </p:cNvPr>
          <p:cNvCxnSpPr>
            <a:cxnSpLocks/>
          </p:cNvCxnSpPr>
          <p:nvPr/>
        </p:nvCxnSpPr>
        <p:spPr>
          <a:xfrm flipV="1">
            <a:off x="4469138" y="3164400"/>
            <a:ext cx="0" cy="917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87F74995-5D2C-4953-BB07-D6241E544DC0}"/>
                  </a:ext>
                </a:extLst>
              </p:cNvPr>
              <p:cNvSpPr txBox="1"/>
              <p:nvPr/>
            </p:nvSpPr>
            <p:spPr>
              <a:xfrm>
                <a:off x="4600267" y="3092547"/>
                <a:ext cx="5139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87F74995-5D2C-4953-BB07-D6241E544D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267" y="3092547"/>
                <a:ext cx="513987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直線矢印コネクタ 81">
            <a:extLst>
              <a:ext uri="{FF2B5EF4-FFF2-40B4-BE49-F238E27FC236}">
                <a16:creationId xmlns:a16="http://schemas.microsoft.com/office/drawing/2014/main" id="{72E1267F-D30E-40E6-A219-9D5FAD767909}"/>
              </a:ext>
            </a:extLst>
          </p:cNvPr>
          <p:cNvCxnSpPr>
            <a:cxnSpLocks/>
          </p:cNvCxnSpPr>
          <p:nvPr/>
        </p:nvCxnSpPr>
        <p:spPr>
          <a:xfrm>
            <a:off x="4089154" y="3734165"/>
            <a:ext cx="0" cy="746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>
            <a:extLst>
              <a:ext uri="{FF2B5EF4-FFF2-40B4-BE49-F238E27FC236}">
                <a16:creationId xmlns:a16="http://schemas.microsoft.com/office/drawing/2014/main" id="{327A501B-9E84-4F25-887B-A9B6826BB3C0}"/>
              </a:ext>
            </a:extLst>
          </p:cNvPr>
          <p:cNvCxnSpPr>
            <a:cxnSpLocks/>
          </p:cNvCxnSpPr>
          <p:nvPr/>
        </p:nvCxnSpPr>
        <p:spPr>
          <a:xfrm>
            <a:off x="4291954" y="3986940"/>
            <a:ext cx="0" cy="546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B069C912-BBD7-4BE4-8DDE-F2044B3ACD3D}"/>
              </a:ext>
            </a:extLst>
          </p:cNvPr>
          <p:cNvCxnSpPr>
            <a:cxnSpLocks/>
          </p:cNvCxnSpPr>
          <p:nvPr/>
        </p:nvCxnSpPr>
        <p:spPr>
          <a:xfrm>
            <a:off x="4469138" y="4331506"/>
            <a:ext cx="0" cy="237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テキスト ボックス 94">
                <a:extLst>
                  <a:ext uri="{FF2B5EF4-FFF2-40B4-BE49-F238E27FC236}">
                    <a16:creationId xmlns:a16="http://schemas.microsoft.com/office/drawing/2014/main" id="{33255AEB-421F-4BBD-8BBE-0B2B2097F01B}"/>
                  </a:ext>
                </a:extLst>
              </p:cNvPr>
              <p:cNvSpPr txBox="1"/>
              <p:nvPr/>
            </p:nvSpPr>
            <p:spPr>
              <a:xfrm>
                <a:off x="3618073" y="4040399"/>
                <a:ext cx="5079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95" name="テキスト ボックス 94">
                <a:extLst>
                  <a:ext uri="{FF2B5EF4-FFF2-40B4-BE49-F238E27FC236}">
                    <a16:creationId xmlns:a16="http://schemas.microsoft.com/office/drawing/2014/main" id="{33255AEB-421F-4BBD-8BBE-0B2B2097F0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8073" y="4040399"/>
                <a:ext cx="50796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6" name="テキスト ボックス 95">
                <a:extLst>
                  <a:ext uri="{FF2B5EF4-FFF2-40B4-BE49-F238E27FC236}">
                    <a16:creationId xmlns:a16="http://schemas.microsoft.com/office/drawing/2014/main" id="{1F10F132-277C-4DDE-B46A-B889203BCF72}"/>
                  </a:ext>
                </a:extLst>
              </p:cNvPr>
              <p:cNvSpPr txBox="1"/>
              <p:nvPr/>
            </p:nvSpPr>
            <p:spPr>
              <a:xfrm>
                <a:off x="2700000" y="1612800"/>
                <a:ext cx="8704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𝑟𝑎𝑦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96" name="テキスト ボックス 95">
                <a:extLst>
                  <a:ext uri="{FF2B5EF4-FFF2-40B4-BE49-F238E27FC236}">
                    <a16:creationId xmlns:a16="http://schemas.microsoft.com/office/drawing/2014/main" id="{1F10F132-277C-4DDE-B46A-B889203BCF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000" y="1612800"/>
                <a:ext cx="870495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94584D35-0ABF-462A-BA20-F91E26FD09B0}"/>
              </a:ext>
            </a:extLst>
          </p:cNvPr>
          <p:cNvSpPr txBox="1"/>
          <p:nvPr/>
        </p:nvSpPr>
        <p:spPr>
          <a:xfrm>
            <a:off x="4269086" y="2280416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strip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741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Cambria Math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秋葉康之</dc:creator>
  <cp:lastModifiedBy>秋葉康之</cp:lastModifiedBy>
  <cp:revision>3</cp:revision>
  <dcterms:created xsi:type="dcterms:W3CDTF">2021-09-14T05:48:02Z</dcterms:created>
  <dcterms:modified xsi:type="dcterms:W3CDTF">2021-09-14T06:06:30Z</dcterms:modified>
</cp:coreProperties>
</file>