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46" autoAdjust="0"/>
  </p:normalViewPr>
  <p:slideViewPr>
    <p:cSldViewPr snapToGrid="0">
      <p:cViewPr>
        <p:scale>
          <a:sx n="71" d="100"/>
          <a:sy n="71" d="100"/>
        </p:scale>
        <p:origin x="216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加藤 智也" userId="47db5cd901da2d38" providerId="LiveId" clId="{E24136B7-EAF5-44C4-B977-F0E67F13FF2F}"/>
    <pc:docChg chg="undo custSel addSld delSld modSld sldOrd">
      <pc:chgData name="加藤 智也" userId="47db5cd901da2d38" providerId="LiveId" clId="{E24136B7-EAF5-44C4-B977-F0E67F13FF2F}" dt="2022-08-30T08:58:48.618" v="2023" actId="47"/>
      <pc:docMkLst>
        <pc:docMk/>
      </pc:docMkLst>
      <pc:sldChg chg="modSp del">
        <pc:chgData name="加藤 智也" userId="47db5cd901da2d38" providerId="LiveId" clId="{E24136B7-EAF5-44C4-B977-F0E67F13FF2F}" dt="2022-08-30T08:58:48.618" v="2023" actId="47"/>
        <pc:sldMkLst>
          <pc:docMk/>
          <pc:sldMk cId="3074157483" sldId="256"/>
        </pc:sldMkLst>
        <pc:spChg chg="mod">
          <ac:chgData name="加藤 智也" userId="47db5cd901da2d38" providerId="LiveId" clId="{E24136B7-EAF5-44C4-B977-F0E67F13FF2F}" dt="2022-08-30T08:02:07.617" v="322"/>
          <ac:spMkLst>
            <pc:docMk/>
            <pc:sldMk cId="3074157483" sldId="256"/>
            <ac:spMk id="2" creationId="{A37F762A-6AE8-6EE8-9CB4-8CDFC0D5BBF5}"/>
          </ac:spMkLst>
        </pc:spChg>
        <pc:spChg chg="mod">
          <ac:chgData name="加藤 智也" userId="47db5cd901da2d38" providerId="LiveId" clId="{E24136B7-EAF5-44C4-B977-F0E67F13FF2F}" dt="2022-08-30T08:02:07.617" v="322"/>
          <ac:spMkLst>
            <pc:docMk/>
            <pc:sldMk cId="3074157483" sldId="256"/>
            <ac:spMk id="3" creationId="{5524A5DA-14B6-7E17-E317-61BDFCB7F93A}"/>
          </ac:spMkLst>
        </pc:spChg>
      </pc:sldChg>
      <pc:sldChg chg="modSp mod">
        <pc:chgData name="加藤 智也" userId="47db5cd901da2d38" providerId="LiveId" clId="{E24136B7-EAF5-44C4-B977-F0E67F13FF2F}" dt="2022-08-30T08:02:42.289" v="347" actId="20577"/>
        <pc:sldMkLst>
          <pc:docMk/>
          <pc:sldMk cId="1526395733" sldId="257"/>
        </pc:sldMkLst>
        <pc:spChg chg="mod">
          <ac:chgData name="加藤 智也" userId="47db5cd901da2d38" providerId="LiveId" clId="{E24136B7-EAF5-44C4-B977-F0E67F13FF2F}" dt="2022-08-30T08:02:07.617" v="322"/>
          <ac:spMkLst>
            <pc:docMk/>
            <pc:sldMk cId="1526395733" sldId="257"/>
            <ac:spMk id="2" creationId="{10FF4B1E-F1B3-2FC4-EBEE-0A9B2508702E}"/>
          </ac:spMkLst>
        </pc:spChg>
        <pc:spChg chg="mod">
          <ac:chgData name="加藤 智也" userId="47db5cd901da2d38" providerId="LiveId" clId="{E24136B7-EAF5-44C4-B977-F0E67F13FF2F}" dt="2022-08-30T08:02:42.289" v="347" actId="20577"/>
          <ac:spMkLst>
            <pc:docMk/>
            <pc:sldMk cId="1526395733" sldId="257"/>
            <ac:spMk id="3" creationId="{A6B799D9-0263-01A4-88F5-0D9EF17977F3}"/>
          </ac:spMkLst>
        </pc:spChg>
      </pc:sldChg>
      <pc:sldChg chg="modSp new mod">
        <pc:chgData name="加藤 智也" userId="47db5cd901da2d38" providerId="LiveId" clId="{E24136B7-EAF5-44C4-B977-F0E67F13FF2F}" dt="2022-08-30T08:28:23.209" v="1095" actId="1076"/>
        <pc:sldMkLst>
          <pc:docMk/>
          <pc:sldMk cId="744388777" sldId="258"/>
        </pc:sldMkLst>
        <pc:spChg chg="mod">
          <ac:chgData name="加藤 智也" userId="47db5cd901da2d38" providerId="LiveId" clId="{E24136B7-EAF5-44C4-B977-F0E67F13FF2F}" dt="2022-08-30T08:05:51.513" v="369" actId="20577"/>
          <ac:spMkLst>
            <pc:docMk/>
            <pc:sldMk cId="744388777" sldId="258"/>
            <ac:spMk id="2" creationId="{E6C8224F-1FD8-D305-37F0-CE594AF8F820}"/>
          </ac:spMkLst>
        </pc:spChg>
        <pc:spChg chg="mod">
          <ac:chgData name="加藤 智也" userId="47db5cd901da2d38" providerId="LiveId" clId="{E24136B7-EAF5-44C4-B977-F0E67F13FF2F}" dt="2022-08-30T08:28:23.209" v="1095" actId="1076"/>
          <ac:spMkLst>
            <pc:docMk/>
            <pc:sldMk cId="744388777" sldId="258"/>
            <ac:spMk id="3" creationId="{16745DC1-D808-73E1-6371-C0B5AB1AFEA5}"/>
          </ac:spMkLst>
        </pc:spChg>
      </pc:sldChg>
      <pc:sldChg chg="new del">
        <pc:chgData name="加藤 智也" userId="47db5cd901da2d38" providerId="LiveId" clId="{E24136B7-EAF5-44C4-B977-F0E67F13FF2F}" dt="2022-08-30T08:03:35.462" v="351" actId="47"/>
        <pc:sldMkLst>
          <pc:docMk/>
          <pc:sldMk cId="2993311742" sldId="258"/>
        </pc:sldMkLst>
      </pc:sldChg>
      <pc:sldChg chg="addSp delSp modSp new mod ord">
        <pc:chgData name="加藤 智也" userId="47db5cd901da2d38" providerId="LiveId" clId="{E24136B7-EAF5-44C4-B977-F0E67F13FF2F}" dt="2022-08-30T08:15:41.507" v="803" actId="1076"/>
        <pc:sldMkLst>
          <pc:docMk/>
          <pc:sldMk cId="3997062005" sldId="259"/>
        </pc:sldMkLst>
        <pc:spChg chg="mod">
          <ac:chgData name="加藤 智也" userId="47db5cd901da2d38" providerId="LiveId" clId="{E24136B7-EAF5-44C4-B977-F0E67F13FF2F}" dt="2022-08-30T08:12:58.099" v="766"/>
          <ac:spMkLst>
            <pc:docMk/>
            <pc:sldMk cId="3997062005" sldId="259"/>
            <ac:spMk id="2" creationId="{4788B148-0CB6-8DD7-6FD6-75C7788A656D}"/>
          </ac:spMkLst>
        </pc:spChg>
        <pc:spChg chg="mod">
          <ac:chgData name="加藤 智也" userId="47db5cd901da2d38" providerId="LiveId" clId="{E24136B7-EAF5-44C4-B977-F0E67F13FF2F}" dt="2022-08-30T08:15:38.167" v="802" actId="255"/>
          <ac:spMkLst>
            <pc:docMk/>
            <pc:sldMk cId="3997062005" sldId="259"/>
            <ac:spMk id="3" creationId="{5DDE89F6-D8C9-7A45-A1EA-DDF4E9A494CA}"/>
          </ac:spMkLst>
        </pc:spChg>
        <pc:spChg chg="add del">
          <ac:chgData name="加藤 智也" userId="47db5cd901da2d38" providerId="LiveId" clId="{E24136B7-EAF5-44C4-B977-F0E67F13FF2F}" dt="2022-08-30T08:13:03.892" v="768" actId="478"/>
          <ac:spMkLst>
            <pc:docMk/>
            <pc:sldMk cId="3997062005" sldId="259"/>
            <ac:spMk id="5" creationId="{4BB1EBF4-D6BD-B716-B4E0-1AA324B3B576}"/>
          </ac:spMkLst>
        </pc:spChg>
        <pc:picChg chg="add del mod">
          <ac:chgData name="加藤 智也" userId="47db5cd901da2d38" providerId="LiveId" clId="{E24136B7-EAF5-44C4-B977-F0E67F13FF2F}" dt="2022-08-30T08:15:02.132" v="795" actId="478"/>
          <ac:picMkLst>
            <pc:docMk/>
            <pc:sldMk cId="3997062005" sldId="259"/>
            <ac:picMk id="7" creationId="{05B43586-CB26-0709-A525-928BEBD2BF85}"/>
          </ac:picMkLst>
        </pc:picChg>
        <pc:picChg chg="add mod">
          <ac:chgData name="加藤 智也" userId="47db5cd901da2d38" providerId="LiveId" clId="{E24136B7-EAF5-44C4-B977-F0E67F13FF2F}" dt="2022-08-30T08:15:41.507" v="803" actId="1076"/>
          <ac:picMkLst>
            <pc:docMk/>
            <pc:sldMk cId="3997062005" sldId="259"/>
            <ac:picMk id="9" creationId="{C3D5A9E5-323F-6E06-D479-DC16E8BD9221}"/>
          </ac:picMkLst>
        </pc:picChg>
      </pc:sldChg>
      <pc:sldChg chg="addSp modSp add mod">
        <pc:chgData name="加藤 智也" userId="47db5cd901da2d38" providerId="LiveId" clId="{E24136B7-EAF5-44C4-B977-F0E67F13FF2F}" dt="2022-08-30T08:19:46.065" v="1020" actId="20577"/>
        <pc:sldMkLst>
          <pc:docMk/>
          <pc:sldMk cId="4181754402" sldId="260"/>
        </pc:sldMkLst>
        <pc:spChg chg="mod">
          <ac:chgData name="加藤 智也" userId="47db5cd901da2d38" providerId="LiveId" clId="{E24136B7-EAF5-44C4-B977-F0E67F13FF2F}" dt="2022-08-30T08:16:56.632" v="813" actId="20577"/>
          <ac:spMkLst>
            <pc:docMk/>
            <pc:sldMk cId="4181754402" sldId="260"/>
            <ac:spMk id="2" creationId="{4788B148-0CB6-8DD7-6FD6-75C7788A656D}"/>
          </ac:spMkLst>
        </pc:spChg>
        <pc:spChg chg="add mod">
          <ac:chgData name="加藤 智也" userId="47db5cd901da2d38" providerId="LiveId" clId="{E24136B7-EAF5-44C4-B977-F0E67F13FF2F}" dt="2022-08-30T08:19:46.065" v="1020" actId="20577"/>
          <ac:spMkLst>
            <pc:docMk/>
            <pc:sldMk cId="4181754402" sldId="260"/>
            <ac:spMk id="4" creationId="{2808580A-3324-4FD1-DDBD-76611B28010A}"/>
          </ac:spMkLst>
        </pc:spChg>
      </pc:sldChg>
      <pc:sldChg chg="addSp delSp modSp new mod">
        <pc:chgData name="加藤 智也" userId="47db5cd901da2d38" providerId="LiveId" clId="{E24136B7-EAF5-44C4-B977-F0E67F13FF2F}" dt="2022-08-30T08:27:49.446" v="1088" actId="478"/>
        <pc:sldMkLst>
          <pc:docMk/>
          <pc:sldMk cId="1956082416" sldId="261"/>
        </pc:sldMkLst>
        <pc:spChg chg="mod">
          <ac:chgData name="加藤 智也" userId="47db5cd901da2d38" providerId="LiveId" clId="{E24136B7-EAF5-44C4-B977-F0E67F13FF2F}" dt="2022-08-30T08:21:06.601" v="1045" actId="20577"/>
          <ac:spMkLst>
            <pc:docMk/>
            <pc:sldMk cId="1956082416" sldId="261"/>
            <ac:spMk id="2" creationId="{8CAC166E-6EAC-A6F9-B63A-FBC41DEB169E}"/>
          </ac:spMkLst>
        </pc:spChg>
        <pc:spChg chg="del">
          <ac:chgData name="加藤 智也" userId="47db5cd901da2d38" providerId="LiveId" clId="{E24136B7-EAF5-44C4-B977-F0E67F13FF2F}" dt="2022-08-30T08:21:24.097" v="1046"/>
          <ac:spMkLst>
            <pc:docMk/>
            <pc:sldMk cId="1956082416" sldId="261"/>
            <ac:spMk id="3" creationId="{CD548D67-E6E3-E6C0-FEF0-BE921C0EDBBC}"/>
          </ac:spMkLst>
        </pc:spChg>
        <pc:picChg chg="add mod">
          <ac:chgData name="加藤 智也" userId="47db5cd901da2d38" providerId="LiveId" clId="{E24136B7-EAF5-44C4-B977-F0E67F13FF2F}" dt="2022-08-30T08:25:02.114" v="1080" actId="1076"/>
          <ac:picMkLst>
            <pc:docMk/>
            <pc:sldMk cId="1956082416" sldId="261"/>
            <ac:picMk id="4" creationId="{BA629B6B-B0C5-9F11-F6FE-210B92346E92}"/>
          </ac:picMkLst>
        </pc:picChg>
        <pc:picChg chg="add del mod">
          <ac:chgData name="加藤 智也" userId="47db5cd901da2d38" providerId="LiveId" clId="{E24136B7-EAF5-44C4-B977-F0E67F13FF2F}" dt="2022-08-30T08:27:49.446" v="1088" actId="478"/>
          <ac:picMkLst>
            <pc:docMk/>
            <pc:sldMk cId="1956082416" sldId="261"/>
            <ac:picMk id="6" creationId="{12B4D08B-250D-6BA5-436D-076303812793}"/>
          </ac:picMkLst>
        </pc:picChg>
      </pc:sldChg>
      <pc:sldChg chg="addSp delSp modSp new mod">
        <pc:chgData name="加藤 智也" userId="47db5cd901da2d38" providerId="LiveId" clId="{E24136B7-EAF5-44C4-B977-F0E67F13FF2F}" dt="2022-08-30T08:24:02.011" v="1077" actId="14100"/>
        <pc:sldMkLst>
          <pc:docMk/>
          <pc:sldMk cId="3377238068" sldId="262"/>
        </pc:sldMkLst>
        <pc:spChg chg="mod">
          <ac:chgData name="加藤 智也" userId="47db5cd901da2d38" providerId="LiveId" clId="{E24136B7-EAF5-44C4-B977-F0E67F13FF2F}" dt="2022-08-30T08:23:54.474" v="1074" actId="20577"/>
          <ac:spMkLst>
            <pc:docMk/>
            <pc:sldMk cId="3377238068" sldId="262"/>
            <ac:spMk id="2" creationId="{7DEB3E2B-CF16-C582-F07F-767F06886B3E}"/>
          </ac:spMkLst>
        </pc:spChg>
        <pc:spChg chg="del">
          <ac:chgData name="加藤 智也" userId="47db5cd901da2d38" providerId="LiveId" clId="{E24136B7-EAF5-44C4-B977-F0E67F13FF2F}" dt="2022-08-30T08:23:55.912" v="1075" actId="22"/>
          <ac:spMkLst>
            <pc:docMk/>
            <pc:sldMk cId="3377238068" sldId="262"/>
            <ac:spMk id="3" creationId="{5E429711-A4FE-22ED-5BF7-D0F4FC100312}"/>
          </ac:spMkLst>
        </pc:spChg>
        <pc:picChg chg="add mod ord">
          <ac:chgData name="加藤 智也" userId="47db5cd901da2d38" providerId="LiveId" clId="{E24136B7-EAF5-44C4-B977-F0E67F13FF2F}" dt="2022-08-30T08:24:02.011" v="1077" actId="14100"/>
          <ac:picMkLst>
            <pc:docMk/>
            <pc:sldMk cId="3377238068" sldId="262"/>
            <ac:picMk id="5" creationId="{B05E8940-F66E-3213-5591-A096691B109A}"/>
          </ac:picMkLst>
        </pc:picChg>
      </pc:sldChg>
      <pc:sldChg chg="addSp delSp modSp new mod modClrScheme chgLayout">
        <pc:chgData name="加藤 智也" userId="47db5cd901da2d38" providerId="LiveId" clId="{E24136B7-EAF5-44C4-B977-F0E67F13FF2F}" dt="2022-08-30T08:30:08.196" v="1135" actId="14100"/>
        <pc:sldMkLst>
          <pc:docMk/>
          <pc:sldMk cId="3587151351" sldId="263"/>
        </pc:sldMkLst>
        <pc:spChg chg="del mod ord">
          <ac:chgData name="加藤 智也" userId="47db5cd901da2d38" providerId="LiveId" clId="{E24136B7-EAF5-44C4-B977-F0E67F13FF2F}" dt="2022-08-30T08:28:11.611" v="1094" actId="700"/>
          <ac:spMkLst>
            <pc:docMk/>
            <pc:sldMk cId="3587151351" sldId="263"/>
            <ac:spMk id="2" creationId="{F5FE5D53-76F2-AFBD-CFA8-36E2778618AA}"/>
          </ac:spMkLst>
        </pc:spChg>
        <pc:spChg chg="del mod">
          <ac:chgData name="加藤 智也" userId="47db5cd901da2d38" providerId="LiveId" clId="{E24136B7-EAF5-44C4-B977-F0E67F13FF2F}" dt="2022-08-30T08:28:07.030" v="1093" actId="478"/>
          <ac:spMkLst>
            <pc:docMk/>
            <pc:sldMk cId="3587151351" sldId="263"/>
            <ac:spMk id="3" creationId="{95D37A36-7F51-EC94-91C2-46A52A1B3F75}"/>
          </ac:spMkLst>
        </pc:spChg>
        <pc:spChg chg="add del mod ord">
          <ac:chgData name="加藤 智也" userId="47db5cd901da2d38" providerId="LiveId" clId="{E24136B7-EAF5-44C4-B977-F0E67F13FF2F}" dt="2022-08-30T08:28:11.611" v="1094" actId="700"/>
          <ac:spMkLst>
            <pc:docMk/>
            <pc:sldMk cId="3587151351" sldId="263"/>
            <ac:spMk id="6" creationId="{7653BBB5-C0F3-BBF5-F2BF-81EBEA04B68D}"/>
          </ac:spMkLst>
        </pc:spChg>
        <pc:spChg chg="add mod ord">
          <ac:chgData name="加藤 智也" userId="47db5cd901da2d38" providerId="LiveId" clId="{E24136B7-EAF5-44C4-B977-F0E67F13FF2F}" dt="2022-08-30T08:29:22.958" v="1131" actId="20577"/>
          <ac:spMkLst>
            <pc:docMk/>
            <pc:sldMk cId="3587151351" sldId="263"/>
            <ac:spMk id="7" creationId="{28F5C231-204E-C9D2-DE0B-EB054CC0C4AA}"/>
          </ac:spMkLst>
        </pc:spChg>
        <pc:spChg chg="add mod ord">
          <ac:chgData name="加藤 智也" userId="47db5cd901da2d38" providerId="LiveId" clId="{E24136B7-EAF5-44C4-B977-F0E67F13FF2F}" dt="2022-08-30T08:28:35.653" v="1096"/>
          <ac:spMkLst>
            <pc:docMk/>
            <pc:sldMk cId="3587151351" sldId="263"/>
            <ac:spMk id="8" creationId="{CFA4D0F9-B222-5116-908E-8DA542D0BB38}"/>
          </ac:spMkLst>
        </pc:spChg>
        <pc:spChg chg="add mod ord">
          <ac:chgData name="加藤 智也" userId="47db5cd901da2d38" providerId="LiveId" clId="{E24136B7-EAF5-44C4-B977-F0E67F13FF2F}" dt="2022-08-30T08:29:04.369" v="1101"/>
          <ac:spMkLst>
            <pc:docMk/>
            <pc:sldMk cId="3587151351" sldId="263"/>
            <ac:spMk id="9" creationId="{C34DDEE5-A351-91C3-6413-26A770A513BA}"/>
          </ac:spMkLst>
        </pc:spChg>
        <pc:picChg chg="add mod">
          <ac:chgData name="加藤 智也" userId="47db5cd901da2d38" providerId="LiveId" clId="{E24136B7-EAF5-44C4-B977-F0E67F13FF2F}" dt="2022-08-30T08:28:59.150" v="1100" actId="1076"/>
          <ac:picMkLst>
            <pc:docMk/>
            <pc:sldMk cId="3587151351" sldId="263"/>
            <ac:picMk id="4" creationId="{CADACF38-D574-524E-6DF5-67FD22B85682}"/>
          </ac:picMkLst>
        </pc:picChg>
        <pc:picChg chg="add mod">
          <ac:chgData name="加藤 智也" userId="47db5cd901da2d38" providerId="LiveId" clId="{E24136B7-EAF5-44C4-B977-F0E67F13FF2F}" dt="2022-08-30T08:30:08.196" v="1135" actId="14100"/>
          <ac:picMkLst>
            <pc:docMk/>
            <pc:sldMk cId="3587151351" sldId="263"/>
            <ac:picMk id="11" creationId="{769B602B-DF2D-F985-AB96-52C31794E362}"/>
          </ac:picMkLst>
        </pc:picChg>
      </pc:sldChg>
      <pc:sldChg chg="addSp delSp modSp add mod">
        <pc:chgData name="加藤 智也" userId="47db5cd901da2d38" providerId="LiveId" clId="{E24136B7-EAF5-44C4-B977-F0E67F13FF2F}" dt="2022-08-30T08:33:30.158" v="1177" actId="478"/>
        <pc:sldMkLst>
          <pc:docMk/>
          <pc:sldMk cId="1172911056" sldId="264"/>
        </pc:sldMkLst>
        <pc:spChg chg="mod">
          <ac:chgData name="加藤 智也" userId="47db5cd901da2d38" providerId="LiveId" clId="{E24136B7-EAF5-44C4-B977-F0E67F13FF2F}" dt="2022-08-30T08:31:42.570" v="1147" actId="20577"/>
          <ac:spMkLst>
            <pc:docMk/>
            <pc:sldMk cId="1172911056" sldId="264"/>
            <ac:spMk id="2" creationId="{EF62D4C3-3016-7446-8191-491977BD9E2D}"/>
          </ac:spMkLst>
        </pc:spChg>
        <pc:spChg chg="mod">
          <ac:chgData name="加藤 智也" userId="47db5cd901da2d38" providerId="LiveId" clId="{E24136B7-EAF5-44C4-B977-F0E67F13FF2F}" dt="2022-08-30T08:33:27.541" v="1176"/>
          <ac:spMkLst>
            <pc:docMk/>
            <pc:sldMk cId="1172911056" sldId="264"/>
            <ac:spMk id="8" creationId="{58F970BC-3874-6045-A67B-EB2FB5139285}"/>
          </ac:spMkLst>
        </pc:spChg>
        <pc:spChg chg="add del mod">
          <ac:chgData name="加藤 智也" userId="47db5cd901da2d38" providerId="LiveId" clId="{E24136B7-EAF5-44C4-B977-F0E67F13FF2F}" dt="2022-08-30T08:32:39.149" v="1154" actId="478"/>
          <ac:spMkLst>
            <pc:docMk/>
            <pc:sldMk cId="1172911056" sldId="264"/>
            <ac:spMk id="9" creationId="{70699BE2-DD30-446C-619D-85364CB0C2A2}"/>
          </ac:spMkLst>
        </pc:spChg>
        <pc:spChg chg="add mod">
          <ac:chgData name="加藤 智也" userId="47db5cd901da2d38" providerId="LiveId" clId="{E24136B7-EAF5-44C4-B977-F0E67F13FF2F}" dt="2022-08-30T08:32:49.412" v="1155" actId="478"/>
          <ac:spMkLst>
            <pc:docMk/>
            <pc:sldMk cId="1172911056" sldId="264"/>
            <ac:spMk id="14" creationId="{817B8F03-AE14-B866-CD63-96169FC6BE5F}"/>
          </ac:spMkLst>
        </pc:spChg>
        <pc:spChg chg="del">
          <ac:chgData name="加藤 智也" userId="47db5cd901da2d38" providerId="LiveId" clId="{E24136B7-EAF5-44C4-B977-F0E67F13FF2F}" dt="2022-08-30T08:33:30.158" v="1177" actId="478"/>
          <ac:spMkLst>
            <pc:docMk/>
            <pc:sldMk cId="1172911056" sldId="264"/>
            <ac:spMk id="16" creationId="{9B37FEFD-D667-914C-9B27-55C4F43B2B82}"/>
          </ac:spMkLst>
        </pc:spChg>
        <pc:picChg chg="add del mod">
          <ac:chgData name="加藤 智也" userId="47db5cd901da2d38" providerId="LiveId" clId="{E24136B7-EAF5-44C4-B977-F0E67F13FF2F}" dt="2022-08-30T08:32:49.412" v="1155" actId="478"/>
          <ac:picMkLst>
            <pc:docMk/>
            <pc:sldMk cId="1172911056" sldId="264"/>
            <ac:picMk id="7" creationId="{B84C61CD-F7B9-FB48-98FF-8A8908B29700}"/>
          </ac:picMkLst>
        </pc:picChg>
        <pc:picChg chg="add mod">
          <ac:chgData name="加藤 智也" userId="47db5cd901da2d38" providerId="LiveId" clId="{E24136B7-EAF5-44C4-B977-F0E67F13FF2F}" dt="2022-08-30T08:32:57.276" v="1158" actId="14100"/>
          <ac:picMkLst>
            <pc:docMk/>
            <pc:sldMk cId="1172911056" sldId="264"/>
            <ac:picMk id="17" creationId="{583385E5-8EAF-8B6A-9319-418ACB55B721}"/>
          </ac:picMkLst>
        </pc:picChg>
        <pc:cxnChg chg="add del mod">
          <ac:chgData name="加藤 智也" userId="47db5cd901da2d38" providerId="LiveId" clId="{E24136B7-EAF5-44C4-B977-F0E67F13FF2F}" dt="2022-08-30T08:32:38.664" v="1153"/>
          <ac:cxnSpMkLst>
            <pc:docMk/>
            <pc:sldMk cId="1172911056" sldId="264"/>
            <ac:cxnSpMk id="11" creationId="{BAA9CF47-3B09-1018-B121-4A1AA1260A2F}"/>
          </ac:cxnSpMkLst>
        </pc:cxnChg>
        <pc:cxnChg chg="add del mod">
          <ac:chgData name="加藤 智也" userId="47db5cd901da2d38" providerId="LiveId" clId="{E24136B7-EAF5-44C4-B977-F0E67F13FF2F}" dt="2022-08-30T08:32:38.258" v="1152"/>
          <ac:cxnSpMkLst>
            <pc:docMk/>
            <pc:sldMk cId="1172911056" sldId="264"/>
            <ac:cxnSpMk id="12" creationId="{582208DA-3B46-7EB9-9657-07B20FF0B7F4}"/>
          </ac:cxnSpMkLst>
        </pc:cxnChg>
      </pc:sldChg>
      <pc:sldChg chg="addSp delSp modSp new mod">
        <pc:chgData name="加藤 智也" userId="47db5cd901da2d38" providerId="LiveId" clId="{E24136B7-EAF5-44C4-B977-F0E67F13FF2F}" dt="2022-08-30T08:41:09.329" v="1417" actId="14100"/>
        <pc:sldMkLst>
          <pc:docMk/>
          <pc:sldMk cId="735110774" sldId="265"/>
        </pc:sldMkLst>
        <pc:spChg chg="mod">
          <ac:chgData name="加藤 智也" userId="47db5cd901da2d38" providerId="LiveId" clId="{E24136B7-EAF5-44C4-B977-F0E67F13FF2F}" dt="2022-08-30T08:35:38.882" v="1226" actId="20577"/>
          <ac:spMkLst>
            <pc:docMk/>
            <pc:sldMk cId="735110774" sldId="265"/>
            <ac:spMk id="2" creationId="{EBA21CF4-5D66-C28D-88DD-73514BA38118}"/>
          </ac:spMkLst>
        </pc:spChg>
        <pc:spChg chg="del mod">
          <ac:chgData name="加藤 智也" userId="47db5cd901da2d38" providerId="LiveId" clId="{E24136B7-EAF5-44C4-B977-F0E67F13FF2F}" dt="2022-08-30T08:40:54.572" v="1413" actId="478"/>
          <ac:spMkLst>
            <pc:docMk/>
            <pc:sldMk cId="735110774" sldId="265"/>
            <ac:spMk id="3" creationId="{188265F2-DB7F-4F0D-2ECF-935632602BE9}"/>
          </ac:spMkLst>
        </pc:spChg>
        <pc:spChg chg="add del mod">
          <ac:chgData name="加藤 智也" userId="47db5cd901da2d38" providerId="LiveId" clId="{E24136B7-EAF5-44C4-B977-F0E67F13FF2F}" dt="2022-08-30T08:41:04.091" v="1415" actId="478"/>
          <ac:spMkLst>
            <pc:docMk/>
            <pc:sldMk cId="735110774" sldId="265"/>
            <ac:spMk id="7" creationId="{6231F621-44D8-ED75-CAF8-B9307109D1F3}"/>
          </ac:spMkLst>
        </pc:spChg>
        <pc:picChg chg="add mod">
          <ac:chgData name="加藤 智也" userId="47db5cd901da2d38" providerId="LiveId" clId="{E24136B7-EAF5-44C4-B977-F0E67F13FF2F}" dt="2022-08-30T08:41:09.329" v="1417" actId="14100"/>
          <ac:picMkLst>
            <pc:docMk/>
            <pc:sldMk cId="735110774" sldId="265"/>
            <ac:picMk id="5" creationId="{41AF7105-A720-A4DC-15A4-15D5B7B06B0F}"/>
          </ac:picMkLst>
        </pc:picChg>
      </pc:sldChg>
      <pc:sldChg chg="addSp delSp modSp add mod">
        <pc:chgData name="加藤 智也" userId="47db5cd901da2d38" providerId="LiveId" clId="{E24136B7-EAF5-44C4-B977-F0E67F13FF2F}" dt="2022-08-30T08:47:09.973" v="1634" actId="1076"/>
        <pc:sldMkLst>
          <pc:docMk/>
          <pc:sldMk cId="1778111019" sldId="266"/>
        </pc:sldMkLst>
        <pc:spChg chg="mod">
          <ac:chgData name="加藤 智也" userId="47db5cd901da2d38" providerId="LiveId" clId="{E24136B7-EAF5-44C4-B977-F0E67F13FF2F}" dt="2022-08-30T08:47:05.890" v="1632" actId="20577"/>
          <ac:spMkLst>
            <pc:docMk/>
            <pc:sldMk cId="1778111019" sldId="266"/>
            <ac:spMk id="3" creationId="{188265F2-DB7F-4F0D-2ECF-935632602BE9}"/>
          </ac:spMkLst>
        </pc:spChg>
        <pc:picChg chg="add mod">
          <ac:chgData name="加藤 智也" userId="47db5cd901da2d38" providerId="LiveId" clId="{E24136B7-EAF5-44C4-B977-F0E67F13FF2F}" dt="2022-08-30T08:47:09.973" v="1634" actId="1076"/>
          <ac:picMkLst>
            <pc:docMk/>
            <pc:sldMk cId="1778111019" sldId="266"/>
            <ac:picMk id="4" creationId="{05CBEACF-E9EF-5085-70EB-AA079C652453}"/>
          </ac:picMkLst>
        </pc:picChg>
        <pc:picChg chg="del mod">
          <ac:chgData name="加藤 智也" userId="47db5cd901da2d38" providerId="LiveId" clId="{E24136B7-EAF5-44C4-B977-F0E67F13FF2F}" dt="2022-08-30T08:42:15.943" v="1418" actId="478"/>
          <ac:picMkLst>
            <pc:docMk/>
            <pc:sldMk cId="1778111019" sldId="266"/>
            <ac:picMk id="5" creationId="{41AF7105-A720-A4DC-15A4-15D5B7B06B0F}"/>
          </ac:picMkLst>
        </pc:picChg>
        <pc:picChg chg="add mod">
          <ac:chgData name="加藤 智也" userId="47db5cd901da2d38" providerId="LiveId" clId="{E24136B7-EAF5-44C4-B977-F0E67F13FF2F}" dt="2022-08-30T08:47:07.925" v="1633" actId="1076"/>
          <ac:picMkLst>
            <pc:docMk/>
            <pc:sldMk cId="1778111019" sldId="266"/>
            <ac:picMk id="7" creationId="{863833FB-0B44-2360-91B0-5084C7AEC79A}"/>
          </ac:picMkLst>
        </pc:picChg>
      </pc:sldChg>
      <pc:sldChg chg="addSp modSp new mod">
        <pc:chgData name="加藤 智也" userId="47db5cd901da2d38" providerId="LiveId" clId="{E24136B7-EAF5-44C4-B977-F0E67F13FF2F}" dt="2022-08-30T08:58:35.955" v="2022" actId="14100"/>
        <pc:sldMkLst>
          <pc:docMk/>
          <pc:sldMk cId="3338243518" sldId="267"/>
        </pc:sldMkLst>
        <pc:spChg chg="mod">
          <ac:chgData name="加藤 智也" userId="47db5cd901da2d38" providerId="LiveId" clId="{E24136B7-EAF5-44C4-B977-F0E67F13FF2F}" dt="2022-08-30T08:49:41.161" v="1643" actId="20577"/>
          <ac:spMkLst>
            <pc:docMk/>
            <pc:sldMk cId="3338243518" sldId="267"/>
            <ac:spMk id="2" creationId="{ABB2C7AA-30D6-0D2B-3346-6053C6DDBC99}"/>
          </ac:spMkLst>
        </pc:spChg>
        <pc:spChg chg="mod">
          <ac:chgData name="加藤 智也" userId="47db5cd901da2d38" providerId="LiveId" clId="{E24136B7-EAF5-44C4-B977-F0E67F13FF2F}" dt="2022-08-30T08:55:22.026" v="2004" actId="20577"/>
          <ac:spMkLst>
            <pc:docMk/>
            <pc:sldMk cId="3338243518" sldId="267"/>
            <ac:spMk id="3" creationId="{E19387F0-9F42-F942-8B53-86BA8339B4AE}"/>
          </ac:spMkLst>
        </pc:spChg>
        <pc:picChg chg="add mod">
          <ac:chgData name="加藤 智也" userId="47db5cd901da2d38" providerId="LiveId" clId="{E24136B7-EAF5-44C4-B977-F0E67F13FF2F}" dt="2022-08-30T08:58:35.955" v="2022" actId="14100"/>
          <ac:picMkLst>
            <pc:docMk/>
            <pc:sldMk cId="3338243518" sldId="267"/>
            <ac:picMk id="5" creationId="{130A1A64-378A-2381-964F-21F5047E1D29}"/>
          </ac:picMkLst>
        </pc:picChg>
      </pc:sldChg>
      <pc:sldChg chg="modSp add del mod">
        <pc:chgData name="加藤 智也" userId="47db5cd901da2d38" providerId="LiveId" clId="{E24136B7-EAF5-44C4-B977-F0E67F13FF2F}" dt="2022-08-30T08:05:39.158" v="352" actId="47"/>
        <pc:sldMkLst>
          <pc:docMk/>
          <pc:sldMk cId="4061072579" sldId="889"/>
        </pc:sldMkLst>
        <pc:spChg chg="mod">
          <ac:chgData name="加藤 智也" userId="47db5cd901da2d38" providerId="LiveId" clId="{E24136B7-EAF5-44C4-B977-F0E67F13FF2F}" dt="2022-08-30T08:03:33.255" v="350" actId="27636"/>
          <ac:spMkLst>
            <pc:docMk/>
            <pc:sldMk cId="4061072579" sldId="889"/>
            <ac:spMk id="5" creationId="{8A0C6F14-64B7-754B-AFA1-58D392234DA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9862-3366-4C9D-B0A6-4003FF73D4B8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6730-566F-4CAC-91A3-602C77FFF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5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9862-3366-4C9D-B0A6-4003FF73D4B8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6730-566F-4CAC-91A3-602C77FFF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2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9862-3366-4C9D-B0A6-4003FF73D4B8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6730-566F-4CAC-91A3-602C77FFF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06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9862-3366-4C9D-B0A6-4003FF73D4B8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6730-566F-4CAC-91A3-602C77FFF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21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9862-3366-4C9D-B0A6-4003FF73D4B8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6730-566F-4CAC-91A3-602C77FFF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64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9862-3366-4C9D-B0A6-4003FF73D4B8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6730-566F-4CAC-91A3-602C77FFF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85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9862-3366-4C9D-B0A6-4003FF73D4B8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6730-566F-4CAC-91A3-602C77FFF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838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9862-3366-4C9D-B0A6-4003FF73D4B8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6730-566F-4CAC-91A3-602C77FFF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52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9862-3366-4C9D-B0A6-4003FF73D4B8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6730-566F-4CAC-91A3-602C77FFF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25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7889862-3366-4C9D-B0A6-4003FF73D4B8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596730-566F-4CAC-91A3-602C77FFF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65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9862-3366-4C9D-B0A6-4003FF73D4B8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6730-566F-4CAC-91A3-602C77FFF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41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7889862-3366-4C9D-B0A6-4003FF73D4B8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596730-566F-4CAC-91A3-602C77FFF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09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FF4B1E-F1B3-2FC4-EBEE-0A9B25087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マイクロ同軸ケーブルの電気特性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B799D9-0263-01A4-88F5-0D9EF1797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８月２９日に産業技術研にてマイクロ同軸ケーブルの電気特性を測定した。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sz="3200" dirty="0"/>
              <a:t>S</a:t>
            </a:r>
            <a:r>
              <a:rPr kumimoji="1" lang="ja-JP" altLang="en-US" sz="3200" dirty="0"/>
              <a:t>パラメータ測定</a:t>
            </a:r>
            <a:endParaRPr kumimoji="1" lang="en-US" altLang="ja-JP" sz="3200" dirty="0"/>
          </a:p>
          <a:p>
            <a:endParaRPr lang="en-US" altLang="ja-JP" sz="3200" dirty="0"/>
          </a:p>
          <a:p>
            <a:r>
              <a:rPr kumimoji="1" lang="en-US" altLang="ja-JP" sz="3200" dirty="0"/>
              <a:t>TDR</a:t>
            </a:r>
            <a:r>
              <a:rPr kumimoji="1" lang="ja-JP" altLang="en-US" sz="3200" dirty="0"/>
              <a:t>測定</a:t>
            </a:r>
            <a:endParaRPr kumimoji="1" lang="en-US" altLang="ja-JP" sz="3200" dirty="0"/>
          </a:p>
          <a:p>
            <a:endParaRPr lang="en-US" altLang="ja-JP" sz="3200" dirty="0"/>
          </a:p>
          <a:p>
            <a:r>
              <a:rPr kumimoji="1" lang="en-US" altLang="ja-JP" sz="3200" dirty="0"/>
              <a:t>Eye</a:t>
            </a:r>
            <a:r>
              <a:rPr kumimoji="1" lang="ja-JP" altLang="en-US" sz="3200" dirty="0"/>
              <a:t>ダイヤグラム測定</a:t>
            </a:r>
          </a:p>
        </p:txBody>
      </p:sp>
    </p:spTree>
    <p:extLst>
      <p:ext uri="{BB962C8B-B14F-4D97-AF65-F5344CB8AC3E}">
        <p14:creationId xmlns:p14="http://schemas.microsoft.com/office/powerpoint/2010/main" val="152639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A21CF4-5D66-C28D-88DD-73514BA38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TDR</a:t>
            </a:r>
            <a:r>
              <a:rPr kumimoji="1" lang="ja-JP" altLang="en-US" dirty="0"/>
              <a:t>測定　：差動インピーダンス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8265F2-DB7F-4F0D-2ECF-935632602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96937"/>
          </a:xfrm>
        </p:spPr>
        <p:txBody>
          <a:bodyPr>
            <a:normAutofit/>
          </a:bodyPr>
          <a:lstStyle/>
          <a:p>
            <a:pPr marL="457200" indent="-457200">
              <a:buAutoNum type="arabicDbPlain"/>
            </a:pPr>
            <a:r>
              <a:rPr lang="ja-JP" altLang="en-US" sz="2000" dirty="0"/>
              <a:t>バスエクステンダー（</a:t>
            </a:r>
            <a:r>
              <a:rPr lang="en-US" altLang="ja-JP" sz="2000" dirty="0"/>
              <a:t>1.1m)</a:t>
            </a:r>
            <a:r>
              <a:rPr lang="ja-JP" altLang="en-US" sz="2000" dirty="0"/>
              <a:t>＋マイクロ同軸ケーブル</a:t>
            </a:r>
            <a:r>
              <a:rPr lang="en-US" altLang="ja-JP" sz="2000" dirty="0"/>
              <a:t>(15cm</a:t>
            </a:r>
            <a:r>
              <a:rPr lang="en-US" altLang="ja-JP" dirty="0"/>
              <a:t>)</a:t>
            </a:r>
          </a:p>
          <a:p>
            <a:pPr marL="457200" indent="-457200">
              <a:buAutoNum type="arabicDbPlain"/>
            </a:pPr>
            <a:r>
              <a:rPr lang="ja-JP" altLang="en-US" sz="2000" dirty="0"/>
              <a:t>マイクロ同軸ケーブル</a:t>
            </a:r>
            <a:r>
              <a:rPr lang="en-US" altLang="ja-JP" sz="2000" dirty="0"/>
              <a:t>(15cm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r>
              <a:rPr lang="ja-JP" altLang="en-US" dirty="0"/>
              <a:t>下の画像のように開放する側を交換して測定も行った。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0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5CBEACF-E9EF-5085-70EB-AA079C652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155" y="3371978"/>
            <a:ext cx="4244743" cy="239399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63833FB-0B44-2360-91B0-5084C7AEC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581" y="3421058"/>
            <a:ext cx="3671349" cy="28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11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B2C7AA-30D6-0D2B-3346-6053C6DDB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9387F0-9F42-F942-8B53-86BA8339B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704294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/>
              <a:t>目視で確認したところでは、</a:t>
            </a:r>
            <a:endParaRPr kumimoji="1" lang="en-US" altLang="ja-JP" sz="3600" dirty="0"/>
          </a:p>
          <a:p>
            <a:r>
              <a:rPr kumimoji="1" lang="en-US" altLang="ja-JP" sz="3600" dirty="0"/>
              <a:t>S</a:t>
            </a:r>
            <a:r>
              <a:rPr kumimoji="1" lang="ja-JP" altLang="en-US" sz="3600" dirty="0"/>
              <a:t>パラメータ測定</a:t>
            </a:r>
            <a:r>
              <a:rPr lang="ja-JP" altLang="en-US" sz="3600" dirty="0"/>
              <a:t>、</a:t>
            </a:r>
            <a:r>
              <a:rPr kumimoji="1" lang="en-US" altLang="ja-JP" sz="3600" dirty="0"/>
              <a:t>TDR</a:t>
            </a:r>
            <a:r>
              <a:rPr kumimoji="1" lang="ja-JP" altLang="en-US" sz="3600" dirty="0"/>
              <a:t>測定</a:t>
            </a:r>
            <a:r>
              <a:rPr lang="ja-JP" altLang="en-US" sz="3600" dirty="0"/>
              <a:t>、</a:t>
            </a:r>
            <a:r>
              <a:rPr kumimoji="1" lang="en-US" altLang="ja-JP" sz="3600" dirty="0"/>
              <a:t>Eye</a:t>
            </a:r>
            <a:r>
              <a:rPr kumimoji="1" lang="ja-JP" altLang="en-US" sz="3600" dirty="0"/>
              <a:t>ダイヤグラム測定</a:t>
            </a:r>
            <a:endParaRPr kumimoji="1" lang="en-US" altLang="ja-JP" sz="3600" dirty="0"/>
          </a:p>
          <a:p>
            <a:r>
              <a:rPr lang="ja-JP" altLang="en-US" sz="3600" dirty="0"/>
              <a:t>で</a:t>
            </a:r>
            <a:r>
              <a:rPr kumimoji="1" lang="ja-JP" altLang="en-US" sz="3600" dirty="0"/>
              <a:t>前回の結果と大きな変化はなかった。</a:t>
            </a:r>
            <a:endParaRPr kumimoji="1" lang="en-US" altLang="ja-JP" sz="3600" dirty="0"/>
          </a:p>
          <a:p>
            <a:endParaRPr lang="en-US" altLang="ja-JP" sz="3600" dirty="0"/>
          </a:p>
          <a:p>
            <a:endParaRPr kumimoji="1" lang="en-US" altLang="ja-JP" sz="3600" dirty="0"/>
          </a:p>
          <a:p>
            <a:endParaRPr lang="en-US" altLang="ja-JP" sz="3600" dirty="0"/>
          </a:p>
          <a:p>
            <a:endParaRPr kumimoji="1" lang="ja-JP" altLang="en-US" sz="1600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30A1A64-378A-2381-964F-21F5047E1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6140" y="1727506"/>
            <a:ext cx="3852501" cy="513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4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88B148-0CB6-8DD7-6FD6-75C7788A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</a:t>
            </a:r>
            <a:r>
              <a:rPr kumimoji="1" lang="ja-JP" altLang="en-US" dirty="0"/>
              <a:t>パラメータ測定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DE89F6-D8C9-7A45-A1EA-DDF4E9A4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5671930"/>
            <a:ext cx="4826442" cy="197164"/>
          </a:xfrm>
        </p:spPr>
        <p:txBody>
          <a:bodyPr>
            <a:noAutofit/>
          </a:bodyPr>
          <a:lstStyle/>
          <a:p>
            <a:r>
              <a:rPr kumimoji="1" lang="en-US" altLang="ja-JP" sz="1800" dirty="0"/>
              <a:t>S</a:t>
            </a:r>
            <a:r>
              <a:rPr kumimoji="1" lang="ja-JP" altLang="en-US" sz="1800" dirty="0"/>
              <a:t>パラメータ測定　バスエクステンダー＋マイクロ同軸ケーブル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3D5A9E5-323F-6E06-D479-DC16E8BD9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99619" y="843341"/>
            <a:ext cx="4123414" cy="592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6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C8224F-1FD8-D305-37F0-CE594AF8F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</a:t>
            </a:r>
            <a:r>
              <a:rPr kumimoji="1" lang="ja-JP" altLang="en-US" dirty="0"/>
              <a:t>パラメータ測定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745DC1-D808-73E1-6371-C0B5AB1AF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645" y="1737360"/>
            <a:ext cx="10058400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3200" dirty="0"/>
              <a:t>パターン１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バスエクステンダー（</a:t>
            </a:r>
            <a:r>
              <a:rPr lang="en-US" altLang="ja-JP" sz="3200" dirty="0"/>
              <a:t>1.1m)</a:t>
            </a:r>
            <a:r>
              <a:rPr lang="ja-JP" altLang="en-US" sz="3200" dirty="0"/>
              <a:t>＋マイクロ同軸ケーブル</a:t>
            </a:r>
            <a:r>
              <a:rPr lang="en-US" altLang="ja-JP" sz="3200" dirty="0"/>
              <a:t>(15cm)</a:t>
            </a:r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パターン２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マイクロ同軸ケーブル（</a:t>
            </a:r>
            <a:r>
              <a:rPr lang="en-US" altLang="ja-JP" sz="3200" dirty="0"/>
              <a:t>15cm)</a:t>
            </a:r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それぞれで減衰率、反射率、クロストークを測定した。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74438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88B148-0CB6-8DD7-6FD6-75C7788A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</a:t>
            </a:r>
            <a:r>
              <a:rPr kumimoji="1" lang="ja-JP" altLang="en-US" dirty="0"/>
              <a:t>パラメータ測定　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DE89F6-D8C9-7A45-A1EA-DDF4E9A4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5671930"/>
            <a:ext cx="4826442" cy="197164"/>
          </a:xfrm>
        </p:spPr>
        <p:txBody>
          <a:bodyPr>
            <a:noAutofit/>
          </a:bodyPr>
          <a:lstStyle/>
          <a:p>
            <a:r>
              <a:rPr kumimoji="1" lang="en-US" altLang="ja-JP" sz="1800" dirty="0"/>
              <a:t>S</a:t>
            </a:r>
            <a:r>
              <a:rPr kumimoji="1" lang="ja-JP" altLang="en-US" sz="1800" dirty="0"/>
              <a:t>パラメータ測定　バスエクステンダー＋マイクロ同軸ケーブル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3D5A9E5-323F-6E06-D479-DC16E8BD9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99619" y="843341"/>
            <a:ext cx="4123414" cy="592809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808580A-3324-4FD1-DDBD-76611B28010A}"/>
              </a:ext>
            </a:extLst>
          </p:cNvPr>
          <p:cNvSpPr txBox="1"/>
          <p:nvPr/>
        </p:nvSpPr>
        <p:spPr>
          <a:xfrm>
            <a:off x="7245927" y="1974273"/>
            <a:ext cx="3909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HDI</a:t>
            </a:r>
            <a:r>
              <a:rPr kumimoji="1" lang="ja-JP" altLang="en-US" dirty="0"/>
              <a:t>を模擬した基盤と</a:t>
            </a:r>
            <a:r>
              <a:rPr kumimoji="1" lang="en-US" altLang="ja-JP" dirty="0"/>
              <a:t>ROC</a:t>
            </a:r>
            <a:r>
              <a:rPr kumimoji="1" lang="ja-JP" altLang="en-US" dirty="0"/>
              <a:t>を模擬した基盤の二つを使用した。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装置のセットアップは右図のように行った。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81754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AC166E-6EAC-A6F9-B63A-FBC41DEB1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EYE</a:t>
            </a:r>
            <a:r>
              <a:rPr kumimoji="1" lang="ja-JP" altLang="en-US" dirty="0"/>
              <a:t>ダイヤグラムの測定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BA629B6B-B0C5-9F11-F6FE-210B92346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034" y="1737360"/>
            <a:ext cx="6256548" cy="453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8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EB3E2B-CF16-C582-F07F-767F0688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測定の</a:t>
            </a:r>
            <a:r>
              <a:rPr lang="ja-JP" altLang="en-US" dirty="0"/>
              <a:t>セットアップ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05E8940-F66E-3213-5591-A096691B1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038" y="1737360"/>
            <a:ext cx="5985817" cy="4509053"/>
          </a:xfrm>
        </p:spPr>
      </p:pic>
    </p:spTree>
    <p:extLst>
      <p:ext uri="{BB962C8B-B14F-4D97-AF65-F5344CB8AC3E}">
        <p14:creationId xmlns:p14="http://schemas.microsoft.com/office/powerpoint/2010/main" val="337723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28F5C231-204E-C9D2-DE0B-EB054CC0C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結果　　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CFA4D0F9-B222-5116-908E-8DA542D0BB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ja-JP" altLang="en-US" sz="2000" dirty="0"/>
              <a:t>バスエクステンダー（</a:t>
            </a:r>
            <a:r>
              <a:rPr lang="en-US" altLang="ja-JP" sz="2000" dirty="0"/>
              <a:t>1.1m)</a:t>
            </a:r>
            <a:r>
              <a:rPr lang="ja-JP" altLang="en-US" sz="2000" dirty="0"/>
              <a:t>＋マイクロ同軸ケーブル</a:t>
            </a:r>
            <a:r>
              <a:rPr lang="en-US" altLang="ja-JP" sz="2000" dirty="0"/>
              <a:t>(15cm)</a:t>
            </a:r>
          </a:p>
          <a:p>
            <a:endParaRPr lang="ja-JP" altLang="en-US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C34DDEE5-A351-91C3-6413-26A770A513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 sz="2000" dirty="0"/>
              <a:t>マイクロ同軸ケーブル</a:t>
            </a:r>
            <a:r>
              <a:rPr lang="en-US" altLang="ja-JP" sz="2000" dirty="0"/>
              <a:t>(15cm)</a:t>
            </a:r>
          </a:p>
          <a:p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DACF38-D574-524E-6DF5-67FD22B85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0" y="2397112"/>
            <a:ext cx="4650378" cy="347198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69B602B-DF2D-F985-AB96-52C31794E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80" y="2445517"/>
            <a:ext cx="4590097" cy="342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5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62D4C3-3016-7446-8191-491977BD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前回の</a:t>
            </a:r>
            <a:r>
              <a:rPr kumimoji="1" lang="en-US" altLang="ja-JP" dirty="0"/>
              <a:t>Bus Extender </a:t>
            </a:r>
            <a:r>
              <a:rPr lang="en-US" altLang="ja-JP" dirty="0"/>
              <a:t>Eye Diagram 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AC19D13A-EC91-C04E-8413-E6BCE6C02D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592383"/>
            <a:ext cx="5181600" cy="388112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C4D1DE-A5E1-1C46-AFA0-204267B0E16F}"/>
              </a:ext>
            </a:extLst>
          </p:cNvPr>
          <p:cNvSpPr txBox="1"/>
          <p:nvPr/>
        </p:nvSpPr>
        <p:spPr>
          <a:xfrm>
            <a:off x="7534275" y="5608599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1.1m Bus Extender</a:t>
            </a:r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8F970BC-3874-6045-A67B-EB2FB5139285}"/>
              </a:ext>
            </a:extLst>
          </p:cNvPr>
          <p:cNvSpPr txBox="1"/>
          <p:nvPr/>
        </p:nvSpPr>
        <p:spPr>
          <a:xfrm>
            <a:off x="2822575" y="5672099"/>
            <a:ext cx="2817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1.1m BEX + 20cm </a:t>
            </a:r>
            <a:r>
              <a:rPr lang="en-US" altLang="ja-JP" dirty="0">
                <a:latin typeface="Symbol" pitchFamily="2" charset="2"/>
              </a:rPr>
              <a:t>m</a:t>
            </a:r>
            <a:r>
              <a:rPr lang="en-US" altLang="ja-JP" dirty="0"/>
              <a:t>-Coax CC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12F8096-5C45-5249-A07D-BBC0ACBC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816F-BF0F-6C4D-9FBC-7C544E1518B3}" type="slidenum">
              <a:rPr kumimoji="1" lang="ja-JP" altLang="en-US" smtClean="0"/>
              <a:t>8</a:t>
            </a:fld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8976551-DB79-0E46-BA67-AD6063322719}"/>
              </a:ext>
            </a:extLst>
          </p:cNvPr>
          <p:cNvCxnSpPr>
            <a:cxnSpLocks/>
          </p:cNvCxnSpPr>
          <p:nvPr/>
        </p:nvCxnSpPr>
        <p:spPr>
          <a:xfrm flipH="1">
            <a:off x="1182030" y="2793595"/>
            <a:ext cx="10058399" cy="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64D14FA-B8DB-444B-9B61-ABD262403A39}"/>
              </a:ext>
            </a:extLst>
          </p:cNvPr>
          <p:cNvCxnSpPr>
            <a:cxnSpLocks/>
          </p:cNvCxnSpPr>
          <p:nvPr/>
        </p:nvCxnSpPr>
        <p:spPr>
          <a:xfrm flipH="1">
            <a:off x="1143000" y="4016512"/>
            <a:ext cx="10058399" cy="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コンテンツ プレースホルダー 13">
            <a:extLst>
              <a:ext uri="{FF2B5EF4-FFF2-40B4-BE49-F238E27FC236}">
                <a16:creationId xmlns:a16="http://schemas.microsoft.com/office/drawing/2014/main" id="{817B8F03-AE14-B866-CD63-96169FC6BE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17" name="図 16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583385E5-8EAF-8B6A-9319-418ACB55B7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59" y="1591285"/>
            <a:ext cx="5196841" cy="389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11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A21CF4-5D66-C28D-88DD-73514BA38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TDR</a:t>
            </a:r>
            <a:r>
              <a:rPr kumimoji="1" lang="ja-JP" altLang="en-US" dirty="0"/>
              <a:t>測定　：差動インピーダンス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1AF7105-A720-A4DC-15A4-15D5B7B06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780" y="1737359"/>
            <a:ext cx="7951691" cy="448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10774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</TotalTime>
  <Words>229</Words>
  <Application>Microsoft Office PowerPoint</Application>
  <PresentationFormat>ワイド画面</PresentationFormat>
  <Paragraphs>49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Symbol</vt:lpstr>
      <vt:lpstr>レトロスペクト</vt:lpstr>
      <vt:lpstr>マイクロ同軸ケーブルの電気特性</vt:lpstr>
      <vt:lpstr>Sパラメータ測定</vt:lpstr>
      <vt:lpstr>Sパラメータ測定</vt:lpstr>
      <vt:lpstr>Sパラメータ測定　方法</vt:lpstr>
      <vt:lpstr>EYEダイヤグラムの測定</vt:lpstr>
      <vt:lpstr>測定のセットアップ</vt:lpstr>
      <vt:lpstr>結果　　</vt:lpstr>
      <vt:lpstr>前回のBus Extender Eye Diagram </vt:lpstr>
      <vt:lpstr>TDR測定　：差動インピーダンス</vt:lpstr>
      <vt:lpstr>TDR測定　：差動インピーダンス</vt:lpstr>
      <vt:lpstr>まとめ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智也</dc:creator>
  <cp:lastModifiedBy>加藤 智也</cp:lastModifiedBy>
  <cp:revision>1</cp:revision>
  <dcterms:created xsi:type="dcterms:W3CDTF">2022-08-30T07:56:47Z</dcterms:created>
  <dcterms:modified xsi:type="dcterms:W3CDTF">2022-08-30T08:58:59Z</dcterms:modified>
</cp:coreProperties>
</file>