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57156-D16D-937C-770C-4066E196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BF12A8-DE2A-3F87-1E8D-D0F00355E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43C7E-BB44-7EB2-CBCF-9AE23D7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BFC758-2533-D91D-88C4-1DE5FEF7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AF34A4-2DD6-2AC0-A664-24FA6C10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09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CD287-9BD1-D105-AA67-ED559066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D43D42-1CAD-C11C-675C-2C6D94152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7A13DE-E36D-DA59-DA1E-72641E6C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6E086D-09D6-1D53-471A-B39F7152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CF062E-F5E4-2941-B550-819AC6C1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52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51BCAC-ABE3-2673-1362-0C2088CD5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70971C-9ED8-7F53-A7F3-A78EC601B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A506E1-D2FF-C420-E51C-3D28D4C3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DE69A2-AC2D-D275-969B-FC60994B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CA13B9-81C2-6DF3-918D-AAFD2800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7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465DDF-B1B8-5B09-DCE9-41178413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32B033-DB5C-0763-7BB2-89770AD4F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F66CAA-C847-7492-02D9-BA7ABB07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D8492-1979-CD0D-49E5-9C6B7018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124130-D86E-6025-5910-BDBCE727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0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9B307-D7B4-6568-607C-CCB5BCC0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127FE0-526C-90D7-DFAE-0B1233218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27556B-1168-AF86-653D-DA4C6077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E23ABC-48CF-D709-42F3-7ECDBBA0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2443A9-1E80-DBAF-ED41-5D82AA8C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09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923973-D202-B7E5-0178-980F8118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180C6-FAF8-2E1D-11F5-18CB64CC6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7E775F-EC30-548D-BF1D-BDA80B879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0EFAB9-55DF-8E04-A4DE-889D3E81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3466DA-CA99-6AB2-44FB-EB44FD0D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43CFDE-5AB8-D242-5323-4F3CCB4C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4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C1797-BF85-AEB3-D10C-2E50E262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65E8B4-6095-9D39-5084-C53C5129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9D3D14-101E-149E-6C21-F380E4B07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A3400B-A140-D8CB-A40B-E14BADC6F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899D1D-B128-A142-5970-FF26B05DB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F3F205-D574-F5A3-3111-55FBE770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49307F6-9BAB-EF4D-6D94-EE51D57E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4F3EF8-852D-D8B4-7254-051B0EC2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84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413F9-27AF-05B7-7305-E8518DD6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98F455-4E92-DD91-DC49-B67BD840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FD7211-5881-9905-5544-A97A6196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73630C-E521-2520-FFC8-C67B5E10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38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4DDE196-8134-2ADD-FC89-AECEDC96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00622D-FAFB-704D-239A-D4C30648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CD4A0D-FC40-54E9-7AD0-E168834A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27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B50BD8-97C2-1B41-C813-50BAA20A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2A2A39-E7EE-1BFC-21E9-4A6E7647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1DA811-9FC7-2622-F8D9-F0E65DDB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22D2C2-91E9-AED8-AFBD-86040D03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4CBBDD-BFD7-301A-CD4D-E770BC04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F1C8CC-74E2-A64C-C017-1BAFFCA9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96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FB500-8AFF-F921-58AE-58268842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8FEEF5-E03D-2EAC-4732-85D8D970E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335BB8-933C-C560-DAC6-AA6E6360A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4126E1-6852-9ED4-4BAA-E8FFCB04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A1C924-930E-D797-7928-D91AFB48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0AD0CE-745F-3165-1F9F-18842E63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9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940E00E-B96B-AFDF-A786-5C1E2FFB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8EE55A-6477-1C1F-67FB-4E0744E0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F13D31-703E-C8A4-E3D8-1732702F3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D8CD-E2F5-4F29-85C9-21962CC372E9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A943E-709E-1ADA-9049-6A12DE48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D046E-6635-2159-DBF4-06AF6BBAF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640E-AE35-4301-A867-A06A34051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8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A8905E-8FD4-367B-CBD6-654BA390C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ROC</a:t>
            </a:r>
            <a:r>
              <a:rPr lang="en-US" altLang="ja-JP" dirty="0"/>
              <a:t>21</a:t>
            </a:r>
            <a:r>
              <a:rPr lang="ja-JP" altLang="en-US" dirty="0"/>
              <a:t>　</a:t>
            </a:r>
            <a:r>
              <a:rPr lang="en-US" altLang="ja-JP" dirty="0"/>
              <a:t>B1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C7FB3DF-FC12-1511-08D0-60E90229F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閾値問題</a:t>
            </a:r>
          </a:p>
        </p:txBody>
      </p:sp>
    </p:spTree>
    <p:extLst>
      <p:ext uri="{BB962C8B-B14F-4D97-AF65-F5344CB8AC3E}">
        <p14:creationId xmlns:p14="http://schemas.microsoft.com/office/powerpoint/2010/main" val="135950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EE59F-2258-4845-8FEB-F7223A06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対処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B3A501-9483-BA4C-8631-7E17A9B91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マルチプレクサの不具合と特定できたので、マルチプレクサの交換を実施中。</a:t>
            </a:r>
            <a:endParaRPr kumimoji="1" lang="en-US" altLang="ja-JP" dirty="0"/>
          </a:p>
          <a:p>
            <a:r>
              <a:rPr lang="ja-JP" altLang="en-US"/>
              <a:t>同様の症状が</a:t>
            </a:r>
            <a:r>
              <a:rPr lang="en-US" altLang="ja-JP" dirty="0"/>
              <a:t>ROC21</a:t>
            </a:r>
            <a:r>
              <a:rPr lang="ja-JP" altLang="en-US"/>
              <a:t>のカラム</a:t>
            </a:r>
            <a:r>
              <a:rPr lang="en-US" altLang="ja-JP" dirty="0"/>
              <a:t>D</a:t>
            </a:r>
            <a:r>
              <a:rPr lang="ja-JP" altLang="en-US"/>
              <a:t>２？でも見つかっているので、こちらも交換する。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48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87893-7781-CCD0-1B15-536CD8A2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B58AB5-09F6-3B47-F1BD-196B28BF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ROC21_B1</a:t>
            </a:r>
            <a:r>
              <a:rPr kumimoji="1" lang="ja-JP" altLang="en-US" dirty="0"/>
              <a:t>は閾値が</a:t>
            </a:r>
            <a:r>
              <a:rPr lang="ja-JP" altLang="en-US" dirty="0"/>
              <a:t>あたかも正しくかかっていないように見える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測定から閾値が無くなる理由を</a:t>
            </a:r>
            <a:r>
              <a:rPr lang="ja-JP" altLang="en-US" dirty="0"/>
              <a:t>、</a:t>
            </a:r>
            <a:r>
              <a:rPr kumimoji="1" lang="ja-JP" altLang="en-US" dirty="0"/>
              <a:t>キャリブレーションパルスが正常値より大きい値が出ているためと考えた。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キャリブレーションパルスが生成回路のマルチプレクサーをオシロスコープで観測した結果、異常が見られた。</a:t>
            </a:r>
          </a:p>
        </p:txBody>
      </p:sp>
    </p:spTree>
    <p:extLst>
      <p:ext uri="{BB962C8B-B14F-4D97-AF65-F5344CB8AC3E}">
        <p14:creationId xmlns:p14="http://schemas.microsoft.com/office/powerpoint/2010/main" val="36348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734C99-FE83-584D-8BBC-5DA48D71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問題：チップの閾値異常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D9E59E-4547-0B43-BB0E-1D08B9567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121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/>
              <a:t>ROC21_B1</a:t>
            </a:r>
            <a:r>
              <a:rPr lang="ja-JP" altLang="en-US"/>
              <a:t>のキャリブレーションでは、閾値が正しくかかっていないように見える。</a:t>
            </a:r>
            <a:endParaRPr lang="en-US" altLang="ja-JP" dirty="0"/>
          </a:p>
          <a:p>
            <a:r>
              <a:rPr lang="ja-JP" altLang="en-US"/>
              <a:t>デフォルトの</a:t>
            </a:r>
            <a:r>
              <a:rPr lang="en-US" altLang="ja-JP" dirty="0"/>
              <a:t>DAC0=20</a:t>
            </a:r>
            <a:r>
              <a:rPr lang="ja-JP" altLang="en-US"/>
              <a:t>に対し、マニュアルで</a:t>
            </a:r>
            <a:r>
              <a:rPr lang="en-US" altLang="ja-JP" dirty="0"/>
              <a:t>DAC0=30</a:t>
            </a:r>
            <a:r>
              <a:rPr lang="ja-JP" altLang="en-US"/>
              <a:t>をかけると従来の</a:t>
            </a:r>
            <a:r>
              <a:rPr lang="en-US" altLang="ja-JP" dirty="0"/>
              <a:t>DAC0=20</a:t>
            </a:r>
            <a:r>
              <a:rPr lang="ja-JP" altLang="en-US"/>
              <a:t>付近に閾値がかかった。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AB9BE4-A9A3-5346-A8E3-EFD7F1A8A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1213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/>
              <a:t>調査の方針</a:t>
            </a:r>
            <a:endParaRPr lang="en-US" altLang="ja-JP" dirty="0"/>
          </a:p>
          <a:p>
            <a:pPr lvl="1"/>
            <a:r>
              <a:rPr lang="en-US" altLang="ja-JP" dirty="0"/>
              <a:t>Global Start</a:t>
            </a:r>
            <a:r>
              <a:rPr lang="ja-JP" altLang="en-US"/>
              <a:t>ではなく、マニュアルで</a:t>
            </a:r>
            <a:r>
              <a:rPr lang="en-US" altLang="ja-JP" dirty="0"/>
              <a:t>DAC0=20</a:t>
            </a:r>
            <a:r>
              <a:rPr lang="ja-JP" altLang="en-US"/>
              <a:t>をかけて効果をみる。</a:t>
            </a:r>
            <a:endParaRPr lang="en-US" altLang="ja-JP" dirty="0"/>
          </a:p>
          <a:p>
            <a:pPr lvl="1"/>
            <a:r>
              <a:rPr lang="ja-JP" altLang="en-US"/>
              <a:t>キャリブレーションパルス自身に異常がないか調査する。</a:t>
            </a: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7D3FC25B-9C24-0D4C-A744-44D6C3448D72}"/>
              </a:ext>
            </a:extLst>
          </p:cNvPr>
          <p:cNvSpPr/>
          <p:nvPr/>
        </p:nvSpPr>
        <p:spPr>
          <a:xfrm>
            <a:off x="7833360" y="135573"/>
            <a:ext cx="2526030" cy="1223010"/>
          </a:xfrm>
          <a:prstGeom prst="wedgeRoundRectCallout">
            <a:avLst>
              <a:gd name="adj1" fmla="val -68344"/>
              <a:gd name="adj2" fmla="val 475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問題提起と調査方針をまとめました。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57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7DE9-CB52-669D-A15F-8DA9A79E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症状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053E1E-D866-9905-C0B9-D48C0631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閾値のないデータが取れる。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DAC</a:t>
            </a:r>
            <a:r>
              <a:rPr lang="ja-JP" altLang="en-US" dirty="0"/>
              <a:t>値２０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7CE43D3-568E-A55B-1C81-DB2730C8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31127"/>
            <a:ext cx="10239473" cy="14567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B3A690-265A-A5CA-EF83-6A276FA6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87859"/>
            <a:ext cx="10239473" cy="14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3C555-15D3-B242-B9BA-4626BD4A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DAC</a:t>
            </a:r>
            <a:r>
              <a:rPr kumimoji="1" lang="ja-JP" altLang="en-US" dirty="0"/>
              <a:t>値を</a:t>
            </a:r>
            <a:r>
              <a:rPr kumimoji="1" lang="en-US" altLang="ja-JP" dirty="0"/>
              <a:t>30</a:t>
            </a:r>
            <a:r>
              <a:rPr kumimoji="1" lang="ja-JP" altLang="en-US" dirty="0"/>
              <a:t>に設定した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0DC948-DD4D-25CD-B223-A16F160C0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閾値が見られる。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AB5973-4380-D80B-F5C3-415BBA96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96882"/>
            <a:ext cx="10797646" cy="15335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CFE965A-B64A-AE33-55CC-E6CF738FE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33232"/>
            <a:ext cx="10809875" cy="15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3D781-ACA8-2D52-7FE5-7242550B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マニュアルで</a:t>
            </a:r>
            <a:r>
              <a:rPr lang="en-US" altLang="ja-JP" dirty="0"/>
              <a:t>DAC</a:t>
            </a:r>
            <a:r>
              <a:rPr lang="ja-JP" altLang="en-US" dirty="0"/>
              <a:t>値</a:t>
            </a:r>
            <a:r>
              <a:rPr lang="en-US" altLang="ja-JP" dirty="0"/>
              <a:t>20</a:t>
            </a:r>
            <a:r>
              <a:rPr lang="ja-JP" altLang="en-US" dirty="0"/>
              <a:t>を設定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821E4-CA88-A3F8-1582-F58DA58D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DAC</a:t>
            </a:r>
            <a:r>
              <a:rPr kumimoji="1" lang="ja-JP" altLang="en-US" dirty="0"/>
              <a:t>値</a:t>
            </a:r>
            <a:r>
              <a:rPr kumimoji="1" lang="en-US" altLang="ja-JP" dirty="0"/>
              <a:t>20</a:t>
            </a:r>
            <a:r>
              <a:rPr kumimoji="1" lang="ja-JP" altLang="en-US" dirty="0"/>
              <a:t>がきちんとかかっているかを試すために、マニュアルで</a:t>
            </a:r>
            <a:r>
              <a:rPr kumimoji="1" lang="en-US" altLang="ja-JP" dirty="0"/>
              <a:t>DAC</a:t>
            </a:r>
            <a:r>
              <a:rPr kumimoji="1" lang="ja-JP" altLang="en-US" dirty="0"/>
              <a:t>値２０を設定した。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→変化が見られない。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01305B4-AA62-B26A-7A7F-B80AB9FC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33" y="4001294"/>
            <a:ext cx="7639443" cy="10859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7E33AE-97D1-8613-E669-BF0E7500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3" y="5092881"/>
            <a:ext cx="7620392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8E361-AD8E-7FEB-4EF4-8ACE35B4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正常なポートと比較する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F675F4A-0460-1F9E-4C0F-E0D898079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63" y="2739416"/>
            <a:ext cx="2123351" cy="2420163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7ED418-EF00-CB30-CA96-78A264114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71" y="2704795"/>
            <a:ext cx="2606485" cy="245478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C2397C-4723-9C62-C9D2-2BB428BFE89B}"/>
              </a:ext>
            </a:extLst>
          </p:cNvPr>
          <p:cNvSpPr txBox="1"/>
          <p:nvPr/>
        </p:nvSpPr>
        <p:spPr>
          <a:xfrm>
            <a:off x="2005271" y="1804946"/>
            <a:ext cx="266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閾値が見られない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5DF476-199C-C55D-A088-CA3538648858}"/>
              </a:ext>
            </a:extLst>
          </p:cNvPr>
          <p:cNvSpPr txBox="1"/>
          <p:nvPr/>
        </p:nvSpPr>
        <p:spPr>
          <a:xfrm>
            <a:off x="7100163" y="1818114"/>
            <a:ext cx="244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閾値が見られる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0A18E5-AED5-B9CE-B8F2-3C400C04B843}"/>
              </a:ext>
            </a:extLst>
          </p:cNvPr>
          <p:cNvSpPr txBox="1"/>
          <p:nvPr/>
        </p:nvSpPr>
        <p:spPr>
          <a:xfrm>
            <a:off x="3760968" y="2371436"/>
            <a:ext cx="54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どちらともバイアスをかけていない</a:t>
            </a:r>
          </a:p>
        </p:txBody>
      </p:sp>
      <p:sp>
        <p:nvSpPr>
          <p:cNvPr id="12" name="矢印: 左 11">
            <a:extLst>
              <a:ext uri="{FF2B5EF4-FFF2-40B4-BE49-F238E27FC236}">
                <a16:creationId xmlns:a16="http://schemas.microsoft.com/office/drawing/2014/main" id="{0E73F8E5-0246-818B-3F79-3A54C84D4E0A}"/>
              </a:ext>
            </a:extLst>
          </p:cNvPr>
          <p:cNvSpPr/>
          <p:nvPr/>
        </p:nvSpPr>
        <p:spPr>
          <a:xfrm>
            <a:off x="2719347" y="5007641"/>
            <a:ext cx="2305878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103713-0E9A-CC5E-E786-3840C94BA5FE}"/>
              </a:ext>
            </a:extLst>
          </p:cNvPr>
          <p:cNvSpPr txBox="1"/>
          <p:nvPr/>
        </p:nvSpPr>
        <p:spPr>
          <a:xfrm>
            <a:off x="2194559" y="5376973"/>
            <a:ext cx="497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AMPL</a:t>
            </a:r>
            <a:r>
              <a:rPr kumimoji="1" lang="ja-JP" altLang="en-US" dirty="0"/>
              <a:t>が左にずれているように見える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⇒キャリブレーションパルスが振幅が大きいことが原因ではないか</a:t>
            </a: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BCB29397-FC3E-BB4A-95C7-88AD4508B38B}"/>
              </a:ext>
            </a:extLst>
          </p:cNvPr>
          <p:cNvSpPr/>
          <p:nvPr/>
        </p:nvSpPr>
        <p:spPr>
          <a:xfrm>
            <a:off x="8816929" y="4302428"/>
            <a:ext cx="3497196" cy="2149089"/>
          </a:xfrm>
          <a:prstGeom prst="wedgeRoundRectCallout">
            <a:avLst>
              <a:gd name="adj1" fmla="val -73930"/>
              <a:gd name="adj2" fmla="val 2846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チップの閾値は正しく機能しているようなので、キャリブレーションパルスの振幅が何らかの不具合で大きくなっている、と考えると説明はつく。</a:t>
            </a:r>
          </a:p>
        </p:txBody>
      </p:sp>
    </p:spTree>
    <p:extLst>
      <p:ext uri="{BB962C8B-B14F-4D97-AF65-F5344CB8AC3E}">
        <p14:creationId xmlns:p14="http://schemas.microsoft.com/office/powerpoint/2010/main" val="408053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327FDB-2AB7-D6DD-E18E-BA8C017C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キャリブレーションパルスをみる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8305DEE-0114-28FC-2E5A-43F6503C8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0" y="3001722"/>
            <a:ext cx="4571937" cy="2783773"/>
          </a:xfr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2DA2807-863A-F709-86BE-3447E6734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17" y="1285407"/>
            <a:ext cx="7032060" cy="38659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EE245A-7BD6-C619-40DD-D8AAC898111E}"/>
              </a:ext>
            </a:extLst>
          </p:cNvPr>
          <p:cNvSpPr txBox="1"/>
          <p:nvPr/>
        </p:nvSpPr>
        <p:spPr>
          <a:xfrm>
            <a:off x="348886" y="6059270"/>
            <a:ext cx="333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↑キャリブレーション生成回路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BDC24A-E004-0328-1F98-C510E2EC7966}"/>
              </a:ext>
            </a:extLst>
          </p:cNvPr>
          <p:cNvSpPr txBox="1"/>
          <p:nvPr/>
        </p:nvSpPr>
        <p:spPr>
          <a:xfrm>
            <a:off x="5622898" y="5416163"/>
            <a:ext cx="333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↑マルチプレクサー</a:t>
            </a:r>
            <a:r>
              <a:rPr kumimoji="1" lang="en-US" altLang="ja-JP" dirty="0"/>
              <a:t>U768</a:t>
            </a:r>
            <a:endParaRPr kumimoji="1" lang="ja-JP" altLang="en-US" dirty="0"/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D5B7B685-DA31-23BC-2E03-FC38F3800CAC}"/>
              </a:ext>
            </a:extLst>
          </p:cNvPr>
          <p:cNvSpPr/>
          <p:nvPr/>
        </p:nvSpPr>
        <p:spPr>
          <a:xfrm rot="5400000">
            <a:off x="10019763" y="4005330"/>
            <a:ext cx="1068947" cy="1325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0C9A7B69-7F7A-254C-F72D-A9D8150A2597}"/>
              </a:ext>
            </a:extLst>
          </p:cNvPr>
          <p:cNvSpPr/>
          <p:nvPr/>
        </p:nvSpPr>
        <p:spPr>
          <a:xfrm>
            <a:off x="9047408" y="5202585"/>
            <a:ext cx="2994338" cy="1713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Leg21</a:t>
            </a:r>
            <a:r>
              <a:rPr kumimoji="1" lang="ja-JP" altLang="en-US" dirty="0"/>
              <a:t>は閾値が見れない</a:t>
            </a:r>
            <a:r>
              <a:rPr kumimoji="1" lang="en-US" altLang="ja-JP" dirty="0"/>
              <a:t>B1</a:t>
            </a:r>
          </a:p>
          <a:p>
            <a:pPr algn="ctr"/>
            <a:r>
              <a:rPr kumimoji="1" lang="en-US" altLang="ja-JP" dirty="0"/>
              <a:t>Leg23</a:t>
            </a:r>
            <a:r>
              <a:rPr kumimoji="1" lang="ja-JP" altLang="en-US" dirty="0"/>
              <a:t>は正常な</a:t>
            </a:r>
            <a:r>
              <a:rPr kumimoji="1" lang="en-US" altLang="ja-JP" dirty="0"/>
              <a:t>B2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925134-E93A-D0CB-8075-410C4CE30513}"/>
              </a:ext>
            </a:extLst>
          </p:cNvPr>
          <p:cNvSpPr txBox="1"/>
          <p:nvPr/>
        </p:nvSpPr>
        <p:spPr>
          <a:xfrm>
            <a:off x="296141" y="1616727"/>
            <a:ext cx="4369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マルチプレクサー</a:t>
            </a:r>
            <a:r>
              <a:rPr kumimoji="1" lang="en-US" altLang="ja-JP" sz="2800" dirty="0"/>
              <a:t>U768</a:t>
            </a:r>
            <a:r>
              <a:rPr kumimoji="1" lang="ja-JP" altLang="en-US" sz="2800" dirty="0"/>
              <a:t>の</a:t>
            </a:r>
            <a:r>
              <a:rPr kumimoji="1" lang="en-US" altLang="ja-JP" sz="2800" dirty="0"/>
              <a:t>leg21</a:t>
            </a:r>
            <a:r>
              <a:rPr kumimoji="1" lang="ja-JP" altLang="en-US" sz="2800" dirty="0"/>
              <a:t>と</a:t>
            </a:r>
            <a:r>
              <a:rPr kumimoji="1" lang="en-US" altLang="ja-JP" sz="2800" dirty="0"/>
              <a:t>leg23</a:t>
            </a:r>
            <a:r>
              <a:rPr kumimoji="1" lang="ja-JP" altLang="en-US" sz="2800" dirty="0"/>
              <a:t>をオシロスコープで比較する。</a:t>
            </a:r>
          </a:p>
        </p:txBody>
      </p:sp>
    </p:spTree>
    <p:extLst>
      <p:ext uri="{BB962C8B-B14F-4D97-AF65-F5344CB8AC3E}">
        <p14:creationId xmlns:p14="http://schemas.microsoft.com/office/powerpoint/2010/main" val="199752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AC2FFC-612D-70D6-CDFA-8C59CE50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結果：</a:t>
            </a:r>
            <a:r>
              <a:rPr lang="ja-JP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マルチプレクサー</a:t>
            </a:r>
            <a:r>
              <a:rPr lang="en-US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U768</a:t>
            </a:r>
            <a:r>
              <a:rPr lang="ja-JP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に原因が</a:t>
            </a:r>
            <a:r>
              <a:rPr lang="ja-JP" altLang="en-US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あった。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1BEB9E-3D48-5F52-9DF9-F3B4803A5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青：</a:t>
            </a:r>
            <a:r>
              <a:rPr lang="en-US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U768</a:t>
            </a:r>
            <a:r>
              <a:rPr lang="ja-JP" altLang="en-US" sz="1800" dirty="0">
                <a:ea typeface="游明朝" panose="02020400000000000000" pitchFamily="18" charset="-128"/>
                <a:cs typeface="Times New Roman" panose="02020603050405020304" pitchFamily="18" charset="0"/>
              </a:rPr>
              <a:t>の</a:t>
            </a:r>
            <a:r>
              <a:rPr lang="en-US" altLang="ja-JP" sz="1800" dirty="0">
                <a:ea typeface="游明朝" panose="02020400000000000000" pitchFamily="18" charset="-128"/>
                <a:cs typeface="Times New Roman" panose="02020603050405020304" pitchFamily="18" charset="0"/>
              </a:rPr>
              <a:t>leg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と</a:t>
            </a:r>
            <a:r>
              <a:rPr lang="en-US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GND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　ピンク：トリガー</a:t>
            </a:r>
            <a:r>
              <a:rPr lang="en-US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U671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の</a:t>
            </a:r>
            <a:r>
              <a:rPr lang="en-US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leg16</a:t>
            </a:r>
            <a:r>
              <a:rPr lang="ja-JP" altLang="en-US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　直接プローブ</a:t>
            </a:r>
            <a:endParaRPr lang="en-US" altLang="ja-JP" sz="18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ja-JP" altLang="en-US" sz="2000" dirty="0"/>
              <a:t>キャリブレーションパルスが発振</a:t>
            </a:r>
            <a:r>
              <a:rPr lang="ja-JP" altLang="en-US" sz="2000" dirty="0"/>
              <a:t>しているために、</a:t>
            </a:r>
            <a:r>
              <a:rPr lang="en-US" altLang="ja-JP" sz="2000" dirty="0"/>
              <a:t>Chip</a:t>
            </a:r>
            <a:r>
              <a:rPr lang="ja-JP" altLang="en-US" sz="2000" dirty="0"/>
              <a:t>では振幅が大きく観測されてしまっているようだ。</a:t>
            </a:r>
            <a:endParaRPr kumimoji="1" lang="ja-JP" altLang="en-US" sz="2000" dirty="0"/>
          </a:p>
          <a:p>
            <a:pPr marL="0" indent="0">
              <a:buNone/>
            </a:pPr>
            <a:endParaRPr lang="en-US" altLang="ja-JP" sz="18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kumimoji="1" lang="ja-JP" altLang="en-US" sz="1800" dirty="0">
                <a:ea typeface="游明朝" panose="02020400000000000000" pitchFamily="18" charset="-128"/>
                <a:cs typeface="Times New Roman" panose="02020603050405020304" pitchFamily="18" charset="0"/>
              </a:rPr>
              <a:t>左：</a:t>
            </a:r>
            <a:r>
              <a:rPr lang="ja-JP" altLang="en-US" sz="1800" dirty="0">
                <a:ea typeface="游明朝" panose="02020400000000000000" pitchFamily="18" charset="-128"/>
                <a:cs typeface="Times New Roman" panose="02020603050405020304" pitchFamily="18" charset="0"/>
              </a:rPr>
              <a:t>閾値なし</a:t>
            </a:r>
            <a:r>
              <a:rPr kumimoji="1" lang="ja-JP" altLang="en-US" sz="1800" dirty="0"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　　　　　　　　　右：正常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03BD03-46CA-F3A2-A417-1E360D02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689" y="3561052"/>
            <a:ext cx="4354807" cy="326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C793F04-4B15-FBDE-8588-DBE6ED9A0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0" y="3561052"/>
            <a:ext cx="4253313" cy="31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B8426-90B6-B9DA-8243-8551AB3E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インターセプションボードから波形を観測しても、同様な結果が得られた。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411A14-C77A-7AD0-3611-EAD6B6E2A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0"/>
          <a:stretch/>
        </p:blipFill>
        <p:spPr>
          <a:xfrm>
            <a:off x="1222109" y="2905487"/>
            <a:ext cx="8808371" cy="35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398</Words>
  <Application>Microsoft Office PowerPoint</Application>
  <PresentationFormat>ワイド画面</PresentationFormat>
  <Paragraphs>47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ROC21　B1ポート</vt:lpstr>
      <vt:lpstr>問題：チップの閾値異常</vt:lpstr>
      <vt:lpstr>症状</vt:lpstr>
      <vt:lpstr>DAC値を30に設定した</vt:lpstr>
      <vt:lpstr>マニュアルでDAC値20を設定</vt:lpstr>
      <vt:lpstr>正常なポートと比較する</vt:lpstr>
      <vt:lpstr>キャリブレーションパルスをみる</vt:lpstr>
      <vt:lpstr>結果：マルチプレクサーU768に原因があった。</vt:lpstr>
      <vt:lpstr>PowerPoint プレゼンテーション</vt:lpstr>
      <vt:lpstr>対処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ROC21　B1ポート</dc:title>
  <dc:creator>加藤 智也</dc:creator>
  <cp:lastModifiedBy>加藤 智也</cp:lastModifiedBy>
  <cp:revision>15</cp:revision>
  <dcterms:created xsi:type="dcterms:W3CDTF">2022-09-02T06:05:27Z</dcterms:created>
  <dcterms:modified xsi:type="dcterms:W3CDTF">2022-09-13T14:09:08Z</dcterms:modified>
</cp:coreProperties>
</file>