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79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345" y="7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木 一真" userId="35d03faa18332186" providerId="LiveId" clId="{02655AB3-AD67-4186-9A5E-7D4F39AA7C6C}"/>
    <pc:docChg chg="undo custSel addSld delSld modSld">
      <pc:chgData name="藤木 一真" userId="35d03faa18332186" providerId="LiveId" clId="{02655AB3-AD67-4186-9A5E-7D4F39AA7C6C}" dt="2022-09-13T08:16:24.457" v="1245" actId="20577"/>
      <pc:docMkLst>
        <pc:docMk/>
      </pc:docMkLst>
      <pc:sldChg chg="modSp mod">
        <pc:chgData name="藤木 一真" userId="35d03faa18332186" providerId="LiveId" clId="{02655AB3-AD67-4186-9A5E-7D4F39AA7C6C}" dt="2022-09-09T06:51:46.303" v="53" actId="20577"/>
        <pc:sldMkLst>
          <pc:docMk/>
          <pc:sldMk cId="3186773984" sldId="256"/>
        </pc:sldMkLst>
        <pc:spChg chg="mod">
          <ac:chgData name="藤木 一真" userId="35d03faa18332186" providerId="LiveId" clId="{02655AB3-AD67-4186-9A5E-7D4F39AA7C6C}" dt="2022-09-09T06:51:46.303" v="53" actId="20577"/>
          <ac:spMkLst>
            <pc:docMk/>
            <pc:sldMk cId="3186773984" sldId="256"/>
            <ac:spMk id="3" creationId="{D67CC2D3-5F74-9E37-9116-6261C62BF117}"/>
          </ac:spMkLst>
        </pc:spChg>
      </pc:sldChg>
      <pc:sldChg chg="addSp delSp modSp mod">
        <pc:chgData name="藤木 一真" userId="35d03faa18332186" providerId="LiveId" clId="{02655AB3-AD67-4186-9A5E-7D4F39AA7C6C}" dt="2022-09-09T07:08:08.930" v="72"/>
        <pc:sldMkLst>
          <pc:docMk/>
          <pc:sldMk cId="152350416" sldId="257"/>
        </pc:sldMkLst>
        <pc:spChg chg="add del mod">
          <ac:chgData name="藤木 一真" userId="35d03faa18332186" providerId="LiveId" clId="{02655AB3-AD67-4186-9A5E-7D4F39AA7C6C}" dt="2022-09-09T07:07:55.904" v="64" actId="478"/>
          <ac:spMkLst>
            <pc:docMk/>
            <pc:sldMk cId="152350416" sldId="257"/>
            <ac:spMk id="22" creationId="{CC18095F-5600-1393-5420-F7C453F00061}"/>
          </ac:spMkLst>
        </pc:spChg>
        <pc:spChg chg="add del mod">
          <ac:chgData name="藤木 一真" userId="35d03faa18332186" providerId="LiveId" clId="{02655AB3-AD67-4186-9A5E-7D4F39AA7C6C}" dt="2022-09-09T07:08:08.930" v="72"/>
          <ac:spMkLst>
            <pc:docMk/>
            <pc:sldMk cId="152350416" sldId="257"/>
            <ac:spMk id="24" creationId="{21D3E937-55A1-EE60-7734-500C606B3283}"/>
          </ac:spMkLst>
        </pc:spChg>
        <pc:graphicFrameChg chg="add del mod">
          <ac:chgData name="藤木 一真" userId="35d03faa18332186" providerId="LiveId" clId="{02655AB3-AD67-4186-9A5E-7D4F39AA7C6C}" dt="2022-09-09T07:07:36.663" v="60"/>
          <ac:graphicFrameMkLst>
            <pc:docMk/>
            <pc:sldMk cId="152350416" sldId="257"/>
            <ac:graphicFrameMk id="19" creationId="{31FDB5A0-BC1C-C001-9710-14FC3F4886BF}"/>
          </ac:graphicFrameMkLst>
        </pc:graphicFrameChg>
        <pc:graphicFrameChg chg="add del mod">
          <ac:chgData name="藤木 一真" userId="35d03faa18332186" providerId="LiveId" clId="{02655AB3-AD67-4186-9A5E-7D4F39AA7C6C}" dt="2022-09-09T07:08:08.855" v="71"/>
          <ac:graphicFrameMkLst>
            <pc:docMk/>
            <pc:sldMk cId="152350416" sldId="257"/>
            <ac:graphicFrameMk id="25" creationId="{CD2FE926-C970-7734-A760-C0995E4D1A44}"/>
          </ac:graphicFrameMkLst>
        </pc:graphicFrameChg>
        <pc:picChg chg="add del">
          <ac:chgData name="藤木 一真" userId="35d03faa18332186" providerId="LiveId" clId="{02655AB3-AD67-4186-9A5E-7D4F39AA7C6C}" dt="2022-09-09T07:08:01.654" v="67" actId="478"/>
          <ac:picMkLst>
            <pc:docMk/>
            <pc:sldMk cId="152350416" sldId="257"/>
            <ac:picMk id="18" creationId="{4C685926-CA59-A7B4-0A97-52D156CA0F12}"/>
          </ac:picMkLst>
        </pc:picChg>
        <pc:picChg chg="add del mod">
          <ac:chgData name="藤木 一真" userId="35d03faa18332186" providerId="LiveId" clId="{02655AB3-AD67-4186-9A5E-7D4F39AA7C6C}" dt="2022-09-09T07:07:59.819" v="66"/>
          <ac:picMkLst>
            <pc:docMk/>
            <pc:sldMk cId="152350416" sldId="257"/>
            <ac:picMk id="20" creationId="{5075C420-149E-A6D9-E6B1-53088A61CA0E}"/>
          </ac:picMkLst>
        </pc:picChg>
        <pc:picChg chg="add mod">
          <ac:chgData name="藤木 一真" userId="35d03faa18332186" providerId="LiveId" clId="{02655AB3-AD67-4186-9A5E-7D4F39AA7C6C}" dt="2022-09-09T07:08:08.930" v="72"/>
          <ac:picMkLst>
            <pc:docMk/>
            <pc:sldMk cId="152350416" sldId="257"/>
            <ac:picMk id="26" creationId="{525A4032-D707-4E3C-336A-8577E4A442EC}"/>
          </ac:picMkLst>
        </pc:picChg>
      </pc:sldChg>
      <pc:sldChg chg="modSp mod">
        <pc:chgData name="藤木 一真" userId="35d03faa18332186" providerId="LiveId" clId="{02655AB3-AD67-4186-9A5E-7D4F39AA7C6C}" dt="2022-09-13T01:27:52.996" v="119" actId="20577"/>
        <pc:sldMkLst>
          <pc:docMk/>
          <pc:sldMk cId="2502017857" sldId="258"/>
        </pc:sldMkLst>
        <pc:spChg chg="mod">
          <ac:chgData name="藤木 一真" userId="35d03faa18332186" providerId="LiveId" clId="{02655AB3-AD67-4186-9A5E-7D4F39AA7C6C}" dt="2022-09-13T01:27:52.996" v="119" actId="20577"/>
          <ac:spMkLst>
            <pc:docMk/>
            <pc:sldMk cId="2502017857" sldId="258"/>
            <ac:spMk id="3" creationId="{4D202735-0112-8F36-3EEA-AC9AD8CA4DD2}"/>
          </ac:spMkLst>
        </pc:spChg>
      </pc:sldChg>
      <pc:sldChg chg="addSp delSp modSp mod">
        <pc:chgData name="藤木 一真" userId="35d03faa18332186" providerId="LiveId" clId="{02655AB3-AD67-4186-9A5E-7D4F39AA7C6C}" dt="2022-09-09T07:10:41.419" v="83" actId="1076"/>
        <pc:sldMkLst>
          <pc:docMk/>
          <pc:sldMk cId="372919197" sldId="260"/>
        </pc:sldMkLst>
        <pc:graphicFrameChg chg="add del mod">
          <ac:chgData name="藤木 一真" userId="35d03faa18332186" providerId="LiveId" clId="{02655AB3-AD67-4186-9A5E-7D4F39AA7C6C}" dt="2022-09-09T07:10:22.472" v="76"/>
          <ac:graphicFrameMkLst>
            <pc:docMk/>
            <pc:sldMk cId="372919197" sldId="260"/>
            <ac:graphicFrameMk id="15" creationId="{E2F22399-7FD4-D365-8A5A-E2804BFAF4AA}"/>
          </ac:graphicFrameMkLst>
        </pc:graphicFrameChg>
        <pc:picChg chg="del">
          <ac:chgData name="藤木 一真" userId="35d03faa18332186" providerId="LiveId" clId="{02655AB3-AD67-4186-9A5E-7D4F39AA7C6C}" dt="2022-09-09T07:10:26.199" v="78" actId="478"/>
          <ac:picMkLst>
            <pc:docMk/>
            <pc:sldMk cId="372919197" sldId="260"/>
            <ac:picMk id="9" creationId="{DE54F10B-1EA7-A7EE-EBDB-F1E71A5553C4}"/>
          </ac:picMkLst>
        </pc:picChg>
        <pc:picChg chg="add mod">
          <ac:chgData name="藤木 一真" userId="35d03faa18332186" providerId="LiveId" clId="{02655AB3-AD67-4186-9A5E-7D4F39AA7C6C}" dt="2022-09-09T07:10:41.419" v="83" actId="1076"/>
          <ac:picMkLst>
            <pc:docMk/>
            <pc:sldMk cId="372919197" sldId="260"/>
            <ac:picMk id="16" creationId="{2C8EB24C-A7D5-26A0-1C4D-7A581C2E40D4}"/>
          </ac:picMkLst>
        </pc:picChg>
      </pc:sldChg>
      <pc:sldChg chg="modSp mod">
        <pc:chgData name="藤木 一真" userId="35d03faa18332186" providerId="LiveId" clId="{02655AB3-AD67-4186-9A5E-7D4F39AA7C6C}" dt="2022-09-13T01:28:28.379" v="124"/>
        <pc:sldMkLst>
          <pc:docMk/>
          <pc:sldMk cId="3820594340" sldId="262"/>
        </pc:sldMkLst>
        <pc:spChg chg="mod">
          <ac:chgData name="藤木 一真" userId="35d03faa18332186" providerId="LiveId" clId="{02655AB3-AD67-4186-9A5E-7D4F39AA7C6C}" dt="2022-09-13T01:28:28.379" v="124"/>
          <ac:spMkLst>
            <pc:docMk/>
            <pc:sldMk cId="3820594340" sldId="262"/>
            <ac:spMk id="3" creationId="{4D202735-0112-8F36-3EEA-AC9AD8CA4DD2}"/>
          </ac:spMkLst>
        </pc:spChg>
      </pc:sldChg>
      <pc:sldChg chg="modSp mod">
        <pc:chgData name="藤木 一真" userId="35d03faa18332186" providerId="LiveId" clId="{02655AB3-AD67-4186-9A5E-7D4F39AA7C6C}" dt="2022-09-13T06:14:09.914" v="270" actId="20577"/>
        <pc:sldMkLst>
          <pc:docMk/>
          <pc:sldMk cId="1655591901" sldId="263"/>
        </pc:sldMkLst>
        <pc:spChg chg="mod">
          <ac:chgData name="藤木 一真" userId="35d03faa18332186" providerId="LiveId" clId="{02655AB3-AD67-4186-9A5E-7D4F39AA7C6C}" dt="2022-09-13T06:14:09.914" v="270" actId="20577"/>
          <ac:spMkLst>
            <pc:docMk/>
            <pc:sldMk cId="1655591901" sldId="263"/>
            <ac:spMk id="3" creationId="{DF0A2BB9-A5D5-C7D4-B12F-2CE3521BC97E}"/>
          </ac:spMkLst>
        </pc:spChg>
        <pc:picChg chg="mod">
          <ac:chgData name="藤木 一真" userId="35d03faa18332186" providerId="LiveId" clId="{02655AB3-AD67-4186-9A5E-7D4F39AA7C6C}" dt="2022-09-09T06:52:45.483" v="55" actId="14100"/>
          <ac:picMkLst>
            <pc:docMk/>
            <pc:sldMk cId="1655591901" sldId="263"/>
            <ac:picMk id="5" creationId="{E79E250C-D805-B621-8D60-864872CB3916}"/>
          </ac:picMkLst>
        </pc:picChg>
        <pc:picChg chg="mod">
          <ac:chgData name="藤木 一真" userId="35d03faa18332186" providerId="LiveId" clId="{02655AB3-AD67-4186-9A5E-7D4F39AA7C6C}" dt="2022-09-13T06:13:53.558" v="251" actId="1076"/>
          <ac:picMkLst>
            <pc:docMk/>
            <pc:sldMk cId="1655591901" sldId="263"/>
            <ac:picMk id="8" creationId="{73356CD8-A83D-AE09-1E4F-2CB026281267}"/>
          </ac:picMkLst>
        </pc:picChg>
      </pc:sldChg>
      <pc:sldChg chg="modSp mod">
        <pc:chgData name="藤木 一真" userId="35d03faa18332186" providerId="LiveId" clId="{02655AB3-AD67-4186-9A5E-7D4F39AA7C6C}" dt="2022-09-09T07:06:03.641" v="56" actId="14100"/>
        <pc:sldMkLst>
          <pc:docMk/>
          <pc:sldMk cId="3299832939" sldId="265"/>
        </pc:sldMkLst>
        <pc:picChg chg="mod">
          <ac:chgData name="藤木 一真" userId="35d03faa18332186" providerId="LiveId" clId="{02655AB3-AD67-4186-9A5E-7D4F39AA7C6C}" dt="2022-09-09T07:06:03.641" v="56" actId="14100"/>
          <ac:picMkLst>
            <pc:docMk/>
            <pc:sldMk cId="3299832939" sldId="265"/>
            <ac:picMk id="5" creationId="{E79E250C-D805-B621-8D60-864872CB3916}"/>
          </ac:picMkLst>
        </pc:picChg>
      </pc:sldChg>
      <pc:sldChg chg="modSp mod">
        <pc:chgData name="藤木 一真" userId="35d03faa18332186" providerId="LiveId" clId="{02655AB3-AD67-4186-9A5E-7D4F39AA7C6C}" dt="2022-09-13T01:28:35.098" v="127"/>
        <pc:sldMkLst>
          <pc:docMk/>
          <pc:sldMk cId="209493369" sldId="266"/>
        </pc:sldMkLst>
        <pc:spChg chg="mod">
          <ac:chgData name="藤木 一真" userId="35d03faa18332186" providerId="LiveId" clId="{02655AB3-AD67-4186-9A5E-7D4F39AA7C6C}" dt="2022-09-13T01:28:35.098" v="127"/>
          <ac:spMkLst>
            <pc:docMk/>
            <pc:sldMk cId="209493369" sldId="266"/>
            <ac:spMk id="3" creationId="{4D202735-0112-8F36-3EEA-AC9AD8CA4DD2}"/>
          </ac:spMkLst>
        </pc:spChg>
      </pc:sldChg>
      <pc:sldChg chg="addSp delSp mod">
        <pc:chgData name="藤木 一真" userId="35d03faa18332186" providerId="LiveId" clId="{02655AB3-AD67-4186-9A5E-7D4F39AA7C6C}" dt="2022-09-12T05:39:05.851" v="89" actId="478"/>
        <pc:sldMkLst>
          <pc:docMk/>
          <pc:sldMk cId="3781979925" sldId="269"/>
        </pc:sldMkLst>
        <pc:spChg chg="add del">
          <ac:chgData name="藤木 一真" userId="35d03faa18332186" providerId="LiveId" clId="{02655AB3-AD67-4186-9A5E-7D4F39AA7C6C}" dt="2022-09-12T05:39:05.851" v="89" actId="478"/>
          <ac:spMkLst>
            <pc:docMk/>
            <pc:sldMk cId="3781979925" sldId="269"/>
            <ac:spMk id="6" creationId="{177D0774-C8B5-33A9-BD2E-8B58FB472014}"/>
          </ac:spMkLst>
        </pc:spChg>
      </pc:sldChg>
      <pc:sldChg chg="new del">
        <pc:chgData name="藤木 一真" userId="35d03faa18332186" providerId="LiveId" clId="{02655AB3-AD67-4186-9A5E-7D4F39AA7C6C}" dt="2022-09-13T01:28:50.609" v="130" actId="47"/>
        <pc:sldMkLst>
          <pc:docMk/>
          <pc:sldMk cId="1016726671" sldId="272"/>
        </pc:sldMkLst>
      </pc:sldChg>
      <pc:sldChg chg="modSp add mod">
        <pc:chgData name="藤木 一真" userId="35d03faa18332186" providerId="LiveId" clId="{02655AB3-AD67-4186-9A5E-7D4F39AA7C6C}" dt="2022-09-13T01:29:02.517" v="132" actId="207"/>
        <pc:sldMkLst>
          <pc:docMk/>
          <pc:sldMk cId="1915070334" sldId="273"/>
        </pc:sldMkLst>
        <pc:spChg chg="mod">
          <ac:chgData name="藤木 一真" userId="35d03faa18332186" providerId="LiveId" clId="{02655AB3-AD67-4186-9A5E-7D4F39AA7C6C}" dt="2022-09-13T01:29:02.517" v="132" actId="207"/>
          <ac:spMkLst>
            <pc:docMk/>
            <pc:sldMk cId="1915070334" sldId="273"/>
            <ac:spMk id="3" creationId="{4D202735-0112-8F36-3EEA-AC9AD8CA4DD2}"/>
          </ac:spMkLst>
        </pc:spChg>
      </pc:sldChg>
      <pc:sldChg chg="new del">
        <pc:chgData name="藤木 一真" userId="35d03faa18332186" providerId="LiveId" clId="{02655AB3-AD67-4186-9A5E-7D4F39AA7C6C}" dt="2022-09-13T01:29:23.675" v="135" actId="47"/>
        <pc:sldMkLst>
          <pc:docMk/>
          <pc:sldMk cId="2868166040" sldId="274"/>
        </pc:sldMkLst>
      </pc:sldChg>
      <pc:sldChg chg="modSp add mod">
        <pc:chgData name="藤木 一真" userId="35d03faa18332186" providerId="LiveId" clId="{02655AB3-AD67-4186-9A5E-7D4F39AA7C6C}" dt="2022-09-13T04:16:48.807" v="248" actId="20577"/>
        <pc:sldMkLst>
          <pc:docMk/>
          <pc:sldMk cId="2600919907" sldId="275"/>
        </pc:sldMkLst>
        <pc:spChg chg="mod">
          <ac:chgData name="藤木 一真" userId="35d03faa18332186" providerId="LiveId" clId="{02655AB3-AD67-4186-9A5E-7D4F39AA7C6C}" dt="2022-09-13T04:16:48.807" v="248" actId="20577"/>
          <ac:spMkLst>
            <pc:docMk/>
            <pc:sldMk cId="2600919907" sldId="275"/>
            <ac:spMk id="16" creationId="{17D1906A-E920-8FA1-C738-37152F85A3C1}"/>
          </ac:spMkLst>
        </pc:spChg>
      </pc:sldChg>
      <pc:sldChg chg="addSp delSp modSp add mod">
        <pc:chgData name="藤木 一真" userId="35d03faa18332186" providerId="LiveId" clId="{02655AB3-AD67-4186-9A5E-7D4F39AA7C6C}" dt="2022-09-13T08:14:45.763" v="1169" actId="14100"/>
        <pc:sldMkLst>
          <pc:docMk/>
          <pc:sldMk cId="833304947" sldId="276"/>
        </pc:sldMkLst>
        <pc:spChg chg="mod ord">
          <ac:chgData name="藤木 一真" userId="35d03faa18332186" providerId="LiveId" clId="{02655AB3-AD67-4186-9A5E-7D4F39AA7C6C}" dt="2022-09-13T01:35:33.134" v="170" actId="166"/>
          <ac:spMkLst>
            <pc:docMk/>
            <pc:sldMk cId="833304947" sldId="276"/>
            <ac:spMk id="10" creationId="{C86D42B1-A211-8889-357A-BC63B61A2D85}"/>
          </ac:spMkLst>
        </pc:spChg>
        <pc:spChg chg="mod">
          <ac:chgData name="藤木 一真" userId="35d03faa18332186" providerId="LiveId" clId="{02655AB3-AD67-4186-9A5E-7D4F39AA7C6C}" dt="2022-09-13T04:17:22.794" v="250" actId="14100"/>
          <ac:spMkLst>
            <pc:docMk/>
            <pc:sldMk cId="833304947" sldId="276"/>
            <ac:spMk id="24" creationId="{E0774D86-E35E-F560-1CBD-52C4C82E0E8E}"/>
          </ac:spMkLst>
        </pc:spChg>
        <pc:spChg chg="mod">
          <ac:chgData name="藤木 一真" userId="35d03faa18332186" providerId="LiveId" clId="{02655AB3-AD67-4186-9A5E-7D4F39AA7C6C}" dt="2022-09-13T08:14:45.763" v="1169" actId="14100"/>
          <ac:spMkLst>
            <pc:docMk/>
            <pc:sldMk cId="833304947" sldId="276"/>
            <ac:spMk id="26" creationId="{772697F5-6B84-044B-B6BB-E75D9CC4A477}"/>
          </ac:spMkLst>
        </pc:spChg>
        <pc:picChg chg="add del mod">
          <ac:chgData name="藤木 一真" userId="35d03faa18332186" providerId="LiveId" clId="{02655AB3-AD67-4186-9A5E-7D4F39AA7C6C}" dt="2022-09-13T01:34:22.102" v="163" actId="478"/>
          <ac:picMkLst>
            <pc:docMk/>
            <pc:sldMk cId="833304947" sldId="276"/>
            <ac:picMk id="4" creationId="{200525F8-341F-F586-5F97-CF2743A7EA20}"/>
          </ac:picMkLst>
        </pc:picChg>
        <pc:picChg chg="add mod">
          <ac:chgData name="藤木 一真" userId="35d03faa18332186" providerId="LiveId" clId="{02655AB3-AD67-4186-9A5E-7D4F39AA7C6C}" dt="2022-09-13T01:35:46.880" v="172" actId="14100"/>
          <ac:picMkLst>
            <pc:docMk/>
            <pc:sldMk cId="833304947" sldId="276"/>
            <ac:picMk id="6" creationId="{A05DBF03-A09A-89D0-BC7C-EDE2D0FEC346}"/>
          </ac:picMkLst>
        </pc:picChg>
      </pc:sldChg>
      <pc:sldChg chg="add">
        <pc:chgData name="藤木 一真" userId="35d03faa18332186" providerId="LiveId" clId="{02655AB3-AD67-4186-9A5E-7D4F39AA7C6C}" dt="2022-09-13T01:29:53.976" v="137"/>
        <pc:sldMkLst>
          <pc:docMk/>
          <pc:sldMk cId="2949075472" sldId="277"/>
        </pc:sldMkLst>
      </pc:sldChg>
      <pc:sldChg chg="modSp add mod">
        <pc:chgData name="藤木 一真" userId="35d03faa18332186" providerId="LiveId" clId="{02655AB3-AD67-4186-9A5E-7D4F39AA7C6C}" dt="2022-09-13T08:16:24.457" v="1245" actId="20577"/>
        <pc:sldMkLst>
          <pc:docMk/>
          <pc:sldMk cId="494739722" sldId="278"/>
        </pc:sldMkLst>
        <pc:spChg chg="mod">
          <ac:chgData name="藤木 一真" userId="35d03faa18332186" providerId="LiveId" clId="{02655AB3-AD67-4186-9A5E-7D4F39AA7C6C}" dt="2022-09-13T08:16:24.457" v="1245" actId="20577"/>
          <ac:spMkLst>
            <pc:docMk/>
            <pc:sldMk cId="494739722" sldId="278"/>
            <ac:spMk id="3" creationId="{EC1F6B1F-5C1F-9A7F-CD8D-0653E941E49A}"/>
          </ac:spMkLst>
        </pc:spChg>
      </pc:sldChg>
      <pc:sldChg chg="add del">
        <pc:chgData name="藤木 一真" userId="35d03faa18332186" providerId="LiveId" clId="{02655AB3-AD67-4186-9A5E-7D4F39AA7C6C}" dt="2022-09-13T01:30:29.978" v="141" actId="47"/>
        <pc:sldMkLst>
          <pc:docMk/>
          <pc:sldMk cId="1927057792" sldId="278"/>
        </pc:sldMkLst>
      </pc:sldChg>
      <pc:sldChg chg="add del">
        <pc:chgData name="藤木 一真" userId="35d03faa18332186" providerId="LiveId" clId="{02655AB3-AD67-4186-9A5E-7D4F39AA7C6C}" dt="2022-09-13T01:30:19.407" v="139" actId="47"/>
        <pc:sldMkLst>
          <pc:docMk/>
          <pc:sldMk cId="2474143355" sldId="278"/>
        </pc:sldMkLst>
      </pc:sldChg>
      <pc:sldChg chg="addSp delSp modSp new mod">
        <pc:chgData name="藤木 一真" userId="35d03faa18332186" providerId="LiveId" clId="{02655AB3-AD67-4186-9A5E-7D4F39AA7C6C}" dt="2022-09-13T08:03:54.856" v="981" actId="1076"/>
        <pc:sldMkLst>
          <pc:docMk/>
          <pc:sldMk cId="2814689958" sldId="279"/>
        </pc:sldMkLst>
        <pc:spChg chg="del">
          <ac:chgData name="藤木 一真" userId="35d03faa18332186" providerId="LiveId" clId="{02655AB3-AD67-4186-9A5E-7D4F39AA7C6C}" dt="2022-09-13T06:49:39.081" v="284" actId="478"/>
          <ac:spMkLst>
            <pc:docMk/>
            <pc:sldMk cId="2814689958" sldId="279"/>
            <ac:spMk id="2" creationId="{8722AC6C-EE99-36E6-8182-F5477A180A7E}"/>
          </ac:spMkLst>
        </pc:spChg>
        <pc:spChg chg="del">
          <ac:chgData name="藤木 一真" userId="35d03faa18332186" providerId="LiveId" clId="{02655AB3-AD67-4186-9A5E-7D4F39AA7C6C}" dt="2022-09-13T06:44:21.098" v="272"/>
          <ac:spMkLst>
            <pc:docMk/>
            <pc:sldMk cId="2814689958" sldId="279"/>
            <ac:spMk id="3" creationId="{A5B46DB9-8E63-EA91-38A3-A80E1C472018}"/>
          </ac:spMkLst>
        </pc:spChg>
        <pc:spChg chg="add del mod">
          <ac:chgData name="藤木 一真" userId="35d03faa18332186" providerId="LiveId" clId="{02655AB3-AD67-4186-9A5E-7D4F39AA7C6C}" dt="2022-09-13T06:54:55.887" v="345"/>
          <ac:spMkLst>
            <pc:docMk/>
            <pc:sldMk cId="2814689958" sldId="279"/>
            <ac:spMk id="10" creationId="{D6D1DABE-6143-26E1-25FB-639F795B8615}"/>
          </ac:spMkLst>
        </pc:spChg>
        <pc:spChg chg="add mod">
          <ac:chgData name="藤木 一真" userId="35d03faa18332186" providerId="LiveId" clId="{02655AB3-AD67-4186-9A5E-7D4F39AA7C6C}" dt="2022-09-13T06:58:44.697" v="398" actId="1076"/>
          <ac:spMkLst>
            <pc:docMk/>
            <pc:sldMk cId="2814689958" sldId="279"/>
            <ac:spMk id="11" creationId="{E3DF28EA-C835-B3CA-E4AF-F7F6419FC98C}"/>
          </ac:spMkLst>
        </pc:spChg>
        <pc:spChg chg="add del mod">
          <ac:chgData name="藤木 一真" userId="35d03faa18332186" providerId="LiveId" clId="{02655AB3-AD67-4186-9A5E-7D4F39AA7C6C}" dt="2022-09-13T06:54:55.871" v="343" actId="478"/>
          <ac:spMkLst>
            <pc:docMk/>
            <pc:sldMk cId="2814689958" sldId="279"/>
            <ac:spMk id="12" creationId="{1C06F50D-B119-06E5-2B19-83B4D23268DF}"/>
          </ac:spMkLst>
        </pc:spChg>
        <pc:spChg chg="add mod">
          <ac:chgData name="藤木 一真" userId="35d03faa18332186" providerId="LiveId" clId="{02655AB3-AD67-4186-9A5E-7D4F39AA7C6C}" dt="2022-09-13T06:56:14.333" v="356" actId="208"/>
          <ac:spMkLst>
            <pc:docMk/>
            <pc:sldMk cId="2814689958" sldId="279"/>
            <ac:spMk id="13" creationId="{818785EC-3391-6956-335A-42639049DF04}"/>
          </ac:spMkLst>
        </pc:spChg>
        <pc:spChg chg="add mod">
          <ac:chgData name="藤木 一真" userId="35d03faa18332186" providerId="LiveId" clId="{02655AB3-AD67-4186-9A5E-7D4F39AA7C6C}" dt="2022-09-13T06:56:30.206" v="358" actId="1076"/>
          <ac:spMkLst>
            <pc:docMk/>
            <pc:sldMk cId="2814689958" sldId="279"/>
            <ac:spMk id="15" creationId="{F73ECC81-EC4E-EADD-AE78-A8A280CC19EF}"/>
          </ac:spMkLst>
        </pc:spChg>
        <pc:spChg chg="add mod">
          <ac:chgData name="藤木 一真" userId="35d03faa18332186" providerId="LiveId" clId="{02655AB3-AD67-4186-9A5E-7D4F39AA7C6C}" dt="2022-09-13T06:58:50.588" v="399" actId="1076"/>
          <ac:spMkLst>
            <pc:docMk/>
            <pc:sldMk cId="2814689958" sldId="279"/>
            <ac:spMk id="21" creationId="{DD6FCE50-7FB9-C998-1E9D-3A311D1FFB8B}"/>
          </ac:spMkLst>
        </pc:spChg>
        <pc:spChg chg="add mod">
          <ac:chgData name="藤木 一真" userId="35d03faa18332186" providerId="LiveId" clId="{02655AB3-AD67-4186-9A5E-7D4F39AA7C6C}" dt="2022-09-13T07:59:35.860" v="881" actId="20577"/>
          <ac:spMkLst>
            <pc:docMk/>
            <pc:sldMk cId="2814689958" sldId="279"/>
            <ac:spMk id="23" creationId="{C744DA2A-32BF-8D2F-860B-C27472C4FBD4}"/>
          </ac:spMkLst>
        </pc:spChg>
        <pc:spChg chg="add mod">
          <ac:chgData name="藤木 一真" userId="35d03faa18332186" providerId="LiveId" clId="{02655AB3-AD67-4186-9A5E-7D4F39AA7C6C}" dt="2022-09-13T07:59:17.540" v="873" actId="1076"/>
          <ac:spMkLst>
            <pc:docMk/>
            <pc:sldMk cId="2814689958" sldId="279"/>
            <ac:spMk id="24" creationId="{2624D80D-C55A-8244-28D6-EF46875AC5D4}"/>
          </ac:spMkLst>
        </pc:spChg>
        <pc:spChg chg="add mod">
          <ac:chgData name="藤木 一真" userId="35d03faa18332186" providerId="LiveId" clId="{02655AB3-AD67-4186-9A5E-7D4F39AA7C6C}" dt="2022-09-13T08:02:35.323" v="930" actId="14100"/>
          <ac:spMkLst>
            <pc:docMk/>
            <pc:sldMk cId="2814689958" sldId="279"/>
            <ac:spMk id="25" creationId="{10C956BE-13EA-CF5E-C9BD-6776A113D801}"/>
          </ac:spMkLst>
        </pc:spChg>
        <pc:spChg chg="add mod">
          <ac:chgData name="藤木 一真" userId="35d03faa18332186" providerId="LiveId" clId="{02655AB3-AD67-4186-9A5E-7D4F39AA7C6C}" dt="2022-09-13T08:03:11.562" v="977" actId="13926"/>
          <ac:spMkLst>
            <pc:docMk/>
            <pc:sldMk cId="2814689958" sldId="279"/>
            <ac:spMk id="27" creationId="{AEC6FC48-D982-5C88-1004-07B53E057A1D}"/>
          </ac:spMkLst>
        </pc:spChg>
        <pc:spChg chg="add mod">
          <ac:chgData name="藤木 一真" userId="35d03faa18332186" providerId="LiveId" clId="{02655AB3-AD67-4186-9A5E-7D4F39AA7C6C}" dt="2022-09-13T08:03:41.332" v="979" actId="1076"/>
          <ac:spMkLst>
            <pc:docMk/>
            <pc:sldMk cId="2814689958" sldId="279"/>
            <ac:spMk id="29" creationId="{03ED02EA-CB30-D587-32A3-5CC57D9A2C29}"/>
          </ac:spMkLst>
        </pc:spChg>
        <pc:spChg chg="add mod">
          <ac:chgData name="藤木 一真" userId="35d03faa18332186" providerId="LiveId" clId="{02655AB3-AD67-4186-9A5E-7D4F39AA7C6C}" dt="2022-09-13T08:03:54.856" v="981" actId="1076"/>
          <ac:spMkLst>
            <pc:docMk/>
            <pc:sldMk cId="2814689958" sldId="279"/>
            <ac:spMk id="31" creationId="{82FBE479-1DFA-963B-B5F7-105398B179E5}"/>
          </ac:spMkLst>
        </pc:spChg>
        <pc:picChg chg="add mod">
          <ac:chgData name="藤木 一真" userId="35d03faa18332186" providerId="LiveId" clId="{02655AB3-AD67-4186-9A5E-7D4F39AA7C6C}" dt="2022-09-13T06:58:33.654" v="396" actId="14100"/>
          <ac:picMkLst>
            <pc:docMk/>
            <pc:sldMk cId="2814689958" sldId="279"/>
            <ac:picMk id="5" creationId="{E99A82FB-0851-53AE-142E-028DC5892E88}"/>
          </ac:picMkLst>
        </pc:picChg>
        <pc:picChg chg="add mod">
          <ac:chgData name="藤木 一真" userId="35d03faa18332186" providerId="LiveId" clId="{02655AB3-AD67-4186-9A5E-7D4F39AA7C6C}" dt="2022-09-13T06:58:38.896" v="397" actId="1076"/>
          <ac:picMkLst>
            <pc:docMk/>
            <pc:sldMk cId="2814689958" sldId="279"/>
            <ac:picMk id="7" creationId="{DB7C132F-067B-383F-FAC5-D2534B778939}"/>
          </ac:picMkLst>
        </pc:picChg>
        <pc:picChg chg="add mod">
          <ac:chgData name="藤木 一真" userId="35d03faa18332186" providerId="LiveId" clId="{02655AB3-AD67-4186-9A5E-7D4F39AA7C6C}" dt="2022-09-13T07:59:18.440" v="874" actId="1076"/>
          <ac:picMkLst>
            <pc:docMk/>
            <pc:sldMk cId="2814689958" sldId="279"/>
            <ac:picMk id="9" creationId="{250E1ABA-4433-06F3-2CFB-0111018F2694}"/>
          </ac:picMkLst>
        </pc:picChg>
        <pc:cxnChg chg="add mod">
          <ac:chgData name="藤木 一真" userId="35d03faa18332186" providerId="LiveId" clId="{02655AB3-AD67-4186-9A5E-7D4F39AA7C6C}" dt="2022-09-13T06:56:59.820" v="360" actId="208"/>
          <ac:cxnSpMkLst>
            <pc:docMk/>
            <pc:sldMk cId="2814689958" sldId="279"/>
            <ac:cxnSpMk id="17" creationId="{F4688F65-62FC-FB98-A9C9-EFD7502FE710}"/>
          </ac:cxnSpMkLst>
        </pc:cxnChg>
        <pc:cxnChg chg="add mod">
          <ac:chgData name="藤木 一真" userId="35d03faa18332186" providerId="LiveId" clId="{02655AB3-AD67-4186-9A5E-7D4F39AA7C6C}" dt="2022-09-13T06:57:22.289" v="363" actId="14100"/>
          <ac:cxnSpMkLst>
            <pc:docMk/>
            <pc:sldMk cId="2814689958" sldId="279"/>
            <ac:cxnSpMk id="18" creationId="{388EDB0E-550E-49D3-379A-540784367F3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DD0060-01BD-E631-359D-66940AEE8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308D01-A555-3581-B4D7-E057A060B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0DA700-E47B-9A04-110A-17B3A845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0A735F-0265-842F-D6C4-1A9807A5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9A413F-614A-390D-CCA1-F531DFF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4D8C4-0C07-369B-CDF7-5332B86E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644E73-A2B7-EB56-64D0-4C49140A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E0818-1359-3E45-7EF8-2455B719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9CF6D-C28B-EDDC-6104-3ACDA597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3215BB-B765-6357-EC56-EEAAFB29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2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3BDEB3-B61A-9893-8D54-25292E409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C30116-F28A-C451-0CD7-A37D69C84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8819E-E9A1-BBCF-5D4C-28F213F5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0438B-D93F-DDB0-E870-5ED1651D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AF662A-0FCF-C2E8-CCDE-2A3137D9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51F8E-9CED-FE12-B869-DAE19BAD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95DF7B-FD26-0306-D947-F776B8D3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E2F2D-FD03-4A63-878C-0CAD1E7C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BD4C20-9FC9-A5B7-EC59-AB7E8144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CD7BEB-4517-517F-E3AD-C1E72FD3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9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5A98C-D792-0944-4932-179C4971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CA0EA4-EDCB-7A33-0A10-40174004B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7FA413-F545-B540-15F2-B5E7F806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560EA5-E95B-E98C-00B5-B2B29D5A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91C517-0ACF-6D8B-6E3C-BD7F3DAA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8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745FD-5E06-704A-6DBE-CDBC9448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22739-B947-C579-E313-1AFDD519A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53783D-DEE1-6DCF-1687-679BA13F9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B79670-5CF9-6E10-5729-F6087F3B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872250-BB6A-3727-0A98-17F70D8A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28FBEB-8442-65A9-D8F2-B3D64919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19727-4CC8-4C8A-9316-06747008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7590A9-038A-7105-42F1-C666B153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401D31-6A96-5C2F-EBFD-A7163E8C1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4FFB1B-4AF6-0EC6-2AE1-BCD94FEA2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E66A736-43AA-5D22-7C0A-95ED53042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9875C8-532E-B55C-5F96-74B15498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A7C27D-24E7-996A-493C-71591AA3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70ADD6-F265-9BAE-6168-4476ACFC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7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14390-C037-6F05-6DA7-6BD2995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7C6BE8-F8CB-E392-5D5F-0C47D6A5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AB34D1-0A5D-B7B7-3A45-587373B3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837143-A57E-8106-9105-691AB4ED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18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6FE366-8FF6-321C-C3B6-AB1F3EAA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DA5609-0636-7BF9-2B91-B606536B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3A47C-374E-9FA5-46FF-423642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9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DD07D-73A4-445D-131A-9576451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5F4E55-C004-5460-208D-66E59324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55A151-B652-2195-532C-12AA4295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F02096-F6AB-7362-6EFE-F52E143B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36BEAF-1033-6C3A-827F-B9C8719A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0C3FE0-71A0-CDC6-450C-DBD41B3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98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9D28D-FE99-B6BB-945D-D91F4363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50E7C2-83F3-C32A-3818-493EFF7D3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F339AA-B875-63D6-830C-B6818073B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D05F38-BD77-6082-430C-832EBD08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ECBB84-CEE7-2448-CC8C-0A94D3E8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C95F01-2C8D-0342-7760-EB40180E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80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B7E683-4572-FEAB-2562-BC1E4A3C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19635B-A768-AF28-B440-95183DBF5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4B30A7-6386-6BAB-906D-0FE049BD5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82A8-5A8B-4A93-8924-EF1D7DEA033E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88D46-F4E9-B5FD-99AE-94DCCB04F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92DFC7-312E-DCFA-2F90-AE163FAE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6499-5660-4E00-B280-DA3EAD4CC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07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42402-1FF7-661F-269A-CB9F36335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ROC</a:t>
            </a:r>
            <a:r>
              <a:rPr lang="en-US" altLang="ja-JP" dirty="0"/>
              <a:t>7</a:t>
            </a:r>
            <a:r>
              <a:rPr lang="ja-JP" altLang="en-US" dirty="0"/>
              <a:t> </a:t>
            </a:r>
            <a:r>
              <a:rPr lang="en-US" altLang="ja-JP" dirty="0"/>
              <a:t>NW4</a:t>
            </a:r>
            <a:r>
              <a:rPr lang="ja-JP" altLang="en-US" dirty="0"/>
              <a:t> </a:t>
            </a:r>
            <a:r>
              <a:rPr lang="en-US" altLang="ja-JP" dirty="0"/>
              <a:t>NE0</a:t>
            </a:r>
            <a:br>
              <a:rPr lang="en-US" altLang="ja-JP" dirty="0"/>
            </a:br>
            <a:r>
              <a:rPr lang="ja-JP" altLang="en-US" dirty="0"/>
              <a:t>（修復済み</a:t>
            </a:r>
            <a:r>
              <a:rPr lang="en-US" altLang="ja-JP" dirty="0"/>
              <a:t>ROC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CC2D3-5F74-9E37-9116-6261C62BF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藤木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77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NW4 D3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Chip(14-17)</a:t>
            </a:r>
            <a:r>
              <a:rPr lang="ja-JP" altLang="en-US" dirty="0"/>
              <a:t>欠け問題 チャンネル </a:t>
            </a:r>
            <a:r>
              <a:rPr lang="en-US" altLang="ja-JP" dirty="0"/>
              <a:t>0-63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E250C-D805-B621-8D60-864872CB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7" y="1302572"/>
            <a:ext cx="10458953" cy="785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F54EDC-1387-9201-7AC0-FFC11254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28" y="4724339"/>
            <a:ext cx="10829026" cy="14526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04E57B-026F-57C9-21F4-CB853019B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8" y="3205600"/>
            <a:ext cx="10829026" cy="14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DF312-D278-2FC4-E1EF-0D5EAB06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02735-0112-8F36-3EEA-AC9AD8CA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NE0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NW4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/>
              <a:t>ROC7</a:t>
            </a:r>
          </a:p>
          <a:p>
            <a:endParaRPr lang="en-US" altLang="ja-JP" dirty="0"/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DF18 Before After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49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ROC7 B2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Chip1, 18 Half Entry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378ABD-EBAD-D71A-6FFB-F3AD77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820"/>
            <a:ext cx="10406063" cy="7810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6443F3A-1674-E387-5BCF-0A92DCF4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988733"/>
            <a:ext cx="10406063" cy="14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ROC7 C1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Chip15 Half Entry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378ABD-EBAD-D71A-6FFB-F3AD77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820"/>
            <a:ext cx="10406063" cy="7810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2980D31-08D5-B69A-318E-E68B36F51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9565"/>
            <a:ext cx="1056254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ROC7 D2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Chip22 Half Entry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378ABD-EBAD-D71A-6FFB-F3AD77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820"/>
            <a:ext cx="10406063" cy="7810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7E3FF1-F559-E63E-87ED-2B4519F2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0" y="2881477"/>
            <a:ext cx="10560170" cy="14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ROC7 D3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Chip(15-17)</a:t>
            </a:r>
            <a:r>
              <a:rPr kumimoji="1" lang="ja-JP" altLang="en-US" dirty="0"/>
              <a:t>欠け問題 </a:t>
            </a:r>
            <a:r>
              <a:rPr lang="ja-JP" altLang="en-US" dirty="0"/>
              <a:t>チャンネル</a:t>
            </a:r>
            <a:r>
              <a:rPr lang="en-US" altLang="ja-JP" dirty="0"/>
              <a:t>0-63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378ABD-EBAD-D71A-6FFB-F3AD775C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820"/>
            <a:ext cx="10406063" cy="7810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2145A94-B639-2372-583E-F6FE01F3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12128"/>
            <a:ext cx="10898038" cy="14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DF312-D278-2FC4-E1EF-0D5EAB06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02735-0112-8F36-3EEA-AC9AD8CA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NE0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NW4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ROC7</a:t>
            </a:r>
          </a:p>
          <a:p>
            <a:endParaRPr lang="en-US" altLang="ja-JP" dirty="0"/>
          </a:p>
          <a:p>
            <a:r>
              <a:rPr kumimoji="1" lang="en-US" altLang="ja-JP" dirty="0"/>
              <a:t>DF18 Before After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07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42866-39B5-9197-AB97-FAFFE6EA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ROC7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2794643-F1A0-7B24-532F-ABB3F6614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18" y="3007744"/>
            <a:ext cx="11479564" cy="2022885"/>
          </a:xfr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CB001A7-6C6F-7F61-6EEC-C59FC97CC2FF}"/>
              </a:ext>
            </a:extLst>
          </p:cNvPr>
          <p:cNvSpPr/>
          <p:nvPr/>
        </p:nvSpPr>
        <p:spPr>
          <a:xfrm>
            <a:off x="5203317" y="5341181"/>
            <a:ext cx="1334218" cy="609600"/>
          </a:xfrm>
          <a:prstGeom prst="wedgeRoundRectCallout">
            <a:avLst>
              <a:gd name="adj1" fmla="val 41748"/>
              <a:gd name="adj2" fmla="val -119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Chip15</a:t>
            </a:r>
          </a:p>
          <a:p>
            <a:pPr algn="ctr"/>
            <a:r>
              <a:rPr lang="en-US" altLang="ja-JP" sz="1600" dirty="0"/>
              <a:t>Half Entry</a:t>
            </a:r>
            <a:endParaRPr kumimoji="1" lang="ja-JP" altLang="en-US" sz="1600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A4AB44D-34DC-4B9F-E1A4-1BA2F9E50AFC}"/>
              </a:ext>
            </a:extLst>
          </p:cNvPr>
          <p:cNvSpPr/>
          <p:nvPr/>
        </p:nvSpPr>
        <p:spPr>
          <a:xfrm>
            <a:off x="3418634" y="5341181"/>
            <a:ext cx="1334218" cy="609600"/>
          </a:xfrm>
          <a:prstGeom prst="wedgeRoundRectCallout">
            <a:avLst>
              <a:gd name="adj1" fmla="val 120202"/>
              <a:gd name="adj2" fmla="val -127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Chip1, 18</a:t>
            </a:r>
          </a:p>
          <a:p>
            <a:pPr algn="ctr"/>
            <a:r>
              <a:rPr lang="en-US" altLang="ja-JP" sz="1600" dirty="0"/>
              <a:t>Half Entry</a:t>
            </a:r>
            <a:endParaRPr kumimoji="1" lang="ja-JP" altLang="en-US" sz="1600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BECD4F8-ABCA-DFD1-2183-83961E58536B}"/>
              </a:ext>
            </a:extLst>
          </p:cNvPr>
          <p:cNvSpPr/>
          <p:nvPr/>
        </p:nvSpPr>
        <p:spPr>
          <a:xfrm>
            <a:off x="3033623" y="1935192"/>
            <a:ext cx="1334218" cy="609600"/>
          </a:xfrm>
          <a:prstGeom prst="wedgeRoundRectCallout">
            <a:avLst>
              <a:gd name="adj1" fmla="val 54373"/>
              <a:gd name="adj2" fmla="val 2434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Chip25</a:t>
            </a:r>
          </a:p>
          <a:p>
            <a:pPr algn="ctr"/>
            <a:r>
              <a:rPr lang="en-US" altLang="ja-JP" sz="1600" dirty="0"/>
              <a:t>Half Entry</a:t>
            </a:r>
            <a:endParaRPr kumimoji="1" lang="ja-JP" altLang="en-US" sz="1600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74282FE7-A9E6-237E-22B4-85E1DBEAAC20}"/>
              </a:ext>
            </a:extLst>
          </p:cNvPr>
          <p:cNvSpPr/>
          <p:nvPr/>
        </p:nvSpPr>
        <p:spPr>
          <a:xfrm>
            <a:off x="6887739" y="5341181"/>
            <a:ext cx="1334218" cy="609600"/>
          </a:xfrm>
          <a:prstGeom prst="wedgeRoundRectCallout">
            <a:avLst>
              <a:gd name="adj1" fmla="val 26418"/>
              <a:gd name="adj2" fmla="val -125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Chip22</a:t>
            </a:r>
          </a:p>
          <a:p>
            <a:pPr algn="ctr"/>
            <a:r>
              <a:rPr lang="en-US" altLang="ja-JP" sz="1600" dirty="0"/>
              <a:t>Half Entry</a:t>
            </a:r>
            <a:endParaRPr kumimoji="1" lang="ja-JP" altLang="en-US" sz="1600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836D284C-05BD-4A6C-B0F5-D814C201307D}"/>
              </a:ext>
            </a:extLst>
          </p:cNvPr>
          <p:cNvSpPr/>
          <p:nvPr/>
        </p:nvSpPr>
        <p:spPr>
          <a:xfrm>
            <a:off x="8740602" y="5341181"/>
            <a:ext cx="1334218" cy="609600"/>
          </a:xfrm>
          <a:prstGeom prst="wedgeRoundRectCallout">
            <a:avLst>
              <a:gd name="adj1" fmla="val -82696"/>
              <a:gd name="adj2" fmla="val -129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チャンネル欠け</a:t>
            </a:r>
            <a:endParaRPr kumimoji="1" lang="en-US" altLang="ja-JP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D1906A-E920-8FA1-C738-37152F85A3C1}"/>
              </a:ext>
            </a:extLst>
          </p:cNvPr>
          <p:cNvSpPr txBox="1"/>
          <p:nvPr/>
        </p:nvSpPr>
        <p:spPr>
          <a:xfrm>
            <a:off x="7057292" y="1062892"/>
            <a:ext cx="402492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直った　　→ </a:t>
            </a:r>
            <a:r>
              <a:rPr kumimoji="1" lang="en-US" altLang="ja-JP" dirty="0"/>
              <a:t>Half Entry, Fiber Latch</a:t>
            </a:r>
          </a:p>
          <a:p>
            <a:r>
              <a:rPr lang="ja-JP" altLang="en-US" dirty="0"/>
              <a:t>直ってない→ </a:t>
            </a:r>
            <a:r>
              <a:rPr lang="en-US" altLang="ja-JP" dirty="0"/>
              <a:t>Half Entry</a:t>
            </a:r>
            <a:endParaRPr kumimoji="1" lang="ja-JP" altLang="en-US" dirty="0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CF462DC1-6845-CAC1-BBA4-AE5AE450D59A}"/>
              </a:ext>
            </a:extLst>
          </p:cNvPr>
          <p:cNvSpPr/>
          <p:nvPr/>
        </p:nvSpPr>
        <p:spPr>
          <a:xfrm>
            <a:off x="5428891" y="1406769"/>
            <a:ext cx="1334218" cy="1138023"/>
          </a:xfrm>
          <a:prstGeom prst="wedgeRoundRectCallout">
            <a:avLst>
              <a:gd name="adj1" fmla="val 26518"/>
              <a:gd name="adj2" fmla="val 1464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Chip15</a:t>
            </a:r>
          </a:p>
          <a:p>
            <a:pPr algn="ctr"/>
            <a:r>
              <a:rPr lang="en-US" altLang="ja-JP" sz="1600" dirty="0"/>
              <a:t>Half Entry</a:t>
            </a:r>
          </a:p>
          <a:p>
            <a:pPr algn="ctr"/>
            <a:r>
              <a:rPr kumimoji="1" lang="ja-JP" altLang="en-US" sz="1600" dirty="0"/>
              <a:t>＋</a:t>
            </a:r>
            <a:endParaRPr kumimoji="1" lang="en-US" altLang="ja-JP" sz="1600" dirty="0"/>
          </a:p>
          <a:p>
            <a:pPr algn="ctr"/>
            <a:r>
              <a:rPr lang="en-US" altLang="ja-JP" sz="1600" dirty="0"/>
              <a:t>ADC</a:t>
            </a:r>
            <a:r>
              <a:rPr lang="ja-JP" altLang="en-US" sz="1600" dirty="0"/>
              <a:t>分布変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60091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C8BB9-99FD-0A83-5C01-1BAF1764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NW4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BD9BB7ED-887D-9F8E-7375-2D6BB7F095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38209"/>
          <a:ext cx="10515601" cy="1726170"/>
        </p:xfrm>
        <a:graphic>
          <a:graphicData uri="http://schemas.openxmlformats.org/drawingml/2006/table">
            <a:tbl>
              <a:tblPr/>
              <a:tblGrid>
                <a:gridCol w="512361">
                  <a:extLst>
                    <a:ext uri="{9D8B030D-6E8A-4147-A177-3AD203B41FA5}">
                      <a16:colId xmlns:a16="http://schemas.microsoft.com/office/drawing/2014/main" val="3999044414"/>
                    </a:ext>
                  </a:extLst>
                </a:gridCol>
                <a:gridCol w="548958">
                  <a:extLst>
                    <a:ext uri="{9D8B030D-6E8A-4147-A177-3AD203B41FA5}">
                      <a16:colId xmlns:a16="http://schemas.microsoft.com/office/drawing/2014/main" val="3104580932"/>
                    </a:ext>
                  </a:extLst>
                </a:gridCol>
                <a:gridCol w="512361">
                  <a:extLst>
                    <a:ext uri="{9D8B030D-6E8A-4147-A177-3AD203B41FA5}">
                      <a16:colId xmlns:a16="http://schemas.microsoft.com/office/drawing/2014/main" val="592010100"/>
                    </a:ext>
                  </a:extLst>
                </a:gridCol>
                <a:gridCol w="780741">
                  <a:extLst>
                    <a:ext uri="{9D8B030D-6E8A-4147-A177-3AD203B41FA5}">
                      <a16:colId xmlns:a16="http://schemas.microsoft.com/office/drawing/2014/main" val="1589025163"/>
                    </a:ext>
                  </a:extLst>
                </a:gridCol>
                <a:gridCol w="707546">
                  <a:extLst>
                    <a:ext uri="{9D8B030D-6E8A-4147-A177-3AD203B41FA5}">
                      <a16:colId xmlns:a16="http://schemas.microsoft.com/office/drawing/2014/main" val="3457124618"/>
                    </a:ext>
                  </a:extLst>
                </a:gridCol>
                <a:gridCol w="500162">
                  <a:extLst>
                    <a:ext uri="{9D8B030D-6E8A-4147-A177-3AD203B41FA5}">
                      <a16:colId xmlns:a16="http://schemas.microsoft.com/office/drawing/2014/main" val="3070023835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1607150560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2725847210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66040478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3431612512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1384836104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187799932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2256356782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2149301042"/>
                    </a:ext>
                  </a:extLst>
                </a:gridCol>
                <a:gridCol w="317176">
                  <a:extLst>
                    <a:ext uri="{9D8B030D-6E8A-4147-A177-3AD203B41FA5}">
                      <a16:colId xmlns:a16="http://schemas.microsoft.com/office/drawing/2014/main" val="2914519242"/>
                    </a:ext>
                  </a:extLst>
                </a:gridCol>
                <a:gridCol w="329375">
                  <a:extLst>
                    <a:ext uri="{9D8B030D-6E8A-4147-A177-3AD203B41FA5}">
                      <a16:colId xmlns:a16="http://schemas.microsoft.com/office/drawing/2014/main" val="3815152263"/>
                    </a:ext>
                  </a:extLst>
                </a:gridCol>
                <a:gridCol w="329375">
                  <a:extLst>
                    <a:ext uri="{9D8B030D-6E8A-4147-A177-3AD203B41FA5}">
                      <a16:colId xmlns:a16="http://schemas.microsoft.com/office/drawing/2014/main" val="2925531778"/>
                    </a:ext>
                  </a:extLst>
                </a:gridCol>
                <a:gridCol w="329375">
                  <a:extLst>
                    <a:ext uri="{9D8B030D-6E8A-4147-A177-3AD203B41FA5}">
                      <a16:colId xmlns:a16="http://schemas.microsoft.com/office/drawing/2014/main" val="1257671068"/>
                    </a:ext>
                  </a:extLst>
                </a:gridCol>
                <a:gridCol w="878333">
                  <a:extLst>
                    <a:ext uri="{9D8B030D-6E8A-4147-A177-3AD203B41FA5}">
                      <a16:colId xmlns:a16="http://schemas.microsoft.com/office/drawing/2014/main" val="48030799"/>
                    </a:ext>
                  </a:extLst>
                </a:gridCol>
                <a:gridCol w="2232430">
                  <a:extLst>
                    <a:ext uri="{9D8B030D-6E8A-4147-A177-3AD203B41FA5}">
                      <a16:colId xmlns:a16="http://schemas.microsoft.com/office/drawing/2014/main" val="2262897964"/>
                    </a:ext>
                  </a:extLst>
                </a:gridCol>
              </a:tblGrid>
              <a:tr h="489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Index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ROC #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FVTX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Regulator  Upgrade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Location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Class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Issue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37774"/>
                  </a:ext>
                </a:extLst>
              </a:tr>
              <a:tr h="2519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NW4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RKN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Fiber Sync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before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23276"/>
                  </a:ext>
                </a:extLst>
              </a:tr>
              <a:tr h="24276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48887"/>
                  </a:ext>
                </a:extLst>
              </a:tr>
              <a:tr h="489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Index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ROC #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FVTX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Regulator  Upgrade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Location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Class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D1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Issue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Status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19355"/>
                  </a:ext>
                </a:extLst>
              </a:tr>
              <a:tr h="2519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NW4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RKN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Fiber Sync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after</a:t>
                      </a:r>
                    </a:p>
                  </a:txBody>
                  <a:tcPr marL="4575" marR="4575" marT="45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605129"/>
                  </a:ext>
                </a:extLst>
              </a:tr>
            </a:tbl>
          </a:graphicData>
        </a:graphic>
      </p:graphicFrame>
      <p:sp>
        <p:nvSpPr>
          <p:cNvPr id="12" name="フレーム 11">
            <a:extLst>
              <a:ext uri="{FF2B5EF4-FFF2-40B4-BE49-F238E27FC236}">
                <a16:creationId xmlns:a16="http://schemas.microsoft.com/office/drawing/2014/main" id="{9207C7A8-9888-17E3-C867-BD4C1FD4B757}"/>
              </a:ext>
            </a:extLst>
          </p:cNvPr>
          <p:cNvSpPr/>
          <p:nvPr/>
        </p:nvSpPr>
        <p:spPr>
          <a:xfrm>
            <a:off x="5345723" y="4551939"/>
            <a:ext cx="664308" cy="328246"/>
          </a:xfrm>
          <a:prstGeom prst="frame">
            <a:avLst>
              <a:gd name="adj1" fmla="val 165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>
            <a:extLst>
              <a:ext uri="{FF2B5EF4-FFF2-40B4-BE49-F238E27FC236}">
                <a16:creationId xmlns:a16="http://schemas.microsoft.com/office/drawing/2014/main" id="{B78FC45A-C5A4-AAB0-7D81-960ECE0E0A59}"/>
              </a:ext>
            </a:extLst>
          </p:cNvPr>
          <p:cNvSpPr/>
          <p:nvPr/>
        </p:nvSpPr>
        <p:spPr>
          <a:xfrm>
            <a:off x="7225323" y="3579447"/>
            <a:ext cx="386862" cy="328246"/>
          </a:xfrm>
          <a:prstGeom prst="frame">
            <a:avLst>
              <a:gd name="adj1" fmla="val 165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>
            <a:extLst>
              <a:ext uri="{FF2B5EF4-FFF2-40B4-BE49-F238E27FC236}">
                <a16:creationId xmlns:a16="http://schemas.microsoft.com/office/drawing/2014/main" id="{821EEF48-28C0-D929-CCD2-53B39A13D40F}"/>
              </a:ext>
            </a:extLst>
          </p:cNvPr>
          <p:cNvSpPr/>
          <p:nvPr/>
        </p:nvSpPr>
        <p:spPr>
          <a:xfrm>
            <a:off x="7209693" y="4567744"/>
            <a:ext cx="386862" cy="328246"/>
          </a:xfrm>
          <a:prstGeom prst="frame">
            <a:avLst>
              <a:gd name="adj1" fmla="val 165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43EB5E3C-3F47-42B5-0B54-8770EEE87286}"/>
              </a:ext>
            </a:extLst>
          </p:cNvPr>
          <p:cNvSpPr/>
          <p:nvPr/>
        </p:nvSpPr>
        <p:spPr>
          <a:xfrm>
            <a:off x="4011504" y="1922584"/>
            <a:ext cx="1253263" cy="514141"/>
          </a:xfrm>
          <a:prstGeom prst="wedgeRoundRectCallout">
            <a:avLst>
              <a:gd name="adj1" fmla="val 68494"/>
              <a:gd name="adj2" fmla="val 279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サイド欠け</a:t>
            </a:r>
            <a:endParaRPr kumimoji="1" lang="en-US" altLang="ja-JP" sz="1600" dirty="0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6F7A991F-1ACD-45A9-EE8C-27F4AB3B1C8E}"/>
              </a:ext>
            </a:extLst>
          </p:cNvPr>
          <p:cNvSpPr/>
          <p:nvPr/>
        </p:nvSpPr>
        <p:spPr>
          <a:xfrm>
            <a:off x="4011505" y="5636201"/>
            <a:ext cx="1162280" cy="514141"/>
          </a:xfrm>
          <a:prstGeom prst="wedgeRoundRectCallout">
            <a:avLst>
              <a:gd name="adj1" fmla="val 76563"/>
              <a:gd name="adj2" fmla="val -215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半分欠け</a:t>
            </a:r>
            <a:endParaRPr kumimoji="1" lang="en-US" altLang="ja-JP" sz="1600" dirty="0"/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B9819B34-D0EC-472E-4A65-F298E55AE98E}"/>
              </a:ext>
            </a:extLst>
          </p:cNvPr>
          <p:cNvSpPr/>
          <p:nvPr/>
        </p:nvSpPr>
        <p:spPr>
          <a:xfrm>
            <a:off x="5514859" y="1922583"/>
            <a:ext cx="1253263" cy="514141"/>
          </a:xfrm>
          <a:prstGeom prst="wedgeRoundRectCallout">
            <a:avLst>
              <a:gd name="adj1" fmla="val -24864"/>
              <a:gd name="adj2" fmla="val 275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Half Entry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0774D86-E35E-F560-1CBD-52C4C82E0E8E}"/>
              </a:ext>
            </a:extLst>
          </p:cNvPr>
          <p:cNvSpPr/>
          <p:nvPr/>
        </p:nvSpPr>
        <p:spPr>
          <a:xfrm>
            <a:off x="7316006" y="5636200"/>
            <a:ext cx="1357924" cy="514141"/>
          </a:xfrm>
          <a:prstGeom prst="wedgeRoundRectCallout">
            <a:avLst>
              <a:gd name="adj1" fmla="val 9136"/>
              <a:gd name="adj2" fmla="val -201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チャンネル欠け</a:t>
            </a:r>
            <a:endParaRPr kumimoji="1" lang="en-US" altLang="ja-JP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2697F5-6B84-044B-B6BB-E75D9CC4A477}"/>
              </a:ext>
            </a:extLst>
          </p:cNvPr>
          <p:cNvSpPr txBox="1"/>
          <p:nvPr/>
        </p:nvSpPr>
        <p:spPr>
          <a:xfrm>
            <a:off x="7057292" y="1062892"/>
            <a:ext cx="429650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直った　　→ </a:t>
            </a:r>
            <a:r>
              <a:rPr lang="en-US" altLang="ja-JP" dirty="0"/>
              <a:t>Half Entry</a:t>
            </a:r>
            <a:endParaRPr kumimoji="1" lang="en-US" altLang="ja-JP" dirty="0"/>
          </a:p>
          <a:p>
            <a:r>
              <a:rPr lang="ja-JP" altLang="en-US" dirty="0"/>
              <a:t>直ってない→ サイド欠け</a:t>
            </a:r>
            <a:r>
              <a:rPr lang="en-US" altLang="ja-JP" dirty="0"/>
              <a:t>, Fiber Latch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5DBF03-A09A-89D0-BC7C-EDE2D0FE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77" y="3630759"/>
            <a:ext cx="280990" cy="253485"/>
          </a:xfrm>
          <a:prstGeom prst="rect">
            <a:avLst/>
          </a:prstGeom>
        </p:spPr>
      </p:pic>
      <p:sp>
        <p:nvSpPr>
          <p:cNvPr id="10" name="フレーム 9">
            <a:extLst>
              <a:ext uri="{FF2B5EF4-FFF2-40B4-BE49-F238E27FC236}">
                <a16:creationId xmlns:a16="http://schemas.microsoft.com/office/drawing/2014/main" id="{C86D42B1-A211-8889-357A-BC63B61A2D85}"/>
              </a:ext>
            </a:extLst>
          </p:cNvPr>
          <p:cNvSpPr/>
          <p:nvPr/>
        </p:nvSpPr>
        <p:spPr>
          <a:xfrm>
            <a:off x="5345723" y="3588125"/>
            <a:ext cx="629957" cy="328246"/>
          </a:xfrm>
          <a:prstGeom prst="frame">
            <a:avLst>
              <a:gd name="adj1" fmla="val 165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0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DEA88-08C5-D9DE-3815-438A0CAB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NE0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3882A65-D683-FCB2-A754-C59D1C31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54" y="3024996"/>
            <a:ext cx="11485882" cy="2027647"/>
          </a:xfr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128F8DB2-6C35-3E06-3536-EB102E933845}"/>
              </a:ext>
            </a:extLst>
          </p:cNvPr>
          <p:cNvSpPr/>
          <p:nvPr/>
        </p:nvSpPr>
        <p:spPr>
          <a:xfrm>
            <a:off x="4503685" y="1797538"/>
            <a:ext cx="1678284" cy="854443"/>
          </a:xfrm>
          <a:prstGeom prst="wedgeRoundRectCallout">
            <a:avLst>
              <a:gd name="adj1" fmla="val -44429"/>
              <a:gd name="adj2" fmla="val 171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①</a:t>
            </a:r>
            <a:r>
              <a:rPr kumimoji="1" lang="en-US" altLang="ja-JP" sz="1600" dirty="0"/>
              <a:t>Fiber Latch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②変なデータ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③</a:t>
            </a:r>
            <a:r>
              <a:rPr lang="en-US" altLang="ja-JP" sz="1600" dirty="0"/>
              <a:t>All OK!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94907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21E8-5F2D-BB4C-A53A-332BBD88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デバッグ方法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129486-F1A0-66E4-42FF-0D46E70B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INTT</a:t>
            </a:r>
            <a:r>
              <a:rPr kumimoji="1" lang="ja-JP" altLang="en-US" dirty="0"/>
              <a:t>シリコンモジュール＋マイクロ同軸ケーブル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データが取れないポートは</a:t>
            </a:r>
            <a:r>
              <a:rPr kumimoji="1" lang="en-US" altLang="ja-JP" dirty="0"/>
              <a:t>10</a:t>
            </a:r>
            <a:r>
              <a:rPr lang="ja-JP" altLang="en-US" dirty="0"/>
              <a:t>回程度</a:t>
            </a:r>
            <a:r>
              <a:rPr kumimoji="1" lang="ja-JP" altLang="en-US" dirty="0"/>
              <a:t>測定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毎回コネクタはつけなおし、清掃</a:t>
            </a:r>
          </a:p>
        </p:txBody>
      </p:sp>
    </p:spTree>
    <p:extLst>
      <p:ext uri="{BB962C8B-B14F-4D97-AF65-F5344CB8AC3E}">
        <p14:creationId xmlns:p14="http://schemas.microsoft.com/office/powerpoint/2010/main" val="17837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32F08-E176-492C-0867-E4FACCE7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F6B1F-5C1F-9A7F-CD8D-0653E941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全体的に改善されている。</a:t>
            </a:r>
            <a:endParaRPr lang="en-US" altLang="ja-JP" dirty="0"/>
          </a:p>
          <a:p>
            <a:r>
              <a:rPr kumimoji="1" lang="ja-JP" altLang="en-US" dirty="0"/>
              <a:t>しかし、</a:t>
            </a:r>
            <a:r>
              <a:rPr kumimoji="1" lang="en-US" altLang="ja-JP" dirty="0"/>
              <a:t>DF18</a:t>
            </a:r>
            <a:r>
              <a:rPr kumimoji="1" lang="ja-JP" altLang="en-US" dirty="0"/>
              <a:t>の交換によって直ると確証できる問題パターンは確認できなかった。</a:t>
            </a:r>
            <a:endParaRPr kumimoji="1" lang="en-US" altLang="ja-JP" dirty="0"/>
          </a:p>
          <a:p>
            <a:r>
              <a:rPr lang="en-US" altLang="ja-JP" dirty="0"/>
              <a:t>DF18</a:t>
            </a:r>
            <a:r>
              <a:rPr lang="ja-JP" altLang="en-US" dirty="0"/>
              <a:t>を交換していないポートが直ったり、おかしくなったりしている。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73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ED3D8A-9FC1-66CA-D513-B229360C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デバッグ結果</a:t>
            </a:r>
          </a:p>
        </p:txBody>
      </p:sp>
      <p:pic>
        <p:nvPicPr>
          <p:cNvPr id="26" name="コンテンツ プレースホルダー 25">
            <a:extLst>
              <a:ext uri="{FF2B5EF4-FFF2-40B4-BE49-F238E27FC236}">
                <a16:creationId xmlns:a16="http://schemas.microsoft.com/office/drawing/2014/main" id="{525A4032-D707-4E3C-336A-8577E4A44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68" y="3355975"/>
            <a:ext cx="10406063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DF312-D278-2FC4-E1EF-0D5EAB06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02735-0112-8F36-3EEA-AC9AD8CA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NE0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NW4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ROC7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DF18 Before After</a:t>
            </a:r>
            <a:endParaRPr kumimoji="1" lang="ja-JP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NE0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Fiber</a:t>
            </a:r>
            <a:r>
              <a:rPr lang="ja-JP" altLang="en-US" dirty="0"/>
              <a:t> </a:t>
            </a:r>
            <a:r>
              <a:rPr lang="en-US" altLang="ja-JP" dirty="0"/>
              <a:t>Latch</a:t>
            </a:r>
            <a:r>
              <a:rPr lang="ja-JP" altLang="en-US" dirty="0"/>
              <a:t>問題</a:t>
            </a:r>
            <a:endParaRPr lang="en-US" altLang="ja-JP" dirty="0"/>
          </a:p>
          <a:p>
            <a:r>
              <a:rPr lang="en-US" altLang="ja-JP" dirty="0"/>
              <a:t>FEM</a:t>
            </a:r>
            <a:r>
              <a:rPr lang="ja-JP" altLang="en-US" dirty="0"/>
              <a:t> </a:t>
            </a:r>
            <a:r>
              <a:rPr lang="en-US" altLang="ja-JP" dirty="0"/>
              <a:t>Front</a:t>
            </a:r>
            <a:r>
              <a:rPr lang="ja-JP" altLang="en-US" dirty="0"/>
              <a:t> </a:t>
            </a:r>
            <a:r>
              <a:rPr lang="en-US" altLang="ja-JP" dirty="0"/>
              <a:t>Panel</a:t>
            </a:r>
            <a:r>
              <a:rPr lang="ja-JP" altLang="en-US" dirty="0"/>
              <a:t> </a:t>
            </a:r>
            <a:r>
              <a:rPr lang="en-US" altLang="ja-JP" dirty="0"/>
              <a:t>LED</a:t>
            </a:r>
            <a:r>
              <a:rPr lang="ja-JP" altLang="en-US" dirty="0"/>
              <a:t> </a:t>
            </a:r>
            <a:r>
              <a:rPr lang="en-US" altLang="ja-JP" dirty="0"/>
              <a:t>1, 6</a:t>
            </a:r>
            <a:r>
              <a:rPr lang="ja-JP" altLang="en-US" dirty="0"/>
              <a:t>番不点灯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FDE1354-5F6E-B419-7496-E5935D3C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5366"/>
            <a:ext cx="8047008" cy="285980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737153FE-C8E9-FF90-8025-D4E7BCA0153C}"/>
              </a:ext>
            </a:extLst>
          </p:cNvPr>
          <p:cNvSpPr/>
          <p:nvPr/>
        </p:nvSpPr>
        <p:spPr>
          <a:xfrm>
            <a:off x="7303698" y="4203939"/>
            <a:ext cx="276045" cy="276045"/>
          </a:xfrm>
          <a:prstGeom prst="ellipse">
            <a:avLst/>
          </a:prstGeom>
          <a:solidFill>
            <a:srgbClr val="454315"/>
          </a:solidFill>
          <a:ln>
            <a:solidFill>
              <a:srgbClr val="454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919E09F-C312-C918-F9D4-BFB32E6DB68B}"/>
              </a:ext>
            </a:extLst>
          </p:cNvPr>
          <p:cNvSpPr/>
          <p:nvPr/>
        </p:nvSpPr>
        <p:spPr>
          <a:xfrm>
            <a:off x="7651630" y="5155720"/>
            <a:ext cx="276045" cy="276045"/>
          </a:xfrm>
          <a:prstGeom prst="ellipse">
            <a:avLst/>
          </a:prstGeom>
          <a:solidFill>
            <a:srgbClr val="454315"/>
          </a:solidFill>
          <a:ln>
            <a:solidFill>
              <a:srgbClr val="454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C8EB24C-A7D5-26A0-1C4D-7A581C2E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09" y="679543"/>
            <a:ext cx="9339533" cy="6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DF312-D278-2FC4-E1EF-0D5EAB06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02735-0112-8F36-3EEA-AC9AD8CA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NE0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/>
              <a:t>NW4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ROC7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2">
                    <a:lumMod val="90000"/>
                  </a:schemeClr>
                </a:solidFill>
              </a:rPr>
              <a:t>DF18 Before After</a:t>
            </a:r>
          </a:p>
          <a:p>
            <a:endParaRPr lang="en-US" altLang="ja-JP" dirty="0">
              <a:solidFill>
                <a:schemeClr val="bg2">
                  <a:lumMod val="90000"/>
                </a:schemeClr>
              </a:solidFill>
            </a:endParaRPr>
          </a:p>
          <a:p>
            <a:endParaRPr kumimoji="1" lang="ja-JP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NW4 B1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片サイド（</a:t>
            </a:r>
            <a:r>
              <a:rPr lang="en-US" altLang="ja-JP" dirty="0"/>
              <a:t>Chip14-26</a:t>
            </a:r>
            <a:r>
              <a:rPr lang="ja-JP" altLang="en-US" dirty="0"/>
              <a:t>） データ来ない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E250C-D805-B621-8D60-864872CB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7" y="1302572"/>
            <a:ext cx="9769373" cy="7332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356CD8-A83D-AE09-1E4F-2CB02628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23551"/>
            <a:ext cx="10121661" cy="13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99A82FB-0851-53AE-142E-028DC589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00" y="224587"/>
            <a:ext cx="3473952" cy="2605464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B7C132F-067B-383F-FAC5-D2534B77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98" y="3529669"/>
            <a:ext cx="3473950" cy="26054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0E1ABA-4433-06F3-2CFB-0111018F2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5" y="686192"/>
            <a:ext cx="5717471" cy="405688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DF28EA-C835-B3CA-E4AF-F7F6419FC98C}"/>
              </a:ext>
            </a:extLst>
          </p:cNvPr>
          <p:cNvSpPr txBox="1"/>
          <p:nvPr/>
        </p:nvSpPr>
        <p:spPr>
          <a:xfrm>
            <a:off x="7677150" y="2810528"/>
            <a:ext cx="21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B1</a:t>
            </a:r>
            <a:r>
              <a:rPr kumimoji="1" lang="ja-JP" altLang="en-US" dirty="0"/>
              <a:t>ポートサイド１</a:t>
            </a:r>
          </a:p>
        </p:txBody>
      </p:sp>
      <p:sp>
        <p:nvSpPr>
          <p:cNvPr id="13" name="フレーム 12">
            <a:extLst>
              <a:ext uri="{FF2B5EF4-FFF2-40B4-BE49-F238E27FC236}">
                <a16:creationId xmlns:a16="http://schemas.microsoft.com/office/drawing/2014/main" id="{818785EC-3391-6956-335A-42639049DF04}"/>
              </a:ext>
            </a:extLst>
          </p:cNvPr>
          <p:cNvSpPr/>
          <p:nvPr/>
        </p:nvSpPr>
        <p:spPr>
          <a:xfrm>
            <a:off x="4311650" y="2330450"/>
            <a:ext cx="1219200" cy="1714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>
            <a:extLst>
              <a:ext uri="{FF2B5EF4-FFF2-40B4-BE49-F238E27FC236}">
                <a16:creationId xmlns:a16="http://schemas.microsoft.com/office/drawing/2014/main" id="{F73ECC81-EC4E-EADD-AE78-A8A280CC19EF}"/>
              </a:ext>
            </a:extLst>
          </p:cNvPr>
          <p:cNvSpPr/>
          <p:nvPr/>
        </p:nvSpPr>
        <p:spPr>
          <a:xfrm>
            <a:off x="4311650" y="2482466"/>
            <a:ext cx="1219200" cy="1714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4688F65-62FC-FB98-A9C9-EFD7502FE710}"/>
              </a:ext>
            </a:extLst>
          </p:cNvPr>
          <p:cNvCxnSpPr>
            <a:stCxn id="13" idx="3"/>
          </p:cNvCxnSpPr>
          <p:nvPr/>
        </p:nvCxnSpPr>
        <p:spPr>
          <a:xfrm flipV="1">
            <a:off x="5530850" y="2181417"/>
            <a:ext cx="1282700" cy="234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88EDB0E-550E-49D3-379A-540784367F39}"/>
              </a:ext>
            </a:extLst>
          </p:cNvPr>
          <p:cNvCxnSpPr>
            <a:cxnSpLocks/>
          </p:cNvCxnSpPr>
          <p:nvPr/>
        </p:nvCxnSpPr>
        <p:spPr>
          <a:xfrm>
            <a:off x="5530850" y="2592292"/>
            <a:ext cx="1282700" cy="1338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6FCE50-7FB9-C998-1E9D-3A311D1FFB8B}"/>
              </a:ext>
            </a:extLst>
          </p:cNvPr>
          <p:cNvSpPr txBox="1"/>
          <p:nvPr/>
        </p:nvSpPr>
        <p:spPr>
          <a:xfrm>
            <a:off x="7677150" y="6135132"/>
            <a:ext cx="21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B1</a:t>
            </a:r>
            <a:r>
              <a:rPr kumimoji="1" lang="ja-JP" altLang="en-US" dirty="0"/>
              <a:t>ポートサイド０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44DA2A-32BF-8D2F-860B-C27472C4FBD4}"/>
              </a:ext>
            </a:extLst>
          </p:cNvPr>
          <p:cNvSpPr txBox="1"/>
          <p:nvPr/>
        </p:nvSpPr>
        <p:spPr>
          <a:xfrm>
            <a:off x="431800" y="4872666"/>
            <a:ext cx="598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・キャリブ中にオシロのプローブを</a:t>
            </a:r>
            <a:r>
              <a:rPr lang="ja-JP" altLang="en-US" dirty="0"/>
              <a:t>マルチプレクサーの出力にあてた。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B1</a:t>
            </a:r>
            <a:r>
              <a:rPr kumimoji="1" lang="ja-JP" altLang="en-US" dirty="0"/>
              <a:t>ポートのサイド１にキャリブレーションパルスがきていないことが分かる。</a:t>
            </a:r>
            <a:endParaRPr kumimoji="1" lang="en-US" altLang="ja-JP" dirty="0"/>
          </a:p>
          <a:p>
            <a:r>
              <a:rPr lang="ja-JP" altLang="en-US" dirty="0"/>
              <a:t>・マルチプレクサー</a:t>
            </a:r>
            <a:r>
              <a:rPr lang="en-US" altLang="ja-JP" dirty="0"/>
              <a:t>U767</a:t>
            </a:r>
            <a:r>
              <a:rPr lang="ja-JP" altLang="en-US" dirty="0"/>
              <a:t>を交換すれば復活する見込みがある。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24D80D-C55A-8244-28D6-EF46875AC5D4}"/>
              </a:ext>
            </a:extLst>
          </p:cNvPr>
          <p:cNvSpPr txBox="1"/>
          <p:nvPr/>
        </p:nvSpPr>
        <p:spPr>
          <a:xfrm>
            <a:off x="1491230" y="4244152"/>
            <a:ext cx="2636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マルチプレクサー</a:t>
            </a:r>
            <a:r>
              <a:rPr lang="en-US" altLang="ja-JP" dirty="0"/>
              <a:t>U767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C956BE-13EA-CF5E-C9BD-6776A113D801}"/>
              </a:ext>
            </a:extLst>
          </p:cNvPr>
          <p:cNvSpPr txBox="1"/>
          <p:nvPr/>
        </p:nvSpPr>
        <p:spPr>
          <a:xfrm>
            <a:off x="10344148" y="1322099"/>
            <a:ext cx="1739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highlight>
                  <a:srgbClr val="00FFFF"/>
                </a:highlight>
              </a:rPr>
              <a:t>キャリブレーションパルス</a:t>
            </a:r>
            <a:endParaRPr kumimoji="1" lang="ja-JP" altLang="en-US" sz="1000" dirty="0">
              <a:highlight>
                <a:srgbClr val="00FFFF"/>
              </a:highlight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EC6FC48-D982-5C88-1004-07B53E057A1D}"/>
              </a:ext>
            </a:extLst>
          </p:cNvPr>
          <p:cNvSpPr txBox="1"/>
          <p:nvPr/>
        </p:nvSpPr>
        <p:spPr>
          <a:xfrm>
            <a:off x="10344148" y="2076075"/>
            <a:ext cx="1739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highlight>
                  <a:srgbClr val="FF00FF"/>
                </a:highlight>
              </a:rPr>
              <a:t>トリガー信号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ED02EA-CB30-D587-32A3-5CC57D9A2C29}"/>
              </a:ext>
            </a:extLst>
          </p:cNvPr>
          <p:cNvSpPr txBox="1"/>
          <p:nvPr/>
        </p:nvSpPr>
        <p:spPr>
          <a:xfrm>
            <a:off x="10344148" y="4535705"/>
            <a:ext cx="1739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highlight>
                  <a:srgbClr val="00FFFF"/>
                </a:highlight>
              </a:rPr>
              <a:t>キャリブレーションパルス</a:t>
            </a:r>
            <a:endParaRPr kumimoji="1" lang="ja-JP" altLang="en-US" sz="1000" dirty="0">
              <a:highlight>
                <a:srgbClr val="00FFFF"/>
              </a:highlight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2FBE479-1DFA-963B-B5F7-105398B179E5}"/>
              </a:ext>
            </a:extLst>
          </p:cNvPr>
          <p:cNvSpPr txBox="1"/>
          <p:nvPr/>
        </p:nvSpPr>
        <p:spPr>
          <a:xfrm>
            <a:off x="10344148" y="5358433"/>
            <a:ext cx="1739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highlight>
                  <a:srgbClr val="FF00FF"/>
                </a:highlight>
              </a:rPr>
              <a:t>トリガー信号</a:t>
            </a:r>
          </a:p>
        </p:txBody>
      </p:sp>
    </p:spTree>
    <p:extLst>
      <p:ext uri="{BB962C8B-B14F-4D97-AF65-F5344CB8AC3E}">
        <p14:creationId xmlns:p14="http://schemas.microsoft.com/office/powerpoint/2010/main" val="281468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8FB8B-4683-9E80-ACEA-91A39BF6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NW4 D1</a:t>
            </a:r>
            <a:r>
              <a:rPr lang="ja-JP" altLang="en-US" dirty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0A2BB9-A5D5-C7D4-B12F-2CE3521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Fiber</a:t>
            </a:r>
            <a:r>
              <a:rPr lang="ja-JP" altLang="en-US" dirty="0"/>
              <a:t> </a:t>
            </a:r>
            <a:r>
              <a:rPr lang="en-US" altLang="ja-JP" dirty="0"/>
              <a:t>Latch</a:t>
            </a:r>
            <a:r>
              <a:rPr lang="ja-JP" altLang="en-US" dirty="0"/>
              <a:t>問題</a:t>
            </a:r>
            <a:endParaRPr lang="en-US" altLang="ja-JP" dirty="0"/>
          </a:p>
          <a:p>
            <a:r>
              <a:rPr lang="en-US" altLang="ja-JP" dirty="0"/>
              <a:t>FEM</a:t>
            </a:r>
            <a:r>
              <a:rPr lang="ja-JP" altLang="en-US" dirty="0"/>
              <a:t> </a:t>
            </a:r>
            <a:r>
              <a:rPr lang="en-US" altLang="ja-JP" dirty="0"/>
              <a:t>Front</a:t>
            </a:r>
            <a:r>
              <a:rPr lang="ja-JP" altLang="en-US" dirty="0"/>
              <a:t> </a:t>
            </a:r>
            <a:r>
              <a:rPr lang="en-US" altLang="ja-JP" dirty="0"/>
              <a:t>Panel</a:t>
            </a:r>
            <a:r>
              <a:rPr lang="ja-JP" altLang="en-US" dirty="0"/>
              <a:t> </a:t>
            </a:r>
            <a:r>
              <a:rPr lang="en-US" altLang="ja-JP" dirty="0"/>
              <a:t>LED</a:t>
            </a:r>
            <a:r>
              <a:rPr lang="ja-JP" altLang="en-US" dirty="0"/>
              <a:t> </a:t>
            </a:r>
            <a:r>
              <a:rPr lang="en-US" altLang="ja-JP" dirty="0"/>
              <a:t>6</a:t>
            </a:r>
            <a:r>
              <a:rPr lang="ja-JP" altLang="en-US" dirty="0"/>
              <a:t>番不点灯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E250C-D805-B621-8D60-864872CB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8" y="1302572"/>
            <a:ext cx="8998654" cy="6754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17B136-F171-8BF3-33FE-CE798CF5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85366"/>
            <a:ext cx="8047008" cy="28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4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408</Words>
  <Application>Microsoft Office PowerPoint</Application>
  <PresentationFormat>ワイド画面</PresentationFormat>
  <Paragraphs>215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ROC7 NW4 NE0 （修復済みROC）</vt:lpstr>
      <vt:lpstr>デバッグ方法</vt:lpstr>
      <vt:lpstr> デバッグ結果</vt:lpstr>
      <vt:lpstr>目次</vt:lpstr>
      <vt:lpstr>NE0</vt:lpstr>
      <vt:lpstr>目次</vt:lpstr>
      <vt:lpstr>NW4 B1ポート</vt:lpstr>
      <vt:lpstr>PowerPoint プレゼンテーション</vt:lpstr>
      <vt:lpstr>NW4 D1ポート</vt:lpstr>
      <vt:lpstr>NW4 D3ポート</vt:lpstr>
      <vt:lpstr>目次</vt:lpstr>
      <vt:lpstr>ROC7 B2ポート</vt:lpstr>
      <vt:lpstr>ROC7 C1ポート</vt:lpstr>
      <vt:lpstr>ROC7 D2ポート</vt:lpstr>
      <vt:lpstr>ROC7 D3ポート</vt:lpstr>
      <vt:lpstr>目次</vt:lpstr>
      <vt:lpstr>ROC7</vt:lpstr>
      <vt:lpstr>NW4</vt:lpstr>
      <vt:lpstr>NE0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ROC7 NW4 NE0 （修復済みROC）</dc:title>
  <dc:creator>藤木 一真</dc:creator>
  <cp:lastModifiedBy>藤木 一真</cp:lastModifiedBy>
  <cp:revision>1</cp:revision>
  <dcterms:created xsi:type="dcterms:W3CDTF">2022-09-09T02:17:02Z</dcterms:created>
  <dcterms:modified xsi:type="dcterms:W3CDTF">2022-09-13T08:23:41Z</dcterms:modified>
</cp:coreProperties>
</file>