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76" r:id="rId5"/>
    <p:sldId id="275" r:id="rId6"/>
    <p:sldId id="274" r:id="rId7"/>
    <p:sldId id="273" r:id="rId8"/>
    <p:sldId id="272" r:id="rId9"/>
    <p:sldId id="277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/>
    <p:restoredTop sz="95915"/>
  </p:normalViewPr>
  <p:slideViewPr>
    <p:cSldViewPr snapToGrid="0">
      <p:cViewPr varScale="1">
        <p:scale>
          <a:sx n="95" d="100"/>
          <a:sy n="95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385309-39A8-BEED-A243-7057D92FE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DC6ECA-3141-5FAD-942E-EA5CCAEA5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44598E-399C-F095-45CB-ED063BAB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1CDA-B8E8-1549-BC21-390F3A8AA320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637FF9-3470-EBA6-CBEC-3B411922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623E6D-19C7-9921-4B49-812076D3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A-0099-3248-B8D2-E1C8D93277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22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0F073E-6AE8-1FF7-5964-CDFF4F0A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9CA178A-0390-0ED3-1E47-07E014075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51FEC6-0C35-EBA9-75A0-75952D85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1CDA-B8E8-1549-BC21-390F3A8AA320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5F10AB-B52F-7CF9-0CA3-67FD89C0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256DD-2085-E9FD-2524-CE2565D6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A-0099-3248-B8D2-E1C8D93277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78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45B8D7C-F8BC-EB8B-48E3-78910A008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D43FA3F-90E0-66F1-0A2C-1177E1218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BDA057-6325-EA6D-A967-CC75EA08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1CDA-B8E8-1549-BC21-390F3A8AA320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B80C15-D9F4-BFB1-8B06-089F1390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2BCA74-A664-48BC-DEB3-4324D115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A-0099-3248-B8D2-E1C8D93277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33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397DDB-F74F-2B44-97B2-B172A1B7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C40ADA-FE30-E1D1-D331-B3598C2FB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AA384E-3FB5-0365-94D5-9FE52CF5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1CDA-B8E8-1549-BC21-390F3A8AA320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AD6E49-4780-6BE7-A33A-315AB8CC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9A382C-9CEC-6C01-6E90-3E70CFC74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A-0099-3248-B8D2-E1C8D93277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51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C2DAF1-ECC7-C1E0-20A3-FE34092A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9F4581-C2DD-B367-3AE8-BCBCA2532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463F77-B672-B0EE-0A65-49460F86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1CDA-B8E8-1549-BC21-390F3A8AA320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107EE8-A166-57DF-5939-6E79FA01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966362-93AC-5F14-DBA2-8FE86878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A-0099-3248-B8D2-E1C8D93277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51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0C995F-844C-6F1B-1347-E3BF9495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68F7EA-99FA-EB4C-7063-09CAF59DF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B9C1955-91A8-48E7-687D-FD296FE4C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46CD8B-79F8-8A4E-4E77-2A925A3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1CDA-B8E8-1549-BC21-390F3A8AA320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40AE36-72C9-7184-CC09-9D3FFB55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670D9D-6B3B-11D6-4C67-2FCF9DD1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A-0099-3248-B8D2-E1C8D93277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97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D8185D-6C4D-7BCA-5DBB-A5E6DEFB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A87CAA-AA7E-9BE2-D0C6-CF18AC15C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7CB3D97-ED98-633C-C391-A8CC7F165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418E930-F3A1-A6D0-50AA-0D1311BAB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E6EA374-A11B-C9E8-1EAA-D7A8B7D2C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F753DA3-D672-1A87-E563-8B7687A1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1CDA-B8E8-1549-BC21-390F3A8AA320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B887179-D475-53B0-0AE3-62DAE82F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75FFB0-7309-E6A0-A924-72DC5503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A-0099-3248-B8D2-E1C8D93277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81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47747C-3CE6-D0B4-B517-57AFAC0C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2EC6B6B-5881-F1CE-8F0C-491BB532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1CDA-B8E8-1549-BC21-390F3A8AA320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6926E2-F4DB-EC1A-D546-094AC1FC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D1CD14-09D5-EBA3-2711-F23D6A54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A-0099-3248-B8D2-E1C8D93277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76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0D4F5AC-BF98-ED69-AED8-B83D6F5B9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1CDA-B8E8-1549-BC21-390F3A8AA320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FB2780B-EEE7-4C7D-8007-30578A16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CFED4D-45D5-B8CC-4272-8468F2BE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A-0099-3248-B8D2-E1C8D93277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18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5D46F7-F7D8-375E-D33E-4D6E4516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0C0B13-3121-CD7F-482D-B1AF526CC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D57DEE3-490E-AC6C-82CE-E88999FF6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B2D709-0790-BBD1-ECBF-95D39537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1CDA-B8E8-1549-BC21-390F3A8AA320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110A42-0181-850D-66D1-9C2F6142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83A10A-947B-5312-09DD-E7133016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A-0099-3248-B8D2-E1C8D93277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8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E24685-8FB2-02DB-4DFC-7863EA146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43FB50A-83A3-E284-6AF9-690932147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F4A0D5-D349-BC66-CA43-C1D72F219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079147-EDC2-7C04-E24D-9D23916D1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1CDA-B8E8-1549-BC21-390F3A8AA320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30D283-E9B3-3B08-085E-0814DBF9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0A1FA2-D4BB-2237-2347-88FC5C49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A-0099-3248-B8D2-E1C8D93277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23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463525C-9C1D-D49A-7AE7-5594570D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BA0385-49A4-73BC-268C-1CFF2FBED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11A8B1-82D8-1AD2-50D1-A9A02C570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1CDA-B8E8-1549-BC21-390F3A8AA320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774B24-F19F-E22D-C96E-39E70E0A0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347721-3C51-FF90-DF71-08926B184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FB3FA-0099-3248-B8D2-E1C8D93277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63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E9516-2494-0EB8-03D3-BBA09553D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/>
          <a:lstStyle/>
          <a:p>
            <a:r>
              <a:rPr lang="en-US" altLang="ja-JP" dirty="0"/>
              <a:t>ROC DF18 Empty Port Termination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59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7BD68E-719B-9043-B8B7-DB4EC240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6778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Small Type Terminator Design</a:t>
            </a:r>
            <a:endParaRPr kumimoji="1" lang="ja-JP" altLang="en-US"/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23F7C235-2299-5445-B12F-316B9141C8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181" t="23893" r="8837" b="22874"/>
          <a:stretch/>
        </p:blipFill>
        <p:spPr>
          <a:xfrm rot="5400000">
            <a:off x="1264509" y="1243841"/>
            <a:ext cx="4291363" cy="4041865"/>
          </a:xfrm>
        </p:spPr>
      </p:pic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915A74E5-573D-FC43-B545-F61B213E6B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013" t="22151" r="6699" b="16234"/>
          <a:stretch/>
        </p:blipFill>
        <p:spPr>
          <a:xfrm rot="5400000">
            <a:off x="6408735" y="1187366"/>
            <a:ext cx="4403729" cy="4267181"/>
          </a:xfr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5B99B0-45E2-7F42-9E06-FBA7175F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8930-0F62-C542-B7C5-33988F68929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C9D60BB-BDBF-B94B-9A29-EAE45B7A9136}"/>
              </a:ext>
            </a:extLst>
          </p:cNvPr>
          <p:cNvSpPr txBox="1"/>
          <p:nvPr/>
        </p:nvSpPr>
        <p:spPr>
          <a:xfrm>
            <a:off x="2610656" y="5052909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AC-Type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117EE55-C2E2-564C-BBAD-5AF3AE03E1E5}"/>
              </a:ext>
            </a:extLst>
          </p:cNvPr>
          <p:cNvSpPr txBox="1"/>
          <p:nvPr/>
        </p:nvSpPr>
        <p:spPr>
          <a:xfrm>
            <a:off x="7821232" y="5052909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BD-Type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24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 descr="グラフ&#10;&#10;自動的に生成された説明">
            <a:extLst>
              <a:ext uri="{FF2B5EF4-FFF2-40B4-BE49-F238E27FC236}">
                <a16:creationId xmlns:a16="http://schemas.microsoft.com/office/drawing/2014/main" id="{3E4E5CEC-8FD1-4B76-BF28-4D9038E0BF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181600" cy="3698840"/>
          </a:xfrm>
        </p:spPr>
      </p:pic>
      <p:pic>
        <p:nvPicPr>
          <p:cNvPr id="9" name="コンテンツ プレースホルダー 8" descr="グラフ&#10;&#10;自動的に生成された説明">
            <a:extLst>
              <a:ext uri="{FF2B5EF4-FFF2-40B4-BE49-F238E27FC236}">
                <a16:creationId xmlns:a16="http://schemas.microsoft.com/office/drawing/2014/main" id="{4F027EF2-585D-C01D-31F3-D4FC3D43FE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440875"/>
            <a:ext cx="5181600" cy="3948653"/>
          </a:xfr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74110BE3-B163-7B44-0985-BDECBA1B3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Large</a:t>
            </a:r>
            <a:r>
              <a:rPr kumimoji="1" lang="en-US" altLang="ja-JP" dirty="0"/>
              <a:t> Type Terminator Design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A4D0180-742B-91FE-12EE-6EB09E0BA755}"/>
              </a:ext>
            </a:extLst>
          </p:cNvPr>
          <p:cNvSpPr txBox="1"/>
          <p:nvPr/>
        </p:nvSpPr>
        <p:spPr>
          <a:xfrm>
            <a:off x="2649845" y="538952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AC-Type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C0D8C5C-7F3F-A0F2-294B-CD0F0D8D8CBD}"/>
              </a:ext>
            </a:extLst>
          </p:cNvPr>
          <p:cNvSpPr txBox="1"/>
          <p:nvPr/>
        </p:nvSpPr>
        <p:spPr>
          <a:xfrm>
            <a:off x="7961403" y="538952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BD-Type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54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 descr="テーブル&#10;&#10;自動的に生成された説明">
            <a:extLst>
              <a:ext uri="{FF2B5EF4-FFF2-40B4-BE49-F238E27FC236}">
                <a16:creationId xmlns:a16="http://schemas.microsoft.com/office/drawing/2014/main" id="{A2E36D12-F7B7-AD54-3B00-042C5C872B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1731" y="807541"/>
            <a:ext cx="5936211" cy="4928689"/>
          </a:xfrm>
        </p:spPr>
      </p:pic>
      <p:pic>
        <p:nvPicPr>
          <p:cNvPr id="5" name="コンテンツ プレースホルダー 8">
            <a:extLst>
              <a:ext uri="{FF2B5EF4-FFF2-40B4-BE49-F238E27FC236}">
                <a16:creationId xmlns:a16="http://schemas.microsoft.com/office/drawing/2014/main" id="{56B22536-D7DA-2862-9184-1CFB659CDC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1181" t="23893" r="8837" b="22874"/>
          <a:stretch/>
        </p:blipFill>
        <p:spPr>
          <a:xfrm rot="5400000">
            <a:off x="593105" y="371833"/>
            <a:ext cx="5508589" cy="58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DBBB8B-62A2-B727-92DA-7C15C882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抵抗について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00F3633-E638-B315-48CF-B333E4467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0933" y="2105025"/>
            <a:ext cx="6002867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/>
              <a:t>左図のようにコネクタ側に抵抗を実装します。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チップ抵抗の厚さ　</a:t>
            </a:r>
            <a:r>
              <a:rPr lang="en-US" altLang="ja-JP" dirty="0"/>
              <a:t>0.23</a:t>
            </a:r>
            <a:r>
              <a:rPr lang="en" altLang="ja-JP" dirty="0"/>
              <a:t>mm</a:t>
            </a:r>
            <a:r>
              <a:rPr lang="ja-JP" altLang="en-US"/>
              <a:t>程度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DF18</a:t>
            </a:r>
            <a:r>
              <a:rPr kumimoji="1" lang="ja-JP" altLang="en-US"/>
              <a:t>の高さ　</a:t>
            </a:r>
            <a:r>
              <a:rPr kumimoji="1" lang="en-US" altLang="ja-JP" dirty="0"/>
              <a:t>         1.45mm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モールドする仕様も検討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/>
          </a:p>
        </p:txBody>
      </p:sp>
      <p:pic>
        <p:nvPicPr>
          <p:cNvPr id="5" name="コンテンツ プレースホルダー 8">
            <a:extLst>
              <a:ext uri="{FF2B5EF4-FFF2-40B4-BE49-F238E27FC236}">
                <a16:creationId xmlns:a16="http://schemas.microsoft.com/office/drawing/2014/main" id="{F2677E35-CDC7-5044-0CED-F3262AD20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81" t="23893" r="8837" b="22874"/>
          <a:stretch/>
        </p:blipFill>
        <p:spPr>
          <a:xfrm rot="5400000">
            <a:off x="408818" y="1824460"/>
            <a:ext cx="4601753" cy="43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 descr="机の上の回路&#10;&#10;中程度の精度で自動的に生成された説明">
            <a:extLst>
              <a:ext uri="{FF2B5EF4-FFF2-40B4-BE49-F238E27FC236}">
                <a16:creationId xmlns:a16="http://schemas.microsoft.com/office/drawing/2014/main" id="{D0A7305E-F383-77E6-36DE-8057094E8B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7968" y="906676"/>
            <a:ext cx="9566190" cy="5728902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4A17FF-A792-0456-9F5F-D9ACB934383F}"/>
              </a:ext>
            </a:extLst>
          </p:cNvPr>
          <p:cNvSpPr txBox="1"/>
          <p:nvPr/>
        </p:nvSpPr>
        <p:spPr>
          <a:xfrm>
            <a:off x="1037968" y="222422"/>
            <a:ext cx="447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/>
              <a:t>実際のサイズ</a:t>
            </a:r>
          </a:p>
        </p:txBody>
      </p:sp>
    </p:spTree>
    <p:extLst>
      <p:ext uri="{BB962C8B-B14F-4D97-AF65-F5344CB8AC3E}">
        <p14:creationId xmlns:p14="http://schemas.microsoft.com/office/powerpoint/2010/main" val="342349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 descr="記号, 座る, テーブル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9E224B6D-55CF-F740-2EA5-9EAEA52F10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852" t="3063" r="6774" b="6311"/>
          <a:stretch/>
        </p:blipFill>
        <p:spPr>
          <a:xfrm rot="16200000">
            <a:off x="1559440" y="2225481"/>
            <a:ext cx="3055720" cy="4669892"/>
          </a:xfr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9DFA608-4B70-6248-4ACA-9C355CCC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8930-0F62-C542-B7C5-33988F68929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C7C2C8E-DD7E-3159-07C1-EDD8A559547D}"/>
              </a:ext>
            </a:extLst>
          </p:cNvPr>
          <p:cNvSpPr txBox="1"/>
          <p:nvPr/>
        </p:nvSpPr>
        <p:spPr>
          <a:xfrm>
            <a:off x="1073818" y="3668528"/>
            <a:ext cx="47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highlight>
                  <a:srgbClr val="FFFF00"/>
                </a:highlight>
              </a:rPr>
              <a:t>0</a:t>
            </a:r>
            <a:endParaRPr kumimoji="1" lang="ja-JP" altLang="en-US" sz="2800">
              <a:highlight>
                <a:srgbClr val="FFFF00"/>
              </a:highligh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440CCE-1CA4-F163-CFFC-EA6975021729}"/>
              </a:ext>
            </a:extLst>
          </p:cNvPr>
          <p:cNvSpPr txBox="1"/>
          <p:nvPr/>
        </p:nvSpPr>
        <p:spPr>
          <a:xfrm>
            <a:off x="1073818" y="4983238"/>
            <a:ext cx="47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highlight>
                  <a:srgbClr val="FFFF00"/>
                </a:highlight>
              </a:rPr>
              <a:t>1</a:t>
            </a:r>
            <a:endParaRPr kumimoji="1" lang="ja-JP" altLang="en-US" sz="2800">
              <a:highlight>
                <a:srgbClr val="FFFF00"/>
              </a:highlight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DF6BFD3-9C72-C2C5-8829-6AB6A2D05EAE}"/>
              </a:ext>
            </a:extLst>
          </p:cNvPr>
          <p:cNvSpPr txBox="1"/>
          <p:nvPr/>
        </p:nvSpPr>
        <p:spPr>
          <a:xfrm>
            <a:off x="2775951" y="3123337"/>
            <a:ext cx="545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highlight>
                  <a:srgbClr val="FFFF00"/>
                </a:highlight>
              </a:rPr>
              <a:t>AC</a:t>
            </a:r>
            <a:endParaRPr kumimoji="1" lang="ja-JP" altLang="en-US" sz="2000">
              <a:highlight>
                <a:srgbClr val="FFFF00"/>
              </a:highlight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06FAD4A-A53C-A720-2D00-50DEA439C52B}"/>
              </a:ext>
            </a:extLst>
          </p:cNvPr>
          <p:cNvSpPr txBox="1"/>
          <p:nvPr/>
        </p:nvSpPr>
        <p:spPr>
          <a:xfrm>
            <a:off x="5588617" y="2070803"/>
            <a:ext cx="665598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①</a:t>
            </a:r>
            <a:r>
              <a:rPr kumimoji="1" lang="en-US" altLang="ja-JP" dirty="0"/>
              <a:t>BD</a:t>
            </a:r>
            <a:r>
              <a:rPr kumimoji="1" lang="ja-JP" altLang="en-US"/>
              <a:t>用と</a:t>
            </a:r>
            <a:r>
              <a:rPr kumimoji="1" lang="en-US" altLang="ja-JP" dirty="0"/>
              <a:t>AC</a:t>
            </a:r>
            <a:r>
              <a:rPr kumimoji="1" lang="ja-JP" altLang="en-US"/>
              <a:t>用で区別できるように</a:t>
            </a:r>
            <a:r>
              <a:rPr lang="ja-JP" altLang="en-US"/>
              <a:t>、左図のように</a:t>
            </a:r>
            <a:endParaRPr lang="en-US" altLang="ja-JP" dirty="0"/>
          </a:p>
          <a:p>
            <a:r>
              <a:rPr lang="ja-JP" altLang="en-US"/>
              <a:t>　</a:t>
            </a:r>
            <a:r>
              <a:rPr lang="en-US" altLang="ja-JP" dirty="0"/>
              <a:t>ROC</a:t>
            </a:r>
            <a:r>
              <a:rPr lang="ja-JP" altLang="en-US"/>
              <a:t>にはめ込まない面に</a:t>
            </a:r>
            <a:r>
              <a:rPr lang="en-US" altLang="ja-JP" dirty="0"/>
              <a:t>BD</a:t>
            </a:r>
            <a:r>
              <a:rPr lang="ja-JP" altLang="en-US"/>
              <a:t>、</a:t>
            </a:r>
            <a:r>
              <a:rPr lang="en-US" altLang="ja-JP" dirty="0"/>
              <a:t>AC </a:t>
            </a:r>
            <a:r>
              <a:rPr lang="ja-JP" altLang="en-US"/>
              <a:t>などのシルクを</a:t>
            </a:r>
            <a:endParaRPr lang="en-US" altLang="ja-JP" dirty="0"/>
          </a:p>
          <a:p>
            <a:r>
              <a:rPr lang="ja-JP" altLang="en-US"/>
              <a:t>　入れる。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②</a:t>
            </a:r>
            <a:r>
              <a:rPr lang="ja-JP" altLang="en-US"/>
              <a:t>左図のようなガラスエポキシ板を付ける際に、</a:t>
            </a:r>
            <a:r>
              <a:rPr lang="en-US" altLang="ja-JP" dirty="0"/>
              <a:t>AC</a:t>
            </a:r>
            <a:r>
              <a:rPr lang="ja-JP" altLang="en-US"/>
              <a:t>用</a:t>
            </a:r>
            <a:endParaRPr lang="en-US" altLang="ja-JP" dirty="0"/>
          </a:p>
          <a:p>
            <a:r>
              <a:rPr lang="ja-JP" altLang="en-US"/>
              <a:t>　は透明、</a:t>
            </a:r>
            <a:r>
              <a:rPr lang="en-US" altLang="ja-JP" dirty="0"/>
              <a:t>BD</a:t>
            </a:r>
            <a:r>
              <a:rPr lang="ja-JP" altLang="en-US"/>
              <a:t>用は黄色を取り付けることは可能か。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③</a:t>
            </a:r>
            <a:r>
              <a:rPr lang="ja-JP" altLang="en-US"/>
              <a:t>左上の図から</a:t>
            </a:r>
            <a:r>
              <a:rPr lang="en-US" altLang="ja-JP" dirty="0"/>
              <a:t>ROC</a:t>
            </a:r>
            <a:r>
              <a:rPr lang="ja-JP" altLang="en-US"/>
              <a:t>では内側が</a:t>
            </a:r>
            <a:r>
              <a:rPr lang="en-US" altLang="ja-JP" dirty="0"/>
              <a:t>P__0</a:t>
            </a:r>
            <a:r>
              <a:rPr lang="ja-JP" altLang="en-US"/>
              <a:t>、外側が</a:t>
            </a:r>
            <a:r>
              <a:rPr lang="en-US" altLang="ja-JP" dirty="0"/>
              <a:t>P__1</a:t>
            </a:r>
            <a:r>
              <a:rPr lang="ja-JP" altLang="en-US"/>
              <a:t>と決まっ</a:t>
            </a:r>
            <a:endParaRPr lang="en-US" altLang="ja-JP" dirty="0"/>
          </a:p>
          <a:p>
            <a:r>
              <a:rPr lang="ja-JP" altLang="en-US"/>
              <a:t>　ているため、これを利用して上下の区別をしたいので、左</a:t>
            </a:r>
            <a:endParaRPr lang="en-US" altLang="ja-JP" dirty="0"/>
          </a:p>
          <a:p>
            <a:r>
              <a:rPr lang="ja-JP" altLang="en-US"/>
              <a:t>　図のように</a:t>
            </a:r>
            <a:r>
              <a:rPr lang="en-US" altLang="ja-JP" dirty="0"/>
              <a:t>AC,BD</a:t>
            </a:r>
            <a:r>
              <a:rPr lang="ja-JP" altLang="en-US"/>
              <a:t>共に</a:t>
            </a:r>
            <a:r>
              <a:rPr lang="en-US" altLang="ja-JP" dirty="0"/>
              <a:t>J1</a:t>
            </a:r>
            <a:r>
              <a:rPr lang="ja-JP" altLang="en-US"/>
              <a:t>側に</a:t>
            </a:r>
            <a:r>
              <a:rPr lang="en-US" altLang="ja-JP" dirty="0"/>
              <a:t>0</a:t>
            </a:r>
            <a:r>
              <a:rPr lang="ja-JP" altLang="en-US"/>
              <a:t>、</a:t>
            </a:r>
            <a:r>
              <a:rPr lang="en-US" altLang="ja-JP" dirty="0"/>
              <a:t>J2</a:t>
            </a:r>
            <a:r>
              <a:rPr lang="ja-JP" altLang="en-US"/>
              <a:t>側に</a:t>
            </a:r>
            <a:r>
              <a:rPr lang="en-US" altLang="ja-JP" dirty="0"/>
              <a:t>1</a:t>
            </a:r>
            <a:r>
              <a:rPr lang="ja-JP" altLang="en-US"/>
              <a:t>のシルクを入れる。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48E0D21-1195-C195-A640-B6F705822E39}"/>
              </a:ext>
            </a:extLst>
          </p:cNvPr>
          <p:cNvSpPr txBox="1"/>
          <p:nvPr/>
        </p:nvSpPr>
        <p:spPr>
          <a:xfrm>
            <a:off x="7870784" y="128816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表面の要望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4E6B6D-9DB1-325D-D7BC-16CAEBE4D803}"/>
              </a:ext>
            </a:extLst>
          </p:cNvPr>
          <p:cNvSpPr txBox="1"/>
          <p:nvPr/>
        </p:nvSpPr>
        <p:spPr>
          <a:xfrm>
            <a:off x="4838218" y="3668528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highlight>
                  <a:srgbClr val="FFFF00"/>
                </a:highlight>
              </a:rPr>
              <a:t>J1</a:t>
            </a:r>
            <a:endParaRPr kumimoji="1" lang="ja-JP" altLang="en-US" sz="2000">
              <a:highlight>
                <a:srgbClr val="FFFF00"/>
              </a:highlight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7ADD67-898A-E497-C399-990650900A0E}"/>
              </a:ext>
            </a:extLst>
          </p:cNvPr>
          <p:cNvSpPr txBox="1"/>
          <p:nvPr/>
        </p:nvSpPr>
        <p:spPr>
          <a:xfrm>
            <a:off x="4838218" y="4893675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highlight>
                  <a:srgbClr val="FFFF00"/>
                </a:highlight>
              </a:rPr>
              <a:t>J2</a:t>
            </a:r>
            <a:endParaRPr kumimoji="1" lang="ja-JP" altLang="en-US" sz="2000">
              <a:highlight>
                <a:srgbClr val="FFFF00"/>
              </a:highlight>
            </a:endParaRPr>
          </a:p>
        </p:txBody>
      </p:sp>
      <p:pic>
        <p:nvPicPr>
          <p:cNvPr id="25" name="図 24" descr="電子機器, 回路 が含まれている画像&#10;&#10;自動的に生成された説明">
            <a:extLst>
              <a:ext uri="{FF2B5EF4-FFF2-40B4-BE49-F238E27FC236}">
                <a16:creationId xmlns:a16="http://schemas.microsoft.com/office/drawing/2014/main" id="{071E7133-DEE9-CC23-1F7B-059BC1BC64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0" t="-2317" r="30039" b="2757"/>
          <a:stretch/>
        </p:blipFill>
        <p:spPr>
          <a:xfrm rot="16200000">
            <a:off x="1428711" y="-325209"/>
            <a:ext cx="3015165" cy="3724950"/>
          </a:xfrm>
          <a:prstGeom prst="rect">
            <a:avLst/>
          </a:prstGeom>
        </p:spPr>
      </p:pic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66A9BB16-7183-EC17-1D01-38D20C7EC801}"/>
              </a:ext>
            </a:extLst>
          </p:cNvPr>
          <p:cNvSpPr/>
          <p:nvPr/>
        </p:nvSpPr>
        <p:spPr>
          <a:xfrm>
            <a:off x="2936293" y="892938"/>
            <a:ext cx="807581" cy="79045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03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C5255-0830-935D-1A28-A81D93F9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44" y="1253331"/>
            <a:ext cx="4744656" cy="1158253"/>
          </a:xfrm>
        </p:spPr>
        <p:txBody>
          <a:bodyPr>
            <a:normAutofit/>
          </a:bodyPr>
          <a:lstStyle/>
          <a:p>
            <a:r>
              <a:rPr kumimoji="1" lang="ja-JP" altLang="en-US" sz="3600"/>
              <a:t>裏面の要望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20468570-F988-E875-2DF5-086F930895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8923" y="1253331"/>
            <a:ext cx="4339535" cy="4351338"/>
          </a:xfr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8DBE55-B850-2BA1-8972-02E554037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0616" y="2716876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/>
              <a:t>表面と同様に左図のように空いているスペースに</a:t>
            </a:r>
            <a:r>
              <a:rPr kumimoji="1" lang="en-US" altLang="ja-JP" sz="2000" dirty="0"/>
              <a:t>AC/BD</a:t>
            </a:r>
            <a:r>
              <a:rPr kumimoji="1" lang="ja-JP" altLang="en-US" sz="2000"/>
              <a:t>の</a:t>
            </a:r>
            <a:r>
              <a:rPr lang="ja-JP" altLang="en-US" sz="2000"/>
              <a:t>シルク</a:t>
            </a:r>
            <a:r>
              <a:rPr kumimoji="1" lang="ja-JP" altLang="en-US" sz="2000"/>
              <a:t>を</a:t>
            </a:r>
            <a:r>
              <a:rPr lang="ja-JP" altLang="en-US" sz="2000"/>
              <a:t>入れる。</a:t>
            </a:r>
            <a:endParaRPr kumimoji="1" lang="en-US" altLang="ja-JP" sz="20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11AB34E-D2CD-2ACE-A904-75A63852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8930-0F62-C542-B7C5-33988F68929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EAD00D-0598-6C6F-EC3E-685043405111}"/>
              </a:ext>
            </a:extLst>
          </p:cNvPr>
          <p:cNvSpPr txBox="1"/>
          <p:nvPr/>
        </p:nvSpPr>
        <p:spPr>
          <a:xfrm>
            <a:off x="3935392" y="156258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ighlight>
                  <a:srgbClr val="FFFF00"/>
                </a:highlight>
              </a:rPr>
              <a:t>AC</a:t>
            </a:r>
            <a:endParaRPr kumimoji="1" lang="ja-JP" alt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6918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C8166C-48AE-09A2-E14C-8A3348BA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76314"/>
            <a:ext cx="10515600" cy="1325563"/>
          </a:xfrm>
        </p:spPr>
        <p:txBody>
          <a:bodyPr/>
          <a:lstStyle/>
          <a:p>
            <a:r>
              <a:rPr kumimoji="1" lang="ja-JP" altLang="en-US"/>
              <a:t>何か他に要望がございましたら、お聞かせください。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814909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218</Words>
  <Application>Microsoft Macintosh PowerPoint</Application>
  <PresentationFormat>ワイド画面</PresentationFormat>
  <Paragraphs>38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ROC DF18 Empty Port Termination</vt:lpstr>
      <vt:lpstr>Small Type Terminator Design</vt:lpstr>
      <vt:lpstr>Large Type Terminator Design</vt:lpstr>
      <vt:lpstr>PowerPoint プレゼンテーション</vt:lpstr>
      <vt:lpstr>抵抗について</vt:lpstr>
      <vt:lpstr>PowerPoint プレゼンテーション</vt:lpstr>
      <vt:lpstr>PowerPoint プレゼンテーション</vt:lpstr>
      <vt:lpstr>裏面の要望</vt:lpstr>
      <vt:lpstr>何か他に要望がございましたら、お聞かせください。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 DF18 Empty Port Termination</dc:title>
  <dc:creator>RYOTA SHISHIKURA</dc:creator>
  <cp:lastModifiedBy>RYOTA SHISHIKURA</cp:lastModifiedBy>
  <cp:revision>2</cp:revision>
  <dcterms:created xsi:type="dcterms:W3CDTF">2022-09-13T04:08:16Z</dcterms:created>
  <dcterms:modified xsi:type="dcterms:W3CDTF">2022-09-13T23:47:19Z</dcterms:modified>
</cp:coreProperties>
</file>