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8" r:id="rId9"/>
    <p:sldId id="267" r:id="rId10"/>
    <p:sldId id="265" r:id="rId11"/>
    <p:sldId id="261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3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36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24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43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0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42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8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6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88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05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8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34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9E9F-35A9-4382-9E4F-04F13FB0FFF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6CA260-87D7-4D64-BB85-27ADEDAD9F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87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B9D85-8EC0-9329-5026-110529825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LV/HV</a:t>
            </a:r>
            <a:r>
              <a:rPr kumimoji="1" lang="ja-JP" altLang="en-US" dirty="0"/>
              <a:t>用の</a:t>
            </a:r>
            <a:r>
              <a:rPr kumimoji="1" lang="en-US" altLang="ja-JP" dirty="0"/>
              <a:t>GUI</a:t>
            </a:r>
            <a:r>
              <a:rPr kumimoji="1" lang="ja-JP" altLang="en-US" dirty="0"/>
              <a:t>作成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61DB6F-C7BA-C540-7D1A-B51CB0D4E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2022/09/21</a:t>
            </a:r>
            <a:r>
              <a:rPr kumimoji="1" lang="ja-JP" altLang="en-US" dirty="0"/>
              <a:t>　渡部舞</a:t>
            </a:r>
          </a:p>
        </p:txBody>
      </p:sp>
    </p:spTree>
    <p:extLst>
      <p:ext uri="{BB962C8B-B14F-4D97-AF65-F5344CB8AC3E}">
        <p14:creationId xmlns:p14="http://schemas.microsoft.com/office/powerpoint/2010/main" val="353065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DB31A7-0C27-D728-BC05-696CFC3568C8}"/>
              </a:ext>
            </a:extLst>
          </p:cNvPr>
          <p:cNvSpPr txBox="1"/>
          <p:nvPr/>
        </p:nvSpPr>
        <p:spPr>
          <a:xfrm>
            <a:off x="3629025" y="2413337"/>
            <a:ext cx="806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u="sng" dirty="0"/>
              <a:t>Backup</a:t>
            </a:r>
            <a:endParaRPr kumimoji="1" lang="ja-JP" alt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7986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B6C845-45B7-EF1A-A944-18609731C567}"/>
              </a:ext>
            </a:extLst>
          </p:cNvPr>
          <p:cNvSpPr txBox="1"/>
          <p:nvPr/>
        </p:nvSpPr>
        <p:spPr>
          <a:xfrm>
            <a:off x="327259" y="288758"/>
            <a:ext cx="732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/>
              <a:t>困ったこと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4A024A-7016-7D5F-8695-F646D44A0751}"/>
              </a:ext>
            </a:extLst>
          </p:cNvPr>
          <p:cNvSpPr txBox="1"/>
          <p:nvPr/>
        </p:nvSpPr>
        <p:spPr>
          <a:xfrm>
            <a:off x="807319" y="796496"/>
            <a:ext cx="854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・ボタンを押すと</a:t>
            </a:r>
            <a:r>
              <a:rPr kumimoji="1" lang="en-US" altLang="ja-JP" sz="2000" dirty="0" err="1"/>
              <a:t>ch</a:t>
            </a:r>
            <a:r>
              <a:rPr kumimoji="1" lang="ja-JP" altLang="en-US" sz="2000" dirty="0"/>
              <a:t>毎に</a:t>
            </a:r>
            <a:r>
              <a:rPr kumimoji="1" lang="en-US" altLang="ja-JP" sz="2000" dirty="0"/>
              <a:t>ON/OFF</a:t>
            </a:r>
            <a:r>
              <a:rPr kumimoji="1" lang="ja-JP" altLang="en-US" sz="2000" dirty="0"/>
              <a:t>ができ、正常に電源が入るがボタン表示</a:t>
            </a:r>
            <a:endParaRPr kumimoji="1" lang="en-US" altLang="ja-JP" sz="2000" dirty="0"/>
          </a:p>
          <a:p>
            <a:r>
              <a:rPr kumimoji="1" lang="ja-JP" altLang="en-US" sz="2000" dirty="0"/>
              <a:t>　が全て連動してしまう。</a:t>
            </a:r>
            <a:endParaRPr kumimoji="1" lang="en-US" altLang="ja-JP" sz="2000" dirty="0"/>
          </a:p>
          <a:p>
            <a:r>
              <a:rPr kumimoji="1" lang="ja-JP" altLang="en-US" sz="2000" dirty="0"/>
              <a:t>・電流値が</a:t>
            </a:r>
            <a:r>
              <a:rPr kumimoji="1" lang="en-US" altLang="ja-JP" sz="2000" dirty="0"/>
              <a:t>ch0</a:t>
            </a:r>
            <a:r>
              <a:rPr kumimoji="1" lang="ja-JP" altLang="en-US" sz="2000" dirty="0"/>
              <a:t>以外読み込めていない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ABD2E3-4644-0092-3327-E56F62FD9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17916" r="1903" b="15158"/>
          <a:stretch/>
        </p:blipFill>
        <p:spPr>
          <a:xfrm>
            <a:off x="432134" y="1979495"/>
            <a:ext cx="9283365" cy="458974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7059C-F916-7F57-2F7F-26516C88FA1A}"/>
              </a:ext>
            </a:extLst>
          </p:cNvPr>
          <p:cNvSpPr/>
          <p:nvPr/>
        </p:nvSpPr>
        <p:spPr>
          <a:xfrm>
            <a:off x="8420100" y="4333875"/>
            <a:ext cx="1295399" cy="2095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FCE40A-0B8C-F24D-DFC2-03D65EAD3F7E}"/>
              </a:ext>
            </a:extLst>
          </p:cNvPr>
          <p:cNvSpPr txBox="1"/>
          <p:nvPr/>
        </p:nvSpPr>
        <p:spPr>
          <a:xfrm>
            <a:off x="10190480" y="3976985"/>
            <a:ext cx="1879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恐らく１画面に１つまでしか使えない</a:t>
            </a:r>
          </a:p>
        </p:txBody>
      </p:sp>
    </p:spTree>
    <p:extLst>
      <p:ext uri="{BB962C8B-B14F-4D97-AF65-F5344CB8AC3E}">
        <p14:creationId xmlns:p14="http://schemas.microsoft.com/office/powerpoint/2010/main" val="196504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06AD12-D233-556E-CAF7-784928594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" b="7077"/>
          <a:stretch/>
        </p:blipFill>
        <p:spPr>
          <a:xfrm>
            <a:off x="655775" y="180975"/>
            <a:ext cx="9716950" cy="48482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046B0D-3891-4F80-A1FE-CF84C6949D79}"/>
              </a:ext>
            </a:extLst>
          </p:cNvPr>
          <p:cNvSpPr txBox="1"/>
          <p:nvPr/>
        </p:nvSpPr>
        <p:spPr>
          <a:xfrm>
            <a:off x="800100" y="5257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2state toggle</a:t>
            </a:r>
            <a:r>
              <a:rPr kumimoji="1" lang="ja-JP" altLang="en-US" dirty="0"/>
              <a:t>は２状態しか管理できない</a:t>
            </a:r>
            <a:endParaRPr kumimoji="1" lang="en-US" altLang="ja-JP" dirty="0"/>
          </a:p>
          <a:p>
            <a:r>
              <a:rPr kumimoji="1" lang="en-US" altLang="ja-JP" dirty="0"/>
              <a:t>OFF/ch0</a:t>
            </a:r>
            <a:r>
              <a:rPr kumimoji="1" lang="ja-JP" altLang="en-US" dirty="0"/>
              <a:t>が</a:t>
            </a:r>
            <a:r>
              <a:rPr kumimoji="1" lang="en-US" altLang="ja-JP" dirty="0"/>
              <a:t>ON/ch1</a:t>
            </a:r>
            <a:r>
              <a:rPr kumimoji="1" lang="ja-JP" altLang="en-US" dirty="0"/>
              <a:t>が</a:t>
            </a:r>
            <a:r>
              <a:rPr kumimoji="1" lang="en-US" altLang="ja-JP" dirty="0"/>
              <a:t>ON/</a:t>
            </a:r>
            <a:r>
              <a:rPr kumimoji="1" lang="ja-JP" altLang="en-US" dirty="0"/>
              <a:t>・・・・</a:t>
            </a:r>
            <a:endParaRPr kumimoji="1" lang="en-US" altLang="ja-JP" dirty="0"/>
          </a:p>
          <a:p>
            <a:r>
              <a:rPr kumimoji="1" lang="ja-JP" altLang="en-US" dirty="0"/>
              <a:t>というような複数の状態管理は不可能。</a:t>
            </a:r>
            <a:r>
              <a:rPr kumimoji="1" lang="en-US" altLang="ja-JP" dirty="0" err="1"/>
              <a:t>ch</a:t>
            </a:r>
            <a:r>
              <a:rPr kumimoji="1" lang="ja-JP" altLang="en-US" dirty="0"/>
              <a:t>を一つでも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にすると全てが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になってしまう</a:t>
            </a:r>
          </a:p>
        </p:txBody>
      </p:sp>
    </p:spTree>
    <p:extLst>
      <p:ext uri="{BB962C8B-B14F-4D97-AF65-F5344CB8AC3E}">
        <p14:creationId xmlns:p14="http://schemas.microsoft.com/office/powerpoint/2010/main" val="155914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F7572E-29CF-2D7B-4C9A-E20F2766F6FF}"/>
              </a:ext>
            </a:extLst>
          </p:cNvPr>
          <p:cNvSpPr txBox="1"/>
          <p:nvPr/>
        </p:nvSpPr>
        <p:spPr>
          <a:xfrm>
            <a:off x="0" y="233680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/>
              <a:t>困っていること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2256AA8-EF25-6D10-6DE3-FB632D985C9C}"/>
              </a:ext>
            </a:extLst>
          </p:cNvPr>
          <p:cNvSpPr/>
          <p:nvPr/>
        </p:nvSpPr>
        <p:spPr>
          <a:xfrm>
            <a:off x="121920" y="2138859"/>
            <a:ext cx="9865360" cy="2225040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28CBC6-599B-09F8-9856-A4F5DE412B05}"/>
              </a:ext>
            </a:extLst>
          </p:cNvPr>
          <p:cNvSpPr/>
          <p:nvPr/>
        </p:nvSpPr>
        <p:spPr>
          <a:xfrm>
            <a:off x="528320" y="1971219"/>
            <a:ext cx="116840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E989E6-630B-8E34-BF83-11D0557B938B}"/>
              </a:ext>
            </a:extLst>
          </p:cNvPr>
          <p:cNvSpPr txBox="1"/>
          <p:nvPr/>
        </p:nvSpPr>
        <p:spPr>
          <a:xfrm>
            <a:off x="579120" y="1056640"/>
            <a:ext cx="924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各</a:t>
            </a:r>
            <a:r>
              <a:rPr kumimoji="1" lang="en-US" altLang="ja-JP" sz="2000" dirty="0" err="1"/>
              <a:t>ch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ON/OFF</a:t>
            </a:r>
            <a:r>
              <a:rPr kumimoji="1" lang="ja-JP" altLang="en-US" sz="2000" dirty="0"/>
              <a:t>は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ならば１，</a:t>
            </a:r>
            <a:r>
              <a:rPr kumimoji="1" lang="en-US" altLang="ja-JP" sz="2000" dirty="0"/>
              <a:t>OFF</a:t>
            </a:r>
            <a:r>
              <a:rPr kumimoji="1" lang="ja-JP" altLang="en-US" sz="2000" dirty="0"/>
              <a:t>ならば０の二進数で決まるため、各ボタンにクリックしたときに対応する値が</a:t>
            </a:r>
            <a:r>
              <a:rPr kumimoji="1" lang="en-US" altLang="ja-JP" sz="2000" dirty="0"/>
              <a:t>+/-</a:t>
            </a:r>
            <a:r>
              <a:rPr kumimoji="1" lang="ja-JP" altLang="en-US" sz="2000" dirty="0"/>
              <a:t>されるようなスクリプトを書き込んである。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例えば</a:t>
            </a:r>
            <a:r>
              <a:rPr kumimoji="1" lang="en-US" altLang="ja-JP" sz="2000" dirty="0"/>
              <a:t>…</a:t>
            </a:r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全</a:t>
            </a:r>
            <a:r>
              <a:rPr kumimoji="1" lang="en-US" altLang="ja-JP" sz="2000" dirty="0" err="1"/>
              <a:t>ch</a:t>
            </a:r>
            <a:r>
              <a:rPr kumimoji="1" lang="ja-JP" altLang="en-US" sz="2000" dirty="0"/>
              <a:t>が</a:t>
            </a:r>
            <a:r>
              <a:rPr kumimoji="1" lang="en-US" altLang="ja-JP" sz="2000" dirty="0"/>
              <a:t>OFF</a:t>
            </a:r>
            <a:r>
              <a:rPr kumimoji="1" lang="ja-JP" altLang="en-US" sz="2000" dirty="0"/>
              <a:t>のときに</a:t>
            </a:r>
            <a:r>
              <a:rPr kumimoji="1" lang="en-US" altLang="ja-JP" sz="2000" dirty="0"/>
              <a:t>Ch1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ボタンをクリックすると、</a:t>
            </a:r>
            <a:r>
              <a:rPr kumimoji="1" lang="en-US" altLang="ja-JP" sz="2000" dirty="0"/>
              <a:t>+2</a:t>
            </a:r>
            <a:r>
              <a:rPr kumimoji="1" lang="ja-JP" altLang="en-US" sz="2000" dirty="0"/>
              <a:t>の演算が起こり値は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になる。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　　　　　　　　　　　　　　↓</a:t>
            </a:r>
            <a:endParaRPr kumimoji="1" lang="en-US" altLang="ja-JP" sz="2000" dirty="0"/>
          </a:p>
          <a:p>
            <a:r>
              <a:rPr kumimoji="1" lang="en-US" altLang="ja-JP" sz="2000" dirty="0"/>
              <a:t>Ch1</a:t>
            </a:r>
            <a:r>
              <a:rPr kumimoji="1" lang="ja-JP" altLang="en-US" sz="2000" dirty="0"/>
              <a:t>を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にしたまま</a:t>
            </a:r>
            <a:r>
              <a:rPr kumimoji="1" lang="en-US" altLang="ja-JP" sz="2000" dirty="0"/>
              <a:t>ch4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ボタンをクリックすると、</a:t>
            </a:r>
            <a:r>
              <a:rPr kumimoji="1" lang="en-US" altLang="ja-JP" sz="2000" dirty="0"/>
              <a:t>+16</a:t>
            </a:r>
            <a:r>
              <a:rPr kumimoji="1" lang="ja-JP" altLang="en-US" sz="2000" dirty="0"/>
              <a:t>の演算が起こり値の合計は</a:t>
            </a:r>
            <a:r>
              <a:rPr kumimoji="1" lang="en-US" altLang="ja-JP" sz="2000" dirty="0"/>
              <a:t>18</a:t>
            </a:r>
            <a:r>
              <a:rPr kumimoji="1" lang="ja-JP" altLang="en-US" sz="2000" dirty="0"/>
              <a:t>になる。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ACF024D3-CFD1-52F1-6203-C07B752D73DC}"/>
              </a:ext>
            </a:extLst>
          </p:cNvPr>
          <p:cNvSpPr/>
          <p:nvPr/>
        </p:nvSpPr>
        <p:spPr>
          <a:xfrm>
            <a:off x="1026160" y="4927600"/>
            <a:ext cx="955040" cy="1330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325A5F-34B3-3E50-969E-3E49CBCD2445}"/>
              </a:ext>
            </a:extLst>
          </p:cNvPr>
          <p:cNvSpPr txBox="1"/>
          <p:nvPr/>
        </p:nvSpPr>
        <p:spPr>
          <a:xfrm>
            <a:off x="2133600" y="5085248"/>
            <a:ext cx="755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Ch1</a:t>
            </a:r>
            <a:r>
              <a:rPr kumimoji="1" lang="ja-JP" altLang="en-US" sz="2000" dirty="0"/>
              <a:t>が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の時に間違えて再度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を押してしまった場合、</a:t>
            </a:r>
            <a:r>
              <a:rPr kumimoji="1" lang="en-US" altLang="ja-JP" sz="2000" dirty="0"/>
              <a:t>+2</a:t>
            </a:r>
            <a:r>
              <a:rPr kumimoji="1" lang="ja-JP" altLang="en-US" sz="2000" dirty="0"/>
              <a:t>の演算が起こり、</a:t>
            </a:r>
            <a:r>
              <a:rPr kumimoji="1" lang="en-US" altLang="ja-JP" sz="2000" dirty="0"/>
              <a:t>2+2=4</a:t>
            </a:r>
            <a:r>
              <a:rPr kumimoji="1" lang="ja-JP" altLang="en-US" sz="2000" dirty="0"/>
              <a:t>　で</a:t>
            </a:r>
            <a:r>
              <a:rPr kumimoji="1" lang="en-US" altLang="ja-JP" sz="2000" dirty="0"/>
              <a:t>ch1</a:t>
            </a:r>
            <a:r>
              <a:rPr kumimoji="1" lang="ja-JP" altLang="en-US" sz="2000" dirty="0"/>
              <a:t>の電源が消え、</a:t>
            </a:r>
            <a:r>
              <a:rPr kumimoji="1" lang="en-US" altLang="ja-JP" sz="2000" dirty="0"/>
              <a:t>ch2</a:t>
            </a:r>
            <a:r>
              <a:rPr kumimoji="1" lang="ja-JP" altLang="en-US" sz="2000" dirty="0"/>
              <a:t>が</a:t>
            </a:r>
            <a:r>
              <a:rPr kumimoji="1" lang="en-US" altLang="ja-JP" sz="2000" dirty="0"/>
              <a:t>ON</a:t>
            </a:r>
            <a:r>
              <a:rPr kumimoji="1" lang="ja-JP" altLang="en-US" sz="2000" dirty="0"/>
              <a:t>になってしまう</a:t>
            </a:r>
            <a:endParaRPr kumimoji="1" lang="en-US" altLang="ja-JP" sz="2000" dirty="0"/>
          </a:p>
          <a:p>
            <a:r>
              <a:rPr kumimoji="1" lang="ja-JP" altLang="en-US" sz="2000" dirty="0"/>
              <a:t>→スクリプトで</a:t>
            </a:r>
            <a:r>
              <a:rPr kumimoji="1" lang="en-US" altLang="ja-JP" sz="2000" dirty="0"/>
              <a:t>ON/OFF</a:t>
            </a:r>
            <a:r>
              <a:rPr kumimoji="1" lang="ja-JP" altLang="en-US" sz="2000" dirty="0"/>
              <a:t>の状態で場合分けする予定</a:t>
            </a:r>
          </a:p>
        </p:txBody>
      </p:sp>
    </p:spTree>
    <p:extLst>
      <p:ext uri="{BB962C8B-B14F-4D97-AF65-F5344CB8AC3E}">
        <p14:creationId xmlns:p14="http://schemas.microsoft.com/office/powerpoint/2010/main" val="344350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9BA9FB-5010-6CC5-4297-05826A55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34444" r="37109" b="19722"/>
          <a:stretch/>
        </p:blipFill>
        <p:spPr>
          <a:xfrm>
            <a:off x="942975" y="990599"/>
            <a:ext cx="5019675" cy="430257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ABA9AB-3A32-78C7-2F0D-45538CD3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33611" r="37266" b="19444"/>
          <a:stretch/>
        </p:blipFill>
        <p:spPr>
          <a:xfrm>
            <a:off x="6429377" y="819150"/>
            <a:ext cx="4819648" cy="42203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2B32BE-9A66-8371-96BA-5B190F8CD853}"/>
              </a:ext>
            </a:extLst>
          </p:cNvPr>
          <p:cNvSpPr txBox="1"/>
          <p:nvPr/>
        </p:nvSpPr>
        <p:spPr>
          <a:xfrm>
            <a:off x="2405064" y="449818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ON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8753A6-4BF4-1407-1AB0-6DCDA5635952}"/>
              </a:ext>
            </a:extLst>
          </p:cNvPr>
          <p:cNvSpPr txBox="1"/>
          <p:nvPr/>
        </p:nvSpPr>
        <p:spPr>
          <a:xfrm>
            <a:off x="8086725" y="334447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OFF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84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63F1960-6FA5-E674-4BB2-132CB95F6F75}"/>
              </a:ext>
            </a:extLst>
          </p:cNvPr>
          <p:cNvSpPr/>
          <p:nvPr/>
        </p:nvSpPr>
        <p:spPr>
          <a:xfrm>
            <a:off x="5180898" y="2714625"/>
            <a:ext cx="1571625" cy="7143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DC148C-B862-BC59-081F-DBE7F1497BB4}"/>
              </a:ext>
            </a:extLst>
          </p:cNvPr>
          <p:cNvSpPr txBox="1"/>
          <p:nvPr/>
        </p:nvSpPr>
        <p:spPr>
          <a:xfrm>
            <a:off x="5453630" y="2810202"/>
            <a:ext cx="102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OPC</a:t>
            </a:r>
            <a:endParaRPr kumimoji="1" lang="ja-JP" altLang="en-US" sz="28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B25A613-0862-3E85-E4F1-C8A13C74393E}"/>
              </a:ext>
            </a:extLst>
          </p:cNvPr>
          <p:cNvGrpSpPr/>
          <p:nvPr/>
        </p:nvGrpSpPr>
        <p:grpSpPr>
          <a:xfrm>
            <a:off x="646879" y="1087653"/>
            <a:ext cx="3888608" cy="5669281"/>
            <a:chOff x="924024" y="702643"/>
            <a:chExt cx="3888608" cy="566928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D6812CE-F61E-3C60-1A4B-1FAA6DC1E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2" t="7318" r="31256" b="17121"/>
            <a:stretch/>
          </p:blipFill>
          <p:spPr>
            <a:xfrm>
              <a:off x="924024" y="702643"/>
              <a:ext cx="3147461" cy="5669281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22CBEBB-10C6-2DB7-FD66-ECE00E84B26B}"/>
                </a:ext>
              </a:extLst>
            </p:cNvPr>
            <p:cNvSpPr/>
            <p:nvPr/>
          </p:nvSpPr>
          <p:spPr>
            <a:xfrm>
              <a:off x="1848052" y="1463040"/>
              <a:ext cx="1713296" cy="808522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2DF3185-41D1-0959-66CF-55501E7D8A25}"/>
                </a:ext>
              </a:extLst>
            </p:cNvPr>
            <p:cNvSpPr txBox="1"/>
            <p:nvPr/>
          </p:nvSpPr>
          <p:spPr>
            <a:xfrm>
              <a:off x="3649234" y="1682635"/>
              <a:ext cx="8457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MPOD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7ABC74D-AF5E-E79F-C79F-D8FD9DC4A8A6}"/>
                </a:ext>
              </a:extLst>
            </p:cNvPr>
            <p:cNvSpPr/>
            <p:nvPr/>
          </p:nvSpPr>
          <p:spPr>
            <a:xfrm>
              <a:off x="1848052" y="2358189"/>
              <a:ext cx="1713296" cy="975233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FCC1ABE-FBB2-7C29-2AC7-413CB5B0269B}"/>
                </a:ext>
              </a:extLst>
            </p:cNvPr>
            <p:cNvSpPr txBox="1"/>
            <p:nvPr/>
          </p:nvSpPr>
          <p:spPr>
            <a:xfrm>
              <a:off x="3649234" y="2625536"/>
              <a:ext cx="9323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LV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CA5B90D-3DF7-711D-91D0-70DD83B140D4}"/>
                </a:ext>
              </a:extLst>
            </p:cNvPr>
            <p:cNvSpPr/>
            <p:nvPr/>
          </p:nvSpPr>
          <p:spPr>
            <a:xfrm>
              <a:off x="1848053" y="3429000"/>
              <a:ext cx="1713296" cy="975233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5D6FD62-B94F-F4DC-6A62-6A07A69E6F0C}"/>
                </a:ext>
              </a:extLst>
            </p:cNvPr>
            <p:cNvSpPr txBox="1"/>
            <p:nvPr/>
          </p:nvSpPr>
          <p:spPr>
            <a:xfrm>
              <a:off x="3649233" y="3681989"/>
              <a:ext cx="11633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LV-FPHX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8CC7E51-EC67-2AF2-8EEB-C143B8F0E713}"/>
              </a:ext>
            </a:extLst>
          </p:cNvPr>
          <p:cNvSpPr/>
          <p:nvPr/>
        </p:nvSpPr>
        <p:spPr>
          <a:xfrm>
            <a:off x="8422105" y="1682634"/>
            <a:ext cx="1164657" cy="5889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8B3F7B-EBC9-6E90-F05A-C3325A89E0B3}"/>
              </a:ext>
            </a:extLst>
          </p:cNvPr>
          <p:cNvSpPr txBox="1"/>
          <p:nvPr/>
        </p:nvSpPr>
        <p:spPr>
          <a:xfrm>
            <a:off x="8499108" y="1746264"/>
            <a:ext cx="169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MPOD</a:t>
            </a:r>
            <a:endParaRPr kumimoji="1" lang="ja-JP" altLang="en-US" sz="24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274A0CF-48D0-7683-71F8-65768EE9C0A9}"/>
              </a:ext>
            </a:extLst>
          </p:cNvPr>
          <p:cNvSpPr/>
          <p:nvPr/>
        </p:nvSpPr>
        <p:spPr>
          <a:xfrm>
            <a:off x="8422104" y="2777348"/>
            <a:ext cx="1164657" cy="5889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69891D-9C5F-B53E-C41A-072E3A93DF68}"/>
              </a:ext>
            </a:extLst>
          </p:cNvPr>
          <p:cNvSpPr/>
          <p:nvPr/>
        </p:nvSpPr>
        <p:spPr>
          <a:xfrm>
            <a:off x="8422103" y="4051321"/>
            <a:ext cx="1482293" cy="5889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6F38317-3052-C78D-1768-8305EE70E345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6752523" y="1977098"/>
            <a:ext cx="1669582" cy="1094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0B6A91C-84A7-9666-A6CC-151E3D150624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6752523" y="3071812"/>
            <a:ext cx="166958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64CAC2F-EE7A-A1BF-D54F-1660E63D147A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6752523" y="3071813"/>
            <a:ext cx="1669580" cy="1273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799B63-B7F9-E375-2FB0-7E3549964C3A}"/>
              </a:ext>
            </a:extLst>
          </p:cNvPr>
          <p:cNvSpPr txBox="1"/>
          <p:nvPr/>
        </p:nvSpPr>
        <p:spPr>
          <a:xfrm>
            <a:off x="8692414" y="2864138"/>
            <a:ext cx="93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LV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E9FDB5-1954-85B0-9D6B-3935EAB2A739}"/>
              </a:ext>
            </a:extLst>
          </p:cNvPr>
          <p:cNvSpPr txBox="1"/>
          <p:nvPr/>
        </p:nvSpPr>
        <p:spPr>
          <a:xfrm>
            <a:off x="8513140" y="4114950"/>
            <a:ext cx="157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LV-FPHX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708A43-E3A1-5F67-6518-A8C6058FC921}"/>
              </a:ext>
            </a:extLst>
          </p:cNvPr>
          <p:cNvSpPr txBox="1"/>
          <p:nvPr/>
        </p:nvSpPr>
        <p:spPr>
          <a:xfrm>
            <a:off x="5270230" y="3416409"/>
            <a:ext cx="148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(KEPServer)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10F9EF0-BEDF-33F9-1134-CCBA9239371A}"/>
              </a:ext>
            </a:extLst>
          </p:cNvPr>
          <p:cNvSpPr txBox="1"/>
          <p:nvPr/>
        </p:nvSpPr>
        <p:spPr>
          <a:xfrm>
            <a:off x="365760" y="115503"/>
            <a:ext cx="520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HV/LV</a:t>
            </a:r>
            <a:r>
              <a:rPr kumimoji="1" lang="ja-JP" altLang="en-US" sz="3200" u="sng" dirty="0"/>
              <a:t>クレートの構成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A7193-4989-FEFA-E259-97707674043A}"/>
              </a:ext>
            </a:extLst>
          </p:cNvPr>
          <p:cNvSpPr txBox="1"/>
          <p:nvPr/>
        </p:nvSpPr>
        <p:spPr>
          <a:xfrm>
            <a:off x="4821044" y="4164120"/>
            <a:ext cx="4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Ignition Designer</a:t>
            </a:r>
            <a:r>
              <a:rPr kumimoji="1" lang="ja-JP" altLang="en-US" dirty="0"/>
              <a:t>」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22E497E-DECB-9F97-D9D7-7EA78A2593FD}"/>
              </a:ext>
            </a:extLst>
          </p:cNvPr>
          <p:cNvCxnSpPr>
            <a:cxnSpLocks/>
          </p:cNvCxnSpPr>
          <p:nvPr/>
        </p:nvCxnSpPr>
        <p:spPr>
          <a:xfrm flipV="1">
            <a:off x="5943046" y="3785741"/>
            <a:ext cx="0" cy="32830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3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F41BCBB-949C-7A61-8682-D8928B68C4E7}"/>
              </a:ext>
            </a:extLst>
          </p:cNvPr>
          <p:cNvSpPr/>
          <p:nvPr/>
        </p:nvSpPr>
        <p:spPr>
          <a:xfrm>
            <a:off x="179705" y="5345362"/>
            <a:ext cx="8940800" cy="139192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6BCF79-6D97-DFD3-C249-DB798B314621}"/>
              </a:ext>
            </a:extLst>
          </p:cNvPr>
          <p:cNvSpPr txBox="1"/>
          <p:nvPr/>
        </p:nvSpPr>
        <p:spPr>
          <a:xfrm>
            <a:off x="1155700" y="5807028"/>
            <a:ext cx="1026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13</a:t>
            </a:r>
            <a:r>
              <a:rPr kumimoji="1" lang="ja-JP" altLang="en-US" sz="2400" dirty="0"/>
              <a:t>スロット</a:t>
            </a:r>
            <a:r>
              <a:rPr kumimoji="1" lang="en-US" altLang="ja-JP" sz="2400" dirty="0"/>
              <a:t>×10ch</a:t>
            </a:r>
            <a:r>
              <a:rPr kumimoji="1" lang="ja-JP" altLang="en-US" sz="2400" dirty="0"/>
              <a:t>を自由に</a:t>
            </a:r>
            <a:r>
              <a:rPr kumimoji="1" lang="en-US" altLang="ja-JP" sz="2400" dirty="0"/>
              <a:t>ON/OFF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ON</a:t>
            </a:r>
            <a:r>
              <a:rPr kumimoji="1" lang="ja-JP" altLang="en-US" sz="2400" dirty="0"/>
              <a:t>の時の電流値、電圧値がわかる</a:t>
            </a:r>
            <a:endParaRPr kumimoji="1" lang="en-US" altLang="ja-JP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23477A-94B6-9066-C25B-B49CCEC7E005}"/>
              </a:ext>
            </a:extLst>
          </p:cNvPr>
          <p:cNvSpPr/>
          <p:nvPr/>
        </p:nvSpPr>
        <p:spPr>
          <a:xfrm>
            <a:off x="374316" y="5274658"/>
            <a:ext cx="300736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75AF45-DF57-FABA-034B-9619CD46BA51}"/>
              </a:ext>
            </a:extLst>
          </p:cNvPr>
          <p:cNvSpPr txBox="1"/>
          <p:nvPr/>
        </p:nvSpPr>
        <p:spPr>
          <a:xfrm>
            <a:off x="374316" y="5188913"/>
            <a:ext cx="544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欲しいと聞いた機能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6BF8C69-9C9F-91BC-5C11-7663C8721F42}"/>
              </a:ext>
            </a:extLst>
          </p:cNvPr>
          <p:cNvGrpSpPr/>
          <p:nvPr/>
        </p:nvGrpSpPr>
        <p:grpSpPr>
          <a:xfrm>
            <a:off x="1040196" y="973577"/>
            <a:ext cx="5472664" cy="4172464"/>
            <a:chOff x="1687291" y="360720"/>
            <a:chExt cx="5472664" cy="417246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9B9E416-F5C8-6C5D-022B-109E58F47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" t="8487" r="-3225" b="21971"/>
            <a:stretch/>
          </p:blipFill>
          <p:spPr>
            <a:xfrm>
              <a:off x="1687291" y="360720"/>
              <a:ext cx="5472664" cy="417246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85EEA67-0BAA-D459-4189-31F18D5D9252}"/>
                </a:ext>
              </a:extLst>
            </p:cNvPr>
            <p:cNvSpPr/>
            <p:nvPr/>
          </p:nvSpPr>
          <p:spPr>
            <a:xfrm rot="21443220">
              <a:off x="2271154" y="703904"/>
              <a:ext cx="337411" cy="316750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712233E-58C5-E41B-7C64-60BDA7447C59}"/>
                </a:ext>
              </a:extLst>
            </p:cNvPr>
            <p:cNvSpPr txBox="1"/>
            <p:nvPr/>
          </p:nvSpPr>
          <p:spPr>
            <a:xfrm>
              <a:off x="3097196" y="4028815"/>
              <a:ext cx="16041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1-13</a:t>
              </a:r>
              <a:r>
                <a:rPr kumimoji="1" lang="ja-JP" altLang="en-US" dirty="0">
                  <a:solidFill>
                    <a:srgbClr val="FF0000"/>
                  </a:solidFill>
                </a:rPr>
                <a:t>スロット</a:t>
              </a:r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6E46DF52-A699-10CB-3C3C-D11CE8C4E716}"/>
                </a:ext>
              </a:extLst>
            </p:cNvPr>
            <p:cNvSpPr/>
            <p:nvPr/>
          </p:nvSpPr>
          <p:spPr>
            <a:xfrm rot="12611197">
              <a:off x="2280885" y="3790541"/>
              <a:ext cx="914400" cy="371320"/>
            </a:xfrm>
            <a:prstGeom prst="arc">
              <a:avLst>
                <a:gd name="adj1" fmla="val 12556821"/>
                <a:gd name="adj2" fmla="val 19463735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588F671B-E5C6-00FA-B70B-5EE3DFCD4973}"/>
                </a:ext>
              </a:extLst>
            </p:cNvPr>
            <p:cNvSpPr/>
            <p:nvPr/>
          </p:nvSpPr>
          <p:spPr>
            <a:xfrm rot="9104163">
              <a:off x="4533688" y="3776230"/>
              <a:ext cx="914400" cy="371320"/>
            </a:xfrm>
            <a:prstGeom prst="arc">
              <a:avLst>
                <a:gd name="adj1" fmla="val 12556821"/>
                <a:gd name="adj2" fmla="val 19463735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99DDC2BC-8CD5-814D-189B-7F9B74C5090D}"/>
                </a:ext>
              </a:extLst>
            </p:cNvPr>
            <p:cNvSpPr/>
            <p:nvPr/>
          </p:nvSpPr>
          <p:spPr>
            <a:xfrm>
              <a:off x="5178391" y="1207422"/>
              <a:ext cx="235727" cy="244896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 useBgFill="1"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10C87DF-CEEA-ECC0-166D-A079ED96FA9F}"/>
                </a:ext>
              </a:extLst>
            </p:cNvPr>
            <p:cNvSpPr txBox="1"/>
            <p:nvPr/>
          </p:nvSpPr>
          <p:spPr>
            <a:xfrm>
              <a:off x="5638800" y="2037551"/>
              <a:ext cx="91440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0~9ch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D4266538-DCE2-541D-C14C-A32D2B409517}"/>
                </a:ext>
              </a:extLst>
            </p:cNvPr>
            <p:cNvSpPr/>
            <p:nvPr/>
          </p:nvSpPr>
          <p:spPr>
            <a:xfrm rot="3460153">
              <a:off x="5074180" y="1232317"/>
              <a:ext cx="1189210" cy="394587"/>
            </a:xfrm>
            <a:prstGeom prst="arc">
              <a:avLst>
                <a:gd name="adj1" fmla="val 12556821"/>
                <a:gd name="adj2" fmla="val 20804737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44FA111C-BBAA-4649-FF4A-57D657A0B295}"/>
                </a:ext>
              </a:extLst>
            </p:cNvPr>
            <p:cNvSpPr/>
            <p:nvPr/>
          </p:nvSpPr>
          <p:spPr>
            <a:xfrm rot="6717806">
              <a:off x="5107015" y="2759331"/>
              <a:ext cx="1189210" cy="394587"/>
            </a:xfrm>
            <a:prstGeom prst="arc">
              <a:avLst>
                <a:gd name="adj1" fmla="val 12556821"/>
                <a:gd name="adj2" fmla="val 21218278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451703-34EC-409B-646F-316BEACB1330}"/>
              </a:ext>
            </a:extLst>
          </p:cNvPr>
          <p:cNvSpPr txBox="1"/>
          <p:nvPr/>
        </p:nvSpPr>
        <p:spPr>
          <a:xfrm>
            <a:off x="500514" y="99654"/>
            <a:ext cx="490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LV</a:t>
            </a:r>
            <a:r>
              <a:rPr kumimoji="1" lang="ja-JP" altLang="en-US" sz="3200" u="sng" dirty="0"/>
              <a:t>用の</a:t>
            </a:r>
            <a:r>
              <a:rPr kumimoji="1" lang="en-US" altLang="ja-JP" sz="3200" u="sng" dirty="0"/>
              <a:t>GUI</a:t>
            </a:r>
            <a:endParaRPr kumimoji="1" lang="ja-JP" alt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4141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52DC3D-399E-32BF-D0F5-FF67C5C3C15F}"/>
              </a:ext>
            </a:extLst>
          </p:cNvPr>
          <p:cNvSpPr txBox="1"/>
          <p:nvPr/>
        </p:nvSpPr>
        <p:spPr>
          <a:xfrm>
            <a:off x="770021" y="5480347"/>
            <a:ext cx="1095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１スロット（</a:t>
            </a:r>
            <a:r>
              <a:rPr kumimoji="1" lang="en-US" altLang="ja-JP" dirty="0"/>
              <a:t>10</a:t>
            </a:r>
            <a:r>
              <a:rPr kumimoji="1" lang="ja-JP" altLang="en-US" dirty="0"/>
              <a:t>個の</a:t>
            </a:r>
            <a:r>
              <a:rPr kumimoji="1" lang="en-US" altLang="ja-JP" dirty="0" err="1"/>
              <a:t>ch</a:t>
            </a:r>
            <a:r>
              <a:rPr kumimoji="1" lang="ja-JP" altLang="en-US" dirty="0"/>
              <a:t>）ごとに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できるボタン</a:t>
            </a:r>
            <a:endParaRPr kumimoji="1" lang="en-US" altLang="ja-JP" dirty="0"/>
          </a:p>
          <a:p>
            <a:r>
              <a:rPr kumimoji="1" lang="en-US" altLang="ja-JP" dirty="0"/>
              <a:t>13</a:t>
            </a:r>
            <a:r>
              <a:rPr kumimoji="1" lang="ja-JP" altLang="en-US" dirty="0"/>
              <a:t>スロット全てを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できるボタン</a:t>
            </a:r>
            <a:endParaRPr kumimoji="1" lang="en-US" altLang="ja-JP" dirty="0"/>
          </a:p>
          <a:p>
            <a:r>
              <a:rPr kumimoji="1" lang="ja-JP" altLang="en-US" dirty="0"/>
              <a:t>詳細ボタン→押すと該当スロットの</a:t>
            </a:r>
            <a:r>
              <a:rPr kumimoji="1" lang="en-US" altLang="ja-JP" dirty="0"/>
              <a:t>1ch</a:t>
            </a:r>
            <a:r>
              <a:rPr kumimoji="1" lang="ja-JP" altLang="en-US" dirty="0"/>
              <a:t>毎に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できる詳細画面に飛ぶ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4840F96-F453-CE5A-9098-B8AA0006E182}"/>
              </a:ext>
            </a:extLst>
          </p:cNvPr>
          <p:cNvSpPr/>
          <p:nvPr/>
        </p:nvSpPr>
        <p:spPr>
          <a:xfrm>
            <a:off x="468429" y="5284269"/>
            <a:ext cx="9137584" cy="13379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B2BEE6-4FB4-23F1-402D-295DD795D0A1}"/>
              </a:ext>
            </a:extLst>
          </p:cNvPr>
          <p:cNvSpPr/>
          <p:nvPr/>
        </p:nvSpPr>
        <p:spPr>
          <a:xfrm>
            <a:off x="770021" y="5066362"/>
            <a:ext cx="15881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BC46A4-732F-3232-99E2-2D9870D40552}"/>
              </a:ext>
            </a:extLst>
          </p:cNvPr>
          <p:cNvSpPr txBox="1"/>
          <p:nvPr/>
        </p:nvSpPr>
        <p:spPr>
          <a:xfrm>
            <a:off x="845418" y="5129444"/>
            <a:ext cx="888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配置したもの</a:t>
            </a:r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77B595-622B-770B-2A13-36D242643A52}"/>
              </a:ext>
            </a:extLst>
          </p:cNvPr>
          <p:cNvSpPr txBox="1"/>
          <p:nvPr/>
        </p:nvSpPr>
        <p:spPr>
          <a:xfrm>
            <a:off x="371475" y="12382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/>
              <a:t>実際の画面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C50131-6114-80C9-1BF0-88EE122D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2031"/>
          <a:stretch/>
        </p:blipFill>
        <p:spPr>
          <a:xfrm>
            <a:off x="257175" y="651046"/>
            <a:ext cx="8548738" cy="44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9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0522CF-A5B1-0184-F516-6B4F943CF214}"/>
              </a:ext>
            </a:extLst>
          </p:cNvPr>
          <p:cNvSpPr txBox="1"/>
          <p:nvPr/>
        </p:nvSpPr>
        <p:spPr>
          <a:xfrm>
            <a:off x="640551" y="5807606"/>
            <a:ext cx="91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</a:t>
            </a:r>
            <a:r>
              <a:rPr kumimoji="1" lang="ja-JP" altLang="en-US" dirty="0"/>
              <a:t>毎に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できるボタン</a:t>
            </a:r>
            <a:endParaRPr kumimoji="1" lang="en-US" altLang="ja-JP" dirty="0"/>
          </a:p>
          <a:p>
            <a:r>
              <a:rPr kumimoji="1" lang="ja-JP" altLang="en-US" dirty="0"/>
              <a:t>電流値、電圧値が確認できるディスプレイ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3745689-C064-B414-032E-3ACD3406FB41}"/>
              </a:ext>
            </a:extLst>
          </p:cNvPr>
          <p:cNvSpPr/>
          <p:nvPr/>
        </p:nvSpPr>
        <p:spPr>
          <a:xfrm>
            <a:off x="413886" y="5622940"/>
            <a:ext cx="8980371" cy="1018492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55D55E-0D64-95A9-249D-AF4DFE82B4BF}"/>
              </a:ext>
            </a:extLst>
          </p:cNvPr>
          <p:cNvSpPr/>
          <p:nvPr/>
        </p:nvSpPr>
        <p:spPr>
          <a:xfrm>
            <a:off x="640551" y="5438274"/>
            <a:ext cx="13807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10A1E-3D5A-199A-7471-E593DAAB98E1}"/>
              </a:ext>
            </a:extLst>
          </p:cNvPr>
          <p:cNvSpPr txBox="1"/>
          <p:nvPr/>
        </p:nvSpPr>
        <p:spPr>
          <a:xfrm>
            <a:off x="577515" y="5438274"/>
            <a:ext cx="95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配置したもの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B7E7BA-5891-12E3-99B9-73447E68B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4559" r="3395" b="2205"/>
          <a:stretch/>
        </p:blipFill>
        <p:spPr>
          <a:xfrm>
            <a:off x="577515" y="190810"/>
            <a:ext cx="9905198" cy="5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402E6A-46F3-6B14-CA56-5DCB5604CB7C}"/>
              </a:ext>
            </a:extLst>
          </p:cNvPr>
          <p:cNvSpPr txBox="1"/>
          <p:nvPr/>
        </p:nvSpPr>
        <p:spPr>
          <a:xfrm>
            <a:off x="404261" y="182880"/>
            <a:ext cx="716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/>
              <a:t>ON/OFF</a:t>
            </a:r>
            <a:r>
              <a:rPr kumimoji="1" lang="ja-JP" altLang="en-US" sz="2400" u="sng" dirty="0"/>
              <a:t>操作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B56D13-A2B2-DCEC-C4DC-7552493226AF}"/>
              </a:ext>
            </a:extLst>
          </p:cNvPr>
          <p:cNvSpPr txBox="1"/>
          <p:nvPr/>
        </p:nvSpPr>
        <p:spPr>
          <a:xfrm>
            <a:off x="992505" y="5379105"/>
            <a:ext cx="7914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ALL ON/ALL OFF</a:t>
            </a:r>
            <a:r>
              <a:rPr kumimoji="1" lang="ja-JP" altLang="en-US" sz="2000" dirty="0"/>
              <a:t>ボタンで</a:t>
            </a:r>
            <a:r>
              <a:rPr kumimoji="1" lang="en-US" altLang="ja-JP" sz="2000" dirty="0"/>
              <a:t>10ch</a:t>
            </a:r>
            <a:r>
              <a:rPr kumimoji="1" lang="ja-JP" altLang="en-US" sz="2000" dirty="0"/>
              <a:t>全てを一気に操作することができる</a:t>
            </a:r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ch0</a:t>
            </a:r>
            <a:r>
              <a:rPr kumimoji="1" lang="ja-JP" altLang="en-US" sz="2000" dirty="0"/>
              <a:t>以外電流の値が読めていない</a:t>
            </a:r>
            <a:endParaRPr kumimoji="1" lang="en-US" altLang="ja-JP" sz="2000" dirty="0"/>
          </a:p>
          <a:p>
            <a:r>
              <a:rPr kumimoji="1" lang="ja-JP" altLang="en-US" sz="2000" dirty="0"/>
              <a:t>　　→</a:t>
            </a:r>
            <a:r>
              <a:rPr kumimoji="1" lang="en-US" altLang="ja-JP" sz="2000" dirty="0" err="1"/>
              <a:t>KepServer</a:t>
            </a:r>
            <a:r>
              <a:rPr kumimoji="1" lang="ja-JP" altLang="en-US" sz="2000" dirty="0"/>
              <a:t>と</a:t>
            </a:r>
            <a:r>
              <a:rPr kumimoji="1" lang="en-US" altLang="ja-JP" sz="2000" dirty="0"/>
              <a:t>Ignition Designer</a:t>
            </a:r>
            <a:r>
              <a:rPr kumimoji="1" lang="ja-JP" altLang="en-US" sz="2000" dirty="0"/>
              <a:t>のタグ付けの問題だと思うので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</a:t>
            </a:r>
            <a:r>
              <a:rPr kumimoji="1" lang="en-US" altLang="ja-JP" sz="2000" dirty="0"/>
              <a:t>Steve</a:t>
            </a:r>
            <a:r>
              <a:rPr kumimoji="1" lang="ja-JP" altLang="en-US" sz="2000" dirty="0"/>
              <a:t>に確認します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E984AC-D10E-1A93-620E-2AEF54913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4306" b="8333"/>
          <a:stretch/>
        </p:blipFill>
        <p:spPr>
          <a:xfrm>
            <a:off x="992505" y="686699"/>
            <a:ext cx="8705850" cy="43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EC76D5-3CC5-DAD9-F35E-CD28CB5A74A9}"/>
              </a:ext>
            </a:extLst>
          </p:cNvPr>
          <p:cNvSpPr txBox="1"/>
          <p:nvPr/>
        </p:nvSpPr>
        <p:spPr>
          <a:xfrm>
            <a:off x="354986" y="5671066"/>
            <a:ext cx="86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</a:t>
            </a:r>
            <a:r>
              <a:rPr kumimoji="1" lang="ja-JP" altLang="en-US" dirty="0"/>
              <a:t>毎に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することも可能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AC6169-F75A-A29B-0F83-EF5B9646A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4584" b="5832"/>
          <a:stretch/>
        </p:blipFill>
        <p:spPr>
          <a:xfrm>
            <a:off x="133350" y="314324"/>
            <a:ext cx="120586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B776C4-D1BC-BD7A-640B-17ED91C4E029}"/>
              </a:ext>
            </a:extLst>
          </p:cNvPr>
          <p:cNvSpPr txBox="1"/>
          <p:nvPr/>
        </p:nvSpPr>
        <p:spPr>
          <a:xfrm>
            <a:off x="457201" y="522922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既に</a:t>
            </a:r>
            <a:r>
              <a:rPr kumimoji="1" lang="en-US" altLang="ja-JP" sz="2400" dirty="0"/>
              <a:t>ON</a:t>
            </a:r>
            <a:r>
              <a:rPr kumimoji="1" lang="ja-JP" altLang="en-US" sz="2400" dirty="0"/>
              <a:t>になっている</a:t>
            </a:r>
            <a:r>
              <a:rPr kumimoji="1" lang="en-US" altLang="ja-JP" sz="2400" dirty="0" err="1"/>
              <a:t>ch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ON</a:t>
            </a:r>
            <a:r>
              <a:rPr kumimoji="1" lang="ja-JP" altLang="en-US" sz="2400" dirty="0"/>
              <a:t>ボタンを再度押すと、メッセージを表示し、何もアクションが起きないことにしている。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297F88-446F-F50E-7B68-A1D03F742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4861" b="6805"/>
          <a:stretch/>
        </p:blipFill>
        <p:spPr>
          <a:xfrm>
            <a:off x="600075" y="190500"/>
            <a:ext cx="9458324" cy="4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7AD6E3-2FDB-AC77-2B86-A684FC7DD720}"/>
              </a:ext>
            </a:extLst>
          </p:cNvPr>
          <p:cNvSpPr txBox="1"/>
          <p:nvPr/>
        </p:nvSpPr>
        <p:spPr>
          <a:xfrm>
            <a:off x="390525" y="314325"/>
            <a:ext cx="77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/>
              <a:t>今後の予定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24DDF6-E66E-D2E1-4A3C-634D732F47DC}"/>
              </a:ext>
            </a:extLst>
          </p:cNvPr>
          <p:cNvSpPr txBox="1"/>
          <p:nvPr/>
        </p:nvSpPr>
        <p:spPr>
          <a:xfrm>
            <a:off x="123825" y="1085850"/>
            <a:ext cx="11401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Detail</a:t>
            </a:r>
            <a:r>
              <a:rPr kumimoji="1" lang="ja-JP" altLang="en-US" sz="2400" dirty="0"/>
              <a:t>画面が</a:t>
            </a:r>
            <a:r>
              <a:rPr kumimoji="1" lang="en-US" altLang="ja-JP" sz="2400" dirty="0"/>
              <a:t>SLOT1</a:t>
            </a:r>
            <a:r>
              <a:rPr kumimoji="1" lang="ja-JP" altLang="en-US" sz="2400" dirty="0"/>
              <a:t>しか作成できていないので</a:t>
            </a:r>
            <a:r>
              <a:rPr kumimoji="1" lang="en-US" altLang="ja-JP" sz="2400" dirty="0"/>
              <a:t>SLOT2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SLOT13</a:t>
            </a:r>
            <a:r>
              <a:rPr kumimoji="1" lang="ja-JP" altLang="en-US" sz="2400" dirty="0"/>
              <a:t>もで作る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Steve</a:t>
            </a:r>
            <a:r>
              <a:rPr kumimoji="1" lang="ja-JP" altLang="en-US" sz="2400" dirty="0"/>
              <a:t>にメールしつつ、他の</a:t>
            </a:r>
            <a:r>
              <a:rPr kumimoji="1" lang="en-US" altLang="ja-JP" sz="2400" dirty="0" err="1"/>
              <a:t>ch</a:t>
            </a:r>
            <a:r>
              <a:rPr kumimoji="1" lang="ja-JP" altLang="en-US" sz="2400" dirty="0"/>
              <a:t>の</a:t>
            </a:r>
            <a:r>
              <a:rPr kumimoji="1" lang="en-US" altLang="ja-JP" sz="2400" dirty="0" err="1"/>
              <a:t>KepServer</a:t>
            </a:r>
            <a:r>
              <a:rPr kumimoji="1" lang="ja-JP" altLang="en-US" sz="2400" dirty="0"/>
              <a:t>と</a:t>
            </a:r>
            <a:r>
              <a:rPr kumimoji="1" lang="en-US" altLang="ja-JP" sz="2400" dirty="0"/>
              <a:t>Ignition Designer</a:t>
            </a:r>
            <a:r>
              <a:rPr kumimoji="1" lang="ja-JP" altLang="en-US" sz="2400" dirty="0"/>
              <a:t>の</a:t>
            </a:r>
            <a:endParaRPr kumimoji="1" lang="en-US" altLang="ja-JP" sz="2400" dirty="0"/>
          </a:p>
          <a:p>
            <a:r>
              <a:rPr kumimoji="1" lang="ja-JP" altLang="en-US" sz="2400" dirty="0"/>
              <a:t>　コネクションを確認する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・細かいデザインを考える</a:t>
            </a:r>
          </a:p>
        </p:txBody>
      </p:sp>
    </p:spTree>
    <p:extLst>
      <p:ext uri="{BB962C8B-B14F-4D97-AF65-F5344CB8AC3E}">
        <p14:creationId xmlns:p14="http://schemas.microsoft.com/office/powerpoint/2010/main" val="182993840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ユーザー定義 6">
      <a:dk1>
        <a:srgbClr val="297FD5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ファセット</Template>
  <TotalTime>1436</TotalTime>
  <Words>504</Words>
  <Application>Microsoft Office PowerPoint</Application>
  <PresentationFormat>ワイド画面</PresentationFormat>
  <Paragraphs>61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ファセット</vt:lpstr>
      <vt:lpstr>LV/HV用のGUI作成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LV/HV用のGUI作成</dc:title>
  <dc:creator>渡部 舞</dc:creator>
  <cp:lastModifiedBy>渡部 舞</cp:lastModifiedBy>
  <cp:revision>9</cp:revision>
  <dcterms:created xsi:type="dcterms:W3CDTF">2022-09-12T20:06:09Z</dcterms:created>
  <dcterms:modified xsi:type="dcterms:W3CDTF">2022-09-20T23:55:48Z</dcterms:modified>
</cp:coreProperties>
</file>