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3" r:id="rId6"/>
    <p:sldId id="264" r:id="rId7"/>
    <p:sldId id="265" r:id="rId8"/>
    <p:sldId id="259" r:id="rId9"/>
    <p:sldId id="260" r:id="rId10"/>
    <p:sldId id="261" r:id="rId11"/>
    <p:sldId id="258" r:id="rId12"/>
    <p:sldId id="262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0" autoAdjust="0"/>
    <p:restoredTop sz="94660"/>
  </p:normalViewPr>
  <p:slideViewPr>
    <p:cSldViewPr snapToGrid="0">
      <p:cViewPr>
        <p:scale>
          <a:sx n="230" d="100"/>
          <a:sy n="230" d="100"/>
        </p:scale>
        <p:origin x="6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ADDB00-411D-AC75-565D-63E9E9734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634965-9869-9474-5AF7-142EA4B3B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954EA0-7FCC-0A47-14B7-841B86A2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4385A3-E45A-EA97-4A2D-7B81682A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F8FCC9-5E8B-1B91-2BAB-1C194180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05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0599A-FE80-55C1-0782-B29D1DA2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ED3141-5F4C-2334-ECC6-CB3F290B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305A1D-14FA-58C4-A353-E2CF42DA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E51ED8-BE2D-30DB-C86D-8D480A9D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759A9F-F7B3-5F36-D36D-6E2726D5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98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0C5E32-BC4F-48EA-FFE5-F90F56C20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138948-0791-3ADE-2DAB-2C009BA3F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B9E8F2-28F4-079B-BD0F-B68D8539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9A3CF-76C5-FE0A-F048-3C3DC5A9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A86C8D-511D-02AE-07AA-76C7D40B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3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EC4EA-8D93-AB89-134C-B146B29D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B33BF0-AFEF-6870-B84C-608C9E34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C154D0-77F5-4C73-EBF5-9B674238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243C12-EBBF-E638-8184-5491B047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59A6BE-2BC0-8BD2-A2A9-CA4E856B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05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70A05D-EE62-5760-32D8-F3837ED0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288184-8BCE-5641-1014-016B0B02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147C20-AAB2-ED43-5AC5-04F9DE95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0B0376-3F57-6301-77CD-BA37AFED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189F50-6265-3059-FBA2-5F7F1116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16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136DC0-A97E-32A6-1D2F-5AC3C8D2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42DD96-DBC1-AD71-2852-E94758351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CF9AB1-C543-B2ED-2C58-95755CD59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B1E4E9-06A6-F32F-27EB-3C9066A0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804461-19A1-694A-8C44-FBB7AB4C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BDA3DE-ACCA-EFB9-4ECA-8F172047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74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867AC-99D6-01B2-81B3-825F9288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C047DA-BE87-A0B9-13CE-099CFE81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67BB7B-EAB9-874C-6A1B-1EF964F91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EC9DDF-E99C-59AB-6AA1-327812380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C4FBB5A-7A97-BF25-4625-906F01209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6A22F8-33B3-8F63-0F5F-4C76A6BF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5A3AA1A-D2B1-F315-FA90-B7D97579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FF607F6-D4F4-ABEF-B0EE-CF4414C4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1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46E7A-EF6F-72B2-4C11-15E1A5E3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FE325B-7808-0EB3-4556-69293E69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CF5E28-17E7-0E8B-8A4B-37C105C2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EF3DBF-DA8E-1F22-875E-E3AC8AB1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1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C19B62-6B42-B602-DC00-75B30D92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066A2E-67A9-C624-8937-6BCB26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67805B-75B8-A863-D5D2-94AC9FA7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58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4B7C5-7A2B-2642-658D-F02C40E9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9ADBD2-FEBE-92C0-7893-622E60BB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0166EF-6DE0-7EFA-F99D-919362BF4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042944-2A03-EC6D-037A-B77DA319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95363A-6E2C-6D5F-2746-EA49194A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92B207-8BD1-3605-8C3B-7822378A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78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A940F3-40AE-D22D-0C6C-900DFF3F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6A41822-F208-A3E8-39A9-B92D4BE38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973AF6-E2E5-FC84-99EC-6FF56B5EC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2567F6-21A7-27B5-798D-A36B0870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E12199-5DD5-A9DA-A414-17EDFF75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BD26A6-AB92-CAA2-FC57-E4CEFFB2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34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9EFC80-5BE2-BB6A-BEEB-BCD49217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A89CC3-8C7E-4666-9995-C17635D4B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0458BF-7EAF-D498-0C03-0B74EFCFF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EE73D-9AC4-46A9-8DE4-AA4EB606C106}" type="datetimeFigureOut">
              <a:rPr kumimoji="1" lang="ja-JP" altLang="en-US" smtClean="0"/>
              <a:t>2022/10/18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7B23C4-1B51-2963-2CF0-2736D7D73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9F00C-D8C6-735A-05EB-FC9A00AE2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71F3-4455-4403-9982-C07CBDFC3E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3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7AF84-F130-8F78-E344-729B74BCE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INTT</a:t>
            </a:r>
            <a:r>
              <a:rPr kumimoji="1" lang="ja-JP" altLang="en-US" dirty="0"/>
              <a:t>の課題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34D8F5-87BF-65C5-2510-89DB822E4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蜂谷さんが作って、中川さんと下村が書き足し。</a:t>
            </a:r>
            <a:endParaRPr kumimoji="1" lang="en-US" altLang="ja-JP" dirty="0"/>
          </a:p>
          <a:p>
            <a:r>
              <a:rPr lang="en-US" altLang="ja-JP" dirty="0"/>
              <a:t>2022</a:t>
            </a:r>
            <a:r>
              <a:rPr lang="ja-JP" altLang="en-US"/>
              <a:t>年</a:t>
            </a:r>
            <a:r>
              <a:rPr lang="en-US" altLang="ja-JP" dirty="0"/>
              <a:t>10</a:t>
            </a:r>
            <a:r>
              <a:rPr lang="ja-JP" altLang="en-US"/>
              <a:t>月</a:t>
            </a:r>
            <a:r>
              <a:rPr lang="en-US" altLang="ja-JP" dirty="0"/>
              <a:t>14</a:t>
            </a:r>
            <a:r>
              <a:rPr lang="ja-JP" altLang="en-US"/>
              <a:t>日の議論（中川・糠塚・下村）を含む。</a:t>
            </a:r>
            <a:endParaRPr lang="en-US" altLang="ja-JP" dirty="0"/>
          </a:p>
          <a:p>
            <a:r>
              <a:rPr lang="en-US" altLang="ja-JP" dirty="0"/>
              <a:t>2022</a:t>
            </a:r>
            <a:r>
              <a:rPr lang="ja-JP" altLang="en-US"/>
              <a:t>年</a:t>
            </a:r>
            <a:r>
              <a:rPr lang="en-US" altLang="ja-JP" dirty="0"/>
              <a:t>10</a:t>
            </a:r>
            <a:r>
              <a:rPr lang="ja-JP" altLang="en-US"/>
              <a:t>月</a:t>
            </a:r>
            <a:r>
              <a:rPr lang="en-US" altLang="ja-JP" dirty="0"/>
              <a:t>18</a:t>
            </a:r>
            <a:r>
              <a:rPr lang="ja-JP" altLang="en-US"/>
              <a:t>日　中川書き足し。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016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5CF03-76A0-7D45-955B-6E4BCC59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宇宙線解析のゴール</a:t>
            </a:r>
            <a:r>
              <a:rPr kumimoji="1" lang="en-US" altLang="ja-JP" dirty="0"/>
              <a:t>(3)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D7C739-BFF8-9345-A0B6-534331D1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短期的なゴール</a:t>
            </a:r>
            <a:endParaRPr kumimoji="1" lang="en-US" altLang="ja-JP" dirty="0"/>
          </a:p>
          <a:p>
            <a:pPr lvl="1"/>
            <a:r>
              <a:rPr lang="ja-JP" altLang="en-US"/>
              <a:t>統計量を増やす。</a:t>
            </a:r>
            <a:endParaRPr lang="en-US" altLang="ja-JP" dirty="0"/>
          </a:p>
          <a:p>
            <a:pPr lvl="1"/>
            <a:r>
              <a:rPr lang="en-US" altLang="ja-JP" dirty="0"/>
              <a:t>&gt;99%</a:t>
            </a:r>
            <a:r>
              <a:rPr lang="ja-JP" altLang="en-US"/>
              <a:t>の効率の系統誤差の評価。</a:t>
            </a:r>
            <a:endParaRPr lang="en-US" altLang="ja-JP" dirty="0"/>
          </a:p>
          <a:p>
            <a:pPr lvl="2"/>
            <a:r>
              <a:rPr lang="ja-JP" altLang="en-US"/>
              <a:t>カット依存性</a:t>
            </a:r>
            <a:endParaRPr lang="en-US" altLang="ja-JP" dirty="0"/>
          </a:p>
          <a:p>
            <a:pPr lvl="2"/>
            <a:r>
              <a:rPr lang="ja-JP" altLang="en-US"/>
              <a:t>データセット依存性</a:t>
            </a:r>
            <a:endParaRPr lang="en-US" altLang="ja-JP" dirty="0"/>
          </a:p>
          <a:p>
            <a:pPr lvl="2"/>
            <a:r>
              <a:rPr lang="ja-JP" altLang="en-US"/>
              <a:t>バックグラウンドの評価。</a:t>
            </a:r>
            <a:endParaRPr lang="en-US" altLang="ja-JP" dirty="0"/>
          </a:p>
          <a:p>
            <a:pPr lvl="1"/>
            <a:r>
              <a:rPr lang="ja-JP" altLang="en-US"/>
              <a:t>ビーム結果との比較評価。</a:t>
            </a:r>
            <a:endParaRPr lang="en-US" altLang="ja-JP" dirty="0"/>
          </a:p>
          <a:p>
            <a:pPr lvl="2"/>
            <a:r>
              <a:rPr lang="ja-JP" altLang="en-US"/>
              <a:t>解析手法の違い</a:t>
            </a:r>
            <a:endParaRPr lang="en-US" altLang="ja-JP" dirty="0"/>
          </a:p>
          <a:p>
            <a:pPr lvl="2"/>
            <a:r>
              <a:rPr lang="ja-JP" altLang="en-US"/>
              <a:t>イベントセレクションの違い</a:t>
            </a:r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BE82A9-0DB1-7945-809D-9330F41A906E}"/>
              </a:ext>
            </a:extLst>
          </p:cNvPr>
          <p:cNvSpPr txBox="1"/>
          <p:nvPr/>
        </p:nvSpPr>
        <p:spPr>
          <a:xfrm>
            <a:off x="2474843" y="5625548"/>
            <a:ext cx="51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これだけやって</a:t>
            </a:r>
            <a:r>
              <a:rPr kumimoji="1" lang="en-US" altLang="ja-JP" dirty="0"/>
              <a:t> &gt;99+/-1%</a:t>
            </a:r>
            <a:r>
              <a:rPr kumimoji="1" lang="ja-JP" altLang="en-US"/>
              <a:t> が確認されれば</a:t>
            </a:r>
            <a:r>
              <a:rPr kumimoji="1" lang="en-US" altLang="ja-JP" dirty="0"/>
              <a:t>OK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71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CD543-C02F-54DC-5A6F-1CDE7480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63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テストベンチの再稼働に向けて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C656A9-9FA2-5050-3A74-8F307EC7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9" y="1349298"/>
            <a:ext cx="10896600" cy="522910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燃えた原因</a:t>
            </a:r>
            <a:endParaRPr kumimoji="1" lang="en-US" altLang="ja-JP" dirty="0"/>
          </a:p>
          <a:p>
            <a:pPr lvl="1"/>
            <a:r>
              <a:rPr lang="ja-JP" altLang="en-US" dirty="0"/>
              <a:t>不明。　要調査。　以前の状態に戻して、動かしてみる</a:t>
            </a:r>
            <a:endParaRPr lang="en-US" altLang="ja-JP" dirty="0"/>
          </a:p>
          <a:p>
            <a:r>
              <a:rPr kumimoji="1" lang="ja-JP" altLang="en-US" dirty="0"/>
              <a:t>再稼働に向けた準備</a:t>
            </a:r>
            <a:endParaRPr kumimoji="1" lang="en-US" altLang="ja-JP" dirty="0"/>
          </a:p>
          <a:p>
            <a:pPr lvl="1"/>
            <a:r>
              <a:rPr lang="ja-JP" altLang="en-US" dirty="0"/>
              <a:t>電源ケーブルの作成　：　</a:t>
            </a:r>
            <a:endParaRPr lang="en-US" altLang="ja-JP" dirty="0"/>
          </a:p>
          <a:p>
            <a:pPr lvl="2"/>
            <a:r>
              <a:rPr lang="ja-JP" altLang="en-US" dirty="0"/>
              <a:t>コネクタハウジングと配線用の</a:t>
            </a:r>
            <a:r>
              <a:rPr lang="en-US" altLang="ja-JP" dirty="0"/>
              <a:t>PIN</a:t>
            </a:r>
            <a:r>
              <a:rPr lang="ja-JP" altLang="en-US" dirty="0"/>
              <a:t>は購入済み</a:t>
            </a:r>
            <a:endParaRPr lang="en-US" altLang="ja-JP" dirty="0"/>
          </a:p>
          <a:p>
            <a:pPr lvl="2"/>
            <a:r>
              <a:rPr kumimoji="1" lang="ja-JP" altLang="en-US" dirty="0"/>
              <a:t>抵抗測定し、問題なければケーブルは再利用</a:t>
            </a:r>
            <a:r>
              <a:rPr kumimoji="1" lang="en-US" altLang="ja-JP" dirty="0"/>
              <a:t>(</a:t>
            </a:r>
            <a:r>
              <a:rPr kumimoji="1" lang="ja-JP" altLang="en-US" dirty="0"/>
              <a:t>予定</a:t>
            </a:r>
            <a:r>
              <a:rPr kumimoji="1" lang="en-US" altLang="ja-JP" dirty="0"/>
              <a:t>)</a:t>
            </a:r>
          </a:p>
          <a:p>
            <a:pPr lvl="2"/>
            <a:endParaRPr lang="en-US" altLang="ja-JP" dirty="0"/>
          </a:p>
          <a:p>
            <a:pPr lvl="1"/>
            <a:r>
              <a:rPr kumimoji="1" lang="en-US" altLang="ja-JP" dirty="0"/>
              <a:t>ROC</a:t>
            </a:r>
            <a:r>
              <a:rPr kumimoji="1" lang="ja-JP" altLang="en-US" dirty="0"/>
              <a:t>の交換</a:t>
            </a:r>
            <a:endParaRPr kumimoji="1" lang="en-US" altLang="ja-JP" dirty="0"/>
          </a:p>
          <a:p>
            <a:pPr lvl="2"/>
            <a:r>
              <a:rPr lang="ja-JP" altLang="en-US" dirty="0"/>
              <a:t>新しい理研から送ってもらう。</a:t>
            </a:r>
            <a:endParaRPr lang="en-US" altLang="ja-JP" dirty="0"/>
          </a:p>
          <a:p>
            <a:pPr lvl="2"/>
            <a:endParaRPr kumimoji="1" lang="en-US" altLang="ja-JP" dirty="0"/>
          </a:p>
          <a:p>
            <a:r>
              <a:rPr lang="en-US" altLang="ja-JP" dirty="0"/>
              <a:t>FPGA</a:t>
            </a:r>
            <a:r>
              <a:rPr lang="ja-JP" altLang="en-US" dirty="0"/>
              <a:t>書き換え用の</a:t>
            </a:r>
            <a:r>
              <a:rPr lang="en-US" altLang="ja-JP" dirty="0"/>
              <a:t>FPGA</a:t>
            </a:r>
            <a:r>
              <a:rPr lang="ja-JP" altLang="en-US" dirty="0"/>
              <a:t>の行方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65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099B7A-D11B-5248-BBD9-49F97328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KepServer</a:t>
            </a:r>
            <a:r>
              <a:rPr lang="ja-JP" altLang="en-US"/>
              <a:t>関連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FDAF33-DFB1-D940-96AF-2C0BACCED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LV</a:t>
            </a:r>
            <a:r>
              <a:rPr kumimoji="1" lang="ja-JP" altLang="en-US"/>
              <a:t>の</a:t>
            </a:r>
            <a:r>
              <a:rPr kumimoji="1" lang="en-US" altLang="ja-JP" dirty="0"/>
              <a:t>GUI</a:t>
            </a:r>
            <a:r>
              <a:rPr kumimoji="1" lang="ja-JP" altLang="en-US"/>
              <a:t>開発は引き続き渡部さん</a:t>
            </a:r>
            <a:endParaRPr kumimoji="1" lang="en-US" altLang="ja-JP" dirty="0"/>
          </a:p>
          <a:p>
            <a:r>
              <a:rPr lang="en-US" altLang="ja-JP" dirty="0"/>
              <a:t>MPOD</a:t>
            </a:r>
            <a:r>
              <a:rPr lang="ja-JP" altLang="en-US"/>
              <a:t>の</a:t>
            </a:r>
            <a:r>
              <a:rPr lang="en-US" altLang="ja-JP" dirty="0"/>
              <a:t>GUI</a:t>
            </a:r>
            <a:r>
              <a:rPr lang="ja-JP" altLang="en-US"/>
              <a:t>開発を</a:t>
            </a:r>
            <a:r>
              <a:rPr lang="en-US" altLang="ja-JP" dirty="0"/>
              <a:t>Wei-</a:t>
            </a:r>
            <a:r>
              <a:rPr lang="en-US" altLang="ja-JP" dirty="0" err="1"/>
              <a:t>che</a:t>
            </a:r>
            <a:r>
              <a:rPr lang="ja-JP" altLang="en-US"/>
              <a:t>に頼んではどうか？</a:t>
            </a:r>
            <a:endParaRPr lang="en-US" altLang="ja-JP" dirty="0"/>
          </a:p>
          <a:p>
            <a:pPr lvl="1"/>
            <a:r>
              <a:rPr kumimoji="1" lang="ja-JP" altLang="en-US"/>
              <a:t>まだ</a:t>
            </a:r>
            <a:r>
              <a:rPr kumimoji="1" lang="en-US" altLang="ja-JP" dirty="0" err="1"/>
              <a:t>KepServer</a:t>
            </a:r>
            <a:r>
              <a:rPr kumimoji="1" lang="ja-JP" altLang="en-US"/>
              <a:t>とのコネクションに問題あり？</a:t>
            </a:r>
            <a:endParaRPr kumimoji="1" lang="en-US" altLang="ja-JP" dirty="0"/>
          </a:p>
          <a:p>
            <a:r>
              <a:rPr kumimoji="1" lang="en-US" altLang="ja-JP" dirty="0"/>
              <a:t>LV-lad</a:t>
            </a:r>
            <a:r>
              <a:rPr lang="en-US" altLang="ja-JP" dirty="0"/>
              <a:t>der(FPHX)</a:t>
            </a:r>
            <a:r>
              <a:rPr lang="ja-JP" altLang="en-US"/>
              <a:t>と</a:t>
            </a:r>
            <a:r>
              <a:rPr lang="en-US" altLang="ja-JP" dirty="0" err="1"/>
              <a:t>KepServer</a:t>
            </a:r>
            <a:r>
              <a:rPr lang="ja-JP" altLang="en-US"/>
              <a:t>のコネクションは、引き続き</a:t>
            </a:r>
            <a:r>
              <a:rPr lang="en-US" altLang="ja-JP" dirty="0"/>
              <a:t>BNL</a:t>
            </a:r>
            <a:r>
              <a:rPr lang="ja-JP" altLang="en-US"/>
              <a:t>組がコミュニケーション方法を探る（まずはスティーブにきく）目処がついたら</a:t>
            </a:r>
            <a:r>
              <a:rPr lang="en-US" altLang="ja-JP" dirty="0"/>
              <a:t>Wei-</a:t>
            </a:r>
            <a:r>
              <a:rPr lang="en-US" altLang="ja-JP" dirty="0" err="1"/>
              <a:t>che</a:t>
            </a:r>
            <a:r>
              <a:rPr lang="ja-JP" altLang="en-US"/>
              <a:t>？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6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F59241-56E8-DC31-3A42-27F59A75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83" y="97497"/>
            <a:ext cx="10515600" cy="7611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C1870-25E6-98F3-A143-9EEDE7837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24" y="1011585"/>
            <a:ext cx="10515600" cy="5712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Event Display</a:t>
            </a:r>
            <a:r>
              <a:rPr kumimoji="1" lang="ja-JP" altLang="en-US" dirty="0"/>
              <a:t>の開発（高濱さんからの</a:t>
            </a:r>
            <a:r>
              <a:rPr kumimoji="1" lang="ja-JP" altLang="en-US"/>
              <a:t>引継ぎ）</a:t>
            </a:r>
            <a:r>
              <a:rPr lang="ja-JP" altLang="en-US">
                <a:sym typeface="Wingdings" pitchFamily="2" charset="2"/>
              </a:rPr>
              <a:t>→奈良女</a:t>
            </a:r>
            <a:r>
              <a:rPr lang="en-US" altLang="ja-JP" dirty="0">
                <a:sym typeface="Wingdings" pitchFamily="2" charset="2"/>
              </a:rPr>
              <a:t>4</a:t>
            </a:r>
            <a:r>
              <a:rPr lang="ja-JP" altLang="en-US">
                <a:sym typeface="Wingdings" pitchFamily="2" charset="2"/>
              </a:rPr>
              <a:t>回生　（藤原さんか辻端さん？相当ヘルプが必要？）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INTT</a:t>
            </a:r>
            <a:r>
              <a:rPr kumimoji="1" lang="ja-JP" altLang="en-US" dirty="0"/>
              <a:t>のヒット位置を描画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INTT</a:t>
            </a:r>
            <a:r>
              <a:rPr kumimoji="1" lang="ja-JP" altLang="en-US" dirty="0"/>
              <a:t>の検出器を描画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MVTX(</a:t>
            </a:r>
            <a:r>
              <a:rPr kumimoji="1" lang="ja-JP" altLang="en-US" dirty="0"/>
              <a:t>ヒットと検出器</a:t>
            </a:r>
            <a:r>
              <a:rPr kumimoji="1" lang="en-US" altLang="ja-JP" dirty="0"/>
              <a:t>)</a:t>
            </a:r>
            <a:r>
              <a:rPr kumimoji="1" lang="ja-JP" altLang="en-US" dirty="0"/>
              <a:t>も描画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検出した飛跡を描画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en-US" altLang="ja-JP" dirty="0" err="1"/>
              <a:t>Readbacker</a:t>
            </a:r>
            <a:r>
              <a:rPr kumimoji="1" lang="ja-JP" altLang="en-US" dirty="0"/>
              <a:t>のための</a:t>
            </a:r>
            <a:r>
              <a:rPr kumimoji="1" lang="en-US" altLang="ja-JP" dirty="0"/>
              <a:t>FPGA</a:t>
            </a:r>
            <a:r>
              <a:rPr kumimoji="1" lang="ja-JP" altLang="en-US"/>
              <a:t>の改造　→奈良女</a:t>
            </a:r>
            <a:r>
              <a:rPr kumimoji="1" lang="en-US" altLang="ja-JP" dirty="0"/>
              <a:t>4</a:t>
            </a:r>
            <a:r>
              <a:rPr kumimoji="1" lang="ja-JP" altLang="en-US"/>
              <a:t>回生？（加納さん？）これについては今日はあまり話し合っていない。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BEX</a:t>
            </a:r>
            <a:r>
              <a:rPr kumimoji="1" lang="ja-JP" altLang="en-US" dirty="0"/>
              <a:t>を使うときに</a:t>
            </a:r>
            <a:r>
              <a:rPr kumimoji="1" lang="en-US" altLang="ja-JP" dirty="0" err="1"/>
              <a:t>ReadBack</a:t>
            </a:r>
            <a:r>
              <a:rPr kumimoji="1" lang="en-US" altLang="ja-JP" dirty="0"/>
              <a:t>(</a:t>
            </a:r>
            <a:r>
              <a:rPr kumimoji="1" lang="ja-JP" altLang="en-US" dirty="0"/>
              <a:t>設定値の読出し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が失敗する。　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タイミングに問題があるので調整し、テストする。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宇宙線</a:t>
            </a:r>
            <a:r>
              <a:rPr lang="en-US" altLang="ja-JP" dirty="0"/>
              <a:t>MIP</a:t>
            </a:r>
            <a:r>
              <a:rPr lang="ja-JP" altLang="en-US" dirty="0"/>
              <a:t>ピークの</a:t>
            </a:r>
            <a:r>
              <a:rPr lang="en-US" altLang="ja-JP" dirty="0"/>
              <a:t>Bias</a:t>
            </a:r>
            <a:r>
              <a:rPr lang="ja-JP" altLang="en-US" dirty="0"/>
              <a:t>電圧依存性</a:t>
            </a:r>
            <a:r>
              <a:rPr lang="ja-JP" altLang="en-US"/>
              <a:t>の測定　（引き続き杉山さん？）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lang="ja-JP" altLang="en-US" dirty="0"/>
              <a:t>全空乏には</a:t>
            </a:r>
            <a:r>
              <a:rPr kumimoji="1" lang="en-US" altLang="ja-JP" dirty="0"/>
              <a:t>100V</a:t>
            </a:r>
            <a:r>
              <a:rPr kumimoji="1" lang="ja-JP" altLang="en-US" dirty="0"/>
              <a:t>必要だが、ビームテストで</a:t>
            </a:r>
            <a:r>
              <a:rPr kumimoji="1" lang="en-US" altLang="ja-JP" dirty="0"/>
              <a:t>Bias=50V</a:t>
            </a:r>
            <a:r>
              <a:rPr kumimoji="1" lang="ja-JP" altLang="en-US" dirty="0"/>
              <a:t>だった。</a:t>
            </a:r>
            <a:r>
              <a:rPr kumimoji="1" lang="en-US" altLang="ja-JP" dirty="0"/>
              <a:t>80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90</a:t>
            </a:r>
            <a:r>
              <a:rPr kumimoji="1" lang="ja-JP" altLang="en-US" dirty="0"/>
              <a:t>％程度の空乏率と想定。　これにより</a:t>
            </a:r>
            <a:r>
              <a:rPr kumimoji="1" lang="en-US" altLang="ja-JP" dirty="0"/>
              <a:t>MIP</a:t>
            </a:r>
            <a:r>
              <a:rPr kumimoji="1" lang="ja-JP" altLang="en-US" dirty="0"/>
              <a:t>ピークがどれくらいずれるかを測定する。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en-US" altLang="ja-JP" dirty="0"/>
              <a:t>Software</a:t>
            </a:r>
            <a:r>
              <a:rPr kumimoji="1" lang="ja-JP" altLang="en-US" dirty="0"/>
              <a:t>中の検出器ジオメトリ</a:t>
            </a:r>
            <a:r>
              <a:rPr kumimoji="1" lang="ja-JP" altLang="en-US"/>
              <a:t>の構築</a:t>
            </a:r>
            <a:r>
              <a:rPr lang="ja-JP" altLang="en-US"/>
              <a:t>（波多さん？）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サーベイ情報を用いて、ラダーのジオメトリを決める。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kumimoji="1" lang="ja-JP" altLang="en-US" dirty="0"/>
              <a:t>宇宙線の検出効率と</a:t>
            </a:r>
            <a:r>
              <a:rPr kumimoji="1" lang="en-US" altLang="ja-JP" dirty="0"/>
              <a:t>Residual</a:t>
            </a:r>
            <a:r>
              <a:rPr kumimoji="1" lang="ja-JP" altLang="en-US" dirty="0"/>
              <a:t>分布の広がり</a:t>
            </a:r>
            <a:r>
              <a:rPr kumimoji="1" lang="ja-JP" altLang="en-US"/>
              <a:t>の解明　→　引き続き並本さん？（</a:t>
            </a:r>
            <a:r>
              <a:rPr kumimoji="1" lang="en-US" altLang="ja-JP" dirty="0"/>
              <a:t>3</a:t>
            </a:r>
            <a:r>
              <a:rPr lang="ja-JP" altLang="en-US"/>
              <a:t>、４、５ページ目を中川さんが加筆）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lang="en-US" altLang="ja-JP" dirty="0"/>
              <a:t>Coulomb</a:t>
            </a:r>
            <a:r>
              <a:rPr lang="ja-JP" altLang="en-US" dirty="0"/>
              <a:t>散乱</a:t>
            </a:r>
            <a:r>
              <a:rPr lang="en-US" altLang="ja-JP" dirty="0"/>
              <a:t>(</a:t>
            </a:r>
            <a:r>
              <a:rPr lang="ja-JP" altLang="en-US" dirty="0"/>
              <a:t>ラザフォード散乱</a:t>
            </a:r>
            <a:r>
              <a:rPr lang="en-US" altLang="ja-JP" dirty="0"/>
              <a:t>)</a:t>
            </a:r>
            <a:r>
              <a:rPr lang="ja-JP" altLang="en-US" dirty="0"/>
              <a:t>の理解と</a:t>
            </a:r>
            <a:r>
              <a:rPr lang="ja-JP" altLang="en-US"/>
              <a:t>手計算　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lang="en-US" altLang="ja-JP" dirty="0"/>
              <a:t>GEANT</a:t>
            </a:r>
            <a:r>
              <a:rPr lang="ja-JP" altLang="en-US" dirty="0"/>
              <a:t>に</a:t>
            </a:r>
            <a:r>
              <a:rPr lang="en-US" altLang="ja-JP" dirty="0"/>
              <a:t>Coulomb</a:t>
            </a:r>
            <a:r>
              <a:rPr lang="ja-JP" altLang="en-US" dirty="0"/>
              <a:t>散乱</a:t>
            </a:r>
            <a:r>
              <a:rPr lang="ja-JP" altLang="en-US"/>
              <a:t>を取り込んで　→宇宙線の</a:t>
            </a:r>
            <a:r>
              <a:rPr lang="en-US" altLang="ja-JP" dirty="0"/>
              <a:t>GEANT</a:t>
            </a:r>
            <a:r>
              <a:rPr lang="ja-JP" altLang="en-US"/>
              <a:t>シミュレーションは</a:t>
            </a:r>
            <a:r>
              <a:rPr lang="en-US" altLang="ja-JP" dirty="0"/>
              <a:t>4</a:t>
            </a:r>
            <a:r>
              <a:rPr lang="ja-JP" altLang="en-US"/>
              <a:t>回生に切り分けてはどうか？（藤原・辻端のどちらか？）糠塚さんのビームテストの</a:t>
            </a:r>
            <a:r>
              <a:rPr lang="en-US" altLang="ja-JP" dirty="0"/>
              <a:t>GEANT</a:t>
            </a:r>
            <a:r>
              <a:rPr lang="ja-JP" altLang="en-US"/>
              <a:t>からスタートする。</a:t>
            </a:r>
          </a:p>
          <a:p>
            <a:pPr>
              <a:lnSpc>
                <a:spcPct val="120000"/>
              </a:lnSpc>
            </a:pPr>
            <a:r>
              <a:rPr lang="ja-JP" altLang="en-US">
                <a:solidFill>
                  <a:srgbClr val="FF0000"/>
                </a:solidFill>
              </a:rPr>
              <a:t>台湾ラダーのデバッグ＠</a:t>
            </a:r>
            <a:r>
              <a:rPr lang="en-US" altLang="ja-JP" dirty="0">
                <a:solidFill>
                  <a:srgbClr val="FF0000"/>
                </a:solidFill>
              </a:rPr>
              <a:t>BNL</a:t>
            </a:r>
            <a:r>
              <a:rPr lang="ja-JP" altLang="en-US">
                <a:solidFill>
                  <a:srgbClr val="FF0000"/>
                </a:solidFill>
              </a:rPr>
              <a:t>か台湾　→波多さんが中心でやってもらっては？</a:t>
            </a:r>
            <a:endParaRPr lang="en-US" altLang="ja-JP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en-US">
                <a:solidFill>
                  <a:srgbClr val="FF0000"/>
                </a:solidFill>
              </a:rPr>
              <a:t>台湾ラダー全部で</a:t>
            </a:r>
            <a:r>
              <a:rPr lang="en-US" altLang="ja-JP" dirty="0">
                <a:solidFill>
                  <a:srgbClr val="FF0000"/>
                </a:solidFill>
              </a:rPr>
              <a:t>12</a:t>
            </a:r>
            <a:r>
              <a:rPr lang="ja-JP" altLang="en-US">
                <a:solidFill>
                  <a:srgbClr val="FF0000"/>
                </a:solidFill>
              </a:rPr>
              <a:t>本＠</a:t>
            </a:r>
            <a:r>
              <a:rPr lang="en-US" altLang="ja-JP" dirty="0">
                <a:solidFill>
                  <a:srgbClr val="FF0000"/>
                </a:solidFill>
              </a:rPr>
              <a:t>BNL</a:t>
            </a:r>
            <a:r>
              <a:rPr lang="ja-JP" altLang="en-US">
                <a:solidFill>
                  <a:srgbClr val="FF0000"/>
                </a:solidFill>
              </a:rPr>
              <a:t>がノイズまみれ</a:t>
            </a:r>
            <a:endParaRPr lang="en-US" altLang="ja-JP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en-US">
                <a:solidFill>
                  <a:srgbClr val="FF0000"/>
                </a:solidFill>
              </a:rPr>
              <a:t>バレルに乗せるとノイズが出る。なぜかわからない？</a:t>
            </a:r>
            <a:endParaRPr lang="en-US" altLang="ja-JP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en-US">
                <a:solidFill>
                  <a:srgbClr val="FF0000"/>
                </a:solidFill>
              </a:rPr>
              <a:t>奈良女のビームテストに使った箱を使って台湾ラダーが本当にノイジーになるかチェック。再現できるか。</a:t>
            </a:r>
            <a:endParaRPr lang="en-US" altLang="ja-JP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ja-JP" dirty="0">
                <a:solidFill>
                  <a:srgbClr val="FF0000"/>
                </a:solidFill>
              </a:rPr>
              <a:t>30</a:t>
            </a:r>
            <a:r>
              <a:rPr lang="ja-JP" altLang="en-US">
                <a:solidFill>
                  <a:srgbClr val="FF0000"/>
                </a:solidFill>
              </a:rPr>
              <a:t>本作ってあるはずなので、何本か送ってもらえるか？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3C3363-17AB-C64E-85EE-A227F5B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ビームテストの未解決問題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F2B32E-F44C-AF4E-858B-467CC7EA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61" y="1690688"/>
            <a:ext cx="8414288" cy="4351338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/>
              <a:t>厚い</a:t>
            </a:r>
            <a:r>
              <a:rPr kumimoji="1" lang="en-US" altLang="ja-JP" dirty="0"/>
              <a:t>Tail</a:t>
            </a:r>
            <a:r>
              <a:rPr kumimoji="1" lang="ja-JP" altLang="en-US"/>
              <a:t>問題</a:t>
            </a:r>
            <a:r>
              <a:rPr kumimoji="1" lang="en-US" altLang="ja-JP" dirty="0"/>
              <a:t>(8〜10</a:t>
            </a:r>
            <a:r>
              <a:rPr kumimoji="1" lang="ja-JP" altLang="en-US"/>
              <a:t>ページ）</a:t>
            </a:r>
            <a:endParaRPr kumimoji="1" lang="en-US" altLang="ja-JP" dirty="0"/>
          </a:p>
          <a:p>
            <a:r>
              <a:rPr kumimoji="1" lang="en-US" altLang="ja-JP" dirty="0"/>
              <a:t>Satellite Peak</a:t>
            </a:r>
            <a:r>
              <a:rPr kumimoji="1" lang="ja-JP" altLang="en-US"/>
              <a:t>問題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2019 Beam Test </a:t>
            </a:r>
            <a:r>
              <a:rPr kumimoji="1" lang="ja-JP" altLang="en-US"/>
              <a:t>の</a:t>
            </a:r>
            <a:r>
              <a:rPr lang="en-US" altLang="ja-JP" dirty="0"/>
              <a:t>w/BEX</a:t>
            </a:r>
            <a:r>
              <a:rPr lang="ja-JP" altLang="en-US"/>
              <a:t>で観測。</a:t>
            </a:r>
            <a:r>
              <a:rPr lang="en-US" altLang="ja-JP" dirty="0"/>
              <a:t>w/o</a:t>
            </a:r>
            <a:r>
              <a:rPr lang="ja-JP" altLang="en-US"/>
              <a:t>では観測されていない。</a:t>
            </a:r>
            <a:endParaRPr kumimoji="1" lang="en-US" altLang="ja-JP" dirty="0"/>
          </a:p>
          <a:p>
            <a:pPr lvl="1"/>
            <a:r>
              <a:rPr kumimoji="1" lang="ja-JP" altLang="en-US"/>
              <a:t>宇宙線では観測されない？</a:t>
            </a:r>
            <a:endParaRPr kumimoji="1" lang="en-US" altLang="ja-JP" dirty="0"/>
          </a:p>
          <a:p>
            <a:r>
              <a:rPr kumimoji="1" lang="en-US" altLang="ja-JP" dirty="0"/>
              <a:t>Side-0,1</a:t>
            </a:r>
            <a:r>
              <a:rPr kumimoji="1" lang="ja-JP" altLang="en-US"/>
              <a:t>間の非連続ヒット分布問題</a:t>
            </a:r>
            <a:endParaRPr kumimoji="1" lang="en-US" altLang="ja-JP" dirty="0"/>
          </a:p>
          <a:p>
            <a:pPr lvl="1"/>
            <a:r>
              <a:rPr lang="ja-JP" altLang="en-US"/>
              <a:t>宇宙線では全てのセル間でスムーズ？（要高統計）</a:t>
            </a:r>
            <a:endParaRPr kumimoji="1" lang="en-US" altLang="ja-JP" dirty="0"/>
          </a:p>
          <a:p>
            <a:r>
              <a:rPr kumimoji="1" lang="en-US" altLang="ja-JP" dirty="0"/>
              <a:t>INTT GEANT Model</a:t>
            </a:r>
            <a:r>
              <a:rPr kumimoji="1" lang="ja-JP" altLang="en-US"/>
              <a:t>のチューニング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ADC Offset </a:t>
            </a:r>
          </a:p>
          <a:p>
            <a:pPr lvl="2"/>
            <a:r>
              <a:rPr lang="en-US" altLang="ja-JP" dirty="0"/>
              <a:t>200mV or 280mV?</a:t>
            </a:r>
          </a:p>
          <a:p>
            <a:pPr lvl="2"/>
            <a:r>
              <a:rPr kumimoji="1" lang="en-US" altLang="ja-JP" dirty="0"/>
              <a:t>GEANT</a:t>
            </a:r>
            <a:r>
              <a:rPr kumimoji="1" lang="ja-JP" altLang="en-US"/>
              <a:t>シミュレーションで</a:t>
            </a:r>
            <a:r>
              <a:rPr kumimoji="1" lang="en-US" altLang="ja-JP" dirty="0"/>
              <a:t>multiplicity</a:t>
            </a:r>
            <a:r>
              <a:rPr kumimoji="1" lang="ja-JP" altLang="en-US"/>
              <a:t>分布を再現。垂直ビームと、</a:t>
            </a:r>
            <a:r>
              <a:rPr kumimoji="1" lang="en-US" altLang="ja-JP" dirty="0"/>
              <a:t>Vertical Rotation</a:t>
            </a:r>
            <a:r>
              <a:rPr kumimoji="1" lang="ja-JP" altLang="en-US"/>
              <a:t>とデータ</a:t>
            </a:r>
            <a:r>
              <a:rPr lang="ja-JP" altLang="en-US"/>
              <a:t>。</a:t>
            </a:r>
            <a:endParaRPr lang="en-US" altLang="ja-JP" dirty="0"/>
          </a:p>
          <a:p>
            <a:pPr lvl="1"/>
            <a:r>
              <a:rPr lang="en-US" altLang="ja-JP" dirty="0"/>
              <a:t>Horizontal Rotation</a:t>
            </a:r>
            <a:r>
              <a:rPr lang="ja-JP" altLang="en-US"/>
              <a:t>データと</a:t>
            </a:r>
            <a:r>
              <a:rPr lang="en-US" altLang="ja-JP" dirty="0"/>
              <a:t>GEANT</a:t>
            </a:r>
            <a:r>
              <a:rPr lang="ja-JP" altLang="en-US"/>
              <a:t>の比較はどこまで進みましたか？</a:t>
            </a:r>
            <a:endParaRPr lang="en-US" altLang="ja-JP" dirty="0"/>
          </a:p>
          <a:p>
            <a:pPr lvl="1"/>
            <a:r>
              <a:rPr lang="en-US" altLang="ja-JP" dirty="0"/>
              <a:t>2019</a:t>
            </a:r>
            <a:r>
              <a:rPr lang="ja-JP" altLang="en-US"/>
              <a:t>ビームデータを最新チューンの</a:t>
            </a:r>
            <a:r>
              <a:rPr lang="en-US" altLang="ja-JP" dirty="0"/>
              <a:t>INTT-GEANT</a:t>
            </a:r>
            <a:r>
              <a:rPr lang="ja-JP" altLang="en-US"/>
              <a:t>モデルで再現</a:t>
            </a:r>
            <a:endParaRPr lang="en-US" altLang="ja-JP" dirty="0"/>
          </a:p>
          <a:p>
            <a:pPr lvl="2"/>
            <a:r>
              <a:rPr lang="en-US" altLang="ja-JP" dirty="0"/>
              <a:t>Single Strip ADC</a:t>
            </a:r>
          </a:p>
          <a:p>
            <a:pPr lvl="2"/>
            <a:r>
              <a:rPr lang="en-US" altLang="ja-JP" dirty="0"/>
              <a:t>Multi-Strip ADC</a:t>
            </a:r>
          </a:p>
          <a:p>
            <a:pPr lvl="2"/>
            <a:r>
              <a:rPr lang="en-US" altLang="ja-JP" dirty="0"/>
              <a:t>Multiplicity </a:t>
            </a:r>
            <a:r>
              <a:rPr lang="ja-JP" altLang="en-US"/>
              <a:t>分布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08EC71-9ABB-654F-B35F-BDA5AE43B7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47175" y="268853"/>
            <a:ext cx="3022600" cy="30670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4454E1-26D3-2E45-A3C9-F142554CBF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55813" y="4010127"/>
            <a:ext cx="3405322" cy="2243071"/>
          </a:xfrm>
          <a:prstGeom prst="rect">
            <a:avLst/>
          </a:prstGeom>
        </p:spPr>
      </p:pic>
      <p:sp>
        <p:nvSpPr>
          <p:cNvPr id="8" name="上矢印 7">
            <a:extLst>
              <a:ext uri="{FF2B5EF4-FFF2-40B4-BE49-F238E27FC236}">
                <a16:creationId xmlns:a16="http://schemas.microsoft.com/office/drawing/2014/main" id="{3ECF7856-9BA2-064F-891F-0D072C1FAC0B}"/>
              </a:ext>
            </a:extLst>
          </p:cNvPr>
          <p:cNvSpPr/>
          <p:nvPr/>
        </p:nvSpPr>
        <p:spPr>
          <a:xfrm rot="4288402">
            <a:off x="10366728" y="4267200"/>
            <a:ext cx="267406" cy="4628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3DFC25-A69B-504E-B1A7-528E721246FB}"/>
              </a:ext>
            </a:extLst>
          </p:cNvPr>
          <p:cNvSpPr txBox="1"/>
          <p:nvPr/>
        </p:nvSpPr>
        <p:spPr>
          <a:xfrm>
            <a:off x="9776178" y="444492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10%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497AD6-60BF-AE4E-9417-BAA00AD5DFDC}"/>
              </a:ext>
            </a:extLst>
          </p:cNvPr>
          <p:cNvSpPr txBox="1"/>
          <p:nvPr/>
        </p:nvSpPr>
        <p:spPr>
          <a:xfrm>
            <a:off x="180623" y="6562372"/>
            <a:ext cx="4940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2022/8/17 INTT Collaboration Meeting (Cheng-Wei</a:t>
            </a:r>
            <a:r>
              <a:rPr kumimoji="1" lang="ja-JP" altLang="en-US" sz="1100"/>
              <a:t>のスライドより抜粋）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93F35F1-9C3C-F648-AD31-F93D0BAF45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093" y="5328356"/>
            <a:ext cx="1444396" cy="153758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200229-32B0-F24C-9899-02695CC61D4E}"/>
              </a:ext>
            </a:extLst>
          </p:cNvPr>
          <p:cNvSpPr txBox="1"/>
          <p:nvPr/>
        </p:nvSpPr>
        <p:spPr>
          <a:xfrm>
            <a:off x="8191549" y="5748201"/>
            <a:ext cx="13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Y2018 Data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81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D045E-EC74-324E-AAE0-2F35394D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85"/>
            <a:ext cx="10515600" cy="1325563"/>
          </a:xfrm>
        </p:spPr>
        <p:txBody>
          <a:bodyPr/>
          <a:lstStyle/>
          <a:p>
            <a:r>
              <a:rPr kumimoji="1" lang="ja-JP" altLang="en-US"/>
              <a:t>ビームテストからの宿題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E7962-6F20-6F44-BB75-401B9C3A4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317"/>
            <a:ext cx="10515600" cy="4351338"/>
          </a:xfrm>
        </p:spPr>
        <p:txBody>
          <a:bodyPr/>
          <a:lstStyle/>
          <a:p>
            <a:r>
              <a:rPr lang="ja-JP" altLang="en-US"/>
              <a:t>シリコン</a:t>
            </a:r>
            <a:r>
              <a:rPr lang="en-US" altLang="ja-JP" dirty="0"/>
              <a:t>Type-A, Type-B</a:t>
            </a:r>
            <a:r>
              <a:rPr lang="ja-JP" altLang="en-US"/>
              <a:t>間、セル間の検出効率評価（要高統計）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grpSp>
        <p:nvGrpSpPr>
          <p:cNvPr id="715" name="グループ化 714">
            <a:extLst>
              <a:ext uri="{FF2B5EF4-FFF2-40B4-BE49-F238E27FC236}">
                <a16:creationId xmlns:a16="http://schemas.microsoft.com/office/drawing/2014/main" id="{AA5BB19E-FDC5-3644-A244-B42928762428}"/>
              </a:ext>
            </a:extLst>
          </p:cNvPr>
          <p:cNvGrpSpPr/>
          <p:nvPr/>
        </p:nvGrpSpPr>
        <p:grpSpPr>
          <a:xfrm>
            <a:off x="984955" y="2129023"/>
            <a:ext cx="6664248" cy="1710433"/>
            <a:chOff x="1983316" y="4601467"/>
            <a:chExt cx="6664248" cy="1710433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BA7BDBB-8648-6A44-9CE9-B6068D1794F2}"/>
                </a:ext>
              </a:extLst>
            </p:cNvPr>
            <p:cNvGrpSpPr/>
            <p:nvPr/>
          </p:nvGrpSpPr>
          <p:grpSpPr>
            <a:xfrm>
              <a:off x="1983316" y="4821019"/>
              <a:ext cx="3730059" cy="1266338"/>
              <a:chOff x="760307" y="2738728"/>
              <a:chExt cx="2510487" cy="446488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907EA256-3136-EA4F-9D43-DA18479BC646}"/>
                  </a:ext>
                </a:extLst>
              </p:cNvPr>
              <p:cNvGrpSpPr/>
              <p:nvPr/>
            </p:nvGrpSpPr>
            <p:grpSpPr>
              <a:xfrm>
                <a:off x="76030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396" name="正方形/長方形 395">
                  <a:extLst>
                    <a:ext uri="{FF2B5EF4-FFF2-40B4-BE49-F238E27FC236}">
                      <a16:creationId xmlns:a16="http://schemas.microsoft.com/office/drawing/2014/main" id="{D1CB5F40-D89C-9443-BCEC-A2681D65ED05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97" name="直線コネクタ 396">
                  <a:extLst>
                    <a:ext uri="{FF2B5EF4-FFF2-40B4-BE49-F238E27FC236}">
                      <a16:creationId xmlns:a16="http://schemas.microsoft.com/office/drawing/2014/main" id="{132CDC5E-4312-1740-8978-10E96080101F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線コネクタ 397">
                  <a:extLst>
                    <a:ext uri="{FF2B5EF4-FFF2-40B4-BE49-F238E27FC236}">
                      <a16:creationId xmlns:a16="http://schemas.microsoft.com/office/drawing/2014/main" id="{E2EF4C5C-518F-C642-B71F-C981B334C615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線コネクタ 398">
                  <a:extLst>
                    <a:ext uri="{FF2B5EF4-FFF2-40B4-BE49-F238E27FC236}">
                      <a16:creationId xmlns:a16="http://schemas.microsoft.com/office/drawing/2014/main" id="{0B000E4A-44C0-E149-AAC2-F67C877B8123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線コネクタ 399">
                  <a:extLst>
                    <a:ext uri="{FF2B5EF4-FFF2-40B4-BE49-F238E27FC236}">
                      <a16:creationId xmlns:a16="http://schemas.microsoft.com/office/drawing/2014/main" id="{24A1FF23-1AE3-A94D-A4FF-43D9282BCEE8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線コネクタ 400">
                  <a:extLst>
                    <a:ext uri="{FF2B5EF4-FFF2-40B4-BE49-F238E27FC236}">
                      <a16:creationId xmlns:a16="http://schemas.microsoft.com/office/drawing/2014/main" id="{9CEE8A1A-137A-3F46-826C-25372B6BA07F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線コネクタ 401">
                  <a:extLst>
                    <a:ext uri="{FF2B5EF4-FFF2-40B4-BE49-F238E27FC236}">
                      <a16:creationId xmlns:a16="http://schemas.microsoft.com/office/drawing/2014/main" id="{7946B224-7388-A84D-9F3A-2AC7927D8E48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直線コネクタ 402">
                  <a:extLst>
                    <a:ext uri="{FF2B5EF4-FFF2-40B4-BE49-F238E27FC236}">
                      <a16:creationId xmlns:a16="http://schemas.microsoft.com/office/drawing/2014/main" id="{FAF0E044-8EE7-4C41-A220-A5C32C960BDB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直線コネクタ 403">
                  <a:extLst>
                    <a:ext uri="{FF2B5EF4-FFF2-40B4-BE49-F238E27FC236}">
                      <a16:creationId xmlns:a16="http://schemas.microsoft.com/office/drawing/2014/main" id="{3D546BD8-2391-5B4E-9114-0D5DB0F5FD82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直線コネクタ 404">
                  <a:extLst>
                    <a:ext uri="{FF2B5EF4-FFF2-40B4-BE49-F238E27FC236}">
                      <a16:creationId xmlns:a16="http://schemas.microsoft.com/office/drawing/2014/main" id="{6E1EDD28-78FA-F146-ACE7-A4E8277D72AE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直線コネクタ 405">
                  <a:extLst>
                    <a:ext uri="{FF2B5EF4-FFF2-40B4-BE49-F238E27FC236}">
                      <a16:creationId xmlns:a16="http://schemas.microsoft.com/office/drawing/2014/main" id="{671597E3-24E9-634D-9723-347D0EDDED47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線コネクタ 406">
                  <a:extLst>
                    <a:ext uri="{FF2B5EF4-FFF2-40B4-BE49-F238E27FC236}">
                      <a16:creationId xmlns:a16="http://schemas.microsoft.com/office/drawing/2014/main" id="{95D405FF-9A46-FA4B-800C-8387C2EBC4AD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線コネクタ 407">
                  <a:extLst>
                    <a:ext uri="{FF2B5EF4-FFF2-40B4-BE49-F238E27FC236}">
                      <a16:creationId xmlns:a16="http://schemas.microsoft.com/office/drawing/2014/main" id="{EACC6DC8-4BE4-7841-8190-C1077311DDB9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線コネクタ 408">
                  <a:extLst>
                    <a:ext uri="{FF2B5EF4-FFF2-40B4-BE49-F238E27FC236}">
                      <a16:creationId xmlns:a16="http://schemas.microsoft.com/office/drawing/2014/main" id="{4243A26B-D7EB-2A49-9BF8-47A92F625127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線コネクタ 409">
                  <a:extLst>
                    <a:ext uri="{FF2B5EF4-FFF2-40B4-BE49-F238E27FC236}">
                      <a16:creationId xmlns:a16="http://schemas.microsoft.com/office/drawing/2014/main" id="{B40F9299-4804-1348-B766-9CBF9C348885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線コネクタ 410">
                  <a:extLst>
                    <a:ext uri="{FF2B5EF4-FFF2-40B4-BE49-F238E27FC236}">
                      <a16:creationId xmlns:a16="http://schemas.microsoft.com/office/drawing/2014/main" id="{8930C769-ACD5-2C40-B345-DE1D66BA9D82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線コネクタ 411">
                  <a:extLst>
                    <a:ext uri="{FF2B5EF4-FFF2-40B4-BE49-F238E27FC236}">
                      <a16:creationId xmlns:a16="http://schemas.microsoft.com/office/drawing/2014/main" id="{EFC20774-10A0-414D-8E26-58960DB42987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線コネクタ 412">
                  <a:extLst>
                    <a:ext uri="{FF2B5EF4-FFF2-40B4-BE49-F238E27FC236}">
                      <a16:creationId xmlns:a16="http://schemas.microsoft.com/office/drawing/2014/main" id="{E26147F1-40A7-AF4D-8055-18FAF3C5EF7C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線コネクタ 413">
                  <a:extLst>
                    <a:ext uri="{FF2B5EF4-FFF2-40B4-BE49-F238E27FC236}">
                      <a16:creationId xmlns:a16="http://schemas.microsoft.com/office/drawing/2014/main" id="{B75F03E0-144C-D247-9B93-8F3D69F19556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線コネクタ 414">
                  <a:extLst>
                    <a:ext uri="{FF2B5EF4-FFF2-40B4-BE49-F238E27FC236}">
                      <a16:creationId xmlns:a16="http://schemas.microsoft.com/office/drawing/2014/main" id="{0DA7474C-9152-E640-A10B-42AB20E8AD4F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線コネクタ 415">
                  <a:extLst>
                    <a:ext uri="{FF2B5EF4-FFF2-40B4-BE49-F238E27FC236}">
                      <a16:creationId xmlns:a16="http://schemas.microsoft.com/office/drawing/2014/main" id="{7C73BAE4-BA07-7B49-A9D4-B9C0FA662EFA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線コネクタ 416">
                  <a:extLst>
                    <a:ext uri="{FF2B5EF4-FFF2-40B4-BE49-F238E27FC236}">
                      <a16:creationId xmlns:a16="http://schemas.microsoft.com/office/drawing/2014/main" id="{24DDA642-6357-DB4F-9819-856B940264BC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線コネクタ 417">
                  <a:extLst>
                    <a:ext uri="{FF2B5EF4-FFF2-40B4-BE49-F238E27FC236}">
                      <a16:creationId xmlns:a16="http://schemas.microsoft.com/office/drawing/2014/main" id="{4F4CA168-0FFC-1846-AB4A-EB6B7006D5EE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線コネクタ 418">
                  <a:extLst>
                    <a:ext uri="{FF2B5EF4-FFF2-40B4-BE49-F238E27FC236}">
                      <a16:creationId xmlns:a16="http://schemas.microsoft.com/office/drawing/2014/main" id="{9A691D04-C65C-E641-9D6F-EAA7DF587B58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線コネクタ 419">
                  <a:extLst>
                    <a:ext uri="{FF2B5EF4-FFF2-40B4-BE49-F238E27FC236}">
                      <a16:creationId xmlns:a16="http://schemas.microsoft.com/office/drawing/2014/main" id="{6A6EABC2-3133-A44A-B179-837A253B67F8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E248647C-5260-394E-80F3-DF06C2A3ACA8}"/>
                  </a:ext>
                </a:extLst>
              </p:cNvPr>
              <p:cNvGrpSpPr/>
              <p:nvPr/>
            </p:nvGrpSpPr>
            <p:grpSpPr>
              <a:xfrm>
                <a:off x="107780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371" name="正方形/長方形 370">
                  <a:extLst>
                    <a:ext uri="{FF2B5EF4-FFF2-40B4-BE49-F238E27FC236}">
                      <a16:creationId xmlns:a16="http://schemas.microsoft.com/office/drawing/2014/main" id="{6E3DB4D4-C93A-564B-A45D-E78A662EA2FD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72" name="直線コネクタ 371">
                  <a:extLst>
                    <a:ext uri="{FF2B5EF4-FFF2-40B4-BE49-F238E27FC236}">
                      <a16:creationId xmlns:a16="http://schemas.microsoft.com/office/drawing/2014/main" id="{F5DE31F5-41ED-674F-AF6B-171E7A7B8377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線コネクタ 372">
                  <a:extLst>
                    <a:ext uri="{FF2B5EF4-FFF2-40B4-BE49-F238E27FC236}">
                      <a16:creationId xmlns:a16="http://schemas.microsoft.com/office/drawing/2014/main" id="{B4A9078A-DEEA-8E49-8F88-B359BF33DCDB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線コネクタ 373">
                  <a:extLst>
                    <a:ext uri="{FF2B5EF4-FFF2-40B4-BE49-F238E27FC236}">
                      <a16:creationId xmlns:a16="http://schemas.microsoft.com/office/drawing/2014/main" id="{7A4141FF-67EF-0740-9075-E6F7FA714838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直線コネクタ 374">
                  <a:extLst>
                    <a:ext uri="{FF2B5EF4-FFF2-40B4-BE49-F238E27FC236}">
                      <a16:creationId xmlns:a16="http://schemas.microsoft.com/office/drawing/2014/main" id="{D3CD16E8-E334-B944-B1B5-5A9B420EAB4D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線コネクタ 375">
                  <a:extLst>
                    <a:ext uri="{FF2B5EF4-FFF2-40B4-BE49-F238E27FC236}">
                      <a16:creationId xmlns:a16="http://schemas.microsoft.com/office/drawing/2014/main" id="{8E6C05A2-22AC-E44B-A9E2-1E6D5593256D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線コネクタ 376">
                  <a:extLst>
                    <a:ext uri="{FF2B5EF4-FFF2-40B4-BE49-F238E27FC236}">
                      <a16:creationId xmlns:a16="http://schemas.microsoft.com/office/drawing/2014/main" id="{DCC33B9E-40F6-1E40-9CEE-F01AC5592C3A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線コネクタ 377">
                  <a:extLst>
                    <a:ext uri="{FF2B5EF4-FFF2-40B4-BE49-F238E27FC236}">
                      <a16:creationId xmlns:a16="http://schemas.microsoft.com/office/drawing/2014/main" id="{7614ECD6-D01F-7241-8185-CD5573F86D29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直線コネクタ 378">
                  <a:extLst>
                    <a:ext uri="{FF2B5EF4-FFF2-40B4-BE49-F238E27FC236}">
                      <a16:creationId xmlns:a16="http://schemas.microsoft.com/office/drawing/2014/main" id="{264A6AF5-C40E-DB4E-89CC-B9E95237D948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直線コネクタ 379">
                  <a:extLst>
                    <a:ext uri="{FF2B5EF4-FFF2-40B4-BE49-F238E27FC236}">
                      <a16:creationId xmlns:a16="http://schemas.microsoft.com/office/drawing/2014/main" id="{6D6F7BE1-F0B3-4D4C-94CF-6EFBEABCC9B8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線コネクタ 380">
                  <a:extLst>
                    <a:ext uri="{FF2B5EF4-FFF2-40B4-BE49-F238E27FC236}">
                      <a16:creationId xmlns:a16="http://schemas.microsoft.com/office/drawing/2014/main" id="{B56A404A-E55D-C648-AC03-8E79A6558744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直線コネクタ 381">
                  <a:extLst>
                    <a:ext uri="{FF2B5EF4-FFF2-40B4-BE49-F238E27FC236}">
                      <a16:creationId xmlns:a16="http://schemas.microsoft.com/office/drawing/2014/main" id="{3C0C0A3A-370A-3D46-8751-C42D4C834309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線コネクタ 382">
                  <a:extLst>
                    <a:ext uri="{FF2B5EF4-FFF2-40B4-BE49-F238E27FC236}">
                      <a16:creationId xmlns:a16="http://schemas.microsoft.com/office/drawing/2014/main" id="{7EFA8A1C-AC53-E947-A03D-F986C7757211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線コネクタ 383">
                  <a:extLst>
                    <a:ext uri="{FF2B5EF4-FFF2-40B4-BE49-F238E27FC236}">
                      <a16:creationId xmlns:a16="http://schemas.microsoft.com/office/drawing/2014/main" id="{9F290212-9709-AD49-9E3D-C71321492907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線コネクタ 384">
                  <a:extLst>
                    <a:ext uri="{FF2B5EF4-FFF2-40B4-BE49-F238E27FC236}">
                      <a16:creationId xmlns:a16="http://schemas.microsoft.com/office/drawing/2014/main" id="{C401A533-3B6D-454E-8310-882A6BFEE62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線コネクタ 385">
                  <a:extLst>
                    <a:ext uri="{FF2B5EF4-FFF2-40B4-BE49-F238E27FC236}">
                      <a16:creationId xmlns:a16="http://schemas.microsoft.com/office/drawing/2014/main" id="{28530D13-E02A-B74C-9739-0A00FC5F1398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線コネクタ 386">
                  <a:extLst>
                    <a:ext uri="{FF2B5EF4-FFF2-40B4-BE49-F238E27FC236}">
                      <a16:creationId xmlns:a16="http://schemas.microsoft.com/office/drawing/2014/main" id="{BD7560FF-5E13-D14C-BCD1-28938D989767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線コネクタ 387">
                  <a:extLst>
                    <a:ext uri="{FF2B5EF4-FFF2-40B4-BE49-F238E27FC236}">
                      <a16:creationId xmlns:a16="http://schemas.microsoft.com/office/drawing/2014/main" id="{47BD1603-1B82-504F-B7D7-699CEE70134C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線コネクタ 388">
                  <a:extLst>
                    <a:ext uri="{FF2B5EF4-FFF2-40B4-BE49-F238E27FC236}">
                      <a16:creationId xmlns:a16="http://schemas.microsoft.com/office/drawing/2014/main" id="{7D092E69-FD81-8A48-A598-EC6B753B8442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直線コネクタ 389">
                  <a:extLst>
                    <a:ext uri="{FF2B5EF4-FFF2-40B4-BE49-F238E27FC236}">
                      <a16:creationId xmlns:a16="http://schemas.microsoft.com/office/drawing/2014/main" id="{74BBA39D-6E34-144A-94AD-7E80D57BDC14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線コネクタ 390">
                  <a:extLst>
                    <a:ext uri="{FF2B5EF4-FFF2-40B4-BE49-F238E27FC236}">
                      <a16:creationId xmlns:a16="http://schemas.microsoft.com/office/drawing/2014/main" id="{4A74188C-36D4-9D45-9D63-D48ED94B84D0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線コネクタ 391">
                  <a:extLst>
                    <a:ext uri="{FF2B5EF4-FFF2-40B4-BE49-F238E27FC236}">
                      <a16:creationId xmlns:a16="http://schemas.microsoft.com/office/drawing/2014/main" id="{76AE01BB-5D43-7F41-A07E-714352101288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直線コネクタ 392">
                  <a:extLst>
                    <a:ext uri="{FF2B5EF4-FFF2-40B4-BE49-F238E27FC236}">
                      <a16:creationId xmlns:a16="http://schemas.microsoft.com/office/drawing/2014/main" id="{FB3C135B-DFB2-AF47-A259-0D43F20D791E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線コネクタ 393">
                  <a:extLst>
                    <a:ext uri="{FF2B5EF4-FFF2-40B4-BE49-F238E27FC236}">
                      <a16:creationId xmlns:a16="http://schemas.microsoft.com/office/drawing/2014/main" id="{0D82DA5B-50FF-9042-BC5A-710BFC66B7E9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線コネクタ 394">
                  <a:extLst>
                    <a:ext uri="{FF2B5EF4-FFF2-40B4-BE49-F238E27FC236}">
                      <a16:creationId xmlns:a16="http://schemas.microsoft.com/office/drawing/2014/main" id="{FFDD52BA-96B3-724D-B5AB-2F457F461DAA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FA219AC5-EBD4-2944-BD6A-0D8CF27DC4FC}"/>
                  </a:ext>
                </a:extLst>
              </p:cNvPr>
              <p:cNvGrpSpPr/>
              <p:nvPr/>
            </p:nvGrpSpPr>
            <p:grpSpPr>
              <a:xfrm>
                <a:off x="138895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346" name="正方形/長方形 345">
                  <a:extLst>
                    <a:ext uri="{FF2B5EF4-FFF2-40B4-BE49-F238E27FC236}">
                      <a16:creationId xmlns:a16="http://schemas.microsoft.com/office/drawing/2014/main" id="{C15DD4F7-CCE1-BC47-A263-111E8C95AA93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47" name="直線コネクタ 346">
                  <a:extLst>
                    <a:ext uri="{FF2B5EF4-FFF2-40B4-BE49-F238E27FC236}">
                      <a16:creationId xmlns:a16="http://schemas.microsoft.com/office/drawing/2014/main" id="{649921FD-314D-2B4A-A2FD-CFEB1AFAC39C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線コネクタ 347">
                  <a:extLst>
                    <a:ext uri="{FF2B5EF4-FFF2-40B4-BE49-F238E27FC236}">
                      <a16:creationId xmlns:a16="http://schemas.microsoft.com/office/drawing/2014/main" id="{D517D6D0-E433-6A4D-82D3-D0875AB1D3A7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直線コネクタ 348">
                  <a:extLst>
                    <a:ext uri="{FF2B5EF4-FFF2-40B4-BE49-F238E27FC236}">
                      <a16:creationId xmlns:a16="http://schemas.microsoft.com/office/drawing/2014/main" id="{0CCF49B1-93AE-6C4F-9F93-C63A383C2BA0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線コネクタ 349">
                  <a:extLst>
                    <a:ext uri="{FF2B5EF4-FFF2-40B4-BE49-F238E27FC236}">
                      <a16:creationId xmlns:a16="http://schemas.microsoft.com/office/drawing/2014/main" id="{4A9A33AF-D8BD-B04A-A581-AA36F4C8A3B2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線コネクタ 350">
                  <a:extLst>
                    <a:ext uri="{FF2B5EF4-FFF2-40B4-BE49-F238E27FC236}">
                      <a16:creationId xmlns:a16="http://schemas.microsoft.com/office/drawing/2014/main" id="{2C3526D4-2164-3E4F-B592-BB9E464DA00A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線コネクタ 351">
                  <a:extLst>
                    <a:ext uri="{FF2B5EF4-FFF2-40B4-BE49-F238E27FC236}">
                      <a16:creationId xmlns:a16="http://schemas.microsoft.com/office/drawing/2014/main" id="{D17E769E-FF88-B546-B497-AAE01CC74B27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直線コネクタ 352">
                  <a:extLst>
                    <a:ext uri="{FF2B5EF4-FFF2-40B4-BE49-F238E27FC236}">
                      <a16:creationId xmlns:a16="http://schemas.microsoft.com/office/drawing/2014/main" id="{4DF12933-EB07-8248-B508-60521D4ECB90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線コネクタ 353">
                  <a:extLst>
                    <a:ext uri="{FF2B5EF4-FFF2-40B4-BE49-F238E27FC236}">
                      <a16:creationId xmlns:a16="http://schemas.microsoft.com/office/drawing/2014/main" id="{C1318428-BD32-F947-9D43-AF451107C8A6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線コネクタ 354">
                  <a:extLst>
                    <a:ext uri="{FF2B5EF4-FFF2-40B4-BE49-F238E27FC236}">
                      <a16:creationId xmlns:a16="http://schemas.microsoft.com/office/drawing/2014/main" id="{39AED164-5FA2-F14B-B26A-1C35C60B8275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線コネクタ 355">
                  <a:extLst>
                    <a:ext uri="{FF2B5EF4-FFF2-40B4-BE49-F238E27FC236}">
                      <a16:creationId xmlns:a16="http://schemas.microsoft.com/office/drawing/2014/main" id="{AA0040B1-F71C-1F44-BE86-3918B18D16CC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直線コネクタ 356">
                  <a:extLst>
                    <a:ext uri="{FF2B5EF4-FFF2-40B4-BE49-F238E27FC236}">
                      <a16:creationId xmlns:a16="http://schemas.microsoft.com/office/drawing/2014/main" id="{8789CA9D-97E3-CA4C-AFC9-A46848989755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直線コネクタ 357">
                  <a:extLst>
                    <a:ext uri="{FF2B5EF4-FFF2-40B4-BE49-F238E27FC236}">
                      <a16:creationId xmlns:a16="http://schemas.microsoft.com/office/drawing/2014/main" id="{E641B7BC-5114-CB4F-AFA7-4CAFBC0D8B09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直線コネクタ 358">
                  <a:extLst>
                    <a:ext uri="{FF2B5EF4-FFF2-40B4-BE49-F238E27FC236}">
                      <a16:creationId xmlns:a16="http://schemas.microsoft.com/office/drawing/2014/main" id="{76E12325-9EDD-4943-86BB-D96756C06765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線コネクタ 359">
                  <a:extLst>
                    <a:ext uri="{FF2B5EF4-FFF2-40B4-BE49-F238E27FC236}">
                      <a16:creationId xmlns:a16="http://schemas.microsoft.com/office/drawing/2014/main" id="{374304B8-130E-184C-8C72-BC066B0E70D5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線コネクタ 360">
                  <a:extLst>
                    <a:ext uri="{FF2B5EF4-FFF2-40B4-BE49-F238E27FC236}">
                      <a16:creationId xmlns:a16="http://schemas.microsoft.com/office/drawing/2014/main" id="{1D6570B5-86F0-9644-ABBF-1168B58C7555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直線コネクタ 361">
                  <a:extLst>
                    <a:ext uri="{FF2B5EF4-FFF2-40B4-BE49-F238E27FC236}">
                      <a16:creationId xmlns:a16="http://schemas.microsoft.com/office/drawing/2014/main" id="{0381D40B-6602-9540-918E-3E11F3E98D60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線コネクタ 362">
                  <a:extLst>
                    <a:ext uri="{FF2B5EF4-FFF2-40B4-BE49-F238E27FC236}">
                      <a16:creationId xmlns:a16="http://schemas.microsoft.com/office/drawing/2014/main" id="{4FD015C0-BBE3-7543-A828-E318C6DE6052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直線コネクタ 363">
                  <a:extLst>
                    <a:ext uri="{FF2B5EF4-FFF2-40B4-BE49-F238E27FC236}">
                      <a16:creationId xmlns:a16="http://schemas.microsoft.com/office/drawing/2014/main" id="{6AA77D72-9186-5C4A-B892-CEE88E425043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直線コネクタ 364">
                  <a:extLst>
                    <a:ext uri="{FF2B5EF4-FFF2-40B4-BE49-F238E27FC236}">
                      <a16:creationId xmlns:a16="http://schemas.microsoft.com/office/drawing/2014/main" id="{792D069C-FA70-BD4A-9880-F8FC2114B75E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線コネクタ 365">
                  <a:extLst>
                    <a:ext uri="{FF2B5EF4-FFF2-40B4-BE49-F238E27FC236}">
                      <a16:creationId xmlns:a16="http://schemas.microsoft.com/office/drawing/2014/main" id="{EA5FFAC2-F86A-5C4D-964D-167FB294545E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直線コネクタ 366">
                  <a:extLst>
                    <a:ext uri="{FF2B5EF4-FFF2-40B4-BE49-F238E27FC236}">
                      <a16:creationId xmlns:a16="http://schemas.microsoft.com/office/drawing/2014/main" id="{4726D6BB-BF44-F443-9464-94F0555848BD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直線コネクタ 367">
                  <a:extLst>
                    <a:ext uri="{FF2B5EF4-FFF2-40B4-BE49-F238E27FC236}">
                      <a16:creationId xmlns:a16="http://schemas.microsoft.com/office/drawing/2014/main" id="{27DA08FA-2BE8-F34D-BD54-E33C138EE3BD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直線コネクタ 368">
                  <a:extLst>
                    <a:ext uri="{FF2B5EF4-FFF2-40B4-BE49-F238E27FC236}">
                      <a16:creationId xmlns:a16="http://schemas.microsoft.com/office/drawing/2014/main" id="{EB7DB1AD-5226-9D4A-BC29-50A8E2E12FB6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線コネクタ 369">
                  <a:extLst>
                    <a:ext uri="{FF2B5EF4-FFF2-40B4-BE49-F238E27FC236}">
                      <a16:creationId xmlns:a16="http://schemas.microsoft.com/office/drawing/2014/main" id="{7D65701D-A694-8342-A611-3F6624A63080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468B6C73-5603-FF4B-8EC6-606284AF9F84}"/>
                  </a:ext>
                </a:extLst>
              </p:cNvPr>
              <p:cNvGrpSpPr/>
              <p:nvPr/>
            </p:nvGrpSpPr>
            <p:grpSpPr>
              <a:xfrm>
                <a:off x="170645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321" name="正方形/長方形 320">
                  <a:extLst>
                    <a:ext uri="{FF2B5EF4-FFF2-40B4-BE49-F238E27FC236}">
                      <a16:creationId xmlns:a16="http://schemas.microsoft.com/office/drawing/2014/main" id="{B5614989-DD40-2B47-9EED-49BEB306773B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2" name="直線コネクタ 321">
                  <a:extLst>
                    <a:ext uri="{FF2B5EF4-FFF2-40B4-BE49-F238E27FC236}">
                      <a16:creationId xmlns:a16="http://schemas.microsoft.com/office/drawing/2014/main" id="{75C770A1-8BBA-9F4F-8EB2-60B550EA9C87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直線コネクタ 322">
                  <a:extLst>
                    <a:ext uri="{FF2B5EF4-FFF2-40B4-BE49-F238E27FC236}">
                      <a16:creationId xmlns:a16="http://schemas.microsoft.com/office/drawing/2014/main" id="{54006948-E634-3047-90B6-5E98ADACFAA1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直線コネクタ 323">
                  <a:extLst>
                    <a:ext uri="{FF2B5EF4-FFF2-40B4-BE49-F238E27FC236}">
                      <a16:creationId xmlns:a16="http://schemas.microsoft.com/office/drawing/2014/main" id="{9F3F56C6-5EC7-854C-AC7E-1E277DF0A4B1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線コネクタ 324">
                  <a:extLst>
                    <a:ext uri="{FF2B5EF4-FFF2-40B4-BE49-F238E27FC236}">
                      <a16:creationId xmlns:a16="http://schemas.microsoft.com/office/drawing/2014/main" id="{32203AD2-E568-D040-9F13-504ED0F61610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直線コネクタ 325">
                  <a:extLst>
                    <a:ext uri="{FF2B5EF4-FFF2-40B4-BE49-F238E27FC236}">
                      <a16:creationId xmlns:a16="http://schemas.microsoft.com/office/drawing/2014/main" id="{0C4CAE04-65F8-6547-BA12-D22283E1999A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線コネクタ 326">
                  <a:extLst>
                    <a:ext uri="{FF2B5EF4-FFF2-40B4-BE49-F238E27FC236}">
                      <a16:creationId xmlns:a16="http://schemas.microsoft.com/office/drawing/2014/main" id="{7AB0942B-6EDB-D947-9DE2-97E90B491423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>
                  <a:extLst>
                    <a:ext uri="{FF2B5EF4-FFF2-40B4-BE49-F238E27FC236}">
                      <a16:creationId xmlns:a16="http://schemas.microsoft.com/office/drawing/2014/main" id="{C13D7BA4-CC41-8F41-A8C6-69E00835113F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線コネクタ 328">
                  <a:extLst>
                    <a:ext uri="{FF2B5EF4-FFF2-40B4-BE49-F238E27FC236}">
                      <a16:creationId xmlns:a16="http://schemas.microsoft.com/office/drawing/2014/main" id="{F61D6A46-CF9D-3146-B43D-4C75B293AF82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直線コネクタ 329">
                  <a:extLst>
                    <a:ext uri="{FF2B5EF4-FFF2-40B4-BE49-F238E27FC236}">
                      <a16:creationId xmlns:a16="http://schemas.microsoft.com/office/drawing/2014/main" id="{99B5AE6F-76FC-1747-A2F1-514B368F3D9E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線コネクタ 330">
                  <a:extLst>
                    <a:ext uri="{FF2B5EF4-FFF2-40B4-BE49-F238E27FC236}">
                      <a16:creationId xmlns:a16="http://schemas.microsoft.com/office/drawing/2014/main" id="{9459FEA9-5A4A-A44C-BE09-50DB8D6147B2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直線コネクタ 331">
                  <a:extLst>
                    <a:ext uri="{FF2B5EF4-FFF2-40B4-BE49-F238E27FC236}">
                      <a16:creationId xmlns:a16="http://schemas.microsoft.com/office/drawing/2014/main" id="{E5E9EB45-500B-B44F-A001-3ACC04DA7679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直線コネクタ 332">
                  <a:extLst>
                    <a:ext uri="{FF2B5EF4-FFF2-40B4-BE49-F238E27FC236}">
                      <a16:creationId xmlns:a16="http://schemas.microsoft.com/office/drawing/2014/main" id="{D19E36FB-7A23-2440-8D83-DFD511747F8D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直線コネクタ 333">
                  <a:extLst>
                    <a:ext uri="{FF2B5EF4-FFF2-40B4-BE49-F238E27FC236}">
                      <a16:creationId xmlns:a16="http://schemas.microsoft.com/office/drawing/2014/main" id="{5B89C2C2-CF56-3F4D-A5A9-B2E7D0F67A1C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直線コネクタ 334">
                  <a:extLst>
                    <a:ext uri="{FF2B5EF4-FFF2-40B4-BE49-F238E27FC236}">
                      <a16:creationId xmlns:a16="http://schemas.microsoft.com/office/drawing/2014/main" id="{E0AB4BC6-F79D-4E4B-964E-136C530C87F0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線コネクタ 335">
                  <a:extLst>
                    <a:ext uri="{FF2B5EF4-FFF2-40B4-BE49-F238E27FC236}">
                      <a16:creationId xmlns:a16="http://schemas.microsoft.com/office/drawing/2014/main" id="{5B0BD821-A1AC-9942-BDB0-BD4A88362246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直線コネクタ 336">
                  <a:extLst>
                    <a:ext uri="{FF2B5EF4-FFF2-40B4-BE49-F238E27FC236}">
                      <a16:creationId xmlns:a16="http://schemas.microsoft.com/office/drawing/2014/main" id="{E51AED89-6849-4148-8AC6-09E9E0DCA680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線コネクタ 337">
                  <a:extLst>
                    <a:ext uri="{FF2B5EF4-FFF2-40B4-BE49-F238E27FC236}">
                      <a16:creationId xmlns:a16="http://schemas.microsoft.com/office/drawing/2014/main" id="{AED17F34-3CED-284E-81C7-A661B5687CEC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線コネクタ 338">
                  <a:extLst>
                    <a:ext uri="{FF2B5EF4-FFF2-40B4-BE49-F238E27FC236}">
                      <a16:creationId xmlns:a16="http://schemas.microsoft.com/office/drawing/2014/main" id="{49F191A4-8828-2740-92B1-A417D94D5AAE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線コネクタ 339">
                  <a:extLst>
                    <a:ext uri="{FF2B5EF4-FFF2-40B4-BE49-F238E27FC236}">
                      <a16:creationId xmlns:a16="http://schemas.microsoft.com/office/drawing/2014/main" id="{9A59398A-5158-7747-A47D-0DE4D47CA6CC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線コネクタ 340">
                  <a:extLst>
                    <a:ext uri="{FF2B5EF4-FFF2-40B4-BE49-F238E27FC236}">
                      <a16:creationId xmlns:a16="http://schemas.microsoft.com/office/drawing/2014/main" id="{C22B2E46-D51C-E240-8BC6-9411A9576FB9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線コネクタ 341">
                  <a:extLst>
                    <a:ext uri="{FF2B5EF4-FFF2-40B4-BE49-F238E27FC236}">
                      <a16:creationId xmlns:a16="http://schemas.microsoft.com/office/drawing/2014/main" id="{6A66A849-F737-394D-9537-8FE43D1B1A20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線コネクタ 342">
                  <a:extLst>
                    <a:ext uri="{FF2B5EF4-FFF2-40B4-BE49-F238E27FC236}">
                      <a16:creationId xmlns:a16="http://schemas.microsoft.com/office/drawing/2014/main" id="{1721596A-0D18-EC47-9E5C-ACC02BD1115E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線コネクタ 343">
                  <a:extLst>
                    <a:ext uri="{FF2B5EF4-FFF2-40B4-BE49-F238E27FC236}">
                      <a16:creationId xmlns:a16="http://schemas.microsoft.com/office/drawing/2014/main" id="{A0096182-C9FA-7945-B04C-EF3E82E44D74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線コネクタ 344">
                  <a:extLst>
                    <a:ext uri="{FF2B5EF4-FFF2-40B4-BE49-F238E27FC236}">
                      <a16:creationId xmlns:a16="http://schemas.microsoft.com/office/drawing/2014/main" id="{C2689284-7AFB-3442-824F-94B729E73C7A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46FAAFBB-4A36-8743-A855-B1FB1F184845}"/>
                  </a:ext>
                </a:extLst>
              </p:cNvPr>
              <p:cNvGrpSpPr/>
              <p:nvPr/>
            </p:nvGrpSpPr>
            <p:grpSpPr>
              <a:xfrm>
                <a:off x="76030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296" name="正方形/長方形 295">
                  <a:extLst>
                    <a:ext uri="{FF2B5EF4-FFF2-40B4-BE49-F238E27FC236}">
                      <a16:creationId xmlns:a16="http://schemas.microsoft.com/office/drawing/2014/main" id="{CF569748-3688-6242-B599-A6E4FDEA4119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97" name="直線コネクタ 296">
                  <a:extLst>
                    <a:ext uri="{FF2B5EF4-FFF2-40B4-BE49-F238E27FC236}">
                      <a16:creationId xmlns:a16="http://schemas.microsoft.com/office/drawing/2014/main" id="{CC747BE3-8E01-8247-85CC-8F6202D3357F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直線コネクタ 297">
                  <a:extLst>
                    <a:ext uri="{FF2B5EF4-FFF2-40B4-BE49-F238E27FC236}">
                      <a16:creationId xmlns:a16="http://schemas.microsoft.com/office/drawing/2014/main" id="{51A61C88-B09E-944E-A243-D8C7555D467E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直線コネクタ 298">
                  <a:extLst>
                    <a:ext uri="{FF2B5EF4-FFF2-40B4-BE49-F238E27FC236}">
                      <a16:creationId xmlns:a16="http://schemas.microsoft.com/office/drawing/2014/main" id="{48386134-A0EE-7048-A104-A3EE5E58F35C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線コネクタ 299">
                  <a:extLst>
                    <a:ext uri="{FF2B5EF4-FFF2-40B4-BE49-F238E27FC236}">
                      <a16:creationId xmlns:a16="http://schemas.microsoft.com/office/drawing/2014/main" id="{B15CBB7C-51DF-4441-A994-EF855A76DB2B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>
                  <a:extLst>
                    <a:ext uri="{FF2B5EF4-FFF2-40B4-BE49-F238E27FC236}">
                      <a16:creationId xmlns:a16="http://schemas.microsoft.com/office/drawing/2014/main" id="{D829E029-2181-2344-B8D6-8239D3A4D72C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コネクタ 301">
                  <a:extLst>
                    <a:ext uri="{FF2B5EF4-FFF2-40B4-BE49-F238E27FC236}">
                      <a16:creationId xmlns:a16="http://schemas.microsoft.com/office/drawing/2014/main" id="{10B9407C-9B2A-FA4F-89C2-B18D0314EC3E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直線コネクタ 302">
                  <a:extLst>
                    <a:ext uri="{FF2B5EF4-FFF2-40B4-BE49-F238E27FC236}">
                      <a16:creationId xmlns:a16="http://schemas.microsoft.com/office/drawing/2014/main" id="{0E4E6967-7CE8-BF44-A6ED-A399400D050E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線コネクタ 303">
                  <a:extLst>
                    <a:ext uri="{FF2B5EF4-FFF2-40B4-BE49-F238E27FC236}">
                      <a16:creationId xmlns:a16="http://schemas.microsoft.com/office/drawing/2014/main" id="{5A21A5CC-AC68-594F-9E03-AF123AE8EFD4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直線コネクタ 304">
                  <a:extLst>
                    <a:ext uri="{FF2B5EF4-FFF2-40B4-BE49-F238E27FC236}">
                      <a16:creationId xmlns:a16="http://schemas.microsoft.com/office/drawing/2014/main" id="{8C3C6222-BDF2-FB44-AE6E-BE40B01DB5A5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直線コネクタ 305">
                  <a:extLst>
                    <a:ext uri="{FF2B5EF4-FFF2-40B4-BE49-F238E27FC236}">
                      <a16:creationId xmlns:a16="http://schemas.microsoft.com/office/drawing/2014/main" id="{6FD42B3C-7CD0-914A-BAC5-0379E3830EF9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コネクタ 306">
                  <a:extLst>
                    <a:ext uri="{FF2B5EF4-FFF2-40B4-BE49-F238E27FC236}">
                      <a16:creationId xmlns:a16="http://schemas.microsoft.com/office/drawing/2014/main" id="{471387EF-3BB5-8C4F-98CE-750175BB7140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線コネクタ 307">
                  <a:extLst>
                    <a:ext uri="{FF2B5EF4-FFF2-40B4-BE49-F238E27FC236}">
                      <a16:creationId xmlns:a16="http://schemas.microsoft.com/office/drawing/2014/main" id="{61CBB65D-08FE-6A42-97CD-2D140A36264F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線コネクタ 308">
                  <a:extLst>
                    <a:ext uri="{FF2B5EF4-FFF2-40B4-BE49-F238E27FC236}">
                      <a16:creationId xmlns:a16="http://schemas.microsoft.com/office/drawing/2014/main" id="{1391A21C-82C2-5B42-BF00-1BAA0F5EFBA7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直線コネクタ 309">
                  <a:extLst>
                    <a:ext uri="{FF2B5EF4-FFF2-40B4-BE49-F238E27FC236}">
                      <a16:creationId xmlns:a16="http://schemas.microsoft.com/office/drawing/2014/main" id="{27574B97-3E61-934A-B334-8C7455CC68F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直線コネクタ 310">
                  <a:extLst>
                    <a:ext uri="{FF2B5EF4-FFF2-40B4-BE49-F238E27FC236}">
                      <a16:creationId xmlns:a16="http://schemas.microsoft.com/office/drawing/2014/main" id="{0261AFA8-27BF-4544-9D42-F2FACCBF7B70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直線コネクタ 311">
                  <a:extLst>
                    <a:ext uri="{FF2B5EF4-FFF2-40B4-BE49-F238E27FC236}">
                      <a16:creationId xmlns:a16="http://schemas.microsoft.com/office/drawing/2014/main" id="{9172999E-A301-274C-93FB-87D96407136F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直線コネクタ 312">
                  <a:extLst>
                    <a:ext uri="{FF2B5EF4-FFF2-40B4-BE49-F238E27FC236}">
                      <a16:creationId xmlns:a16="http://schemas.microsoft.com/office/drawing/2014/main" id="{E5B47AA1-8165-F54D-BBB2-1A4C9356E3ED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直線コネクタ 313">
                  <a:extLst>
                    <a:ext uri="{FF2B5EF4-FFF2-40B4-BE49-F238E27FC236}">
                      <a16:creationId xmlns:a16="http://schemas.microsoft.com/office/drawing/2014/main" id="{51DB91A4-E7D9-D747-A464-BE4BB2AF50CD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線コネクタ 314">
                  <a:extLst>
                    <a:ext uri="{FF2B5EF4-FFF2-40B4-BE49-F238E27FC236}">
                      <a16:creationId xmlns:a16="http://schemas.microsoft.com/office/drawing/2014/main" id="{39EDF108-9921-9449-AD63-6AF92784A26E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直線コネクタ 315">
                  <a:extLst>
                    <a:ext uri="{FF2B5EF4-FFF2-40B4-BE49-F238E27FC236}">
                      <a16:creationId xmlns:a16="http://schemas.microsoft.com/office/drawing/2014/main" id="{67C9192A-49A9-C04F-879C-42CE2A9BB9C4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線コネクタ 316">
                  <a:extLst>
                    <a:ext uri="{FF2B5EF4-FFF2-40B4-BE49-F238E27FC236}">
                      <a16:creationId xmlns:a16="http://schemas.microsoft.com/office/drawing/2014/main" id="{850A69E3-AC53-1940-90AE-74D20B0D080D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線コネクタ 317">
                  <a:extLst>
                    <a:ext uri="{FF2B5EF4-FFF2-40B4-BE49-F238E27FC236}">
                      <a16:creationId xmlns:a16="http://schemas.microsoft.com/office/drawing/2014/main" id="{C96836F3-68AE-824C-94F9-3AF945D2CB8E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直線コネクタ 318">
                  <a:extLst>
                    <a:ext uri="{FF2B5EF4-FFF2-40B4-BE49-F238E27FC236}">
                      <a16:creationId xmlns:a16="http://schemas.microsoft.com/office/drawing/2014/main" id="{2A5B98D8-19DF-834B-B9A4-B2EC7204632B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直線コネクタ 319">
                  <a:extLst>
                    <a:ext uri="{FF2B5EF4-FFF2-40B4-BE49-F238E27FC236}">
                      <a16:creationId xmlns:a16="http://schemas.microsoft.com/office/drawing/2014/main" id="{3162A463-E827-F246-934A-B1C16673BDF3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554E8299-483D-934B-8198-F9E7AA943D01}"/>
                  </a:ext>
                </a:extLst>
              </p:cNvPr>
              <p:cNvGrpSpPr/>
              <p:nvPr/>
            </p:nvGrpSpPr>
            <p:grpSpPr>
              <a:xfrm>
                <a:off x="107780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271" name="正方形/長方形 270">
                  <a:extLst>
                    <a:ext uri="{FF2B5EF4-FFF2-40B4-BE49-F238E27FC236}">
                      <a16:creationId xmlns:a16="http://schemas.microsoft.com/office/drawing/2014/main" id="{077AA0BC-5B73-9B4A-BC8A-296A4CA3396C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72" name="直線コネクタ 271">
                  <a:extLst>
                    <a:ext uri="{FF2B5EF4-FFF2-40B4-BE49-F238E27FC236}">
                      <a16:creationId xmlns:a16="http://schemas.microsoft.com/office/drawing/2014/main" id="{36F3DEAE-EDB6-374C-95B9-03952DD1CE68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線コネクタ 272">
                  <a:extLst>
                    <a:ext uri="{FF2B5EF4-FFF2-40B4-BE49-F238E27FC236}">
                      <a16:creationId xmlns:a16="http://schemas.microsoft.com/office/drawing/2014/main" id="{3A11564C-581E-E94E-A923-5F8C7D059BC0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線コネクタ 273">
                  <a:extLst>
                    <a:ext uri="{FF2B5EF4-FFF2-40B4-BE49-F238E27FC236}">
                      <a16:creationId xmlns:a16="http://schemas.microsoft.com/office/drawing/2014/main" id="{E7A1DE5E-1AA1-BB44-A130-370D35525D6D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線コネクタ 274">
                  <a:extLst>
                    <a:ext uri="{FF2B5EF4-FFF2-40B4-BE49-F238E27FC236}">
                      <a16:creationId xmlns:a16="http://schemas.microsoft.com/office/drawing/2014/main" id="{22ECF3DD-5C5A-6241-BB95-A858865D510F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線コネクタ 275">
                  <a:extLst>
                    <a:ext uri="{FF2B5EF4-FFF2-40B4-BE49-F238E27FC236}">
                      <a16:creationId xmlns:a16="http://schemas.microsoft.com/office/drawing/2014/main" id="{2901864F-96EB-F946-9EEF-B15D08C8083E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線コネクタ 276">
                  <a:extLst>
                    <a:ext uri="{FF2B5EF4-FFF2-40B4-BE49-F238E27FC236}">
                      <a16:creationId xmlns:a16="http://schemas.microsoft.com/office/drawing/2014/main" id="{D814F809-A165-FB4E-9927-5EA7B274A935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線コネクタ 277">
                  <a:extLst>
                    <a:ext uri="{FF2B5EF4-FFF2-40B4-BE49-F238E27FC236}">
                      <a16:creationId xmlns:a16="http://schemas.microsoft.com/office/drawing/2014/main" id="{FD6263A0-621B-6D41-AFED-1CE434FEAACC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線コネクタ 278">
                  <a:extLst>
                    <a:ext uri="{FF2B5EF4-FFF2-40B4-BE49-F238E27FC236}">
                      <a16:creationId xmlns:a16="http://schemas.microsoft.com/office/drawing/2014/main" id="{0EC20D2F-91A9-F746-B27C-8C2367367852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線コネクタ 279">
                  <a:extLst>
                    <a:ext uri="{FF2B5EF4-FFF2-40B4-BE49-F238E27FC236}">
                      <a16:creationId xmlns:a16="http://schemas.microsoft.com/office/drawing/2014/main" id="{BD2A7844-6EAA-2E41-A46A-AC66F4FC287D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線コネクタ 280">
                  <a:extLst>
                    <a:ext uri="{FF2B5EF4-FFF2-40B4-BE49-F238E27FC236}">
                      <a16:creationId xmlns:a16="http://schemas.microsoft.com/office/drawing/2014/main" id="{8D1261B5-2947-5641-AA16-073171133AA8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線コネクタ 281">
                  <a:extLst>
                    <a:ext uri="{FF2B5EF4-FFF2-40B4-BE49-F238E27FC236}">
                      <a16:creationId xmlns:a16="http://schemas.microsoft.com/office/drawing/2014/main" id="{B2EC211B-9585-D340-B1D4-496B29003A1F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線コネクタ 282">
                  <a:extLst>
                    <a:ext uri="{FF2B5EF4-FFF2-40B4-BE49-F238E27FC236}">
                      <a16:creationId xmlns:a16="http://schemas.microsoft.com/office/drawing/2014/main" id="{3A05E2E4-33BC-9D41-BF21-A4C7D8D0CE99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直線コネクタ 283">
                  <a:extLst>
                    <a:ext uri="{FF2B5EF4-FFF2-40B4-BE49-F238E27FC236}">
                      <a16:creationId xmlns:a16="http://schemas.microsoft.com/office/drawing/2014/main" id="{4DE3F9DC-CE07-4040-BC4D-AC1D37C7AE2A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線コネクタ 284">
                  <a:extLst>
                    <a:ext uri="{FF2B5EF4-FFF2-40B4-BE49-F238E27FC236}">
                      <a16:creationId xmlns:a16="http://schemas.microsoft.com/office/drawing/2014/main" id="{B309B082-F589-9D4E-BB15-4621D511CE53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線コネクタ 285">
                  <a:extLst>
                    <a:ext uri="{FF2B5EF4-FFF2-40B4-BE49-F238E27FC236}">
                      <a16:creationId xmlns:a16="http://schemas.microsoft.com/office/drawing/2014/main" id="{F10D2506-8759-5B45-BCAB-62F38F614920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線コネクタ 286">
                  <a:extLst>
                    <a:ext uri="{FF2B5EF4-FFF2-40B4-BE49-F238E27FC236}">
                      <a16:creationId xmlns:a16="http://schemas.microsoft.com/office/drawing/2014/main" id="{04870023-A75D-9646-AEAC-F870EA85FD26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線コネクタ 287">
                  <a:extLst>
                    <a:ext uri="{FF2B5EF4-FFF2-40B4-BE49-F238E27FC236}">
                      <a16:creationId xmlns:a16="http://schemas.microsoft.com/office/drawing/2014/main" id="{5FD4590F-E4F2-3E49-8431-9005071FF72F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線コネクタ 288">
                  <a:extLst>
                    <a:ext uri="{FF2B5EF4-FFF2-40B4-BE49-F238E27FC236}">
                      <a16:creationId xmlns:a16="http://schemas.microsoft.com/office/drawing/2014/main" id="{5CB8C24D-0D8A-2542-B8C2-236F60A7AAE3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線コネクタ 289">
                  <a:extLst>
                    <a:ext uri="{FF2B5EF4-FFF2-40B4-BE49-F238E27FC236}">
                      <a16:creationId xmlns:a16="http://schemas.microsoft.com/office/drawing/2014/main" id="{F54A571B-4C2B-EA48-B4CD-C9781791EB0F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線コネクタ 290">
                  <a:extLst>
                    <a:ext uri="{FF2B5EF4-FFF2-40B4-BE49-F238E27FC236}">
                      <a16:creationId xmlns:a16="http://schemas.microsoft.com/office/drawing/2014/main" id="{C952D358-4C5F-7446-B257-390262A68E5B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線コネクタ 291">
                  <a:extLst>
                    <a:ext uri="{FF2B5EF4-FFF2-40B4-BE49-F238E27FC236}">
                      <a16:creationId xmlns:a16="http://schemas.microsoft.com/office/drawing/2014/main" id="{426336B3-1A2E-6648-A615-13615BB1E6CF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コネクタ 292">
                  <a:extLst>
                    <a:ext uri="{FF2B5EF4-FFF2-40B4-BE49-F238E27FC236}">
                      <a16:creationId xmlns:a16="http://schemas.microsoft.com/office/drawing/2014/main" id="{A1B37823-6A6C-BC4E-98CE-454A7F7B96B2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線コネクタ 293">
                  <a:extLst>
                    <a:ext uri="{FF2B5EF4-FFF2-40B4-BE49-F238E27FC236}">
                      <a16:creationId xmlns:a16="http://schemas.microsoft.com/office/drawing/2014/main" id="{05996CBD-33B5-684D-9256-8AA1155B1DCA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線コネクタ 294">
                  <a:extLst>
                    <a:ext uri="{FF2B5EF4-FFF2-40B4-BE49-F238E27FC236}">
                      <a16:creationId xmlns:a16="http://schemas.microsoft.com/office/drawing/2014/main" id="{06287456-8385-D445-9D85-1975B0B59EA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01C2E4E2-BA12-5A4F-82C2-984AE8502460}"/>
                  </a:ext>
                </a:extLst>
              </p:cNvPr>
              <p:cNvGrpSpPr/>
              <p:nvPr/>
            </p:nvGrpSpPr>
            <p:grpSpPr>
              <a:xfrm>
                <a:off x="138895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246" name="正方形/長方形 245">
                  <a:extLst>
                    <a:ext uri="{FF2B5EF4-FFF2-40B4-BE49-F238E27FC236}">
                      <a16:creationId xmlns:a16="http://schemas.microsoft.com/office/drawing/2014/main" id="{B0CB2DB7-4292-7F47-B65B-D232D018C691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47" name="直線コネクタ 246">
                  <a:extLst>
                    <a:ext uri="{FF2B5EF4-FFF2-40B4-BE49-F238E27FC236}">
                      <a16:creationId xmlns:a16="http://schemas.microsoft.com/office/drawing/2014/main" id="{F079F9CC-3BD3-794A-BA27-033C51060A09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線コネクタ 247">
                  <a:extLst>
                    <a:ext uri="{FF2B5EF4-FFF2-40B4-BE49-F238E27FC236}">
                      <a16:creationId xmlns:a16="http://schemas.microsoft.com/office/drawing/2014/main" id="{E537A111-5237-AA44-B259-AE002448DE26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線コネクタ 248">
                  <a:extLst>
                    <a:ext uri="{FF2B5EF4-FFF2-40B4-BE49-F238E27FC236}">
                      <a16:creationId xmlns:a16="http://schemas.microsoft.com/office/drawing/2014/main" id="{F8B96302-6203-234C-8560-D5038E93B46B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線コネクタ 249">
                  <a:extLst>
                    <a:ext uri="{FF2B5EF4-FFF2-40B4-BE49-F238E27FC236}">
                      <a16:creationId xmlns:a16="http://schemas.microsoft.com/office/drawing/2014/main" id="{542B00AC-D1F7-3748-8A1C-9393B3F09638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線コネクタ 250">
                  <a:extLst>
                    <a:ext uri="{FF2B5EF4-FFF2-40B4-BE49-F238E27FC236}">
                      <a16:creationId xmlns:a16="http://schemas.microsoft.com/office/drawing/2014/main" id="{DA79BA7E-A3D5-9349-92A6-39F9684D170A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線コネクタ 251">
                  <a:extLst>
                    <a:ext uri="{FF2B5EF4-FFF2-40B4-BE49-F238E27FC236}">
                      <a16:creationId xmlns:a16="http://schemas.microsoft.com/office/drawing/2014/main" id="{D7AA31DE-C874-3346-A897-8E2160EAAB0A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線コネクタ 252">
                  <a:extLst>
                    <a:ext uri="{FF2B5EF4-FFF2-40B4-BE49-F238E27FC236}">
                      <a16:creationId xmlns:a16="http://schemas.microsoft.com/office/drawing/2014/main" id="{549E1F8A-2C25-DA4F-BBA8-1C58AB57238B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線コネクタ 253">
                  <a:extLst>
                    <a:ext uri="{FF2B5EF4-FFF2-40B4-BE49-F238E27FC236}">
                      <a16:creationId xmlns:a16="http://schemas.microsoft.com/office/drawing/2014/main" id="{0F2266AB-7346-0F47-AC2A-AE7F27111105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線コネクタ 254">
                  <a:extLst>
                    <a:ext uri="{FF2B5EF4-FFF2-40B4-BE49-F238E27FC236}">
                      <a16:creationId xmlns:a16="http://schemas.microsoft.com/office/drawing/2014/main" id="{E763B795-648E-D144-AF6B-16230F8385D9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線コネクタ 255">
                  <a:extLst>
                    <a:ext uri="{FF2B5EF4-FFF2-40B4-BE49-F238E27FC236}">
                      <a16:creationId xmlns:a16="http://schemas.microsoft.com/office/drawing/2014/main" id="{891FD328-F866-694E-9826-B73955EEC5BF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線コネクタ 256">
                  <a:extLst>
                    <a:ext uri="{FF2B5EF4-FFF2-40B4-BE49-F238E27FC236}">
                      <a16:creationId xmlns:a16="http://schemas.microsoft.com/office/drawing/2014/main" id="{7477350C-4553-F24D-87A2-E2E2B840A9D0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直線コネクタ 257">
                  <a:extLst>
                    <a:ext uri="{FF2B5EF4-FFF2-40B4-BE49-F238E27FC236}">
                      <a16:creationId xmlns:a16="http://schemas.microsoft.com/office/drawing/2014/main" id="{F502C166-B0AC-0E48-8FE3-C103C02E0B5F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線コネクタ 258">
                  <a:extLst>
                    <a:ext uri="{FF2B5EF4-FFF2-40B4-BE49-F238E27FC236}">
                      <a16:creationId xmlns:a16="http://schemas.microsoft.com/office/drawing/2014/main" id="{A2D7C019-EB6F-444D-BFCF-F47053E5690F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直線コネクタ 259">
                  <a:extLst>
                    <a:ext uri="{FF2B5EF4-FFF2-40B4-BE49-F238E27FC236}">
                      <a16:creationId xmlns:a16="http://schemas.microsoft.com/office/drawing/2014/main" id="{E3A2EC37-20F0-1D44-9B80-8EDAA1D1D22F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線コネクタ 260">
                  <a:extLst>
                    <a:ext uri="{FF2B5EF4-FFF2-40B4-BE49-F238E27FC236}">
                      <a16:creationId xmlns:a16="http://schemas.microsoft.com/office/drawing/2014/main" id="{2B0179F9-DA73-A541-8C65-BF66672A91B7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線コネクタ 261">
                  <a:extLst>
                    <a:ext uri="{FF2B5EF4-FFF2-40B4-BE49-F238E27FC236}">
                      <a16:creationId xmlns:a16="http://schemas.microsoft.com/office/drawing/2014/main" id="{16A0C4F3-FCFD-6B45-A84C-14ADE9D4E092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線コネクタ 262">
                  <a:extLst>
                    <a:ext uri="{FF2B5EF4-FFF2-40B4-BE49-F238E27FC236}">
                      <a16:creationId xmlns:a16="http://schemas.microsoft.com/office/drawing/2014/main" id="{8142D90B-C344-F742-92F2-8A40D51B639A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線コネクタ 263">
                  <a:extLst>
                    <a:ext uri="{FF2B5EF4-FFF2-40B4-BE49-F238E27FC236}">
                      <a16:creationId xmlns:a16="http://schemas.microsoft.com/office/drawing/2014/main" id="{986ADD00-C67D-664F-BCFA-A15B6F6BC0D3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線コネクタ 264">
                  <a:extLst>
                    <a:ext uri="{FF2B5EF4-FFF2-40B4-BE49-F238E27FC236}">
                      <a16:creationId xmlns:a16="http://schemas.microsoft.com/office/drawing/2014/main" id="{E9297031-CD63-484C-9A63-456668CD514E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線コネクタ 265">
                  <a:extLst>
                    <a:ext uri="{FF2B5EF4-FFF2-40B4-BE49-F238E27FC236}">
                      <a16:creationId xmlns:a16="http://schemas.microsoft.com/office/drawing/2014/main" id="{899D4185-3121-A341-A83A-7BBADEA9A542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直線コネクタ 266">
                  <a:extLst>
                    <a:ext uri="{FF2B5EF4-FFF2-40B4-BE49-F238E27FC236}">
                      <a16:creationId xmlns:a16="http://schemas.microsoft.com/office/drawing/2014/main" id="{3897F7CC-65C6-1240-A7D0-8A5884F52E65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直線コネクタ 267">
                  <a:extLst>
                    <a:ext uri="{FF2B5EF4-FFF2-40B4-BE49-F238E27FC236}">
                      <a16:creationId xmlns:a16="http://schemas.microsoft.com/office/drawing/2014/main" id="{FB2B359E-8A23-1E40-A285-41F3C9373EBF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直線コネクタ 268">
                  <a:extLst>
                    <a:ext uri="{FF2B5EF4-FFF2-40B4-BE49-F238E27FC236}">
                      <a16:creationId xmlns:a16="http://schemas.microsoft.com/office/drawing/2014/main" id="{01D041C5-E5BD-8841-BB31-57CCEE33F9DF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線コネクタ 269">
                  <a:extLst>
                    <a:ext uri="{FF2B5EF4-FFF2-40B4-BE49-F238E27FC236}">
                      <a16:creationId xmlns:a16="http://schemas.microsoft.com/office/drawing/2014/main" id="{AD4AD427-DEAB-B941-AE8E-1F884927D641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1F20779B-D9A9-BB42-9D39-BDCE04B59063}"/>
                  </a:ext>
                </a:extLst>
              </p:cNvPr>
              <p:cNvGrpSpPr/>
              <p:nvPr/>
            </p:nvGrpSpPr>
            <p:grpSpPr>
              <a:xfrm>
                <a:off x="170645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221" name="正方形/長方形 220">
                  <a:extLst>
                    <a:ext uri="{FF2B5EF4-FFF2-40B4-BE49-F238E27FC236}">
                      <a16:creationId xmlns:a16="http://schemas.microsoft.com/office/drawing/2014/main" id="{1A157122-A83C-204F-8CB7-5593F63C63CF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22" name="直線コネクタ 221">
                  <a:extLst>
                    <a:ext uri="{FF2B5EF4-FFF2-40B4-BE49-F238E27FC236}">
                      <a16:creationId xmlns:a16="http://schemas.microsoft.com/office/drawing/2014/main" id="{65EA23B8-D123-EC48-B677-7D4369EB3626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線コネクタ 222">
                  <a:extLst>
                    <a:ext uri="{FF2B5EF4-FFF2-40B4-BE49-F238E27FC236}">
                      <a16:creationId xmlns:a16="http://schemas.microsoft.com/office/drawing/2014/main" id="{0D7B492D-8F9E-5C4E-9E0E-A7B5277D228E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線コネクタ 223">
                  <a:extLst>
                    <a:ext uri="{FF2B5EF4-FFF2-40B4-BE49-F238E27FC236}">
                      <a16:creationId xmlns:a16="http://schemas.microsoft.com/office/drawing/2014/main" id="{CD72586E-498C-C24C-8475-9DF7F8510C50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線コネクタ 224">
                  <a:extLst>
                    <a:ext uri="{FF2B5EF4-FFF2-40B4-BE49-F238E27FC236}">
                      <a16:creationId xmlns:a16="http://schemas.microsoft.com/office/drawing/2014/main" id="{B9C3D0DB-8200-924B-A981-64B6AD2491E4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線コネクタ 225">
                  <a:extLst>
                    <a:ext uri="{FF2B5EF4-FFF2-40B4-BE49-F238E27FC236}">
                      <a16:creationId xmlns:a16="http://schemas.microsoft.com/office/drawing/2014/main" id="{D19E33FA-59AA-364E-BB05-0BA05B6C149D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線コネクタ 226">
                  <a:extLst>
                    <a:ext uri="{FF2B5EF4-FFF2-40B4-BE49-F238E27FC236}">
                      <a16:creationId xmlns:a16="http://schemas.microsoft.com/office/drawing/2014/main" id="{AF0D8BCB-AE54-0B4E-AA08-BEBE04F02BD3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線コネクタ 227">
                  <a:extLst>
                    <a:ext uri="{FF2B5EF4-FFF2-40B4-BE49-F238E27FC236}">
                      <a16:creationId xmlns:a16="http://schemas.microsoft.com/office/drawing/2014/main" id="{53011FCD-0C92-2640-93F5-5E5430546B8F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線コネクタ 228">
                  <a:extLst>
                    <a:ext uri="{FF2B5EF4-FFF2-40B4-BE49-F238E27FC236}">
                      <a16:creationId xmlns:a16="http://schemas.microsoft.com/office/drawing/2014/main" id="{CD3187FE-1571-AA48-8D8F-D05BA6987154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線コネクタ 229">
                  <a:extLst>
                    <a:ext uri="{FF2B5EF4-FFF2-40B4-BE49-F238E27FC236}">
                      <a16:creationId xmlns:a16="http://schemas.microsoft.com/office/drawing/2014/main" id="{1D95492A-0BAB-8F41-957B-EB6F62EDEAD1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線コネクタ 230">
                  <a:extLst>
                    <a:ext uri="{FF2B5EF4-FFF2-40B4-BE49-F238E27FC236}">
                      <a16:creationId xmlns:a16="http://schemas.microsoft.com/office/drawing/2014/main" id="{AC5ADF8C-54D7-124B-802F-30350BD65123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線コネクタ 231">
                  <a:extLst>
                    <a:ext uri="{FF2B5EF4-FFF2-40B4-BE49-F238E27FC236}">
                      <a16:creationId xmlns:a16="http://schemas.microsoft.com/office/drawing/2014/main" id="{9930A4D0-E3B1-DB49-8D0C-6B06C48C14EB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線コネクタ 232">
                  <a:extLst>
                    <a:ext uri="{FF2B5EF4-FFF2-40B4-BE49-F238E27FC236}">
                      <a16:creationId xmlns:a16="http://schemas.microsoft.com/office/drawing/2014/main" id="{103D00A5-351C-0C44-8F14-D1956FF24276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コネクタ 233">
                  <a:extLst>
                    <a:ext uri="{FF2B5EF4-FFF2-40B4-BE49-F238E27FC236}">
                      <a16:creationId xmlns:a16="http://schemas.microsoft.com/office/drawing/2014/main" id="{22673B33-947E-B543-9473-3042D50665CA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線コネクタ 234">
                  <a:extLst>
                    <a:ext uri="{FF2B5EF4-FFF2-40B4-BE49-F238E27FC236}">
                      <a16:creationId xmlns:a16="http://schemas.microsoft.com/office/drawing/2014/main" id="{6A3CF48E-D142-1943-9287-0BFCE4EC2D25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線コネクタ 235">
                  <a:extLst>
                    <a:ext uri="{FF2B5EF4-FFF2-40B4-BE49-F238E27FC236}">
                      <a16:creationId xmlns:a16="http://schemas.microsoft.com/office/drawing/2014/main" id="{58CC10BB-4D5B-6D4E-A1EB-2A743C0C5B52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コネクタ 236">
                  <a:extLst>
                    <a:ext uri="{FF2B5EF4-FFF2-40B4-BE49-F238E27FC236}">
                      <a16:creationId xmlns:a16="http://schemas.microsoft.com/office/drawing/2014/main" id="{6259A168-0709-8E45-92D8-873A6FA95768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線コネクタ 237">
                  <a:extLst>
                    <a:ext uri="{FF2B5EF4-FFF2-40B4-BE49-F238E27FC236}">
                      <a16:creationId xmlns:a16="http://schemas.microsoft.com/office/drawing/2014/main" id="{44EBFD93-18AE-6F4E-B050-A9F780F10CB7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線コネクタ 238">
                  <a:extLst>
                    <a:ext uri="{FF2B5EF4-FFF2-40B4-BE49-F238E27FC236}">
                      <a16:creationId xmlns:a16="http://schemas.microsoft.com/office/drawing/2014/main" id="{FDF37807-9781-CC43-A577-762812A3F1A8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線コネクタ 239">
                  <a:extLst>
                    <a:ext uri="{FF2B5EF4-FFF2-40B4-BE49-F238E27FC236}">
                      <a16:creationId xmlns:a16="http://schemas.microsoft.com/office/drawing/2014/main" id="{D15A14E6-E0F5-8440-A9F2-4DCF1C0D6B46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線コネクタ 240">
                  <a:extLst>
                    <a:ext uri="{FF2B5EF4-FFF2-40B4-BE49-F238E27FC236}">
                      <a16:creationId xmlns:a16="http://schemas.microsoft.com/office/drawing/2014/main" id="{56E22A76-1017-994E-B3E5-5BF5CBD7DBEB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線コネクタ 241">
                  <a:extLst>
                    <a:ext uri="{FF2B5EF4-FFF2-40B4-BE49-F238E27FC236}">
                      <a16:creationId xmlns:a16="http://schemas.microsoft.com/office/drawing/2014/main" id="{67DD6354-D6CC-1E47-A670-27FABEF1E2B5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線コネクタ 242">
                  <a:extLst>
                    <a:ext uri="{FF2B5EF4-FFF2-40B4-BE49-F238E27FC236}">
                      <a16:creationId xmlns:a16="http://schemas.microsoft.com/office/drawing/2014/main" id="{641D57F5-17C3-F540-A460-FA0D518357D1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線コネクタ 243">
                  <a:extLst>
                    <a:ext uri="{FF2B5EF4-FFF2-40B4-BE49-F238E27FC236}">
                      <a16:creationId xmlns:a16="http://schemas.microsoft.com/office/drawing/2014/main" id="{F5F0FC1E-2FBB-8B40-B2C1-0729EFB10802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線コネクタ 244">
                  <a:extLst>
                    <a:ext uri="{FF2B5EF4-FFF2-40B4-BE49-F238E27FC236}">
                      <a16:creationId xmlns:a16="http://schemas.microsoft.com/office/drawing/2014/main" id="{F4C8B1E1-919E-2144-B7B3-50A6C99D108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2469350A-F5C5-184F-AAC5-FB3CFBD1405A}"/>
                  </a:ext>
                </a:extLst>
              </p:cNvPr>
              <p:cNvGrpSpPr/>
              <p:nvPr/>
            </p:nvGrpSpPr>
            <p:grpSpPr>
              <a:xfrm>
                <a:off x="201125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196" name="正方形/長方形 195">
                  <a:extLst>
                    <a:ext uri="{FF2B5EF4-FFF2-40B4-BE49-F238E27FC236}">
                      <a16:creationId xmlns:a16="http://schemas.microsoft.com/office/drawing/2014/main" id="{CBE50F08-DB5E-E545-B613-F99FFEB570BB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97" name="直線コネクタ 196">
                  <a:extLst>
                    <a:ext uri="{FF2B5EF4-FFF2-40B4-BE49-F238E27FC236}">
                      <a16:creationId xmlns:a16="http://schemas.microsoft.com/office/drawing/2014/main" id="{24F0C378-FC64-B94F-BE9B-B08727BBF27F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線コネクタ 197">
                  <a:extLst>
                    <a:ext uri="{FF2B5EF4-FFF2-40B4-BE49-F238E27FC236}">
                      <a16:creationId xmlns:a16="http://schemas.microsoft.com/office/drawing/2014/main" id="{FC44EDE1-39D7-324A-9538-54241690D621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線コネクタ 198">
                  <a:extLst>
                    <a:ext uri="{FF2B5EF4-FFF2-40B4-BE49-F238E27FC236}">
                      <a16:creationId xmlns:a16="http://schemas.microsoft.com/office/drawing/2014/main" id="{D7CA7066-BD10-5B42-BDF2-509CDECCF02C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線コネクタ 199">
                  <a:extLst>
                    <a:ext uri="{FF2B5EF4-FFF2-40B4-BE49-F238E27FC236}">
                      <a16:creationId xmlns:a16="http://schemas.microsoft.com/office/drawing/2014/main" id="{3982AFA8-4F69-D04B-BE8A-FCA5C1BF581B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線コネクタ 200">
                  <a:extLst>
                    <a:ext uri="{FF2B5EF4-FFF2-40B4-BE49-F238E27FC236}">
                      <a16:creationId xmlns:a16="http://schemas.microsoft.com/office/drawing/2014/main" id="{35824861-37A7-104C-A687-8BC63E54050F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線コネクタ 201">
                  <a:extLst>
                    <a:ext uri="{FF2B5EF4-FFF2-40B4-BE49-F238E27FC236}">
                      <a16:creationId xmlns:a16="http://schemas.microsoft.com/office/drawing/2014/main" id="{32498953-25C7-EF41-A9D5-1C79237DFE01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線コネクタ 202">
                  <a:extLst>
                    <a:ext uri="{FF2B5EF4-FFF2-40B4-BE49-F238E27FC236}">
                      <a16:creationId xmlns:a16="http://schemas.microsoft.com/office/drawing/2014/main" id="{9F534CC1-8580-F64A-B066-11BA5DED123B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線コネクタ 203">
                  <a:extLst>
                    <a:ext uri="{FF2B5EF4-FFF2-40B4-BE49-F238E27FC236}">
                      <a16:creationId xmlns:a16="http://schemas.microsoft.com/office/drawing/2014/main" id="{72D6D482-7C17-FD45-A375-68D1EC43FF3B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線コネクタ 204">
                  <a:extLst>
                    <a:ext uri="{FF2B5EF4-FFF2-40B4-BE49-F238E27FC236}">
                      <a16:creationId xmlns:a16="http://schemas.microsoft.com/office/drawing/2014/main" id="{B3ED222B-34B9-204D-B0CC-5E0B5F7F364C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線コネクタ 205">
                  <a:extLst>
                    <a:ext uri="{FF2B5EF4-FFF2-40B4-BE49-F238E27FC236}">
                      <a16:creationId xmlns:a16="http://schemas.microsoft.com/office/drawing/2014/main" id="{EC2FDF73-A553-6443-90AB-1DFE920FB1F0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線コネクタ 206">
                  <a:extLst>
                    <a:ext uri="{FF2B5EF4-FFF2-40B4-BE49-F238E27FC236}">
                      <a16:creationId xmlns:a16="http://schemas.microsoft.com/office/drawing/2014/main" id="{F99036A6-8B09-2F41-B418-1D6F9CAA6551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コネクタ 207">
                  <a:extLst>
                    <a:ext uri="{FF2B5EF4-FFF2-40B4-BE49-F238E27FC236}">
                      <a16:creationId xmlns:a16="http://schemas.microsoft.com/office/drawing/2014/main" id="{3E9ADE53-F6D9-4743-B666-8188998CD70F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コネクタ 208">
                  <a:extLst>
                    <a:ext uri="{FF2B5EF4-FFF2-40B4-BE49-F238E27FC236}">
                      <a16:creationId xmlns:a16="http://schemas.microsoft.com/office/drawing/2014/main" id="{9E142D32-AF8C-F145-8EF0-A3B802CAC673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コネクタ 209">
                  <a:extLst>
                    <a:ext uri="{FF2B5EF4-FFF2-40B4-BE49-F238E27FC236}">
                      <a16:creationId xmlns:a16="http://schemas.microsoft.com/office/drawing/2014/main" id="{EE138125-14A6-7F4E-94A1-179D4D849EED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コネクタ 210">
                  <a:extLst>
                    <a:ext uri="{FF2B5EF4-FFF2-40B4-BE49-F238E27FC236}">
                      <a16:creationId xmlns:a16="http://schemas.microsoft.com/office/drawing/2014/main" id="{5D648EC8-F311-3647-A35B-9D0D06A2A7BA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線コネクタ 211">
                  <a:extLst>
                    <a:ext uri="{FF2B5EF4-FFF2-40B4-BE49-F238E27FC236}">
                      <a16:creationId xmlns:a16="http://schemas.microsoft.com/office/drawing/2014/main" id="{9CAD195B-11EE-C240-8E09-08B56297EDB3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線コネクタ 212">
                  <a:extLst>
                    <a:ext uri="{FF2B5EF4-FFF2-40B4-BE49-F238E27FC236}">
                      <a16:creationId xmlns:a16="http://schemas.microsoft.com/office/drawing/2014/main" id="{80F68C5F-87C1-DF42-9A21-533AA6D63883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線コネクタ 213">
                  <a:extLst>
                    <a:ext uri="{FF2B5EF4-FFF2-40B4-BE49-F238E27FC236}">
                      <a16:creationId xmlns:a16="http://schemas.microsoft.com/office/drawing/2014/main" id="{420F9182-3151-BD48-A157-753AB045C754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線コネクタ 214">
                  <a:extLst>
                    <a:ext uri="{FF2B5EF4-FFF2-40B4-BE49-F238E27FC236}">
                      <a16:creationId xmlns:a16="http://schemas.microsoft.com/office/drawing/2014/main" id="{DCBDE72E-81AD-8E4B-BA91-FD588E76E221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線コネクタ 215">
                  <a:extLst>
                    <a:ext uri="{FF2B5EF4-FFF2-40B4-BE49-F238E27FC236}">
                      <a16:creationId xmlns:a16="http://schemas.microsoft.com/office/drawing/2014/main" id="{0932C5EF-E4F2-A642-A633-E891ED6E97E1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線コネクタ 216">
                  <a:extLst>
                    <a:ext uri="{FF2B5EF4-FFF2-40B4-BE49-F238E27FC236}">
                      <a16:creationId xmlns:a16="http://schemas.microsoft.com/office/drawing/2014/main" id="{EB6BE65C-E71B-7C4B-A3FC-9CA5C1137C63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線コネクタ 217">
                  <a:extLst>
                    <a:ext uri="{FF2B5EF4-FFF2-40B4-BE49-F238E27FC236}">
                      <a16:creationId xmlns:a16="http://schemas.microsoft.com/office/drawing/2014/main" id="{B798157F-F70F-5C4E-BEF8-1886478AE0F1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線コネクタ 218">
                  <a:extLst>
                    <a:ext uri="{FF2B5EF4-FFF2-40B4-BE49-F238E27FC236}">
                      <a16:creationId xmlns:a16="http://schemas.microsoft.com/office/drawing/2014/main" id="{C2C10E65-E2A4-0340-80E6-E1D06DD4AFA7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線コネクタ 219">
                  <a:extLst>
                    <a:ext uri="{FF2B5EF4-FFF2-40B4-BE49-F238E27FC236}">
                      <a16:creationId xmlns:a16="http://schemas.microsoft.com/office/drawing/2014/main" id="{A4B60617-448F-154D-8C23-ACD1CF56DB2C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14035760-D5C2-6A4F-80ED-066178221E13}"/>
                  </a:ext>
                </a:extLst>
              </p:cNvPr>
              <p:cNvGrpSpPr/>
              <p:nvPr/>
            </p:nvGrpSpPr>
            <p:grpSpPr>
              <a:xfrm>
                <a:off x="232875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171" name="正方形/長方形 170">
                  <a:extLst>
                    <a:ext uri="{FF2B5EF4-FFF2-40B4-BE49-F238E27FC236}">
                      <a16:creationId xmlns:a16="http://schemas.microsoft.com/office/drawing/2014/main" id="{3CF28F74-FC97-F74D-8F83-27DF1F9AAA40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72" name="直線コネクタ 171">
                  <a:extLst>
                    <a:ext uri="{FF2B5EF4-FFF2-40B4-BE49-F238E27FC236}">
                      <a16:creationId xmlns:a16="http://schemas.microsoft.com/office/drawing/2014/main" id="{61F8E5F6-B116-6046-BECA-801981810042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線コネクタ 172">
                  <a:extLst>
                    <a:ext uri="{FF2B5EF4-FFF2-40B4-BE49-F238E27FC236}">
                      <a16:creationId xmlns:a16="http://schemas.microsoft.com/office/drawing/2014/main" id="{15150038-7FD6-1645-A8AD-9447A0EB9E6F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コネクタ 173">
                  <a:extLst>
                    <a:ext uri="{FF2B5EF4-FFF2-40B4-BE49-F238E27FC236}">
                      <a16:creationId xmlns:a16="http://schemas.microsoft.com/office/drawing/2014/main" id="{EDC33A91-8F7C-5D4B-9363-8397D2F530BF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線コネクタ 174">
                  <a:extLst>
                    <a:ext uri="{FF2B5EF4-FFF2-40B4-BE49-F238E27FC236}">
                      <a16:creationId xmlns:a16="http://schemas.microsoft.com/office/drawing/2014/main" id="{4324078F-6F96-4340-8902-6A86299572CD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線コネクタ 175">
                  <a:extLst>
                    <a:ext uri="{FF2B5EF4-FFF2-40B4-BE49-F238E27FC236}">
                      <a16:creationId xmlns:a16="http://schemas.microsoft.com/office/drawing/2014/main" id="{D51C8A73-B4A3-DD4E-8D6D-57C8FDE7FDC3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線コネクタ 176">
                  <a:extLst>
                    <a:ext uri="{FF2B5EF4-FFF2-40B4-BE49-F238E27FC236}">
                      <a16:creationId xmlns:a16="http://schemas.microsoft.com/office/drawing/2014/main" id="{80916BD9-9692-9D45-88BE-B01C8096D87B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コネクタ 177">
                  <a:extLst>
                    <a:ext uri="{FF2B5EF4-FFF2-40B4-BE49-F238E27FC236}">
                      <a16:creationId xmlns:a16="http://schemas.microsoft.com/office/drawing/2014/main" id="{C9F009BF-D473-C44A-8012-1AC9A536BDCE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コネクタ 178">
                  <a:extLst>
                    <a:ext uri="{FF2B5EF4-FFF2-40B4-BE49-F238E27FC236}">
                      <a16:creationId xmlns:a16="http://schemas.microsoft.com/office/drawing/2014/main" id="{364EB1D4-F974-0140-B157-483E94B52D29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コネクタ 179">
                  <a:extLst>
                    <a:ext uri="{FF2B5EF4-FFF2-40B4-BE49-F238E27FC236}">
                      <a16:creationId xmlns:a16="http://schemas.microsoft.com/office/drawing/2014/main" id="{799869B5-E34A-E446-B2F8-AE1B6ED2893E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線コネクタ 180">
                  <a:extLst>
                    <a:ext uri="{FF2B5EF4-FFF2-40B4-BE49-F238E27FC236}">
                      <a16:creationId xmlns:a16="http://schemas.microsoft.com/office/drawing/2014/main" id="{5078BC28-0D67-7A44-9EB0-FEA5BA7F00FB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線コネクタ 181">
                  <a:extLst>
                    <a:ext uri="{FF2B5EF4-FFF2-40B4-BE49-F238E27FC236}">
                      <a16:creationId xmlns:a16="http://schemas.microsoft.com/office/drawing/2014/main" id="{BF3205C1-81F8-674D-955A-92F54766256E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線コネクタ 182">
                  <a:extLst>
                    <a:ext uri="{FF2B5EF4-FFF2-40B4-BE49-F238E27FC236}">
                      <a16:creationId xmlns:a16="http://schemas.microsoft.com/office/drawing/2014/main" id="{4CC7A0A9-08DA-F245-9068-6278251A6522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線コネクタ 183">
                  <a:extLst>
                    <a:ext uri="{FF2B5EF4-FFF2-40B4-BE49-F238E27FC236}">
                      <a16:creationId xmlns:a16="http://schemas.microsoft.com/office/drawing/2014/main" id="{EC5EA974-D68F-2841-A483-24215A5E295F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線コネクタ 184">
                  <a:extLst>
                    <a:ext uri="{FF2B5EF4-FFF2-40B4-BE49-F238E27FC236}">
                      <a16:creationId xmlns:a16="http://schemas.microsoft.com/office/drawing/2014/main" id="{86F5680D-13CE-7C41-99C1-FF35EE5F43F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線コネクタ 185">
                  <a:extLst>
                    <a:ext uri="{FF2B5EF4-FFF2-40B4-BE49-F238E27FC236}">
                      <a16:creationId xmlns:a16="http://schemas.microsoft.com/office/drawing/2014/main" id="{9E02A554-6D44-9542-A684-A070BA5CC2E0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線コネクタ 186">
                  <a:extLst>
                    <a:ext uri="{FF2B5EF4-FFF2-40B4-BE49-F238E27FC236}">
                      <a16:creationId xmlns:a16="http://schemas.microsoft.com/office/drawing/2014/main" id="{3E727CC3-FDDD-4442-B4EC-EF5EAE11FF65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コネクタ 187">
                  <a:extLst>
                    <a:ext uri="{FF2B5EF4-FFF2-40B4-BE49-F238E27FC236}">
                      <a16:creationId xmlns:a16="http://schemas.microsoft.com/office/drawing/2014/main" id="{217A0CB3-7F58-3346-9D1C-7D05176E589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コネクタ 188">
                  <a:extLst>
                    <a:ext uri="{FF2B5EF4-FFF2-40B4-BE49-F238E27FC236}">
                      <a16:creationId xmlns:a16="http://schemas.microsoft.com/office/drawing/2014/main" id="{631ACAE1-618D-0B44-A905-67D5E438F083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>
                  <a:extLst>
                    <a:ext uri="{FF2B5EF4-FFF2-40B4-BE49-F238E27FC236}">
                      <a16:creationId xmlns:a16="http://schemas.microsoft.com/office/drawing/2014/main" id="{516F305F-BD8F-754C-BC5F-D5D5D6ED9ADF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>
                  <a:extLst>
                    <a:ext uri="{FF2B5EF4-FFF2-40B4-BE49-F238E27FC236}">
                      <a16:creationId xmlns:a16="http://schemas.microsoft.com/office/drawing/2014/main" id="{C50EB546-276F-AD46-A385-CFA142B287E7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コネクタ 191">
                  <a:extLst>
                    <a:ext uri="{FF2B5EF4-FFF2-40B4-BE49-F238E27FC236}">
                      <a16:creationId xmlns:a16="http://schemas.microsoft.com/office/drawing/2014/main" id="{D8911B40-B990-2142-97AC-2DCEE279FCF3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コネクタ 192">
                  <a:extLst>
                    <a:ext uri="{FF2B5EF4-FFF2-40B4-BE49-F238E27FC236}">
                      <a16:creationId xmlns:a16="http://schemas.microsoft.com/office/drawing/2014/main" id="{0DF3F399-6781-5E43-8809-6C1FD5ED233F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コネクタ 193">
                  <a:extLst>
                    <a:ext uri="{FF2B5EF4-FFF2-40B4-BE49-F238E27FC236}">
                      <a16:creationId xmlns:a16="http://schemas.microsoft.com/office/drawing/2014/main" id="{DD65C3B2-1538-1E49-B9A4-6CA5474E4232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コネクタ 194">
                  <a:extLst>
                    <a:ext uri="{FF2B5EF4-FFF2-40B4-BE49-F238E27FC236}">
                      <a16:creationId xmlns:a16="http://schemas.microsoft.com/office/drawing/2014/main" id="{1828C157-CC8E-0242-BD96-C9FA3DA42327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7F529E63-947A-244B-8A7B-A8832FDC8295}"/>
                  </a:ext>
                </a:extLst>
              </p:cNvPr>
              <p:cNvGrpSpPr/>
              <p:nvPr/>
            </p:nvGrpSpPr>
            <p:grpSpPr>
              <a:xfrm>
                <a:off x="263990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88802FC6-0E2D-C64D-B01E-E3FF2D8A0BD2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7" name="直線コネクタ 146">
                  <a:extLst>
                    <a:ext uri="{FF2B5EF4-FFF2-40B4-BE49-F238E27FC236}">
                      <a16:creationId xmlns:a16="http://schemas.microsoft.com/office/drawing/2014/main" id="{EDE35010-649D-E049-8C77-A4B580E70751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>
                  <a:extLst>
                    <a:ext uri="{FF2B5EF4-FFF2-40B4-BE49-F238E27FC236}">
                      <a16:creationId xmlns:a16="http://schemas.microsoft.com/office/drawing/2014/main" id="{7FF74727-0A68-AF4F-BCC0-32A6D5519686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>
                  <a:extLst>
                    <a:ext uri="{FF2B5EF4-FFF2-40B4-BE49-F238E27FC236}">
                      <a16:creationId xmlns:a16="http://schemas.microsoft.com/office/drawing/2014/main" id="{6756040F-B958-AE49-8721-8879379D7E3E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>
                  <a:extLst>
                    <a:ext uri="{FF2B5EF4-FFF2-40B4-BE49-F238E27FC236}">
                      <a16:creationId xmlns:a16="http://schemas.microsoft.com/office/drawing/2014/main" id="{26D02E06-39CD-B145-92E6-12253437F5C3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>
                  <a:extLst>
                    <a:ext uri="{FF2B5EF4-FFF2-40B4-BE49-F238E27FC236}">
                      <a16:creationId xmlns:a16="http://schemas.microsoft.com/office/drawing/2014/main" id="{B4B84B49-BA60-C446-9D1D-43D10DF3660A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>
                  <a:extLst>
                    <a:ext uri="{FF2B5EF4-FFF2-40B4-BE49-F238E27FC236}">
                      <a16:creationId xmlns:a16="http://schemas.microsoft.com/office/drawing/2014/main" id="{21A542F4-3C0C-FE48-BFDC-47D92EEDF36A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>
                  <a:extLst>
                    <a:ext uri="{FF2B5EF4-FFF2-40B4-BE49-F238E27FC236}">
                      <a16:creationId xmlns:a16="http://schemas.microsoft.com/office/drawing/2014/main" id="{C493755B-82B2-4748-852D-CF2306C8F1B8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>
                  <a:extLst>
                    <a:ext uri="{FF2B5EF4-FFF2-40B4-BE49-F238E27FC236}">
                      <a16:creationId xmlns:a16="http://schemas.microsoft.com/office/drawing/2014/main" id="{93E80050-CC0E-8444-9A1E-0949552639D0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>
                  <a:extLst>
                    <a:ext uri="{FF2B5EF4-FFF2-40B4-BE49-F238E27FC236}">
                      <a16:creationId xmlns:a16="http://schemas.microsoft.com/office/drawing/2014/main" id="{CD98FFB1-C12A-F24A-84EF-A142A770B1F0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>
                  <a:extLst>
                    <a:ext uri="{FF2B5EF4-FFF2-40B4-BE49-F238E27FC236}">
                      <a16:creationId xmlns:a16="http://schemas.microsoft.com/office/drawing/2014/main" id="{9E4A391C-B9C1-B549-96EC-2C88748204AF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>
                  <a:extLst>
                    <a:ext uri="{FF2B5EF4-FFF2-40B4-BE49-F238E27FC236}">
                      <a16:creationId xmlns:a16="http://schemas.microsoft.com/office/drawing/2014/main" id="{04D3A61D-81C2-7146-8FA5-05E171932E3D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>
                  <a:extLst>
                    <a:ext uri="{FF2B5EF4-FFF2-40B4-BE49-F238E27FC236}">
                      <a16:creationId xmlns:a16="http://schemas.microsoft.com/office/drawing/2014/main" id="{6534F53F-474E-1E4C-BC8B-2B3777EBF671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>
                  <a:extLst>
                    <a:ext uri="{FF2B5EF4-FFF2-40B4-BE49-F238E27FC236}">
                      <a16:creationId xmlns:a16="http://schemas.microsoft.com/office/drawing/2014/main" id="{5001910B-4C27-BF4F-9070-268F3B00C77B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>
                  <a:extLst>
                    <a:ext uri="{FF2B5EF4-FFF2-40B4-BE49-F238E27FC236}">
                      <a16:creationId xmlns:a16="http://schemas.microsoft.com/office/drawing/2014/main" id="{DAEAA53A-5C5D-BF48-910D-19631D3BF6EA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>
                  <a:extLst>
                    <a:ext uri="{FF2B5EF4-FFF2-40B4-BE49-F238E27FC236}">
                      <a16:creationId xmlns:a16="http://schemas.microsoft.com/office/drawing/2014/main" id="{84778CBB-5EE9-734B-88E7-2117F56F43D1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>
                  <a:extLst>
                    <a:ext uri="{FF2B5EF4-FFF2-40B4-BE49-F238E27FC236}">
                      <a16:creationId xmlns:a16="http://schemas.microsoft.com/office/drawing/2014/main" id="{C4A182EC-DF25-2046-994A-E911820E39A1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>
                  <a:extLst>
                    <a:ext uri="{FF2B5EF4-FFF2-40B4-BE49-F238E27FC236}">
                      <a16:creationId xmlns:a16="http://schemas.microsoft.com/office/drawing/2014/main" id="{89F17A7C-3523-1946-9BF6-1C105E04250F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>
                  <a:extLst>
                    <a:ext uri="{FF2B5EF4-FFF2-40B4-BE49-F238E27FC236}">
                      <a16:creationId xmlns:a16="http://schemas.microsoft.com/office/drawing/2014/main" id="{430170A0-8AA0-8448-A105-78681F618EA9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>
                  <a:extLst>
                    <a:ext uri="{FF2B5EF4-FFF2-40B4-BE49-F238E27FC236}">
                      <a16:creationId xmlns:a16="http://schemas.microsoft.com/office/drawing/2014/main" id="{C55355C9-CB04-8B4D-8194-7A65990458C0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>
                  <a:extLst>
                    <a:ext uri="{FF2B5EF4-FFF2-40B4-BE49-F238E27FC236}">
                      <a16:creationId xmlns:a16="http://schemas.microsoft.com/office/drawing/2014/main" id="{3288E7CC-8E4D-4A4F-AE23-3850BDE3A406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>
                  <a:extLst>
                    <a:ext uri="{FF2B5EF4-FFF2-40B4-BE49-F238E27FC236}">
                      <a16:creationId xmlns:a16="http://schemas.microsoft.com/office/drawing/2014/main" id="{308D5072-BE2F-3F4C-AA07-15BD989E320E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線コネクタ 167">
                  <a:extLst>
                    <a:ext uri="{FF2B5EF4-FFF2-40B4-BE49-F238E27FC236}">
                      <a16:creationId xmlns:a16="http://schemas.microsoft.com/office/drawing/2014/main" id="{7A3DFF0A-76C0-8D42-B9A0-A2A21C628420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線コネクタ 168">
                  <a:extLst>
                    <a:ext uri="{FF2B5EF4-FFF2-40B4-BE49-F238E27FC236}">
                      <a16:creationId xmlns:a16="http://schemas.microsoft.com/office/drawing/2014/main" id="{771DEAD1-90DA-A641-AAA5-72D4F5B7EC23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>
                  <a:extLst>
                    <a:ext uri="{FF2B5EF4-FFF2-40B4-BE49-F238E27FC236}">
                      <a16:creationId xmlns:a16="http://schemas.microsoft.com/office/drawing/2014/main" id="{A82933D1-50C4-9D40-86BC-E28427C8572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BC848110-1288-8048-9F83-23E9DA186DC5}"/>
                  </a:ext>
                </a:extLst>
              </p:cNvPr>
              <p:cNvGrpSpPr/>
              <p:nvPr/>
            </p:nvGrpSpPr>
            <p:grpSpPr>
              <a:xfrm>
                <a:off x="2957407" y="2738728"/>
                <a:ext cx="313387" cy="221063"/>
                <a:chOff x="760307" y="2738728"/>
                <a:chExt cx="313387" cy="221063"/>
              </a:xfrm>
            </p:grpSpPr>
            <p:sp>
              <p:nvSpPr>
                <p:cNvPr id="121" name="正方形/長方形 120">
                  <a:extLst>
                    <a:ext uri="{FF2B5EF4-FFF2-40B4-BE49-F238E27FC236}">
                      <a16:creationId xmlns:a16="http://schemas.microsoft.com/office/drawing/2014/main" id="{84CBBCC5-3B92-1D40-83FC-037295ADA694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2" name="直線コネクタ 121">
                  <a:extLst>
                    <a:ext uri="{FF2B5EF4-FFF2-40B4-BE49-F238E27FC236}">
                      <a16:creationId xmlns:a16="http://schemas.microsoft.com/office/drawing/2014/main" id="{219CDE6C-DAE2-9640-9040-4A1B7D330AE9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>
                  <a:extLst>
                    <a:ext uri="{FF2B5EF4-FFF2-40B4-BE49-F238E27FC236}">
                      <a16:creationId xmlns:a16="http://schemas.microsoft.com/office/drawing/2014/main" id="{B53A82C5-2CCD-7B44-8D0B-85D58B54C75A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>
                  <a:extLst>
                    <a:ext uri="{FF2B5EF4-FFF2-40B4-BE49-F238E27FC236}">
                      <a16:creationId xmlns:a16="http://schemas.microsoft.com/office/drawing/2014/main" id="{9DBC8765-DF73-BF42-AA89-7E3CAA54B06F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>
                  <a:extLst>
                    <a:ext uri="{FF2B5EF4-FFF2-40B4-BE49-F238E27FC236}">
                      <a16:creationId xmlns:a16="http://schemas.microsoft.com/office/drawing/2014/main" id="{94EED339-F7BE-D748-A685-47A3718A7F88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>
                  <a:extLst>
                    <a:ext uri="{FF2B5EF4-FFF2-40B4-BE49-F238E27FC236}">
                      <a16:creationId xmlns:a16="http://schemas.microsoft.com/office/drawing/2014/main" id="{2FBFCB5C-A03B-C844-A1D8-60D7D2A02304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コネクタ 126">
                  <a:extLst>
                    <a:ext uri="{FF2B5EF4-FFF2-40B4-BE49-F238E27FC236}">
                      <a16:creationId xmlns:a16="http://schemas.microsoft.com/office/drawing/2014/main" id="{0030BD8D-C9C6-3442-8B77-7A4DB8ADFA5C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コネクタ 127">
                  <a:extLst>
                    <a:ext uri="{FF2B5EF4-FFF2-40B4-BE49-F238E27FC236}">
                      <a16:creationId xmlns:a16="http://schemas.microsoft.com/office/drawing/2014/main" id="{72006B0B-A02A-B541-9FDE-C9CCD62C7BB1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293F4D59-D288-5A48-838C-23766FFBD289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>
                  <a:extLst>
                    <a:ext uri="{FF2B5EF4-FFF2-40B4-BE49-F238E27FC236}">
                      <a16:creationId xmlns:a16="http://schemas.microsoft.com/office/drawing/2014/main" id="{5FD290DE-F704-3F4E-B196-D548CF5D0A42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>
                  <a:extLst>
                    <a:ext uri="{FF2B5EF4-FFF2-40B4-BE49-F238E27FC236}">
                      <a16:creationId xmlns:a16="http://schemas.microsoft.com/office/drawing/2014/main" id="{5B1C713B-13A6-ED48-AEA5-67581F679056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>
                  <a:extLst>
                    <a:ext uri="{FF2B5EF4-FFF2-40B4-BE49-F238E27FC236}">
                      <a16:creationId xmlns:a16="http://schemas.microsoft.com/office/drawing/2014/main" id="{58663501-945B-F344-AEE2-24B45AD5861E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>
                  <a:extLst>
                    <a:ext uri="{FF2B5EF4-FFF2-40B4-BE49-F238E27FC236}">
                      <a16:creationId xmlns:a16="http://schemas.microsoft.com/office/drawing/2014/main" id="{B6720E36-B11A-594D-82D3-31643F1174D3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>
                  <a:extLst>
                    <a:ext uri="{FF2B5EF4-FFF2-40B4-BE49-F238E27FC236}">
                      <a16:creationId xmlns:a16="http://schemas.microsoft.com/office/drawing/2014/main" id="{D89EC45C-0E41-FE40-9128-F919175E6EF8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34">
                  <a:extLst>
                    <a:ext uri="{FF2B5EF4-FFF2-40B4-BE49-F238E27FC236}">
                      <a16:creationId xmlns:a16="http://schemas.microsoft.com/office/drawing/2014/main" id="{6C298EBE-2089-C340-9A81-81DA754A88A1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コネクタ 135">
                  <a:extLst>
                    <a:ext uri="{FF2B5EF4-FFF2-40B4-BE49-F238E27FC236}">
                      <a16:creationId xmlns:a16="http://schemas.microsoft.com/office/drawing/2014/main" id="{2C068B33-6BD7-524B-91CD-CAC4586EDB14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>
                  <a:extLst>
                    <a:ext uri="{FF2B5EF4-FFF2-40B4-BE49-F238E27FC236}">
                      <a16:creationId xmlns:a16="http://schemas.microsoft.com/office/drawing/2014/main" id="{86F1A011-2968-4244-91B4-C1382FB3BCD2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>
                  <a:extLst>
                    <a:ext uri="{FF2B5EF4-FFF2-40B4-BE49-F238E27FC236}">
                      <a16:creationId xmlns:a16="http://schemas.microsoft.com/office/drawing/2014/main" id="{8AB48D83-48E8-B941-BC84-25B10C8C5DF5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>
                  <a:extLst>
                    <a:ext uri="{FF2B5EF4-FFF2-40B4-BE49-F238E27FC236}">
                      <a16:creationId xmlns:a16="http://schemas.microsoft.com/office/drawing/2014/main" id="{5F95C1AC-997F-D749-A427-E0F33F0A061D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>
                  <a:extLst>
                    <a:ext uri="{FF2B5EF4-FFF2-40B4-BE49-F238E27FC236}">
                      <a16:creationId xmlns:a16="http://schemas.microsoft.com/office/drawing/2014/main" id="{0F949686-D14A-A14D-B1D7-D642F64D6C6D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>
                  <a:extLst>
                    <a:ext uri="{FF2B5EF4-FFF2-40B4-BE49-F238E27FC236}">
                      <a16:creationId xmlns:a16="http://schemas.microsoft.com/office/drawing/2014/main" id="{D6B77B2E-400C-DF4F-9E67-F6FFFE7F6367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>
                  <a:extLst>
                    <a:ext uri="{FF2B5EF4-FFF2-40B4-BE49-F238E27FC236}">
                      <a16:creationId xmlns:a16="http://schemas.microsoft.com/office/drawing/2014/main" id="{892114BB-3600-724A-8470-750FE0BEE41C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142">
                  <a:extLst>
                    <a:ext uri="{FF2B5EF4-FFF2-40B4-BE49-F238E27FC236}">
                      <a16:creationId xmlns:a16="http://schemas.microsoft.com/office/drawing/2014/main" id="{0614F829-833C-044A-9C36-EE90950E08E5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>
                  <a:extLst>
                    <a:ext uri="{FF2B5EF4-FFF2-40B4-BE49-F238E27FC236}">
                      <a16:creationId xmlns:a16="http://schemas.microsoft.com/office/drawing/2014/main" id="{EEF4F1A5-E44E-014E-B6B1-29CD31B95467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>
                  <a:extLst>
                    <a:ext uri="{FF2B5EF4-FFF2-40B4-BE49-F238E27FC236}">
                      <a16:creationId xmlns:a16="http://schemas.microsoft.com/office/drawing/2014/main" id="{A0A4282D-43A3-A248-9DFE-71DDB8F4B1D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E19984E7-E386-D94E-9CE1-80E5E21CA73B}"/>
                  </a:ext>
                </a:extLst>
              </p:cNvPr>
              <p:cNvGrpSpPr/>
              <p:nvPr/>
            </p:nvGrpSpPr>
            <p:grpSpPr>
              <a:xfrm>
                <a:off x="201125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4C8429BD-6F0C-6247-BD46-D54571611BC8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7" name="直線コネクタ 96">
                  <a:extLst>
                    <a:ext uri="{FF2B5EF4-FFF2-40B4-BE49-F238E27FC236}">
                      <a16:creationId xmlns:a16="http://schemas.microsoft.com/office/drawing/2014/main" id="{B55F084D-8C15-8B4B-86BB-32BBFC085403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>
                  <a:extLst>
                    <a:ext uri="{FF2B5EF4-FFF2-40B4-BE49-F238E27FC236}">
                      <a16:creationId xmlns:a16="http://schemas.microsoft.com/office/drawing/2014/main" id="{984A69F9-4A9A-8840-B619-A922CDAF1463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>
                  <a:extLst>
                    <a:ext uri="{FF2B5EF4-FFF2-40B4-BE49-F238E27FC236}">
                      <a16:creationId xmlns:a16="http://schemas.microsoft.com/office/drawing/2014/main" id="{DD3D23F8-AECE-CD46-952E-80FCF5F08303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FB7A4AA6-0411-1641-A5AD-8F5E1996B9E6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>
                  <a:extLst>
                    <a:ext uri="{FF2B5EF4-FFF2-40B4-BE49-F238E27FC236}">
                      <a16:creationId xmlns:a16="http://schemas.microsoft.com/office/drawing/2014/main" id="{92A0C375-B51A-624B-AEDB-27CBB77AA079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>
                  <a:extLst>
                    <a:ext uri="{FF2B5EF4-FFF2-40B4-BE49-F238E27FC236}">
                      <a16:creationId xmlns:a16="http://schemas.microsoft.com/office/drawing/2014/main" id="{490439CF-1F94-A547-90BC-F1DE43DE364D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13E1D42E-72DB-DB44-A434-F0677B724910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>
                  <a:extLst>
                    <a:ext uri="{FF2B5EF4-FFF2-40B4-BE49-F238E27FC236}">
                      <a16:creationId xmlns:a16="http://schemas.microsoft.com/office/drawing/2014/main" id="{ECD62F94-B546-8042-BF03-460B23AE68CD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104">
                  <a:extLst>
                    <a:ext uri="{FF2B5EF4-FFF2-40B4-BE49-F238E27FC236}">
                      <a16:creationId xmlns:a16="http://schemas.microsoft.com/office/drawing/2014/main" id="{DCEC4C08-16B8-5B44-80BD-F0A6A92B842D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>
                  <a:extLst>
                    <a:ext uri="{FF2B5EF4-FFF2-40B4-BE49-F238E27FC236}">
                      <a16:creationId xmlns:a16="http://schemas.microsoft.com/office/drawing/2014/main" id="{7DDBE5A5-4E0F-8B46-907F-D28F174D923C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>
                  <a:extLst>
                    <a:ext uri="{FF2B5EF4-FFF2-40B4-BE49-F238E27FC236}">
                      <a16:creationId xmlns:a16="http://schemas.microsoft.com/office/drawing/2014/main" id="{9629F27D-9E47-0642-9D37-FE7DE1DEE972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コネクタ 107">
                  <a:extLst>
                    <a:ext uri="{FF2B5EF4-FFF2-40B4-BE49-F238E27FC236}">
                      <a16:creationId xmlns:a16="http://schemas.microsoft.com/office/drawing/2014/main" id="{6135D31C-8559-7C48-B871-CEDE73BB5C19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コネクタ 108">
                  <a:extLst>
                    <a:ext uri="{FF2B5EF4-FFF2-40B4-BE49-F238E27FC236}">
                      <a16:creationId xmlns:a16="http://schemas.microsoft.com/office/drawing/2014/main" id="{AB3BC5E7-02C5-C745-9254-3ADBE4F121E5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>
                  <a:extLst>
                    <a:ext uri="{FF2B5EF4-FFF2-40B4-BE49-F238E27FC236}">
                      <a16:creationId xmlns:a16="http://schemas.microsoft.com/office/drawing/2014/main" id="{653E9942-C53F-4345-BBE0-336C245746F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>
                  <a:extLst>
                    <a:ext uri="{FF2B5EF4-FFF2-40B4-BE49-F238E27FC236}">
                      <a16:creationId xmlns:a16="http://schemas.microsoft.com/office/drawing/2014/main" id="{8F422FF9-4DFE-F540-AA76-6F22CA223A99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>
                  <a:extLst>
                    <a:ext uri="{FF2B5EF4-FFF2-40B4-BE49-F238E27FC236}">
                      <a16:creationId xmlns:a16="http://schemas.microsoft.com/office/drawing/2014/main" id="{4ADC4DAB-2472-2242-84C2-269E70972C08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>
                  <a:extLst>
                    <a:ext uri="{FF2B5EF4-FFF2-40B4-BE49-F238E27FC236}">
                      <a16:creationId xmlns:a16="http://schemas.microsoft.com/office/drawing/2014/main" id="{3F58D73E-10A9-3149-811B-C14D1A9416BD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>
                  <a:extLst>
                    <a:ext uri="{FF2B5EF4-FFF2-40B4-BE49-F238E27FC236}">
                      <a16:creationId xmlns:a16="http://schemas.microsoft.com/office/drawing/2014/main" id="{AEF82C34-12B2-6548-BD1B-4F427837F6BD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>
                  <a:extLst>
                    <a:ext uri="{FF2B5EF4-FFF2-40B4-BE49-F238E27FC236}">
                      <a16:creationId xmlns:a16="http://schemas.microsoft.com/office/drawing/2014/main" id="{0F4BE92C-2B09-374D-9C67-CD904DB6DAC9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コネクタ 115">
                  <a:extLst>
                    <a:ext uri="{FF2B5EF4-FFF2-40B4-BE49-F238E27FC236}">
                      <a16:creationId xmlns:a16="http://schemas.microsoft.com/office/drawing/2014/main" id="{B7E75B67-3DB3-1247-A7C4-B5F697C88987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コネクタ 116">
                  <a:extLst>
                    <a:ext uri="{FF2B5EF4-FFF2-40B4-BE49-F238E27FC236}">
                      <a16:creationId xmlns:a16="http://schemas.microsoft.com/office/drawing/2014/main" id="{02DAB3F0-C7F1-D343-80BD-FE97C0178773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>
                  <a:extLst>
                    <a:ext uri="{FF2B5EF4-FFF2-40B4-BE49-F238E27FC236}">
                      <a16:creationId xmlns:a16="http://schemas.microsoft.com/office/drawing/2014/main" id="{20F89AC2-F2FB-CE40-9A2C-261219F16E98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>
                  <a:extLst>
                    <a:ext uri="{FF2B5EF4-FFF2-40B4-BE49-F238E27FC236}">
                      <a16:creationId xmlns:a16="http://schemas.microsoft.com/office/drawing/2014/main" id="{3201633B-4C1D-5548-9798-AD9D5E2B7468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>
                  <a:extLst>
                    <a:ext uri="{FF2B5EF4-FFF2-40B4-BE49-F238E27FC236}">
                      <a16:creationId xmlns:a16="http://schemas.microsoft.com/office/drawing/2014/main" id="{E49989D8-9812-2941-B353-1B5685AA6AA5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047AA654-8520-5147-ADC4-1AC89EC36D05}"/>
                  </a:ext>
                </a:extLst>
              </p:cNvPr>
              <p:cNvGrpSpPr/>
              <p:nvPr/>
            </p:nvGrpSpPr>
            <p:grpSpPr>
              <a:xfrm>
                <a:off x="232875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id="{2051BCA6-1D28-B54C-950C-23653F555A30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2" name="直線コネクタ 71">
                  <a:extLst>
                    <a:ext uri="{FF2B5EF4-FFF2-40B4-BE49-F238E27FC236}">
                      <a16:creationId xmlns:a16="http://schemas.microsoft.com/office/drawing/2014/main" id="{FCD155E4-9263-C848-9ECF-A3B6628712F2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D4C40B2E-AA89-6C45-8B4B-14596ED26D91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>
                  <a:extLst>
                    <a:ext uri="{FF2B5EF4-FFF2-40B4-BE49-F238E27FC236}">
                      <a16:creationId xmlns:a16="http://schemas.microsoft.com/office/drawing/2014/main" id="{6C3BD803-0633-F244-AEC1-C81286B769EA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064B5431-7D7B-3747-BED4-F6FF147ED7A6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>
                  <a:extLst>
                    <a:ext uri="{FF2B5EF4-FFF2-40B4-BE49-F238E27FC236}">
                      <a16:creationId xmlns:a16="http://schemas.microsoft.com/office/drawing/2014/main" id="{C89993C8-7601-FA4D-AFDA-011DE46558EA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>
                  <a:extLst>
                    <a:ext uri="{FF2B5EF4-FFF2-40B4-BE49-F238E27FC236}">
                      <a16:creationId xmlns:a16="http://schemas.microsoft.com/office/drawing/2014/main" id="{F8A0FE0A-3705-CE48-B1A3-64BC82F5D4F3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>
                  <a:extLst>
                    <a:ext uri="{FF2B5EF4-FFF2-40B4-BE49-F238E27FC236}">
                      <a16:creationId xmlns:a16="http://schemas.microsoft.com/office/drawing/2014/main" id="{7AFBFAE6-93C6-F04A-862B-C154AF9EF93A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>
                  <a:extLst>
                    <a:ext uri="{FF2B5EF4-FFF2-40B4-BE49-F238E27FC236}">
                      <a16:creationId xmlns:a16="http://schemas.microsoft.com/office/drawing/2014/main" id="{3B354294-0B24-074D-94D2-0B33D65B73D5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>
                  <a:extLst>
                    <a:ext uri="{FF2B5EF4-FFF2-40B4-BE49-F238E27FC236}">
                      <a16:creationId xmlns:a16="http://schemas.microsoft.com/office/drawing/2014/main" id="{638AF8BC-7FDB-C74F-A790-8F7A174E9938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>
                  <a:extLst>
                    <a:ext uri="{FF2B5EF4-FFF2-40B4-BE49-F238E27FC236}">
                      <a16:creationId xmlns:a16="http://schemas.microsoft.com/office/drawing/2014/main" id="{BF215BD3-822A-7B42-B4E5-6FB64F2C946D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>
                  <a:extLst>
                    <a:ext uri="{FF2B5EF4-FFF2-40B4-BE49-F238E27FC236}">
                      <a16:creationId xmlns:a16="http://schemas.microsoft.com/office/drawing/2014/main" id="{204A4C63-2DCE-A647-85C7-2BE2195E43BD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>
                  <a:extLst>
                    <a:ext uri="{FF2B5EF4-FFF2-40B4-BE49-F238E27FC236}">
                      <a16:creationId xmlns:a16="http://schemas.microsoft.com/office/drawing/2014/main" id="{FEB13EA9-3975-F044-B3D9-91DD1331D0B9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DB751F40-4619-F748-A43B-CE51056DB5A6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>
                  <a:extLst>
                    <a:ext uri="{FF2B5EF4-FFF2-40B4-BE49-F238E27FC236}">
                      <a16:creationId xmlns:a16="http://schemas.microsoft.com/office/drawing/2014/main" id="{353549F6-FE20-B240-AF54-05BCE09A1A8C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>
                  <a:extLst>
                    <a:ext uri="{FF2B5EF4-FFF2-40B4-BE49-F238E27FC236}">
                      <a16:creationId xmlns:a16="http://schemas.microsoft.com/office/drawing/2014/main" id="{B237A2AF-E90D-5843-AFCA-1C082EBFC8AC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>
                  <a:extLst>
                    <a:ext uri="{FF2B5EF4-FFF2-40B4-BE49-F238E27FC236}">
                      <a16:creationId xmlns:a16="http://schemas.microsoft.com/office/drawing/2014/main" id="{DDD31FFE-B405-D640-BD0C-55013CD5EAF9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>
                  <a:extLst>
                    <a:ext uri="{FF2B5EF4-FFF2-40B4-BE49-F238E27FC236}">
                      <a16:creationId xmlns:a16="http://schemas.microsoft.com/office/drawing/2014/main" id="{7CB87391-5556-F048-89A5-7E516C33B7D0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>
                  <a:extLst>
                    <a:ext uri="{FF2B5EF4-FFF2-40B4-BE49-F238E27FC236}">
                      <a16:creationId xmlns:a16="http://schemas.microsoft.com/office/drawing/2014/main" id="{D1AFFE23-5B1A-3A4C-BA83-31B98F884BE8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>
                  <a:extLst>
                    <a:ext uri="{FF2B5EF4-FFF2-40B4-BE49-F238E27FC236}">
                      <a16:creationId xmlns:a16="http://schemas.microsoft.com/office/drawing/2014/main" id="{60338650-0BFC-034B-BAD6-CCED3F5AE17F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>
                  <a:extLst>
                    <a:ext uri="{FF2B5EF4-FFF2-40B4-BE49-F238E27FC236}">
                      <a16:creationId xmlns:a16="http://schemas.microsoft.com/office/drawing/2014/main" id="{AD3B98C5-700C-DB44-91EF-41B00583CFE6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91">
                  <a:extLst>
                    <a:ext uri="{FF2B5EF4-FFF2-40B4-BE49-F238E27FC236}">
                      <a16:creationId xmlns:a16="http://schemas.microsoft.com/office/drawing/2014/main" id="{C71C5914-511A-AB45-B204-99CD0AA24EF3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92">
                  <a:extLst>
                    <a:ext uri="{FF2B5EF4-FFF2-40B4-BE49-F238E27FC236}">
                      <a16:creationId xmlns:a16="http://schemas.microsoft.com/office/drawing/2014/main" id="{474804C5-CBD3-DF4C-8584-730108CF59EF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>
                  <a:extLst>
                    <a:ext uri="{FF2B5EF4-FFF2-40B4-BE49-F238E27FC236}">
                      <a16:creationId xmlns:a16="http://schemas.microsoft.com/office/drawing/2014/main" id="{C1361401-8949-E64B-A67F-057CB0D2ED55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コネクタ 94">
                  <a:extLst>
                    <a:ext uri="{FF2B5EF4-FFF2-40B4-BE49-F238E27FC236}">
                      <a16:creationId xmlns:a16="http://schemas.microsoft.com/office/drawing/2014/main" id="{29A240F2-E8FF-FE42-8CDA-BC0ED6719C0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4FF83CD5-07D7-604D-B4C1-1199CA634327}"/>
                  </a:ext>
                </a:extLst>
              </p:cNvPr>
              <p:cNvGrpSpPr/>
              <p:nvPr/>
            </p:nvGrpSpPr>
            <p:grpSpPr>
              <a:xfrm>
                <a:off x="263990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E18122E3-4827-9A40-8480-B98EE91B1B84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7" name="直線コネクタ 46">
                  <a:extLst>
                    <a:ext uri="{FF2B5EF4-FFF2-40B4-BE49-F238E27FC236}">
                      <a16:creationId xmlns:a16="http://schemas.microsoft.com/office/drawing/2014/main" id="{EC5C273A-1C56-2048-AD48-687CC43299DA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>
                  <a:extLst>
                    <a:ext uri="{FF2B5EF4-FFF2-40B4-BE49-F238E27FC236}">
                      <a16:creationId xmlns:a16="http://schemas.microsoft.com/office/drawing/2014/main" id="{A8DF657C-0D79-A14A-A580-4724F27B39A0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82AFA928-FEF1-E048-9E5B-E9C1C04A1CC7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>
                  <a:extLst>
                    <a:ext uri="{FF2B5EF4-FFF2-40B4-BE49-F238E27FC236}">
                      <a16:creationId xmlns:a16="http://schemas.microsoft.com/office/drawing/2014/main" id="{9A077597-9373-E148-8395-43CEB22D677D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99650878-EBF3-FE47-BE95-21EE6D8C3F5A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B70D0342-7784-1348-AAB0-31A5B3C69C40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AE03AB71-B054-3D42-AF46-C3144068D72C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>
                  <a:extLst>
                    <a:ext uri="{FF2B5EF4-FFF2-40B4-BE49-F238E27FC236}">
                      <a16:creationId xmlns:a16="http://schemas.microsoft.com/office/drawing/2014/main" id="{AA93F247-4A87-6943-8FBA-61FBBF40BFE6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>
                  <a:extLst>
                    <a:ext uri="{FF2B5EF4-FFF2-40B4-BE49-F238E27FC236}">
                      <a16:creationId xmlns:a16="http://schemas.microsoft.com/office/drawing/2014/main" id="{B8B8914F-7A70-3041-AF5C-861AD481C15A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>
                  <a:extLst>
                    <a:ext uri="{FF2B5EF4-FFF2-40B4-BE49-F238E27FC236}">
                      <a16:creationId xmlns:a16="http://schemas.microsoft.com/office/drawing/2014/main" id="{15C9A786-9C9A-0342-B643-F22A89CB3B12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>
                  <a:extLst>
                    <a:ext uri="{FF2B5EF4-FFF2-40B4-BE49-F238E27FC236}">
                      <a16:creationId xmlns:a16="http://schemas.microsoft.com/office/drawing/2014/main" id="{08DD7D92-BB31-EB4D-93B1-09355FC9D58B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>
                  <a:extLst>
                    <a:ext uri="{FF2B5EF4-FFF2-40B4-BE49-F238E27FC236}">
                      <a16:creationId xmlns:a16="http://schemas.microsoft.com/office/drawing/2014/main" id="{F9AF4514-2F31-3A4B-A81C-14892E194852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>
                  <a:extLst>
                    <a:ext uri="{FF2B5EF4-FFF2-40B4-BE49-F238E27FC236}">
                      <a16:creationId xmlns:a16="http://schemas.microsoft.com/office/drawing/2014/main" id="{2BE62F3D-5200-5841-90A3-31DCB8CCD30B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>
                  <a:extLst>
                    <a:ext uri="{FF2B5EF4-FFF2-40B4-BE49-F238E27FC236}">
                      <a16:creationId xmlns:a16="http://schemas.microsoft.com/office/drawing/2014/main" id="{033F2BBF-4B8F-6049-A40A-D0B42F79750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29F0AE8E-3FB7-9A4E-8FBE-44D0B6895CAC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466D9652-153A-314C-8A39-3232ECC87AB3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C853A50C-F3B4-9044-9E7D-868000DFC56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id="{CD51072D-63E6-1346-AD5B-3C911DA354C8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>
                  <a:extLst>
                    <a:ext uri="{FF2B5EF4-FFF2-40B4-BE49-F238E27FC236}">
                      <a16:creationId xmlns:a16="http://schemas.microsoft.com/office/drawing/2014/main" id="{9D6DC8F7-F1A2-804A-9E6A-4184691EFB0A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6D8F3FB8-4ED6-7B4A-8BCA-F73AB368F719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>
                  <a:extLst>
                    <a:ext uri="{FF2B5EF4-FFF2-40B4-BE49-F238E27FC236}">
                      <a16:creationId xmlns:a16="http://schemas.microsoft.com/office/drawing/2014/main" id="{31B9D58F-BC48-EA4F-999D-98BB83F4CA8C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>
                  <a:extLst>
                    <a:ext uri="{FF2B5EF4-FFF2-40B4-BE49-F238E27FC236}">
                      <a16:creationId xmlns:a16="http://schemas.microsoft.com/office/drawing/2014/main" id="{1CE0AA9A-9ED7-D642-B3FC-1E4E9E281E4F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>
                  <a:extLst>
                    <a:ext uri="{FF2B5EF4-FFF2-40B4-BE49-F238E27FC236}">
                      <a16:creationId xmlns:a16="http://schemas.microsoft.com/office/drawing/2014/main" id="{3DAB9EB0-9EAB-4543-AD4B-17D1B93866FD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>
                  <a:extLst>
                    <a:ext uri="{FF2B5EF4-FFF2-40B4-BE49-F238E27FC236}">
                      <a16:creationId xmlns:a16="http://schemas.microsoft.com/office/drawing/2014/main" id="{35B7D7C7-A272-EA4A-AC05-3557D8AE0DD4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E59E52C1-02A4-8D4A-B1F0-D48751CACC19}"/>
                  </a:ext>
                </a:extLst>
              </p:cNvPr>
              <p:cNvGrpSpPr/>
              <p:nvPr/>
            </p:nvGrpSpPr>
            <p:grpSpPr>
              <a:xfrm>
                <a:off x="2957407" y="2964153"/>
                <a:ext cx="313387" cy="221063"/>
                <a:chOff x="760307" y="2738728"/>
                <a:chExt cx="313387" cy="221063"/>
              </a:xfrm>
            </p:grpSpPr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58FCDCF9-B07F-3D43-835C-692370083FA4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1BE06FFA-0F73-184B-A79F-74DAA64541E3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713B6603-42F6-A344-BA57-4723E0C29488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5EA0ED1D-FC35-644E-A570-C1630D35234F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>
                  <a:extLst>
                    <a:ext uri="{FF2B5EF4-FFF2-40B4-BE49-F238E27FC236}">
                      <a16:creationId xmlns:a16="http://schemas.microsoft.com/office/drawing/2014/main" id="{BFBDC8AB-69AA-D241-954C-9A924142CB5E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>
                  <a:extLst>
                    <a:ext uri="{FF2B5EF4-FFF2-40B4-BE49-F238E27FC236}">
                      <a16:creationId xmlns:a16="http://schemas.microsoft.com/office/drawing/2014/main" id="{2C348736-34AE-FB4C-9969-70833450E636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D06A2D8A-4A25-894B-AF74-8CBFEED83E35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7B54D5D2-2983-E94C-A760-E18939E0F890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E443C810-9D8F-0F4F-AC12-07BFF380DA68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>
                  <a:extLst>
                    <a:ext uri="{FF2B5EF4-FFF2-40B4-BE49-F238E27FC236}">
                      <a16:creationId xmlns:a16="http://schemas.microsoft.com/office/drawing/2014/main" id="{477633BD-0EFD-5246-A67A-B42D80B9AE42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>
                  <a:extLst>
                    <a:ext uri="{FF2B5EF4-FFF2-40B4-BE49-F238E27FC236}">
                      <a16:creationId xmlns:a16="http://schemas.microsoft.com/office/drawing/2014/main" id="{14C84D44-8777-EB46-8384-83CC87D60380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>
                  <a:extLst>
                    <a:ext uri="{FF2B5EF4-FFF2-40B4-BE49-F238E27FC236}">
                      <a16:creationId xmlns:a16="http://schemas.microsoft.com/office/drawing/2014/main" id="{A921F3D8-B092-7245-B47A-CD10EDBDF137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>
                  <a:extLst>
                    <a:ext uri="{FF2B5EF4-FFF2-40B4-BE49-F238E27FC236}">
                      <a16:creationId xmlns:a16="http://schemas.microsoft.com/office/drawing/2014/main" id="{28173A55-2A24-3F49-B5BD-CE5787A6D11E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>
                  <a:extLst>
                    <a:ext uri="{FF2B5EF4-FFF2-40B4-BE49-F238E27FC236}">
                      <a16:creationId xmlns:a16="http://schemas.microsoft.com/office/drawing/2014/main" id="{9EC0687C-20F7-B144-94B0-9702DE6D7446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>
                  <a:extLst>
                    <a:ext uri="{FF2B5EF4-FFF2-40B4-BE49-F238E27FC236}">
                      <a16:creationId xmlns:a16="http://schemas.microsoft.com/office/drawing/2014/main" id="{1D495D4C-8E0F-2345-BBD9-0B1D680684E1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>
                  <a:extLst>
                    <a:ext uri="{FF2B5EF4-FFF2-40B4-BE49-F238E27FC236}">
                      <a16:creationId xmlns:a16="http://schemas.microsoft.com/office/drawing/2014/main" id="{9C7D26C7-DD74-0340-9A80-C14C1C48AA37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>
                  <a:extLst>
                    <a:ext uri="{FF2B5EF4-FFF2-40B4-BE49-F238E27FC236}">
                      <a16:creationId xmlns:a16="http://schemas.microsoft.com/office/drawing/2014/main" id="{F63E42C4-EEEF-F24B-8966-3029D806565C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>
                  <a:extLst>
                    <a:ext uri="{FF2B5EF4-FFF2-40B4-BE49-F238E27FC236}">
                      <a16:creationId xmlns:a16="http://schemas.microsoft.com/office/drawing/2014/main" id="{11AB24E6-5C10-7442-B073-DED2358F8509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>
                  <a:extLst>
                    <a:ext uri="{FF2B5EF4-FFF2-40B4-BE49-F238E27FC236}">
                      <a16:creationId xmlns:a16="http://schemas.microsoft.com/office/drawing/2014/main" id="{793FF187-29E3-8245-87D3-33471563276D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>
                  <a:extLst>
                    <a:ext uri="{FF2B5EF4-FFF2-40B4-BE49-F238E27FC236}">
                      <a16:creationId xmlns:a16="http://schemas.microsoft.com/office/drawing/2014/main" id="{FBC1CA9B-354B-7344-87FC-4CBD28EB45FA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>
                  <a:extLst>
                    <a:ext uri="{FF2B5EF4-FFF2-40B4-BE49-F238E27FC236}">
                      <a16:creationId xmlns:a16="http://schemas.microsoft.com/office/drawing/2014/main" id="{EFABB1C2-590E-1543-9379-AA3315D48F91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>
                  <a:extLst>
                    <a:ext uri="{FF2B5EF4-FFF2-40B4-BE49-F238E27FC236}">
                      <a16:creationId xmlns:a16="http://schemas.microsoft.com/office/drawing/2014/main" id="{9C689B2D-DE6E-0E49-B99B-F815BC146420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>
                  <a:extLst>
                    <a:ext uri="{FF2B5EF4-FFF2-40B4-BE49-F238E27FC236}">
                      <a16:creationId xmlns:a16="http://schemas.microsoft.com/office/drawing/2014/main" id="{7F16E1F1-9581-504D-90EB-D8E1800A245B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362290E6-5ECA-4F48-A806-6C0737571334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>
                  <a:extLst>
                    <a:ext uri="{FF2B5EF4-FFF2-40B4-BE49-F238E27FC236}">
                      <a16:creationId xmlns:a16="http://schemas.microsoft.com/office/drawing/2014/main" id="{E50B9138-0FFC-E546-8BED-00342456587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1" name="グループ化 420">
              <a:extLst>
                <a:ext uri="{FF2B5EF4-FFF2-40B4-BE49-F238E27FC236}">
                  <a16:creationId xmlns:a16="http://schemas.microsoft.com/office/drawing/2014/main" id="{5A9ACE60-4FF1-F74A-937E-9423EA6AC148}"/>
                </a:ext>
              </a:extLst>
            </p:cNvPr>
            <p:cNvGrpSpPr/>
            <p:nvPr/>
          </p:nvGrpSpPr>
          <p:grpSpPr>
            <a:xfrm>
              <a:off x="5724203" y="4821019"/>
              <a:ext cx="578815" cy="626983"/>
              <a:chOff x="760307" y="2738728"/>
              <a:chExt cx="313387" cy="221063"/>
            </a:xfrm>
          </p:grpSpPr>
          <p:sp>
            <p:nvSpPr>
              <p:cNvPr id="422" name="正方形/長方形 421">
                <a:extLst>
                  <a:ext uri="{FF2B5EF4-FFF2-40B4-BE49-F238E27FC236}">
                    <a16:creationId xmlns:a16="http://schemas.microsoft.com/office/drawing/2014/main" id="{AF9E68F0-4E3D-5141-8793-2A5A4254CE1B}"/>
                  </a:ext>
                </a:extLst>
              </p:cNvPr>
              <p:cNvSpPr/>
              <p:nvPr/>
            </p:nvSpPr>
            <p:spPr>
              <a:xfrm>
                <a:off x="760307" y="2738728"/>
                <a:ext cx="310212" cy="22106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23" name="直線コネクタ 422">
                <a:extLst>
                  <a:ext uri="{FF2B5EF4-FFF2-40B4-BE49-F238E27FC236}">
                    <a16:creationId xmlns:a16="http://schemas.microsoft.com/office/drawing/2014/main" id="{90D90402-D60B-484B-9613-42AC23AE07BE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4" name="直線コネクタ 423">
                <a:extLst>
                  <a:ext uri="{FF2B5EF4-FFF2-40B4-BE49-F238E27FC236}">
                    <a16:creationId xmlns:a16="http://schemas.microsoft.com/office/drawing/2014/main" id="{EF269A65-C9BA-7B46-84D3-A5E12C66F947}"/>
                  </a:ext>
                </a:extLst>
              </p:cNvPr>
              <p:cNvCxnSpPr/>
              <p:nvPr/>
            </p:nvCxnSpPr>
            <p:spPr>
              <a:xfrm>
                <a:off x="760307" y="2919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5" name="直線コネクタ 424">
                <a:extLst>
                  <a:ext uri="{FF2B5EF4-FFF2-40B4-BE49-F238E27FC236}">
                    <a16:creationId xmlns:a16="http://schemas.microsoft.com/office/drawing/2014/main" id="{4C1476DB-7DC9-4048-9113-45BE8EB556A2}"/>
                  </a:ext>
                </a:extLst>
              </p:cNvPr>
              <p:cNvCxnSpPr/>
              <p:nvPr/>
            </p:nvCxnSpPr>
            <p:spPr>
              <a:xfrm>
                <a:off x="760307" y="2931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6" name="直線コネクタ 425">
                <a:extLst>
                  <a:ext uri="{FF2B5EF4-FFF2-40B4-BE49-F238E27FC236}">
                    <a16:creationId xmlns:a16="http://schemas.microsoft.com/office/drawing/2014/main" id="{4CE5FA4E-81D2-474F-A10A-365B087468EF}"/>
                  </a:ext>
                </a:extLst>
              </p:cNvPr>
              <p:cNvCxnSpPr/>
              <p:nvPr/>
            </p:nvCxnSpPr>
            <p:spPr>
              <a:xfrm>
                <a:off x="760307" y="2944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7" name="直線コネクタ 426">
                <a:extLst>
                  <a:ext uri="{FF2B5EF4-FFF2-40B4-BE49-F238E27FC236}">
                    <a16:creationId xmlns:a16="http://schemas.microsoft.com/office/drawing/2014/main" id="{1A5A3F2B-DBB1-6E4E-A370-1D7BBB3D61E2}"/>
                  </a:ext>
                </a:extLst>
              </p:cNvPr>
              <p:cNvCxnSpPr/>
              <p:nvPr/>
            </p:nvCxnSpPr>
            <p:spPr>
              <a:xfrm>
                <a:off x="760307" y="28683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8" name="直線コネクタ 427">
                <a:extLst>
                  <a:ext uri="{FF2B5EF4-FFF2-40B4-BE49-F238E27FC236}">
                    <a16:creationId xmlns:a16="http://schemas.microsoft.com/office/drawing/2014/main" id="{7359639A-D19A-E844-9436-41E57C4E8A27}"/>
                  </a:ext>
                </a:extLst>
              </p:cNvPr>
              <p:cNvCxnSpPr/>
              <p:nvPr/>
            </p:nvCxnSpPr>
            <p:spPr>
              <a:xfrm>
                <a:off x="760307" y="2881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9" name="直線コネクタ 428">
                <a:extLst>
                  <a:ext uri="{FF2B5EF4-FFF2-40B4-BE49-F238E27FC236}">
                    <a16:creationId xmlns:a16="http://schemas.microsoft.com/office/drawing/2014/main" id="{497846C5-D965-3841-A166-F39896DD14B6}"/>
                  </a:ext>
                </a:extLst>
              </p:cNvPr>
              <p:cNvCxnSpPr/>
              <p:nvPr/>
            </p:nvCxnSpPr>
            <p:spPr>
              <a:xfrm>
                <a:off x="760307" y="2893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0" name="直線コネクタ 429">
                <a:extLst>
                  <a:ext uri="{FF2B5EF4-FFF2-40B4-BE49-F238E27FC236}">
                    <a16:creationId xmlns:a16="http://schemas.microsoft.com/office/drawing/2014/main" id="{B28A0337-ED5C-2C45-BCE0-421EDD47FE4B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1" name="直線コネクタ 430">
                <a:extLst>
                  <a:ext uri="{FF2B5EF4-FFF2-40B4-BE49-F238E27FC236}">
                    <a16:creationId xmlns:a16="http://schemas.microsoft.com/office/drawing/2014/main" id="{23D9DD8D-0652-3544-8AA4-35803D0305C5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2" name="直線コネクタ 431">
                <a:extLst>
                  <a:ext uri="{FF2B5EF4-FFF2-40B4-BE49-F238E27FC236}">
                    <a16:creationId xmlns:a16="http://schemas.microsoft.com/office/drawing/2014/main" id="{18CEB935-1A65-3E41-B8C7-27853A255FCD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3" name="直線コネクタ 432">
                <a:extLst>
                  <a:ext uri="{FF2B5EF4-FFF2-40B4-BE49-F238E27FC236}">
                    <a16:creationId xmlns:a16="http://schemas.microsoft.com/office/drawing/2014/main" id="{9F7DFB8E-3808-5B4E-BC5E-3A9215E48516}"/>
                  </a:ext>
                </a:extLst>
              </p:cNvPr>
              <p:cNvCxnSpPr/>
              <p:nvPr/>
            </p:nvCxnSpPr>
            <p:spPr>
              <a:xfrm>
                <a:off x="763482" y="28429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4" name="直線コネクタ 433">
                <a:extLst>
                  <a:ext uri="{FF2B5EF4-FFF2-40B4-BE49-F238E27FC236}">
                    <a16:creationId xmlns:a16="http://schemas.microsoft.com/office/drawing/2014/main" id="{9357DB9D-9909-264F-B235-602DCF7DDC4D}"/>
                  </a:ext>
                </a:extLst>
              </p:cNvPr>
              <p:cNvCxnSpPr/>
              <p:nvPr/>
            </p:nvCxnSpPr>
            <p:spPr>
              <a:xfrm>
                <a:off x="763482" y="28556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5" name="直線コネクタ 434">
                <a:extLst>
                  <a:ext uri="{FF2B5EF4-FFF2-40B4-BE49-F238E27FC236}">
                    <a16:creationId xmlns:a16="http://schemas.microsoft.com/office/drawing/2014/main" id="{DDC0FDDC-2AD6-E449-8B6F-0318A91BFA64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6" name="直線コネクタ 435">
                <a:extLst>
                  <a:ext uri="{FF2B5EF4-FFF2-40B4-BE49-F238E27FC236}">
                    <a16:creationId xmlns:a16="http://schemas.microsoft.com/office/drawing/2014/main" id="{E3E130FD-7389-9E47-829F-A06D3DED23AD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7" name="直線コネクタ 436">
                <a:extLst>
                  <a:ext uri="{FF2B5EF4-FFF2-40B4-BE49-F238E27FC236}">
                    <a16:creationId xmlns:a16="http://schemas.microsoft.com/office/drawing/2014/main" id="{D882D83B-E186-704F-8990-4A0A49A1D19A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8" name="直線コネクタ 437">
                <a:extLst>
                  <a:ext uri="{FF2B5EF4-FFF2-40B4-BE49-F238E27FC236}">
                    <a16:creationId xmlns:a16="http://schemas.microsoft.com/office/drawing/2014/main" id="{975D1A01-D01F-1E44-B962-E31747DB9721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9" name="直線コネクタ 438">
                <a:extLst>
                  <a:ext uri="{FF2B5EF4-FFF2-40B4-BE49-F238E27FC236}">
                    <a16:creationId xmlns:a16="http://schemas.microsoft.com/office/drawing/2014/main" id="{69E30475-9148-3943-8A80-1E7F8A4EFE46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直線コネクタ 439">
                <a:extLst>
                  <a:ext uri="{FF2B5EF4-FFF2-40B4-BE49-F238E27FC236}">
                    <a16:creationId xmlns:a16="http://schemas.microsoft.com/office/drawing/2014/main" id="{435CC529-4AF9-DC49-8386-A95DEFBF427E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直線コネクタ 440">
                <a:extLst>
                  <a:ext uri="{FF2B5EF4-FFF2-40B4-BE49-F238E27FC236}">
                    <a16:creationId xmlns:a16="http://schemas.microsoft.com/office/drawing/2014/main" id="{32CAFDB1-14DE-114F-AD00-8D4A3C15B1C2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2" name="直線コネクタ 441">
                <a:extLst>
                  <a:ext uri="{FF2B5EF4-FFF2-40B4-BE49-F238E27FC236}">
                    <a16:creationId xmlns:a16="http://schemas.microsoft.com/office/drawing/2014/main" id="{FFE35805-E670-8745-B8AE-C1C19421B87C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3" name="直線コネクタ 442">
                <a:extLst>
                  <a:ext uri="{FF2B5EF4-FFF2-40B4-BE49-F238E27FC236}">
                    <a16:creationId xmlns:a16="http://schemas.microsoft.com/office/drawing/2014/main" id="{CE49EB64-8CB4-0D4B-8AF6-ECADD4B86C0A}"/>
                  </a:ext>
                </a:extLst>
              </p:cNvPr>
              <p:cNvCxnSpPr/>
              <p:nvPr/>
            </p:nvCxnSpPr>
            <p:spPr>
              <a:xfrm>
                <a:off x="763482" y="2754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4" name="直線コネクタ 443">
                <a:extLst>
                  <a:ext uri="{FF2B5EF4-FFF2-40B4-BE49-F238E27FC236}">
                    <a16:creationId xmlns:a16="http://schemas.microsoft.com/office/drawing/2014/main" id="{08C2FC2C-9189-CD46-B656-17F1062346F0}"/>
                  </a:ext>
                </a:extLst>
              </p:cNvPr>
              <p:cNvCxnSpPr/>
              <p:nvPr/>
            </p:nvCxnSpPr>
            <p:spPr>
              <a:xfrm>
                <a:off x="763482" y="2766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5" name="直線コネクタ 444">
                <a:extLst>
                  <a:ext uri="{FF2B5EF4-FFF2-40B4-BE49-F238E27FC236}">
                    <a16:creationId xmlns:a16="http://schemas.microsoft.com/office/drawing/2014/main" id="{29BD8C05-5834-E444-87A6-04B727E69320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6" name="直線コネクタ 445">
                <a:extLst>
                  <a:ext uri="{FF2B5EF4-FFF2-40B4-BE49-F238E27FC236}">
                    <a16:creationId xmlns:a16="http://schemas.microsoft.com/office/drawing/2014/main" id="{D4CFFB7F-682D-6B45-AE1E-1B7572DC48A4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7" name="グループ化 446">
              <a:extLst>
                <a:ext uri="{FF2B5EF4-FFF2-40B4-BE49-F238E27FC236}">
                  <a16:creationId xmlns:a16="http://schemas.microsoft.com/office/drawing/2014/main" id="{BBCF51DA-DE1E-ED4F-9893-26947A78B9B0}"/>
                </a:ext>
              </a:extLst>
            </p:cNvPr>
            <p:cNvGrpSpPr/>
            <p:nvPr/>
          </p:nvGrpSpPr>
          <p:grpSpPr>
            <a:xfrm>
              <a:off x="6304442" y="4821019"/>
              <a:ext cx="578815" cy="626983"/>
              <a:chOff x="760307" y="2738728"/>
              <a:chExt cx="313387" cy="221063"/>
            </a:xfrm>
          </p:grpSpPr>
          <p:sp>
            <p:nvSpPr>
              <p:cNvPr id="448" name="正方形/長方形 447">
                <a:extLst>
                  <a:ext uri="{FF2B5EF4-FFF2-40B4-BE49-F238E27FC236}">
                    <a16:creationId xmlns:a16="http://schemas.microsoft.com/office/drawing/2014/main" id="{3BA4E86B-C76B-674C-B644-110AA0265B8B}"/>
                  </a:ext>
                </a:extLst>
              </p:cNvPr>
              <p:cNvSpPr/>
              <p:nvPr/>
            </p:nvSpPr>
            <p:spPr>
              <a:xfrm>
                <a:off x="760307" y="2738728"/>
                <a:ext cx="310212" cy="22106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9" name="直線コネクタ 448">
                <a:extLst>
                  <a:ext uri="{FF2B5EF4-FFF2-40B4-BE49-F238E27FC236}">
                    <a16:creationId xmlns:a16="http://schemas.microsoft.com/office/drawing/2014/main" id="{8518B48B-6774-9C40-8DD5-0D41D0CD4290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0" name="直線コネクタ 449">
                <a:extLst>
                  <a:ext uri="{FF2B5EF4-FFF2-40B4-BE49-F238E27FC236}">
                    <a16:creationId xmlns:a16="http://schemas.microsoft.com/office/drawing/2014/main" id="{747168CD-2E96-3249-BC94-38E1584F5219}"/>
                  </a:ext>
                </a:extLst>
              </p:cNvPr>
              <p:cNvCxnSpPr/>
              <p:nvPr/>
            </p:nvCxnSpPr>
            <p:spPr>
              <a:xfrm>
                <a:off x="760307" y="2919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1" name="直線コネクタ 450">
                <a:extLst>
                  <a:ext uri="{FF2B5EF4-FFF2-40B4-BE49-F238E27FC236}">
                    <a16:creationId xmlns:a16="http://schemas.microsoft.com/office/drawing/2014/main" id="{988A7974-E922-1844-B324-6300EFCDFA0E}"/>
                  </a:ext>
                </a:extLst>
              </p:cNvPr>
              <p:cNvCxnSpPr/>
              <p:nvPr/>
            </p:nvCxnSpPr>
            <p:spPr>
              <a:xfrm>
                <a:off x="760307" y="2931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2" name="直線コネクタ 451">
                <a:extLst>
                  <a:ext uri="{FF2B5EF4-FFF2-40B4-BE49-F238E27FC236}">
                    <a16:creationId xmlns:a16="http://schemas.microsoft.com/office/drawing/2014/main" id="{755B0E99-832E-0447-9702-88819E9265C1}"/>
                  </a:ext>
                </a:extLst>
              </p:cNvPr>
              <p:cNvCxnSpPr/>
              <p:nvPr/>
            </p:nvCxnSpPr>
            <p:spPr>
              <a:xfrm>
                <a:off x="760307" y="2944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3" name="直線コネクタ 452">
                <a:extLst>
                  <a:ext uri="{FF2B5EF4-FFF2-40B4-BE49-F238E27FC236}">
                    <a16:creationId xmlns:a16="http://schemas.microsoft.com/office/drawing/2014/main" id="{EF6F1052-B527-1649-90CF-79DFC6565967}"/>
                  </a:ext>
                </a:extLst>
              </p:cNvPr>
              <p:cNvCxnSpPr/>
              <p:nvPr/>
            </p:nvCxnSpPr>
            <p:spPr>
              <a:xfrm>
                <a:off x="760307" y="28683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4" name="直線コネクタ 453">
                <a:extLst>
                  <a:ext uri="{FF2B5EF4-FFF2-40B4-BE49-F238E27FC236}">
                    <a16:creationId xmlns:a16="http://schemas.microsoft.com/office/drawing/2014/main" id="{829E6B50-7331-684E-B903-6A5D18227FF5}"/>
                  </a:ext>
                </a:extLst>
              </p:cNvPr>
              <p:cNvCxnSpPr/>
              <p:nvPr/>
            </p:nvCxnSpPr>
            <p:spPr>
              <a:xfrm>
                <a:off x="760307" y="2881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5" name="直線コネクタ 454">
                <a:extLst>
                  <a:ext uri="{FF2B5EF4-FFF2-40B4-BE49-F238E27FC236}">
                    <a16:creationId xmlns:a16="http://schemas.microsoft.com/office/drawing/2014/main" id="{6CC66B53-B71F-B84F-8C01-B84CCE9892DD}"/>
                  </a:ext>
                </a:extLst>
              </p:cNvPr>
              <p:cNvCxnSpPr/>
              <p:nvPr/>
            </p:nvCxnSpPr>
            <p:spPr>
              <a:xfrm>
                <a:off x="760307" y="2893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6" name="直線コネクタ 455">
                <a:extLst>
                  <a:ext uri="{FF2B5EF4-FFF2-40B4-BE49-F238E27FC236}">
                    <a16:creationId xmlns:a16="http://schemas.microsoft.com/office/drawing/2014/main" id="{23D412C9-7C26-704D-B044-C040B6784A8F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7" name="直線コネクタ 456">
                <a:extLst>
                  <a:ext uri="{FF2B5EF4-FFF2-40B4-BE49-F238E27FC236}">
                    <a16:creationId xmlns:a16="http://schemas.microsoft.com/office/drawing/2014/main" id="{820B5E89-80D5-D040-9F33-1650A0F2FB6D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8" name="直線コネクタ 457">
                <a:extLst>
                  <a:ext uri="{FF2B5EF4-FFF2-40B4-BE49-F238E27FC236}">
                    <a16:creationId xmlns:a16="http://schemas.microsoft.com/office/drawing/2014/main" id="{B02014C7-065B-9C4D-857F-1D96A4AF2013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9" name="直線コネクタ 458">
                <a:extLst>
                  <a:ext uri="{FF2B5EF4-FFF2-40B4-BE49-F238E27FC236}">
                    <a16:creationId xmlns:a16="http://schemas.microsoft.com/office/drawing/2014/main" id="{F9302E90-C2D7-A54B-8A45-B1B053F9870A}"/>
                  </a:ext>
                </a:extLst>
              </p:cNvPr>
              <p:cNvCxnSpPr/>
              <p:nvPr/>
            </p:nvCxnSpPr>
            <p:spPr>
              <a:xfrm>
                <a:off x="763482" y="28429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直線コネクタ 459">
                <a:extLst>
                  <a:ext uri="{FF2B5EF4-FFF2-40B4-BE49-F238E27FC236}">
                    <a16:creationId xmlns:a16="http://schemas.microsoft.com/office/drawing/2014/main" id="{B6B76E76-2637-074A-89AC-B93D6EAFE2C2}"/>
                  </a:ext>
                </a:extLst>
              </p:cNvPr>
              <p:cNvCxnSpPr/>
              <p:nvPr/>
            </p:nvCxnSpPr>
            <p:spPr>
              <a:xfrm>
                <a:off x="763482" y="28556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直線コネクタ 460">
                <a:extLst>
                  <a:ext uri="{FF2B5EF4-FFF2-40B4-BE49-F238E27FC236}">
                    <a16:creationId xmlns:a16="http://schemas.microsoft.com/office/drawing/2014/main" id="{9913C135-1BE6-9948-BBAA-CDA32611A530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直線コネクタ 461">
                <a:extLst>
                  <a:ext uri="{FF2B5EF4-FFF2-40B4-BE49-F238E27FC236}">
                    <a16:creationId xmlns:a16="http://schemas.microsoft.com/office/drawing/2014/main" id="{86696085-F3C8-A74B-9A75-49A35EC3FAA0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>
                <a:extLst>
                  <a:ext uri="{FF2B5EF4-FFF2-40B4-BE49-F238E27FC236}">
                    <a16:creationId xmlns:a16="http://schemas.microsoft.com/office/drawing/2014/main" id="{13513DFE-7CED-0A47-B48E-57174DF409CF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直線コネクタ 463">
                <a:extLst>
                  <a:ext uri="{FF2B5EF4-FFF2-40B4-BE49-F238E27FC236}">
                    <a16:creationId xmlns:a16="http://schemas.microsoft.com/office/drawing/2014/main" id="{21F0A7CC-0FF3-8F4E-85A2-6C8EE495F0BA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09EDE8AC-558B-1C41-9668-D49517A8FB62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直線コネクタ 465">
                <a:extLst>
                  <a:ext uri="{FF2B5EF4-FFF2-40B4-BE49-F238E27FC236}">
                    <a16:creationId xmlns:a16="http://schemas.microsoft.com/office/drawing/2014/main" id="{057B17F5-2C9E-EC49-BCBB-F93DDE12649C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直線コネクタ 466">
                <a:extLst>
                  <a:ext uri="{FF2B5EF4-FFF2-40B4-BE49-F238E27FC236}">
                    <a16:creationId xmlns:a16="http://schemas.microsoft.com/office/drawing/2014/main" id="{03350170-FBF4-9D47-BEE8-2DDD89691B51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直線コネクタ 467">
                <a:extLst>
                  <a:ext uri="{FF2B5EF4-FFF2-40B4-BE49-F238E27FC236}">
                    <a16:creationId xmlns:a16="http://schemas.microsoft.com/office/drawing/2014/main" id="{312EEE24-012D-4C46-A691-F30D85944E5A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直線コネクタ 468">
                <a:extLst>
                  <a:ext uri="{FF2B5EF4-FFF2-40B4-BE49-F238E27FC236}">
                    <a16:creationId xmlns:a16="http://schemas.microsoft.com/office/drawing/2014/main" id="{712C9383-06B0-A146-AD72-6D9B8A68F569}"/>
                  </a:ext>
                </a:extLst>
              </p:cNvPr>
              <p:cNvCxnSpPr/>
              <p:nvPr/>
            </p:nvCxnSpPr>
            <p:spPr>
              <a:xfrm>
                <a:off x="763482" y="2754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直線コネクタ 469">
                <a:extLst>
                  <a:ext uri="{FF2B5EF4-FFF2-40B4-BE49-F238E27FC236}">
                    <a16:creationId xmlns:a16="http://schemas.microsoft.com/office/drawing/2014/main" id="{AD2E51ED-37FD-F14E-AA23-68173E525135}"/>
                  </a:ext>
                </a:extLst>
              </p:cNvPr>
              <p:cNvCxnSpPr/>
              <p:nvPr/>
            </p:nvCxnSpPr>
            <p:spPr>
              <a:xfrm>
                <a:off x="763482" y="2766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直線コネクタ 470">
                <a:extLst>
                  <a:ext uri="{FF2B5EF4-FFF2-40B4-BE49-F238E27FC236}">
                    <a16:creationId xmlns:a16="http://schemas.microsoft.com/office/drawing/2014/main" id="{2EC2F2F9-4128-1E40-859A-74C173516173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直線コネクタ 471">
                <a:extLst>
                  <a:ext uri="{FF2B5EF4-FFF2-40B4-BE49-F238E27FC236}">
                    <a16:creationId xmlns:a16="http://schemas.microsoft.com/office/drawing/2014/main" id="{3195FF2A-4629-C64E-985C-110843C8841A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3" name="グループ化 472">
              <a:extLst>
                <a:ext uri="{FF2B5EF4-FFF2-40B4-BE49-F238E27FC236}">
                  <a16:creationId xmlns:a16="http://schemas.microsoft.com/office/drawing/2014/main" id="{7FD55F09-A9E6-0B4E-9662-1235C29E9100}"/>
                </a:ext>
              </a:extLst>
            </p:cNvPr>
            <p:cNvGrpSpPr/>
            <p:nvPr/>
          </p:nvGrpSpPr>
          <p:grpSpPr>
            <a:xfrm>
              <a:off x="6889398" y="4821019"/>
              <a:ext cx="578815" cy="626983"/>
              <a:chOff x="760307" y="2738728"/>
              <a:chExt cx="313387" cy="221063"/>
            </a:xfrm>
          </p:grpSpPr>
          <p:sp>
            <p:nvSpPr>
              <p:cNvPr id="474" name="正方形/長方形 473">
                <a:extLst>
                  <a:ext uri="{FF2B5EF4-FFF2-40B4-BE49-F238E27FC236}">
                    <a16:creationId xmlns:a16="http://schemas.microsoft.com/office/drawing/2014/main" id="{56F302C7-1BC4-B74E-ADDA-7F0FF2C9F759}"/>
                  </a:ext>
                </a:extLst>
              </p:cNvPr>
              <p:cNvSpPr/>
              <p:nvPr/>
            </p:nvSpPr>
            <p:spPr>
              <a:xfrm>
                <a:off x="760307" y="2738728"/>
                <a:ext cx="310212" cy="22106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5" name="直線コネクタ 474">
                <a:extLst>
                  <a:ext uri="{FF2B5EF4-FFF2-40B4-BE49-F238E27FC236}">
                    <a16:creationId xmlns:a16="http://schemas.microsoft.com/office/drawing/2014/main" id="{EC2FEA92-DFB1-5947-AD74-D76A4DD58807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6" name="直線コネクタ 475">
                <a:extLst>
                  <a:ext uri="{FF2B5EF4-FFF2-40B4-BE49-F238E27FC236}">
                    <a16:creationId xmlns:a16="http://schemas.microsoft.com/office/drawing/2014/main" id="{A3B76D0D-8037-8A43-B011-BE9CBD94C672}"/>
                  </a:ext>
                </a:extLst>
              </p:cNvPr>
              <p:cNvCxnSpPr/>
              <p:nvPr/>
            </p:nvCxnSpPr>
            <p:spPr>
              <a:xfrm>
                <a:off x="760307" y="2919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7" name="直線コネクタ 476">
                <a:extLst>
                  <a:ext uri="{FF2B5EF4-FFF2-40B4-BE49-F238E27FC236}">
                    <a16:creationId xmlns:a16="http://schemas.microsoft.com/office/drawing/2014/main" id="{603E3778-0328-504F-BE43-E6BDFC6D9FD5}"/>
                  </a:ext>
                </a:extLst>
              </p:cNvPr>
              <p:cNvCxnSpPr/>
              <p:nvPr/>
            </p:nvCxnSpPr>
            <p:spPr>
              <a:xfrm>
                <a:off x="760307" y="2931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直線コネクタ 477">
                <a:extLst>
                  <a:ext uri="{FF2B5EF4-FFF2-40B4-BE49-F238E27FC236}">
                    <a16:creationId xmlns:a16="http://schemas.microsoft.com/office/drawing/2014/main" id="{88F4A809-2ADC-FA4B-B47B-97329AA19A1E}"/>
                  </a:ext>
                </a:extLst>
              </p:cNvPr>
              <p:cNvCxnSpPr/>
              <p:nvPr/>
            </p:nvCxnSpPr>
            <p:spPr>
              <a:xfrm>
                <a:off x="760307" y="2944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9" name="直線コネクタ 478">
                <a:extLst>
                  <a:ext uri="{FF2B5EF4-FFF2-40B4-BE49-F238E27FC236}">
                    <a16:creationId xmlns:a16="http://schemas.microsoft.com/office/drawing/2014/main" id="{74A35A9F-C2EA-2048-A956-A59FC761FD2C}"/>
                  </a:ext>
                </a:extLst>
              </p:cNvPr>
              <p:cNvCxnSpPr/>
              <p:nvPr/>
            </p:nvCxnSpPr>
            <p:spPr>
              <a:xfrm>
                <a:off x="760307" y="28683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直線コネクタ 479">
                <a:extLst>
                  <a:ext uri="{FF2B5EF4-FFF2-40B4-BE49-F238E27FC236}">
                    <a16:creationId xmlns:a16="http://schemas.microsoft.com/office/drawing/2014/main" id="{968BDB0D-85C0-FD44-8FEE-12D9319CB28F}"/>
                  </a:ext>
                </a:extLst>
              </p:cNvPr>
              <p:cNvCxnSpPr/>
              <p:nvPr/>
            </p:nvCxnSpPr>
            <p:spPr>
              <a:xfrm>
                <a:off x="760307" y="2881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1" name="直線コネクタ 480">
                <a:extLst>
                  <a:ext uri="{FF2B5EF4-FFF2-40B4-BE49-F238E27FC236}">
                    <a16:creationId xmlns:a16="http://schemas.microsoft.com/office/drawing/2014/main" id="{4AB40F51-4B7E-DB47-BCDE-C9D7BF7F75F1}"/>
                  </a:ext>
                </a:extLst>
              </p:cNvPr>
              <p:cNvCxnSpPr/>
              <p:nvPr/>
            </p:nvCxnSpPr>
            <p:spPr>
              <a:xfrm>
                <a:off x="760307" y="2893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直線コネクタ 481">
                <a:extLst>
                  <a:ext uri="{FF2B5EF4-FFF2-40B4-BE49-F238E27FC236}">
                    <a16:creationId xmlns:a16="http://schemas.microsoft.com/office/drawing/2014/main" id="{C17C5AEB-3E0C-254E-8E9C-9B06CE3A6AF3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3" name="直線コネクタ 482">
                <a:extLst>
                  <a:ext uri="{FF2B5EF4-FFF2-40B4-BE49-F238E27FC236}">
                    <a16:creationId xmlns:a16="http://schemas.microsoft.com/office/drawing/2014/main" id="{2DE68506-977A-594F-8777-A401A478061E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4" name="直線コネクタ 483">
                <a:extLst>
                  <a:ext uri="{FF2B5EF4-FFF2-40B4-BE49-F238E27FC236}">
                    <a16:creationId xmlns:a16="http://schemas.microsoft.com/office/drawing/2014/main" id="{DA3F8F09-1448-864D-9B49-9B062BA74335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5" name="直線コネクタ 484">
                <a:extLst>
                  <a:ext uri="{FF2B5EF4-FFF2-40B4-BE49-F238E27FC236}">
                    <a16:creationId xmlns:a16="http://schemas.microsoft.com/office/drawing/2014/main" id="{E466CCFA-4836-C24F-8C80-D496B8ADD931}"/>
                  </a:ext>
                </a:extLst>
              </p:cNvPr>
              <p:cNvCxnSpPr/>
              <p:nvPr/>
            </p:nvCxnSpPr>
            <p:spPr>
              <a:xfrm>
                <a:off x="763482" y="28429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6" name="直線コネクタ 485">
                <a:extLst>
                  <a:ext uri="{FF2B5EF4-FFF2-40B4-BE49-F238E27FC236}">
                    <a16:creationId xmlns:a16="http://schemas.microsoft.com/office/drawing/2014/main" id="{38ED1659-2035-FF4C-8283-42BD0B1E0200}"/>
                  </a:ext>
                </a:extLst>
              </p:cNvPr>
              <p:cNvCxnSpPr/>
              <p:nvPr/>
            </p:nvCxnSpPr>
            <p:spPr>
              <a:xfrm>
                <a:off x="763482" y="28556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7" name="直線コネクタ 486">
                <a:extLst>
                  <a:ext uri="{FF2B5EF4-FFF2-40B4-BE49-F238E27FC236}">
                    <a16:creationId xmlns:a16="http://schemas.microsoft.com/office/drawing/2014/main" id="{87B9A384-5E98-6F44-99C3-57E281E98EAE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直線コネクタ 487">
                <a:extLst>
                  <a:ext uri="{FF2B5EF4-FFF2-40B4-BE49-F238E27FC236}">
                    <a16:creationId xmlns:a16="http://schemas.microsoft.com/office/drawing/2014/main" id="{64DEDEED-5C88-EF4E-864D-5D6C80B36B28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9" name="直線コネクタ 488">
                <a:extLst>
                  <a:ext uri="{FF2B5EF4-FFF2-40B4-BE49-F238E27FC236}">
                    <a16:creationId xmlns:a16="http://schemas.microsoft.com/office/drawing/2014/main" id="{320371A7-E136-E74B-8547-BC161AF51FD7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0" name="直線コネクタ 489">
                <a:extLst>
                  <a:ext uri="{FF2B5EF4-FFF2-40B4-BE49-F238E27FC236}">
                    <a16:creationId xmlns:a16="http://schemas.microsoft.com/office/drawing/2014/main" id="{4B92C738-B5E0-7742-B424-F02C30F3B344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1" name="直線コネクタ 490">
                <a:extLst>
                  <a:ext uri="{FF2B5EF4-FFF2-40B4-BE49-F238E27FC236}">
                    <a16:creationId xmlns:a16="http://schemas.microsoft.com/office/drawing/2014/main" id="{4748A74F-5C79-2848-AB2E-C560F209C1C2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2" name="直線コネクタ 491">
                <a:extLst>
                  <a:ext uri="{FF2B5EF4-FFF2-40B4-BE49-F238E27FC236}">
                    <a16:creationId xmlns:a16="http://schemas.microsoft.com/office/drawing/2014/main" id="{AF106CBE-3A73-FE45-9B6B-B2F4787CAEDA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3" name="直線コネクタ 492">
                <a:extLst>
                  <a:ext uri="{FF2B5EF4-FFF2-40B4-BE49-F238E27FC236}">
                    <a16:creationId xmlns:a16="http://schemas.microsoft.com/office/drawing/2014/main" id="{6311BC47-D3B1-0346-9A5C-6366CEBB23C0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4" name="直線コネクタ 493">
                <a:extLst>
                  <a:ext uri="{FF2B5EF4-FFF2-40B4-BE49-F238E27FC236}">
                    <a16:creationId xmlns:a16="http://schemas.microsoft.com/office/drawing/2014/main" id="{EDD453B3-FD34-5147-8D94-A2DD4F382639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直線コネクタ 494">
                <a:extLst>
                  <a:ext uri="{FF2B5EF4-FFF2-40B4-BE49-F238E27FC236}">
                    <a16:creationId xmlns:a16="http://schemas.microsoft.com/office/drawing/2014/main" id="{AC871002-FECF-BC49-A91A-65E6E069EA18}"/>
                  </a:ext>
                </a:extLst>
              </p:cNvPr>
              <p:cNvCxnSpPr/>
              <p:nvPr/>
            </p:nvCxnSpPr>
            <p:spPr>
              <a:xfrm>
                <a:off x="763482" y="2754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直線コネクタ 495">
                <a:extLst>
                  <a:ext uri="{FF2B5EF4-FFF2-40B4-BE49-F238E27FC236}">
                    <a16:creationId xmlns:a16="http://schemas.microsoft.com/office/drawing/2014/main" id="{7DAC6357-D871-BC43-B93E-E5BDC20D46EE}"/>
                  </a:ext>
                </a:extLst>
              </p:cNvPr>
              <p:cNvCxnSpPr/>
              <p:nvPr/>
            </p:nvCxnSpPr>
            <p:spPr>
              <a:xfrm>
                <a:off x="763482" y="2766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直線コネクタ 496">
                <a:extLst>
                  <a:ext uri="{FF2B5EF4-FFF2-40B4-BE49-F238E27FC236}">
                    <a16:creationId xmlns:a16="http://schemas.microsoft.com/office/drawing/2014/main" id="{185588C2-BB31-344A-ABC3-2A9E214F1366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直線コネクタ 497">
                <a:extLst>
                  <a:ext uri="{FF2B5EF4-FFF2-40B4-BE49-F238E27FC236}">
                    <a16:creationId xmlns:a16="http://schemas.microsoft.com/office/drawing/2014/main" id="{BA1CC6C9-AC34-1F4B-A6AA-3088B54A8239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9" name="グループ化 498">
              <a:extLst>
                <a:ext uri="{FF2B5EF4-FFF2-40B4-BE49-F238E27FC236}">
                  <a16:creationId xmlns:a16="http://schemas.microsoft.com/office/drawing/2014/main" id="{35B08A7C-FF5E-304C-A72E-E9D1879CA79F}"/>
                </a:ext>
              </a:extLst>
            </p:cNvPr>
            <p:cNvGrpSpPr/>
            <p:nvPr/>
          </p:nvGrpSpPr>
          <p:grpSpPr>
            <a:xfrm>
              <a:off x="7479071" y="4821019"/>
              <a:ext cx="578815" cy="626983"/>
              <a:chOff x="760307" y="2738728"/>
              <a:chExt cx="313387" cy="221063"/>
            </a:xfrm>
          </p:grpSpPr>
          <p:sp>
            <p:nvSpPr>
              <p:cNvPr id="500" name="正方形/長方形 499">
                <a:extLst>
                  <a:ext uri="{FF2B5EF4-FFF2-40B4-BE49-F238E27FC236}">
                    <a16:creationId xmlns:a16="http://schemas.microsoft.com/office/drawing/2014/main" id="{939EB1F3-A028-4342-920E-0332F106611C}"/>
                  </a:ext>
                </a:extLst>
              </p:cNvPr>
              <p:cNvSpPr/>
              <p:nvPr/>
            </p:nvSpPr>
            <p:spPr>
              <a:xfrm>
                <a:off x="760307" y="2738728"/>
                <a:ext cx="310212" cy="22106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1" name="直線コネクタ 500">
                <a:extLst>
                  <a:ext uri="{FF2B5EF4-FFF2-40B4-BE49-F238E27FC236}">
                    <a16:creationId xmlns:a16="http://schemas.microsoft.com/office/drawing/2014/main" id="{BEF36C5A-AB6C-764B-8458-DA4DF8B20AF4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F9D66EE9-6E1F-2443-BE7D-45F67310909E}"/>
                  </a:ext>
                </a:extLst>
              </p:cNvPr>
              <p:cNvCxnSpPr/>
              <p:nvPr/>
            </p:nvCxnSpPr>
            <p:spPr>
              <a:xfrm>
                <a:off x="760307" y="2919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2C45ED7B-5B2F-6E4C-BC91-F85323392AFB}"/>
                  </a:ext>
                </a:extLst>
              </p:cNvPr>
              <p:cNvCxnSpPr/>
              <p:nvPr/>
            </p:nvCxnSpPr>
            <p:spPr>
              <a:xfrm>
                <a:off x="760307" y="2931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直線コネクタ 503">
                <a:extLst>
                  <a:ext uri="{FF2B5EF4-FFF2-40B4-BE49-F238E27FC236}">
                    <a16:creationId xmlns:a16="http://schemas.microsoft.com/office/drawing/2014/main" id="{05A31FED-43C2-CA48-9DAF-5EAAEB832CF8}"/>
                  </a:ext>
                </a:extLst>
              </p:cNvPr>
              <p:cNvCxnSpPr/>
              <p:nvPr/>
            </p:nvCxnSpPr>
            <p:spPr>
              <a:xfrm>
                <a:off x="760307" y="2944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5" name="直線コネクタ 504">
                <a:extLst>
                  <a:ext uri="{FF2B5EF4-FFF2-40B4-BE49-F238E27FC236}">
                    <a16:creationId xmlns:a16="http://schemas.microsoft.com/office/drawing/2014/main" id="{A553273C-6B03-2A48-9DE3-38B9FE881D75}"/>
                  </a:ext>
                </a:extLst>
              </p:cNvPr>
              <p:cNvCxnSpPr/>
              <p:nvPr/>
            </p:nvCxnSpPr>
            <p:spPr>
              <a:xfrm>
                <a:off x="760307" y="28683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直線コネクタ 505">
                <a:extLst>
                  <a:ext uri="{FF2B5EF4-FFF2-40B4-BE49-F238E27FC236}">
                    <a16:creationId xmlns:a16="http://schemas.microsoft.com/office/drawing/2014/main" id="{A6849368-83FE-E646-8B4E-0A6842A6DA4D}"/>
                  </a:ext>
                </a:extLst>
              </p:cNvPr>
              <p:cNvCxnSpPr/>
              <p:nvPr/>
            </p:nvCxnSpPr>
            <p:spPr>
              <a:xfrm>
                <a:off x="760307" y="2881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直線コネクタ 506">
                <a:extLst>
                  <a:ext uri="{FF2B5EF4-FFF2-40B4-BE49-F238E27FC236}">
                    <a16:creationId xmlns:a16="http://schemas.microsoft.com/office/drawing/2014/main" id="{F4B2B716-895A-D144-B44D-D687BFD210F8}"/>
                  </a:ext>
                </a:extLst>
              </p:cNvPr>
              <p:cNvCxnSpPr/>
              <p:nvPr/>
            </p:nvCxnSpPr>
            <p:spPr>
              <a:xfrm>
                <a:off x="760307" y="2893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直線コネクタ 507">
                <a:extLst>
                  <a:ext uri="{FF2B5EF4-FFF2-40B4-BE49-F238E27FC236}">
                    <a16:creationId xmlns:a16="http://schemas.microsoft.com/office/drawing/2014/main" id="{FCE0A52E-91A1-B94D-AFA5-48D2BB51CAF9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直線コネクタ 508">
                <a:extLst>
                  <a:ext uri="{FF2B5EF4-FFF2-40B4-BE49-F238E27FC236}">
                    <a16:creationId xmlns:a16="http://schemas.microsoft.com/office/drawing/2014/main" id="{F2CED21D-852D-5F48-BD47-37EF94AB620A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直線コネクタ 509">
                <a:extLst>
                  <a:ext uri="{FF2B5EF4-FFF2-40B4-BE49-F238E27FC236}">
                    <a16:creationId xmlns:a16="http://schemas.microsoft.com/office/drawing/2014/main" id="{E88D7479-A3ED-474D-B033-F2FD552B5E4A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直線コネクタ 510">
                <a:extLst>
                  <a:ext uri="{FF2B5EF4-FFF2-40B4-BE49-F238E27FC236}">
                    <a16:creationId xmlns:a16="http://schemas.microsoft.com/office/drawing/2014/main" id="{FD0A209F-1337-9744-BE59-83F1778BDC5C}"/>
                  </a:ext>
                </a:extLst>
              </p:cNvPr>
              <p:cNvCxnSpPr/>
              <p:nvPr/>
            </p:nvCxnSpPr>
            <p:spPr>
              <a:xfrm>
                <a:off x="763482" y="28429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直線コネクタ 511">
                <a:extLst>
                  <a:ext uri="{FF2B5EF4-FFF2-40B4-BE49-F238E27FC236}">
                    <a16:creationId xmlns:a16="http://schemas.microsoft.com/office/drawing/2014/main" id="{838F6524-04F9-CD44-B551-2598F2554A2E}"/>
                  </a:ext>
                </a:extLst>
              </p:cNvPr>
              <p:cNvCxnSpPr/>
              <p:nvPr/>
            </p:nvCxnSpPr>
            <p:spPr>
              <a:xfrm>
                <a:off x="763482" y="28556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直線コネクタ 512">
                <a:extLst>
                  <a:ext uri="{FF2B5EF4-FFF2-40B4-BE49-F238E27FC236}">
                    <a16:creationId xmlns:a16="http://schemas.microsoft.com/office/drawing/2014/main" id="{77A49E8C-1489-C44E-9FE3-284D97189C87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4" name="直線コネクタ 513">
                <a:extLst>
                  <a:ext uri="{FF2B5EF4-FFF2-40B4-BE49-F238E27FC236}">
                    <a16:creationId xmlns:a16="http://schemas.microsoft.com/office/drawing/2014/main" id="{8DCC70F6-B156-D647-AF74-DC669F6DCA66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5" name="直線コネクタ 514">
                <a:extLst>
                  <a:ext uri="{FF2B5EF4-FFF2-40B4-BE49-F238E27FC236}">
                    <a16:creationId xmlns:a16="http://schemas.microsoft.com/office/drawing/2014/main" id="{99D02A3C-E633-5643-A757-4CD5FB57EF97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6" name="直線コネクタ 515">
                <a:extLst>
                  <a:ext uri="{FF2B5EF4-FFF2-40B4-BE49-F238E27FC236}">
                    <a16:creationId xmlns:a16="http://schemas.microsoft.com/office/drawing/2014/main" id="{CBC9BD49-1A57-8449-A9B4-167C0590E828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7" name="直線コネクタ 516">
                <a:extLst>
                  <a:ext uri="{FF2B5EF4-FFF2-40B4-BE49-F238E27FC236}">
                    <a16:creationId xmlns:a16="http://schemas.microsoft.com/office/drawing/2014/main" id="{86913041-A557-FC41-BC3C-0CEB55421E18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8" name="直線コネクタ 517">
                <a:extLst>
                  <a:ext uri="{FF2B5EF4-FFF2-40B4-BE49-F238E27FC236}">
                    <a16:creationId xmlns:a16="http://schemas.microsoft.com/office/drawing/2014/main" id="{E4F359C1-39D8-F142-8C93-8D9440ECD54F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9" name="直線コネクタ 518">
                <a:extLst>
                  <a:ext uri="{FF2B5EF4-FFF2-40B4-BE49-F238E27FC236}">
                    <a16:creationId xmlns:a16="http://schemas.microsoft.com/office/drawing/2014/main" id="{66549660-23D6-D640-9148-B8855763BE38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0" name="直線コネクタ 519">
                <a:extLst>
                  <a:ext uri="{FF2B5EF4-FFF2-40B4-BE49-F238E27FC236}">
                    <a16:creationId xmlns:a16="http://schemas.microsoft.com/office/drawing/2014/main" id="{C1150F46-B568-684B-A205-3828151CEB7D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1" name="直線コネクタ 520">
                <a:extLst>
                  <a:ext uri="{FF2B5EF4-FFF2-40B4-BE49-F238E27FC236}">
                    <a16:creationId xmlns:a16="http://schemas.microsoft.com/office/drawing/2014/main" id="{E8282224-AD85-B948-8AB6-5D33B98D271D}"/>
                  </a:ext>
                </a:extLst>
              </p:cNvPr>
              <p:cNvCxnSpPr/>
              <p:nvPr/>
            </p:nvCxnSpPr>
            <p:spPr>
              <a:xfrm>
                <a:off x="763482" y="2754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2" name="直線コネクタ 521">
                <a:extLst>
                  <a:ext uri="{FF2B5EF4-FFF2-40B4-BE49-F238E27FC236}">
                    <a16:creationId xmlns:a16="http://schemas.microsoft.com/office/drawing/2014/main" id="{38F0EA6A-1F19-E442-9C65-1207E6218A66}"/>
                  </a:ext>
                </a:extLst>
              </p:cNvPr>
              <p:cNvCxnSpPr/>
              <p:nvPr/>
            </p:nvCxnSpPr>
            <p:spPr>
              <a:xfrm>
                <a:off x="763482" y="2766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3" name="直線コネクタ 522">
                <a:extLst>
                  <a:ext uri="{FF2B5EF4-FFF2-40B4-BE49-F238E27FC236}">
                    <a16:creationId xmlns:a16="http://schemas.microsoft.com/office/drawing/2014/main" id="{8F11CED7-9014-DE4F-9700-896AAFCB8F4B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4" name="直線コネクタ 523">
                <a:extLst>
                  <a:ext uri="{FF2B5EF4-FFF2-40B4-BE49-F238E27FC236}">
                    <a16:creationId xmlns:a16="http://schemas.microsoft.com/office/drawing/2014/main" id="{05E72855-0F61-8E4D-9BDC-DA6A728FB2BD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グループ化 524">
              <a:extLst>
                <a:ext uri="{FF2B5EF4-FFF2-40B4-BE49-F238E27FC236}">
                  <a16:creationId xmlns:a16="http://schemas.microsoft.com/office/drawing/2014/main" id="{C09A22F7-F0A0-BE40-A9F9-3C23C4D4FB6F}"/>
                </a:ext>
              </a:extLst>
            </p:cNvPr>
            <p:cNvGrpSpPr/>
            <p:nvPr/>
          </p:nvGrpSpPr>
          <p:grpSpPr>
            <a:xfrm>
              <a:off x="8068747" y="4820980"/>
              <a:ext cx="578817" cy="626983"/>
              <a:chOff x="760307" y="2738728"/>
              <a:chExt cx="313388" cy="221063"/>
            </a:xfrm>
          </p:grpSpPr>
          <p:sp>
            <p:nvSpPr>
              <p:cNvPr id="526" name="正方形/長方形 525">
                <a:extLst>
                  <a:ext uri="{FF2B5EF4-FFF2-40B4-BE49-F238E27FC236}">
                    <a16:creationId xmlns:a16="http://schemas.microsoft.com/office/drawing/2014/main" id="{BC50968C-66C5-1446-9B28-753AD87CD3F3}"/>
                  </a:ext>
                </a:extLst>
              </p:cNvPr>
              <p:cNvSpPr/>
              <p:nvPr/>
            </p:nvSpPr>
            <p:spPr>
              <a:xfrm>
                <a:off x="760307" y="2738728"/>
                <a:ext cx="310212" cy="22106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7" name="直線コネクタ 526">
                <a:extLst>
                  <a:ext uri="{FF2B5EF4-FFF2-40B4-BE49-F238E27FC236}">
                    <a16:creationId xmlns:a16="http://schemas.microsoft.com/office/drawing/2014/main" id="{73FB5F37-4103-784C-863D-122EFC55ADE4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直線コネクタ 527">
                <a:extLst>
                  <a:ext uri="{FF2B5EF4-FFF2-40B4-BE49-F238E27FC236}">
                    <a16:creationId xmlns:a16="http://schemas.microsoft.com/office/drawing/2014/main" id="{676BC2A8-F99A-214D-8FCD-229B4EA9F72B}"/>
                  </a:ext>
                </a:extLst>
              </p:cNvPr>
              <p:cNvCxnSpPr/>
              <p:nvPr/>
            </p:nvCxnSpPr>
            <p:spPr>
              <a:xfrm>
                <a:off x="760307" y="2919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直線コネクタ 528">
                <a:extLst>
                  <a:ext uri="{FF2B5EF4-FFF2-40B4-BE49-F238E27FC236}">
                    <a16:creationId xmlns:a16="http://schemas.microsoft.com/office/drawing/2014/main" id="{EFDA55FB-F117-1948-B30B-6A9B17E36B3F}"/>
                  </a:ext>
                </a:extLst>
              </p:cNvPr>
              <p:cNvCxnSpPr/>
              <p:nvPr/>
            </p:nvCxnSpPr>
            <p:spPr>
              <a:xfrm>
                <a:off x="760307" y="2931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直線コネクタ 529">
                <a:extLst>
                  <a:ext uri="{FF2B5EF4-FFF2-40B4-BE49-F238E27FC236}">
                    <a16:creationId xmlns:a16="http://schemas.microsoft.com/office/drawing/2014/main" id="{66814826-B45F-B64B-A331-EC3FBB95785D}"/>
                  </a:ext>
                </a:extLst>
              </p:cNvPr>
              <p:cNvCxnSpPr/>
              <p:nvPr/>
            </p:nvCxnSpPr>
            <p:spPr>
              <a:xfrm>
                <a:off x="760307" y="2944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1" name="直線コネクタ 530">
                <a:extLst>
                  <a:ext uri="{FF2B5EF4-FFF2-40B4-BE49-F238E27FC236}">
                    <a16:creationId xmlns:a16="http://schemas.microsoft.com/office/drawing/2014/main" id="{AFAB3F9A-2347-9749-B0C1-AD57110C88BD}"/>
                  </a:ext>
                </a:extLst>
              </p:cNvPr>
              <p:cNvCxnSpPr/>
              <p:nvPr/>
            </p:nvCxnSpPr>
            <p:spPr>
              <a:xfrm>
                <a:off x="760307" y="28683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2" name="直線コネクタ 531">
                <a:extLst>
                  <a:ext uri="{FF2B5EF4-FFF2-40B4-BE49-F238E27FC236}">
                    <a16:creationId xmlns:a16="http://schemas.microsoft.com/office/drawing/2014/main" id="{5F96C038-E359-4F45-84B2-3668E9744750}"/>
                  </a:ext>
                </a:extLst>
              </p:cNvPr>
              <p:cNvCxnSpPr/>
              <p:nvPr/>
            </p:nvCxnSpPr>
            <p:spPr>
              <a:xfrm>
                <a:off x="760307" y="2881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3" name="直線コネクタ 532">
                <a:extLst>
                  <a:ext uri="{FF2B5EF4-FFF2-40B4-BE49-F238E27FC236}">
                    <a16:creationId xmlns:a16="http://schemas.microsoft.com/office/drawing/2014/main" id="{17FE2293-E54E-0F4B-B115-DDF3C5CB0A31}"/>
                  </a:ext>
                </a:extLst>
              </p:cNvPr>
              <p:cNvCxnSpPr/>
              <p:nvPr/>
            </p:nvCxnSpPr>
            <p:spPr>
              <a:xfrm>
                <a:off x="760307" y="2893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4" name="直線コネクタ 533">
                <a:extLst>
                  <a:ext uri="{FF2B5EF4-FFF2-40B4-BE49-F238E27FC236}">
                    <a16:creationId xmlns:a16="http://schemas.microsoft.com/office/drawing/2014/main" id="{5646C971-639A-8A4C-AEDC-214E10507584}"/>
                  </a:ext>
                </a:extLst>
              </p:cNvPr>
              <p:cNvCxnSpPr/>
              <p:nvPr/>
            </p:nvCxnSpPr>
            <p:spPr>
              <a:xfrm>
                <a:off x="760307" y="2906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5" name="直線コネクタ 534">
                <a:extLst>
                  <a:ext uri="{FF2B5EF4-FFF2-40B4-BE49-F238E27FC236}">
                    <a16:creationId xmlns:a16="http://schemas.microsoft.com/office/drawing/2014/main" id="{BBFB060F-6347-2A40-A59B-468318DBB2DD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直線コネクタ 535">
                <a:extLst>
                  <a:ext uri="{FF2B5EF4-FFF2-40B4-BE49-F238E27FC236}">
                    <a16:creationId xmlns:a16="http://schemas.microsoft.com/office/drawing/2014/main" id="{764539EF-D989-8A43-A32B-B530BFCE809A}"/>
                  </a:ext>
                </a:extLst>
              </p:cNvPr>
              <p:cNvCxnSpPr/>
              <p:nvPr/>
            </p:nvCxnSpPr>
            <p:spPr>
              <a:xfrm>
                <a:off x="763482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直線コネクタ 536">
                <a:extLst>
                  <a:ext uri="{FF2B5EF4-FFF2-40B4-BE49-F238E27FC236}">
                    <a16:creationId xmlns:a16="http://schemas.microsoft.com/office/drawing/2014/main" id="{DA7DC9F8-A28D-1344-9B6C-AF3E7CEE0DAD}"/>
                  </a:ext>
                </a:extLst>
              </p:cNvPr>
              <p:cNvCxnSpPr/>
              <p:nvPr/>
            </p:nvCxnSpPr>
            <p:spPr>
              <a:xfrm>
                <a:off x="763482" y="28429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8" name="直線コネクタ 537">
                <a:extLst>
                  <a:ext uri="{FF2B5EF4-FFF2-40B4-BE49-F238E27FC236}">
                    <a16:creationId xmlns:a16="http://schemas.microsoft.com/office/drawing/2014/main" id="{4DBBDCC2-19AB-0946-96EF-A22745490FD3}"/>
                  </a:ext>
                </a:extLst>
              </p:cNvPr>
              <p:cNvCxnSpPr/>
              <p:nvPr/>
            </p:nvCxnSpPr>
            <p:spPr>
              <a:xfrm>
                <a:off x="763481" y="28556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9" name="直線コネクタ 538">
                <a:extLst>
                  <a:ext uri="{FF2B5EF4-FFF2-40B4-BE49-F238E27FC236}">
                    <a16:creationId xmlns:a16="http://schemas.microsoft.com/office/drawing/2014/main" id="{870E04F7-89F9-AC49-9C20-B64B8BC80286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直線コネクタ 539">
                <a:extLst>
                  <a:ext uri="{FF2B5EF4-FFF2-40B4-BE49-F238E27FC236}">
                    <a16:creationId xmlns:a16="http://schemas.microsoft.com/office/drawing/2014/main" id="{06B2CE5D-18D7-0B4E-9CD5-193A6EA618FF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直線コネクタ 540">
                <a:extLst>
                  <a:ext uri="{FF2B5EF4-FFF2-40B4-BE49-F238E27FC236}">
                    <a16:creationId xmlns:a16="http://schemas.microsoft.com/office/drawing/2014/main" id="{FA6860D2-4B92-1141-9F94-396BDF63318A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直線コネクタ 541">
                <a:extLst>
                  <a:ext uri="{FF2B5EF4-FFF2-40B4-BE49-F238E27FC236}">
                    <a16:creationId xmlns:a16="http://schemas.microsoft.com/office/drawing/2014/main" id="{DA4F8FDC-454B-5849-A7DA-693CADE4A8A0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3" name="直線コネクタ 542">
                <a:extLst>
                  <a:ext uri="{FF2B5EF4-FFF2-40B4-BE49-F238E27FC236}">
                    <a16:creationId xmlns:a16="http://schemas.microsoft.com/office/drawing/2014/main" id="{16A13825-6B6B-A148-9360-B042CAF30713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直線コネクタ 543">
                <a:extLst>
                  <a:ext uri="{FF2B5EF4-FFF2-40B4-BE49-F238E27FC236}">
                    <a16:creationId xmlns:a16="http://schemas.microsoft.com/office/drawing/2014/main" id="{663D26A2-CCF0-474D-8F19-F17AE6B95523}"/>
                  </a:ext>
                </a:extLst>
              </p:cNvPr>
              <p:cNvCxnSpPr/>
              <p:nvPr/>
            </p:nvCxnSpPr>
            <p:spPr>
              <a:xfrm>
                <a:off x="763482" y="28048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直線コネクタ 544">
                <a:extLst>
                  <a:ext uri="{FF2B5EF4-FFF2-40B4-BE49-F238E27FC236}">
                    <a16:creationId xmlns:a16="http://schemas.microsoft.com/office/drawing/2014/main" id="{2F25429D-10CA-5F45-A6A1-E703609AE258}"/>
                  </a:ext>
                </a:extLst>
              </p:cNvPr>
              <p:cNvCxnSpPr/>
              <p:nvPr/>
            </p:nvCxnSpPr>
            <p:spPr>
              <a:xfrm>
                <a:off x="763482" y="28175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直線コネクタ 545">
                <a:extLst>
                  <a:ext uri="{FF2B5EF4-FFF2-40B4-BE49-F238E27FC236}">
                    <a16:creationId xmlns:a16="http://schemas.microsoft.com/office/drawing/2014/main" id="{11EE5216-686F-B441-A61A-F3C779B39D43}"/>
                  </a:ext>
                </a:extLst>
              </p:cNvPr>
              <p:cNvCxnSpPr/>
              <p:nvPr/>
            </p:nvCxnSpPr>
            <p:spPr>
              <a:xfrm>
                <a:off x="763483" y="28302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直線コネクタ 546">
                <a:extLst>
                  <a:ext uri="{FF2B5EF4-FFF2-40B4-BE49-F238E27FC236}">
                    <a16:creationId xmlns:a16="http://schemas.microsoft.com/office/drawing/2014/main" id="{0A433FF7-0B31-5147-B38B-911AC6EC6548}"/>
                  </a:ext>
                </a:extLst>
              </p:cNvPr>
              <p:cNvCxnSpPr/>
              <p:nvPr/>
            </p:nvCxnSpPr>
            <p:spPr>
              <a:xfrm>
                <a:off x="763482" y="27540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直線コネクタ 547">
                <a:extLst>
                  <a:ext uri="{FF2B5EF4-FFF2-40B4-BE49-F238E27FC236}">
                    <a16:creationId xmlns:a16="http://schemas.microsoft.com/office/drawing/2014/main" id="{E2B37562-053F-264F-B471-F8EEB6A16876}"/>
                  </a:ext>
                </a:extLst>
              </p:cNvPr>
              <p:cNvCxnSpPr/>
              <p:nvPr/>
            </p:nvCxnSpPr>
            <p:spPr>
              <a:xfrm>
                <a:off x="763482" y="27667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直線コネクタ 548">
                <a:extLst>
                  <a:ext uri="{FF2B5EF4-FFF2-40B4-BE49-F238E27FC236}">
                    <a16:creationId xmlns:a16="http://schemas.microsoft.com/office/drawing/2014/main" id="{2305A5CB-ECDE-3449-89F2-F231FF2E2A3D}"/>
                  </a:ext>
                </a:extLst>
              </p:cNvPr>
              <p:cNvCxnSpPr/>
              <p:nvPr/>
            </p:nvCxnSpPr>
            <p:spPr>
              <a:xfrm>
                <a:off x="763482" y="27794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直線コネクタ 549">
                <a:extLst>
                  <a:ext uri="{FF2B5EF4-FFF2-40B4-BE49-F238E27FC236}">
                    <a16:creationId xmlns:a16="http://schemas.microsoft.com/office/drawing/2014/main" id="{738CCCB0-89F1-D441-98AC-9CF2F8D3C8F8}"/>
                  </a:ext>
                </a:extLst>
              </p:cNvPr>
              <p:cNvCxnSpPr/>
              <p:nvPr/>
            </p:nvCxnSpPr>
            <p:spPr>
              <a:xfrm>
                <a:off x="763482" y="2792110"/>
                <a:ext cx="310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1" name="グループ化 550">
              <a:extLst>
                <a:ext uri="{FF2B5EF4-FFF2-40B4-BE49-F238E27FC236}">
                  <a16:creationId xmlns:a16="http://schemas.microsoft.com/office/drawing/2014/main" id="{99D07C5E-E715-4442-B7E2-1BFA19432487}"/>
                </a:ext>
              </a:extLst>
            </p:cNvPr>
            <p:cNvGrpSpPr/>
            <p:nvPr/>
          </p:nvGrpSpPr>
          <p:grpSpPr>
            <a:xfrm>
              <a:off x="5724203" y="5460373"/>
              <a:ext cx="2923361" cy="628220"/>
              <a:chOff x="3278082" y="2738728"/>
              <a:chExt cx="1967545" cy="221499"/>
            </a:xfrm>
          </p:grpSpPr>
          <p:grpSp>
            <p:nvGrpSpPr>
              <p:cNvPr id="552" name="グループ化 551">
                <a:extLst>
                  <a:ext uri="{FF2B5EF4-FFF2-40B4-BE49-F238E27FC236}">
                    <a16:creationId xmlns:a16="http://schemas.microsoft.com/office/drawing/2014/main" id="{EF92A903-3B74-514F-AD81-2AD755F2C801}"/>
                  </a:ext>
                </a:extLst>
              </p:cNvPr>
              <p:cNvGrpSpPr/>
              <p:nvPr/>
            </p:nvGrpSpPr>
            <p:grpSpPr>
              <a:xfrm>
                <a:off x="3278082" y="2738728"/>
                <a:ext cx="389567" cy="221063"/>
                <a:chOff x="760307" y="2738728"/>
                <a:chExt cx="313387" cy="221063"/>
              </a:xfrm>
            </p:grpSpPr>
            <p:sp>
              <p:nvSpPr>
                <p:cNvPr id="657" name="正方形/長方形 656">
                  <a:extLst>
                    <a:ext uri="{FF2B5EF4-FFF2-40B4-BE49-F238E27FC236}">
                      <a16:creationId xmlns:a16="http://schemas.microsoft.com/office/drawing/2014/main" id="{871DDF82-F2A9-394B-8A89-590F04AB9A4D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58" name="直線コネクタ 657">
                  <a:extLst>
                    <a:ext uri="{FF2B5EF4-FFF2-40B4-BE49-F238E27FC236}">
                      <a16:creationId xmlns:a16="http://schemas.microsoft.com/office/drawing/2014/main" id="{22CEF7B6-A339-0B48-84E5-AD89859E01E6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直線コネクタ 658">
                  <a:extLst>
                    <a:ext uri="{FF2B5EF4-FFF2-40B4-BE49-F238E27FC236}">
                      <a16:creationId xmlns:a16="http://schemas.microsoft.com/office/drawing/2014/main" id="{FC20BCD9-26C0-9F44-BA44-1B3635240BF3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0" name="直線コネクタ 659">
                  <a:extLst>
                    <a:ext uri="{FF2B5EF4-FFF2-40B4-BE49-F238E27FC236}">
                      <a16:creationId xmlns:a16="http://schemas.microsoft.com/office/drawing/2014/main" id="{9754366D-DB6B-9640-85A9-E73989A4F096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直線コネクタ 660">
                  <a:extLst>
                    <a:ext uri="{FF2B5EF4-FFF2-40B4-BE49-F238E27FC236}">
                      <a16:creationId xmlns:a16="http://schemas.microsoft.com/office/drawing/2014/main" id="{6DCC0B92-BB21-5B48-BF2D-25C6D5FE0446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直線コネクタ 661">
                  <a:extLst>
                    <a:ext uri="{FF2B5EF4-FFF2-40B4-BE49-F238E27FC236}">
                      <a16:creationId xmlns:a16="http://schemas.microsoft.com/office/drawing/2014/main" id="{E86CDDD7-12A0-EF45-BD6B-1322F2AABD0B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直線コネクタ 662">
                  <a:extLst>
                    <a:ext uri="{FF2B5EF4-FFF2-40B4-BE49-F238E27FC236}">
                      <a16:creationId xmlns:a16="http://schemas.microsoft.com/office/drawing/2014/main" id="{747A3907-A4C9-3B45-A2EB-64302C476303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直線コネクタ 663">
                  <a:extLst>
                    <a:ext uri="{FF2B5EF4-FFF2-40B4-BE49-F238E27FC236}">
                      <a16:creationId xmlns:a16="http://schemas.microsoft.com/office/drawing/2014/main" id="{93ADF07D-BF71-4744-B241-26987BBEF413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直線コネクタ 664">
                  <a:extLst>
                    <a:ext uri="{FF2B5EF4-FFF2-40B4-BE49-F238E27FC236}">
                      <a16:creationId xmlns:a16="http://schemas.microsoft.com/office/drawing/2014/main" id="{75B0F562-CFC4-AD48-B987-019B1DA1A0A9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直線コネクタ 665">
                  <a:extLst>
                    <a:ext uri="{FF2B5EF4-FFF2-40B4-BE49-F238E27FC236}">
                      <a16:creationId xmlns:a16="http://schemas.microsoft.com/office/drawing/2014/main" id="{41A87166-D7AB-3D4C-BEA1-FAF2367D3E10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直線コネクタ 666">
                  <a:extLst>
                    <a:ext uri="{FF2B5EF4-FFF2-40B4-BE49-F238E27FC236}">
                      <a16:creationId xmlns:a16="http://schemas.microsoft.com/office/drawing/2014/main" id="{6496631C-BE22-364E-A078-96BA285BCAB1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直線コネクタ 667">
                  <a:extLst>
                    <a:ext uri="{FF2B5EF4-FFF2-40B4-BE49-F238E27FC236}">
                      <a16:creationId xmlns:a16="http://schemas.microsoft.com/office/drawing/2014/main" id="{EFB67A59-4DFA-244E-89F8-DD33B5CB1ACC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直線コネクタ 668">
                  <a:extLst>
                    <a:ext uri="{FF2B5EF4-FFF2-40B4-BE49-F238E27FC236}">
                      <a16:creationId xmlns:a16="http://schemas.microsoft.com/office/drawing/2014/main" id="{4573140A-A665-B147-A201-04B2934C7259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0" name="直線コネクタ 669">
                  <a:extLst>
                    <a:ext uri="{FF2B5EF4-FFF2-40B4-BE49-F238E27FC236}">
                      <a16:creationId xmlns:a16="http://schemas.microsoft.com/office/drawing/2014/main" id="{2A52848B-FBBA-7E4D-AA18-A29E24BB16E8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1" name="直線コネクタ 670">
                  <a:extLst>
                    <a:ext uri="{FF2B5EF4-FFF2-40B4-BE49-F238E27FC236}">
                      <a16:creationId xmlns:a16="http://schemas.microsoft.com/office/drawing/2014/main" id="{4488DDF6-E492-5142-A5AC-9DE5D574B835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直線コネクタ 671">
                  <a:extLst>
                    <a:ext uri="{FF2B5EF4-FFF2-40B4-BE49-F238E27FC236}">
                      <a16:creationId xmlns:a16="http://schemas.microsoft.com/office/drawing/2014/main" id="{51BC67B8-1FBE-2F46-8079-30107BE16647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3" name="直線コネクタ 672">
                  <a:extLst>
                    <a:ext uri="{FF2B5EF4-FFF2-40B4-BE49-F238E27FC236}">
                      <a16:creationId xmlns:a16="http://schemas.microsoft.com/office/drawing/2014/main" id="{72A3C672-C406-D144-A3B5-D7D6A44D0A55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直線コネクタ 673">
                  <a:extLst>
                    <a:ext uri="{FF2B5EF4-FFF2-40B4-BE49-F238E27FC236}">
                      <a16:creationId xmlns:a16="http://schemas.microsoft.com/office/drawing/2014/main" id="{19C71EA1-8A29-4342-93DB-ADDCD75AC19F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直線コネクタ 674">
                  <a:extLst>
                    <a:ext uri="{FF2B5EF4-FFF2-40B4-BE49-F238E27FC236}">
                      <a16:creationId xmlns:a16="http://schemas.microsoft.com/office/drawing/2014/main" id="{E49ABF01-6BEA-2A4E-A23C-F776FB5B6EA9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直線コネクタ 675">
                  <a:extLst>
                    <a:ext uri="{FF2B5EF4-FFF2-40B4-BE49-F238E27FC236}">
                      <a16:creationId xmlns:a16="http://schemas.microsoft.com/office/drawing/2014/main" id="{A8F00E75-543C-6E48-8EC3-CDDFB95EF5F8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直線コネクタ 676">
                  <a:extLst>
                    <a:ext uri="{FF2B5EF4-FFF2-40B4-BE49-F238E27FC236}">
                      <a16:creationId xmlns:a16="http://schemas.microsoft.com/office/drawing/2014/main" id="{C120E9E9-4DA5-114A-8468-07EEC8FA5750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直線コネクタ 677">
                  <a:extLst>
                    <a:ext uri="{FF2B5EF4-FFF2-40B4-BE49-F238E27FC236}">
                      <a16:creationId xmlns:a16="http://schemas.microsoft.com/office/drawing/2014/main" id="{A7BC9198-CDD7-CD40-ABEE-69FD6E04F68C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直線コネクタ 678">
                  <a:extLst>
                    <a:ext uri="{FF2B5EF4-FFF2-40B4-BE49-F238E27FC236}">
                      <a16:creationId xmlns:a16="http://schemas.microsoft.com/office/drawing/2014/main" id="{8607EA50-8EA5-EE4E-89EA-45408F8FAA63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直線コネクタ 679">
                  <a:extLst>
                    <a:ext uri="{FF2B5EF4-FFF2-40B4-BE49-F238E27FC236}">
                      <a16:creationId xmlns:a16="http://schemas.microsoft.com/office/drawing/2014/main" id="{695FB4F5-915A-F249-B09E-11096552CC68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直線コネクタ 680">
                  <a:extLst>
                    <a:ext uri="{FF2B5EF4-FFF2-40B4-BE49-F238E27FC236}">
                      <a16:creationId xmlns:a16="http://schemas.microsoft.com/office/drawing/2014/main" id="{892E395D-E3F3-C142-94B4-9789162EA990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3" name="グループ化 552">
                <a:extLst>
                  <a:ext uri="{FF2B5EF4-FFF2-40B4-BE49-F238E27FC236}">
                    <a16:creationId xmlns:a16="http://schemas.microsoft.com/office/drawing/2014/main" id="{00C4F130-720B-C24E-B5BF-A3BC4AA229AF}"/>
                  </a:ext>
                </a:extLst>
              </p:cNvPr>
              <p:cNvGrpSpPr/>
              <p:nvPr/>
            </p:nvGrpSpPr>
            <p:grpSpPr>
              <a:xfrm>
                <a:off x="3668607" y="2738728"/>
                <a:ext cx="389567" cy="221063"/>
                <a:chOff x="760307" y="2738728"/>
                <a:chExt cx="313387" cy="221063"/>
              </a:xfrm>
            </p:grpSpPr>
            <p:sp>
              <p:nvSpPr>
                <p:cNvPr id="632" name="正方形/長方形 631">
                  <a:extLst>
                    <a:ext uri="{FF2B5EF4-FFF2-40B4-BE49-F238E27FC236}">
                      <a16:creationId xmlns:a16="http://schemas.microsoft.com/office/drawing/2014/main" id="{4CC4F799-6F3A-AE41-B3A5-1686D9F18EEC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33" name="直線コネクタ 632">
                  <a:extLst>
                    <a:ext uri="{FF2B5EF4-FFF2-40B4-BE49-F238E27FC236}">
                      <a16:creationId xmlns:a16="http://schemas.microsoft.com/office/drawing/2014/main" id="{6B7E3A40-5357-194D-9594-390550D9EECB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直線コネクタ 633">
                  <a:extLst>
                    <a:ext uri="{FF2B5EF4-FFF2-40B4-BE49-F238E27FC236}">
                      <a16:creationId xmlns:a16="http://schemas.microsoft.com/office/drawing/2014/main" id="{A2DD1783-BB7F-4342-90CA-06803E8238AF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直線コネクタ 634">
                  <a:extLst>
                    <a:ext uri="{FF2B5EF4-FFF2-40B4-BE49-F238E27FC236}">
                      <a16:creationId xmlns:a16="http://schemas.microsoft.com/office/drawing/2014/main" id="{43B043B5-BDD8-AA41-ABE6-3FFB4E2B206E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直線コネクタ 635">
                  <a:extLst>
                    <a:ext uri="{FF2B5EF4-FFF2-40B4-BE49-F238E27FC236}">
                      <a16:creationId xmlns:a16="http://schemas.microsoft.com/office/drawing/2014/main" id="{BB83296C-F941-054B-A9AB-BBADD4A73F53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直線コネクタ 636">
                  <a:extLst>
                    <a:ext uri="{FF2B5EF4-FFF2-40B4-BE49-F238E27FC236}">
                      <a16:creationId xmlns:a16="http://schemas.microsoft.com/office/drawing/2014/main" id="{45AC2D79-312B-B547-B3CB-40039EC7F057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直線コネクタ 637">
                  <a:extLst>
                    <a:ext uri="{FF2B5EF4-FFF2-40B4-BE49-F238E27FC236}">
                      <a16:creationId xmlns:a16="http://schemas.microsoft.com/office/drawing/2014/main" id="{E7523925-7A30-BA45-A512-F4BEF9F8FD3F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直線コネクタ 638">
                  <a:extLst>
                    <a:ext uri="{FF2B5EF4-FFF2-40B4-BE49-F238E27FC236}">
                      <a16:creationId xmlns:a16="http://schemas.microsoft.com/office/drawing/2014/main" id="{7701E4FE-18C5-9248-904E-43A72281D89E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直線コネクタ 639">
                  <a:extLst>
                    <a:ext uri="{FF2B5EF4-FFF2-40B4-BE49-F238E27FC236}">
                      <a16:creationId xmlns:a16="http://schemas.microsoft.com/office/drawing/2014/main" id="{C325316C-B267-BD49-AC68-562A038E7321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直線コネクタ 640">
                  <a:extLst>
                    <a:ext uri="{FF2B5EF4-FFF2-40B4-BE49-F238E27FC236}">
                      <a16:creationId xmlns:a16="http://schemas.microsoft.com/office/drawing/2014/main" id="{5FA315DE-6DF8-3A44-BBB2-5AE47D6EF0F3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直線コネクタ 641">
                  <a:extLst>
                    <a:ext uri="{FF2B5EF4-FFF2-40B4-BE49-F238E27FC236}">
                      <a16:creationId xmlns:a16="http://schemas.microsoft.com/office/drawing/2014/main" id="{25C91378-CBBB-5846-9049-FF77657E912B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直線コネクタ 642">
                  <a:extLst>
                    <a:ext uri="{FF2B5EF4-FFF2-40B4-BE49-F238E27FC236}">
                      <a16:creationId xmlns:a16="http://schemas.microsoft.com/office/drawing/2014/main" id="{896DE881-7742-0F4C-AA47-E1687EAAFBA7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直線コネクタ 643">
                  <a:extLst>
                    <a:ext uri="{FF2B5EF4-FFF2-40B4-BE49-F238E27FC236}">
                      <a16:creationId xmlns:a16="http://schemas.microsoft.com/office/drawing/2014/main" id="{8686BB15-B37B-9445-A463-906914790C94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直線コネクタ 644">
                  <a:extLst>
                    <a:ext uri="{FF2B5EF4-FFF2-40B4-BE49-F238E27FC236}">
                      <a16:creationId xmlns:a16="http://schemas.microsoft.com/office/drawing/2014/main" id="{31CDA8DB-17A1-0C43-B071-940D238702F6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直線コネクタ 645">
                  <a:extLst>
                    <a:ext uri="{FF2B5EF4-FFF2-40B4-BE49-F238E27FC236}">
                      <a16:creationId xmlns:a16="http://schemas.microsoft.com/office/drawing/2014/main" id="{08241D9C-22D7-7E45-86C4-6E8E3E033754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直線コネクタ 646">
                  <a:extLst>
                    <a:ext uri="{FF2B5EF4-FFF2-40B4-BE49-F238E27FC236}">
                      <a16:creationId xmlns:a16="http://schemas.microsoft.com/office/drawing/2014/main" id="{2C4AAF5A-3074-2146-8573-EAD1907FA26F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直線コネクタ 647">
                  <a:extLst>
                    <a:ext uri="{FF2B5EF4-FFF2-40B4-BE49-F238E27FC236}">
                      <a16:creationId xmlns:a16="http://schemas.microsoft.com/office/drawing/2014/main" id="{48BEDA0F-CEBB-BF4C-9692-35E28AD62461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直線コネクタ 648">
                  <a:extLst>
                    <a:ext uri="{FF2B5EF4-FFF2-40B4-BE49-F238E27FC236}">
                      <a16:creationId xmlns:a16="http://schemas.microsoft.com/office/drawing/2014/main" id="{1127024A-2BCE-8B44-854B-FC1C05AB5AE3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直線コネクタ 649">
                  <a:extLst>
                    <a:ext uri="{FF2B5EF4-FFF2-40B4-BE49-F238E27FC236}">
                      <a16:creationId xmlns:a16="http://schemas.microsoft.com/office/drawing/2014/main" id="{AEDCB81C-95CF-8945-A8FC-444DCE2774F3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1" name="直線コネクタ 650">
                  <a:extLst>
                    <a:ext uri="{FF2B5EF4-FFF2-40B4-BE49-F238E27FC236}">
                      <a16:creationId xmlns:a16="http://schemas.microsoft.com/office/drawing/2014/main" id="{3B405E18-DFF6-2A42-A9F7-910BBCA903B7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直線コネクタ 651">
                  <a:extLst>
                    <a:ext uri="{FF2B5EF4-FFF2-40B4-BE49-F238E27FC236}">
                      <a16:creationId xmlns:a16="http://schemas.microsoft.com/office/drawing/2014/main" id="{739C410F-BB75-7146-AAE5-1C792114B890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直線コネクタ 652">
                  <a:extLst>
                    <a:ext uri="{FF2B5EF4-FFF2-40B4-BE49-F238E27FC236}">
                      <a16:creationId xmlns:a16="http://schemas.microsoft.com/office/drawing/2014/main" id="{2D99BE6C-988B-BF4A-A290-C021AB98004A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直線コネクタ 653">
                  <a:extLst>
                    <a:ext uri="{FF2B5EF4-FFF2-40B4-BE49-F238E27FC236}">
                      <a16:creationId xmlns:a16="http://schemas.microsoft.com/office/drawing/2014/main" id="{DE735E8E-834A-254E-97F9-18852E68C78D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直線コネクタ 654">
                  <a:extLst>
                    <a:ext uri="{FF2B5EF4-FFF2-40B4-BE49-F238E27FC236}">
                      <a16:creationId xmlns:a16="http://schemas.microsoft.com/office/drawing/2014/main" id="{D998D3F3-797B-3144-86FF-568643AC10C5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6" name="直線コネクタ 655">
                  <a:extLst>
                    <a:ext uri="{FF2B5EF4-FFF2-40B4-BE49-F238E27FC236}">
                      <a16:creationId xmlns:a16="http://schemas.microsoft.com/office/drawing/2014/main" id="{FF1C7B4F-DC5E-2C40-8A07-78CE709FC581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4" name="グループ化 553">
                <a:extLst>
                  <a:ext uri="{FF2B5EF4-FFF2-40B4-BE49-F238E27FC236}">
                    <a16:creationId xmlns:a16="http://schemas.microsoft.com/office/drawing/2014/main" id="{DB75BE86-BD6E-7045-9CE7-C146EEEEDB59}"/>
                  </a:ext>
                </a:extLst>
              </p:cNvPr>
              <p:cNvGrpSpPr/>
              <p:nvPr/>
            </p:nvGrpSpPr>
            <p:grpSpPr>
              <a:xfrm>
                <a:off x="4062307" y="2738728"/>
                <a:ext cx="389567" cy="221063"/>
                <a:chOff x="760307" y="2738728"/>
                <a:chExt cx="313387" cy="221063"/>
              </a:xfrm>
            </p:grpSpPr>
            <p:sp>
              <p:nvSpPr>
                <p:cNvPr id="607" name="正方形/長方形 606">
                  <a:extLst>
                    <a:ext uri="{FF2B5EF4-FFF2-40B4-BE49-F238E27FC236}">
                      <a16:creationId xmlns:a16="http://schemas.microsoft.com/office/drawing/2014/main" id="{33E5B54E-F5D7-A44E-8ACA-E2D219A296A7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08" name="直線コネクタ 607">
                  <a:extLst>
                    <a:ext uri="{FF2B5EF4-FFF2-40B4-BE49-F238E27FC236}">
                      <a16:creationId xmlns:a16="http://schemas.microsoft.com/office/drawing/2014/main" id="{F8874D38-3575-F641-9B71-0F0D23109AEE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直線コネクタ 608">
                  <a:extLst>
                    <a:ext uri="{FF2B5EF4-FFF2-40B4-BE49-F238E27FC236}">
                      <a16:creationId xmlns:a16="http://schemas.microsoft.com/office/drawing/2014/main" id="{A32FD53A-C570-A149-A1AC-F37754051A13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直線コネクタ 609">
                  <a:extLst>
                    <a:ext uri="{FF2B5EF4-FFF2-40B4-BE49-F238E27FC236}">
                      <a16:creationId xmlns:a16="http://schemas.microsoft.com/office/drawing/2014/main" id="{1F2C1E10-AEDF-3247-9C91-8CCFD8495CE0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直線コネクタ 610">
                  <a:extLst>
                    <a:ext uri="{FF2B5EF4-FFF2-40B4-BE49-F238E27FC236}">
                      <a16:creationId xmlns:a16="http://schemas.microsoft.com/office/drawing/2014/main" id="{CDC96289-0C72-BD40-8500-193BD881F6FD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直線コネクタ 611">
                  <a:extLst>
                    <a:ext uri="{FF2B5EF4-FFF2-40B4-BE49-F238E27FC236}">
                      <a16:creationId xmlns:a16="http://schemas.microsoft.com/office/drawing/2014/main" id="{B7DD3A7B-767A-3C46-B357-3933A2FF8A36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直線コネクタ 612">
                  <a:extLst>
                    <a:ext uri="{FF2B5EF4-FFF2-40B4-BE49-F238E27FC236}">
                      <a16:creationId xmlns:a16="http://schemas.microsoft.com/office/drawing/2014/main" id="{3623588C-662C-C647-B19F-5A3A1D154434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直線コネクタ 613">
                  <a:extLst>
                    <a:ext uri="{FF2B5EF4-FFF2-40B4-BE49-F238E27FC236}">
                      <a16:creationId xmlns:a16="http://schemas.microsoft.com/office/drawing/2014/main" id="{976A92A4-149C-1E45-8751-70657E247236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直線コネクタ 614">
                  <a:extLst>
                    <a:ext uri="{FF2B5EF4-FFF2-40B4-BE49-F238E27FC236}">
                      <a16:creationId xmlns:a16="http://schemas.microsoft.com/office/drawing/2014/main" id="{0E3ED02A-923E-B542-B826-BB6A33ECDE37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直線コネクタ 615">
                  <a:extLst>
                    <a:ext uri="{FF2B5EF4-FFF2-40B4-BE49-F238E27FC236}">
                      <a16:creationId xmlns:a16="http://schemas.microsoft.com/office/drawing/2014/main" id="{C2FDF9B2-C15D-734C-ADF1-40F569D79932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直線コネクタ 616">
                  <a:extLst>
                    <a:ext uri="{FF2B5EF4-FFF2-40B4-BE49-F238E27FC236}">
                      <a16:creationId xmlns:a16="http://schemas.microsoft.com/office/drawing/2014/main" id="{84FFB3BF-272A-F44E-80FB-08780F66C331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直線コネクタ 617">
                  <a:extLst>
                    <a:ext uri="{FF2B5EF4-FFF2-40B4-BE49-F238E27FC236}">
                      <a16:creationId xmlns:a16="http://schemas.microsoft.com/office/drawing/2014/main" id="{21F4E70F-4705-A340-8787-9F950952E17E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直線コネクタ 618">
                  <a:extLst>
                    <a:ext uri="{FF2B5EF4-FFF2-40B4-BE49-F238E27FC236}">
                      <a16:creationId xmlns:a16="http://schemas.microsoft.com/office/drawing/2014/main" id="{B053392F-B36A-774C-B082-ACE2EF901D79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直線コネクタ 619">
                  <a:extLst>
                    <a:ext uri="{FF2B5EF4-FFF2-40B4-BE49-F238E27FC236}">
                      <a16:creationId xmlns:a16="http://schemas.microsoft.com/office/drawing/2014/main" id="{EA369BC5-1CF2-2E4E-9D6E-0170B021BE6E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直線コネクタ 620">
                  <a:extLst>
                    <a:ext uri="{FF2B5EF4-FFF2-40B4-BE49-F238E27FC236}">
                      <a16:creationId xmlns:a16="http://schemas.microsoft.com/office/drawing/2014/main" id="{93AC5623-870F-3948-B5B0-CB785BFADE57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直線コネクタ 621">
                  <a:extLst>
                    <a:ext uri="{FF2B5EF4-FFF2-40B4-BE49-F238E27FC236}">
                      <a16:creationId xmlns:a16="http://schemas.microsoft.com/office/drawing/2014/main" id="{316CE8A4-D1FC-FA4D-94AF-219759C41F97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直線コネクタ 622">
                  <a:extLst>
                    <a:ext uri="{FF2B5EF4-FFF2-40B4-BE49-F238E27FC236}">
                      <a16:creationId xmlns:a16="http://schemas.microsoft.com/office/drawing/2014/main" id="{8436FFE1-8F54-FE42-B278-786763CA5E8D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直線コネクタ 623">
                  <a:extLst>
                    <a:ext uri="{FF2B5EF4-FFF2-40B4-BE49-F238E27FC236}">
                      <a16:creationId xmlns:a16="http://schemas.microsoft.com/office/drawing/2014/main" id="{FF95E0B2-383A-D041-B1BE-9F7818284909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直線コネクタ 624">
                  <a:extLst>
                    <a:ext uri="{FF2B5EF4-FFF2-40B4-BE49-F238E27FC236}">
                      <a16:creationId xmlns:a16="http://schemas.microsoft.com/office/drawing/2014/main" id="{5383125A-2082-2340-8213-21061499BD2F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直線コネクタ 625">
                  <a:extLst>
                    <a:ext uri="{FF2B5EF4-FFF2-40B4-BE49-F238E27FC236}">
                      <a16:creationId xmlns:a16="http://schemas.microsoft.com/office/drawing/2014/main" id="{7B41B3AF-9738-ED48-99E6-E297900A4C93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直線コネクタ 626">
                  <a:extLst>
                    <a:ext uri="{FF2B5EF4-FFF2-40B4-BE49-F238E27FC236}">
                      <a16:creationId xmlns:a16="http://schemas.microsoft.com/office/drawing/2014/main" id="{153ED087-15B8-C842-A511-8C6A990E7892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直線コネクタ 627">
                  <a:extLst>
                    <a:ext uri="{FF2B5EF4-FFF2-40B4-BE49-F238E27FC236}">
                      <a16:creationId xmlns:a16="http://schemas.microsoft.com/office/drawing/2014/main" id="{44B5DF7E-5C0E-024C-946E-8D54A2C84E2E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直線コネクタ 628">
                  <a:extLst>
                    <a:ext uri="{FF2B5EF4-FFF2-40B4-BE49-F238E27FC236}">
                      <a16:creationId xmlns:a16="http://schemas.microsoft.com/office/drawing/2014/main" id="{B4719E0D-9094-3748-A0F7-40C22D560BC5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直線コネクタ 629">
                  <a:extLst>
                    <a:ext uri="{FF2B5EF4-FFF2-40B4-BE49-F238E27FC236}">
                      <a16:creationId xmlns:a16="http://schemas.microsoft.com/office/drawing/2014/main" id="{6FFE890C-3C39-AA4B-87A7-BF42AD3AAC4A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直線コネクタ 630">
                  <a:extLst>
                    <a:ext uri="{FF2B5EF4-FFF2-40B4-BE49-F238E27FC236}">
                      <a16:creationId xmlns:a16="http://schemas.microsoft.com/office/drawing/2014/main" id="{FA49AC46-CDD9-2348-A3CC-010262770549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" name="グループ化 554">
                <a:extLst>
                  <a:ext uri="{FF2B5EF4-FFF2-40B4-BE49-F238E27FC236}">
                    <a16:creationId xmlns:a16="http://schemas.microsoft.com/office/drawing/2014/main" id="{F19CDD95-5A71-BB4F-AFEB-1C8600779129}"/>
                  </a:ext>
                </a:extLst>
              </p:cNvPr>
              <p:cNvGrpSpPr/>
              <p:nvPr/>
            </p:nvGrpSpPr>
            <p:grpSpPr>
              <a:xfrm>
                <a:off x="4459182" y="2738728"/>
                <a:ext cx="389567" cy="221063"/>
                <a:chOff x="760307" y="2738728"/>
                <a:chExt cx="313387" cy="221063"/>
              </a:xfrm>
            </p:grpSpPr>
            <p:sp>
              <p:nvSpPr>
                <p:cNvPr id="582" name="正方形/長方形 581">
                  <a:extLst>
                    <a:ext uri="{FF2B5EF4-FFF2-40B4-BE49-F238E27FC236}">
                      <a16:creationId xmlns:a16="http://schemas.microsoft.com/office/drawing/2014/main" id="{F69B60EA-3842-0843-B6F4-585A47712E53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83" name="直線コネクタ 582">
                  <a:extLst>
                    <a:ext uri="{FF2B5EF4-FFF2-40B4-BE49-F238E27FC236}">
                      <a16:creationId xmlns:a16="http://schemas.microsoft.com/office/drawing/2014/main" id="{F2BFB0C9-1812-3E49-B618-B9973737195C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直線コネクタ 583">
                  <a:extLst>
                    <a:ext uri="{FF2B5EF4-FFF2-40B4-BE49-F238E27FC236}">
                      <a16:creationId xmlns:a16="http://schemas.microsoft.com/office/drawing/2014/main" id="{4E2DC91A-3406-1843-B14E-1E193C42C2B9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直線コネクタ 584">
                  <a:extLst>
                    <a:ext uri="{FF2B5EF4-FFF2-40B4-BE49-F238E27FC236}">
                      <a16:creationId xmlns:a16="http://schemas.microsoft.com/office/drawing/2014/main" id="{6D158DFC-C7D5-4245-8675-89627FC66856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直線コネクタ 585">
                  <a:extLst>
                    <a:ext uri="{FF2B5EF4-FFF2-40B4-BE49-F238E27FC236}">
                      <a16:creationId xmlns:a16="http://schemas.microsoft.com/office/drawing/2014/main" id="{3A8B9E86-3542-A54E-8268-4195983128A1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直線コネクタ 586">
                  <a:extLst>
                    <a:ext uri="{FF2B5EF4-FFF2-40B4-BE49-F238E27FC236}">
                      <a16:creationId xmlns:a16="http://schemas.microsoft.com/office/drawing/2014/main" id="{03252974-57D8-CA41-B2E5-7045D9AFCB7B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直線コネクタ 587">
                  <a:extLst>
                    <a:ext uri="{FF2B5EF4-FFF2-40B4-BE49-F238E27FC236}">
                      <a16:creationId xmlns:a16="http://schemas.microsoft.com/office/drawing/2014/main" id="{383BE647-7F2C-324C-87D5-9E38B883875D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直線コネクタ 588">
                  <a:extLst>
                    <a:ext uri="{FF2B5EF4-FFF2-40B4-BE49-F238E27FC236}">
                      <a16:creationId xmlns:a16="http://schemas.microsoft.com/office/drawing/2014/main" id="{E003FCB0-DB33-3845-8B80-EF99695107AD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直線コネクタ 589">
                  <a:extLst>
                    <a:ext uri="{FF2B5EF4-FFF2-40B4-BE49-F238E27FC236}">
                      <a16:creationId xmlns:a16="http://schemas.microsoft.com/office/drawing/2014/main" id="{6C3CDAE3-0B7D-5A4F-BBF6-13E685AA918A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直線コネクタ 590">
                  <a:extLst>
                    <a:ext uri="{FF2B5EF4-FFF2-40B4-BE49-F238E27FC236}">
                      <a16:creationId xmlns:a16="http://schemas.microsoft.com/office/drawing/2014/main" id="{FE75DF49-4C13-B049-B1A9-C71F2357BBB9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直線コネクタ 591">
                  <a:extLst>
                    <a:ext uri="{FF2B5EF4-FFF2-40B4-BE49-F238E27FC236}">
                      <a16:creationId xmlns:a16="http://schemas.microsoft.com/office/drawing/2014/main" id="{FA36BC82-1EFC-0345-81C6-AC7B94FDFAE8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直線コネクタ 592">
                  <a:extLst>
                    <a:ext uri="{FF2B5EF4-FFF2-40B4-BE49-F238E27FC236}">
                      <a16:creationId xmlns:a16="http://schemas.microsoft.com/office/drawing/2014/main" id="{DE4664FB-78EF-844D-824E-AF732238790D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直線コネクタ 593">
                  <a:extLst>
                    <a:ext uri="{FF2B5EF4-FFF2-40B4-BE49-F238E27FC236}">
                      <a16:creationId xmlns:a16="http://schemas.microsoft.com/office/drawing/2014/main" id="{F10D8BBC-1CB2-3545-B412-A0457387F5B5}"/>
                    </a:ext>
                  </a:extLst>
                </p:cNvPr>
                <p:cNvCxnSpPr/>
                <p:nvPr/>
              </p:nvCxnSpPr>
              <p:spPr>
                <a:xfrm>
                  <a:off x="763482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直線コネクタ 594">
                  <a:extLst>
                    <a:ext uri="{FF2B5EF4-FFF2-40B4-BE49-F238E27FC236}">
                      <a16:creationId xmlns:a16="http://schemas.microsoft.com/office/drawing/2014/main" id="{D3DDB009-91A0-2C4F-ABE9-19F0DE5EF168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直線コネクタ 595">
                  <a:extLst>
                    <a:ext uri="{FF2B5EF4-FFF2-40B4-BE49-F238E27FC236}">
                      <a16:creationId xmlns:a16="http://schemas.microsoft.com/office/drawing/2014/main" id="{FA7E1A71-445B-1349-845B-7A251592F2C4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直線コネクタ 596">
                  <a:extLst>
                    <a:ext uri="{FF2B5EF4-FFF2-40B4-BE49-F238E27FC236}">
                      <a16:creationId xmlns:a16="http://schemas.microsoft.com/office/drawing/2014/main" id="{EE46800D-3D33-224C-A8DE-27B3AC3C094F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直線コネクタ 597">
                  <a:extLst>
                    <a:ext uri="{FF2B5EF4-FFF2-40B4-BE49-F238E27FC236}">
                      <a16:creationId xmlns:a16="http://schemas.microsoft.com/office/drawing/2014/main" id="{9722E31D-A91D-8344-9BE5-4F214E2179C7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直線コネクタ 598">
                  <a:extLst>
                    <a:ext uri="{FF2B5EF4-FFF2-40B4-BE49-F238E27FC236}">
                      <a16:creationId xmlns:a16="http://schemas.microsoft.com/office/drawing/2014/main" id="{94FAAB57-4181-EE4A-A3ED-0D0793845F93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直線コネクタ 599">
                  <a:extLst>
                    <a:ext uri="{FF2B5EF4-FFF2-40B4-BE49-F238E27FC236}">
                      <a16:creationId xmlns:a16="http://schemas.microsoft.com/office/drawing/2014/main" id="{492431CC-2355-6B46-AB0C-3AE69655DC8E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直線コネクタ 600">
                  <a:extLst>
                    <a:ext uri="{FF2B5EF4-FFF2-40B4-BE49-F238E27FC236}">
                      <a16:creationId xmlns:a16="http://schemas.microsoft.com/office/drawing/2014/main" id="{03A8EF39-5C8E-E443-9532-88EBD5E993E2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直線コネクタ 601">
                  <a:extLst>
                    <a:ext uri="{FF2B5EF4-FFF2-40B4-BE49-F238E27FC236}">
                      <a16:creationId xmlns:a16="http://schemas.microsoft.com/office/drawing/2014/main" id="{744A8885-EBD2-194E-8C8E-B9452DB34252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直線コネクタ 602">
                  <a:extLst>
                    <a:ext uri="{FF2B5EF4-FFF2-40B4-BE49-F238E27FC236}">
                      <a16:creationId xmlns:a16="http://schemas.microsoft.com/office/drawing/2014/main" id="{CB1FDAFB-13B8-2B4F-84DB-2BAC9196A6AC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直線コネクタ 603">
                  <a:extLst>
                    <a:ext uri="{FF2B5EF4-FFF2-40B4-BE49-F238E27FC236}">
                      <a16:creationId xmlns:a16="http://schemas.microsoft.com/office/drawing/2014/main" id="{312C429D-2B66-BA4A-BDB5-0C7057DEC883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直線コネクタ 604">
                  <a:extLst>
                    <a:ext uri="{FF2B5EF4-FFF2-40B4-BE49-F238E27FC236}">
                      <a16:creationId xmlns:a16="http://schemas.microsoft.com/office/drawing/2014/main" id="{3C6B3CE4-98A2-9E4D-B2CF-4166D2F37FA7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直線コネクタ 605">
                  <a:extLst>
                    <a:ext uri="{FF2B5EF4-FFF2-40B4-BE49-F238E27FC236}">
                      <a16:creationId xmlns:a16="http://schemas.microsoft.com/office/drawing/2014/main" id="{B81053A3-499F-FD4C-AF99-DB3671F1A29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" name="グループ化 555">
                <a:extLst>
                  <a:ext uri="{FF2B5EF4-FFF2-40B4-BE49-F238E27FC236}">
                    <a16:creationId xmlns:a16="http://schemas.microsoft.com/office/drawing/2014/main" id="{5207A12E-5662-ED4C-B2E4-25E5D7618C73}"/>
                  </a:ext>
                </a:extLst>
              </p:cNvPr>
              <p:cNvGrpSpPr/>
              <p:nvPr/>
            </p:nvGrpSpPr>
            <p:grpSpPr>
              <a:xfrm>
                <a:off x="4856059" y="2739164"/>
                <a:ext cx="389568" cy="221063"/>
                <a:chOff x="760307" y="2738728"/>
                <a:chExt cx="313388" cy="221063"/>
              </a:xfrm>
            </p:grpSpPr>
            <p:sp>
              <p:nvSpPr>
                <p:cNvPr id="557" name="正方形/長方形 556">
                  <a:extLst>
                    <a:ext uri="{FF2B5EF4-FFF2-40B4-BE49-F238E27FC236}">
                      <a16:creationId xmlns:a16="http://schemas.microsoft.com/office/drawing/2014/main" id="{053AB7BC-A049-4F45-A161-D112CCC1452A}"/>
                    </a:ext>
                  </a:extLst>
                </p:cNvPr>
                <p:cNvSpPr/>
                <p:nvPr/>
              </p:nvSpPr>
              <p:spPr>
                <a:xfrm>
                  <a:off x="760307" y="2738728"/>
                  <a:ext cx="310212" cy="221063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58" name="直線コネクタ 557">
                  <a:extLst>
                    <a:ext uri="{FF2B5EF4-FFF2-40B4-BE49-F238E27FC236}">
                      <a16:creationId xmlns:a16="http://schemas.microsoft.com/office/drawing/2014/main" id="{32787085-37E5-9F49-A6B6-607AA4D2BD76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直線コネクタ 558">
                  <a:extLst>
                    <a:ext uri="{FF2B5EF4-FFF2-40B4-BE49-F238E27FC236}">
                      <a16:creationId xmlns:a16="http://schemas.microsoft.com/office/drawing/2014/main" id="{C0926D08-437D-DD40-9305-5E508C9AF5A6}"/>
                    </a:ext>
                  </a:extLst>
                </p:cNvPr>
                <p:cNvCxnSpPr/>
                <p:nvPr/>
              </p:nvCxnSpPr>
              <p:spPr>
                <a:xfrm>
                  <a:off x="760307" y="2919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直線コネクタ 559">
                  <a:extLst>
                    <a:ext uri="{FF2B5EF4-FFF2-40B4-BE49-F238E27FC236}">
                      <a16:creationId xmlns:a16="http://schemas.microsoft.com/office/drawing/2014/main" id="{2530DB98-2687-2149-B1F3-86489AD68B87}"/>
                    </a:ext>
                  </a:extLst>
                </p:cNvPr>
                <p:cNvCxnSpPr/>
                <p:nvPr/>
              </p:nvCxnSpPr>
              <p:spPr>
                <a:xfrm>
                  <a:off x="760307" y="2931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直線コネクタ 560">
                  <a:extLst>
                    <a:ext uri="{FF2B5EF4-FFF2-40B4-BE49-F238E27FC236}">
                      <a16:creationId xmlns:a16="http://schemas.microsoft.com/office/drawing/2014/main" id="{784A86DB-8242-0F45-9768-75CEE6A6D013}"/>
                    </a:ext>
                  </a:extLst>
                </p:cNvPr>
                <p:cNvCxnSpPr/>
                <p:nvPr/>
              </p:nvCxnSpPr>
              <p:spPr>
                <a:xfrm>
                  <a:off x="760307" y="2944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直線コネクタ 561">
                  <a:extLst>
                    <a:ext uri="{FF2B5EF4-FFF2-40B4-BE49-F238E27FC236}">
                      <a16:creationId xmlns:a16="http://schemas.microsoft.com/office/drawing/2014/main" id="{BBEF814A-6993-0442-8564-D1C6EEE198B0}"/>
                    </a:ext>
                  </a:extLst>
                </p:cNvPr>
                <p:cNvCxnSpPr/>
                <p:nvPr/>
              </p:nvCxnSpPr>
              <p:spPr>
                <a:xfrm>
                  <a:off x="760307" y="28683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直線コネクタ 562">
                  <a:extLst>
                    <a:ext uri="{FF2B5EF4-FFF2-40B4-BE49-F238E27FC236}">
                      <a16:creationId xmlns:a16="http://schemas.microsoft.com/office/drawing/2014/main" id="{CE8E4DF6-6375-874B-B342-48B5EFE6FE39}"/>
                    </a:ext>
                  </a:extLst>
                </p:cNvPr>
                <p:cNvCxnSpPr/>
                <p:nvPr/>
              </p:nvCxnSpPr>
              <p:spPr>
                <a:xfrm>
                  <a:off x="760307" y="2881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直線コネクタ 563">
                  <a:extLst>
                    <a:ext uri="{FF2B5EF4-FFF2-40B4-BE49-F238E27FC236}">
                      <a16:creationId xmlns:a16="http://schemas.microsoft.com/office/drawing/2014/main" id="{E97A1C79-31C6-0948-AF58-2BE6A2AEE6B8}"/>
                    </a:ext>
                  </a:extLst>
                </p:cNvPr>
                <p:cNvCxnSpPr/>
                <p:nvPr/>
              </p:nvCxnSpPr>
              <p:spPr>
                <a:xfrm>
                  <a:off x="760307" y="2893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直線コネクタ 564">
                  <a:extLst>
                    <a:ext uri="{FF2B5EF4-FFF2-40B4-BE49-F238E27FC236}">
                      <a16:creationId xmlns:a16="http://schemas.microsoft.com/office/drawing/2014/main" id="{C5CC7CB5-2279-E24C-A632-6DAC34A7C6ED}"/>
                    </a:ext>
                  </a:extLst>
                </p:cNvPr>
                <p:cNvCxnSpPr/>
                <p:nvPr/>
              </p:nvCxnSpPr>
              <p:spPr>
                <a:xfrm>
                  <a:off x="760307" y="2906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直線コネクタ 565">
                  <a:extLst>
                    <a:ext uri="{FF2B5EF4-FFF2-40B4-BE49-F238E27FC236}">
                      <a16:creationId xmlns:a16="http://schemas.microsoft.com/office/drawing/2014/main" id="{B881CE90-97C6-9D46-9890-5F90E844A7F3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直線コネクタ 566">
                  <a:extLst>
                    <a:ext uri="{FF2B5EF4-FFF2-40B4-BE49-F238E27FC236}">
                      <a16:creationId xmlns:a16="http://schemas.microsoft.com/office/drawing/2014/main" id="{3F2D224D-5F86-524B-A79A-6540D31CABEF}"/>
                    </a:ext>
                  </a:extLst>
                </p:cNvPr>
                <p:cNvCxnSpPr/>
                <p:nvPr/>
              </p:nvCxnSpPr>
              <p:spPr>
                <a:xfrm>
                  <a:off x="763482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直線コネクタ 567">
                  <a:extLst>
                    <a:ext uri="{FF2B5EF4-FFF2-40B4-BE49-F238E27FC236}">
                      <a16:creationId xmlns:a16="http://schemas.microsoft.com/office/drawing/2014/main" id="{D0BE9625-D2A8-CC42-8EFC-DE57E5C2D9A9}"/>
                    </a:ext>
                  </a:extLst>
                </p:cNvPr>
                <p:cNvCxnSpPr/>
                <p:nvPr/>
              </p:nvCxnSpPr>
              <p:spPr>
                <a:xfrm>
                  <a:off x="763482" y="28429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直線コネクタ 568">
                  <a:extLst>
                    <a:ext uri="{FF2B5EF4-FFF2-40B4-BE49-F238E27FC236}">
                      <a16:creationId xmlns:a16="http://schemas.microsoft.com/office/drawing/2014/main" id="{6D9E6CC2-D4AB-B044-9416-E679C168CE2F}"/>
                    </a:ext>
                  </a:extLst>
                </p:cNvPr>
                <p:cNvCxnSpPr/>
                <p:nvPr/>
              </p:nvCxnSpPr>
              <p:spPr>
                <a:xfrm>
                  <a:off x="763481" y="28556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直線コネクタ 569">
                  <a:extLst>
                    <a:ext uri="{FF2B5EF4-FFF2-40B4-BE49-F238E27FC236}">
                      <a16:creationId xmlns:a16="http://schemas.microsoft.com/office/drawing/2014/main" id="{FFECA6A6-A464-8244-9777-F855339AB994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直線コネクタ 570">
                  <a:extLst>
                    <a:ext uri="{FF2B5EF4-FFF2-40B4-BE49-F238E27FC236}">
                      <a16:creationId xmlns:a16="http://schemas.microsoft.com/office/drawing/2014/main" id="{251F4C0A-4FC9-9E42-B6E3-73ABD3B7B616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直線コネクタ 571">
                  <a:extLst>
                    <a:ext uri="{FF2B5EF4-FFF2-40B4-BE49-F238E27FC236}">
                      <a16:creationId xmlns:a16="http://schemas.microsoft.com/office/drawing/2014/main" id="{F8FC7053-A46E-EA4E-9C3E-926D90121DA7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直線コネクタ 572">
                  <a:extLst>
                    <a:ext uri="{FF2B5EF4-FFF2-40B4-BE49-F238E27FC236}">
                      <a16:creationId xmlns:a16="http://schemas.microsoft.com/office/drawing/2014/main" id="{BF5AAA5B-2F64-B046-AC9E-3A1C59545F10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直線コネクタ 573">
                  <a:extLst>
                    <a:ext uri="{FF2B5EF4-FFF2-40B4-BE49-F238E27FC236}">
                      <a16:creationId xmlns:a16="http://schemas.microsoft.com/office/drawing/2014/main" id="{81D2588A-215B-D14A-A096-C05E57E1499B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直線コネクタ 574">
                  <a:extLst>
                    <a:ext uri="{FF2B5EF4-FFF2-40B4-BE49-F238E27FC236}">
                      <a16:creationId xmlns:a16="http://schemas.microsoft.com/office/drawing/2014/main" id="{EAC92A5F-5782-904F-8B31-2CCFCACE2152}"/>
                    </a:ext>
                  </a:extLst>
                </p:cNvPr>
                <p:cNvCxnSpPr/>
                <p:nvPr/>
              </p:nvCxnSpPr>
              <p:spPr>
                <a:xfrm>
                  <a:off x="763482" y="28048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直線コネクタ 575">
                  <a:extLst>
                    <a:ext uri="{FF2B5EF4-FFF2-40B4-BE49-F238E27FC236}">
                      <a16:creationId xmlns:a16="http://schemas.microsoft.com/office/drawing/2014/main" id="{3670653F-64E9-CF45-BA0B-53A85EF76238}"/>
                    </a:ext>
                  </a:extLst>
                </p:cNvPr>
                <p:cNvCxnSpPr/>
                <p:nvPr/>
              </p:nvCxnSpPr>
              <p:spPr>
                <a:xfrm>
                  <a:off x="763482" y="28175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直線コネクタ 576">
                  <a:extLst>
                    <a:ext uri="{FF2B5EF4-FFF2-40B4-BE49-F238E27FC236}">
                      <a16:creationId xmlns:a16="http://schemas.microsoft.com/office/drawing/2014/main" id="{7D5E991F-9C0B-FA4B-98F5-F1DEA673F21E}"/>
                    </a:ext>
                  </a:extLst>
                </p:cNvPr>
                <p:cNvCxnSpPr/>
                <p:nvPr/>
              </p:nvCxnSpPr>
              <p:spPr>
                <a:xfrm>
                  <a:off x="763483" y="28302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直線コネクタ 577">
                  <a:extLst>
                    <a:ext uri="{FF2B5EF4-FFF2-40B4-BE49-F238E27FC236}">
                      <a16:creationId xmlns:a16="http://schemas.microsoft.com/office/drawing/2014/main" id="{E67043D8-2299-ED4F-8E23-5F32FDC6815E}"/>
                    </a:ext>
                  </a:extLst>
                </p:cNvPr>
                <p:cNvCxnSpPr/>
                <p:nvPr/>
              </p:nvCxnSpPr>
              <p:spPr>
                <a:xfrm>
                  <a:off x="763482" y="27540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直線コネクタ 578">
                  <a:extLst>
                    <a:ext uri="{FF2B5EF4-FFF2-40B4-BE49-F238E27FC236}">
                      <a16:creationId xmlns:a16="http://schemas.microsoft.com/office/drawing/2014/main" id="{F1F7259F-ACFC-434A-8CA3-EFADCA24EFB3}"/>
                    </a:ext>
                  </a:extLst>
                </p:cNvPr>
                <p:cNvCxnSpPr/>
                <p:nvPr/>
              </p:nvCxnSpPr>
              <p:spPr>
                <a:xfrm>
                  <a:off x="763482" y="27667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直線コネクタ 579">
                  <a:extLst>
                    <a:ext uri="{FF2B5EF4-FFF2-40B4-BE49-F238E27FC236}">
                      <a16:creationId xmlns:a16="http://schemas.microsoft.com/office/drawing/2014/main" id="{296BA9B0-986F-4746-95CE-C842EB8E3500}"/>
                    </a:ext>
                  </a:extLst>
                </p:cNvPr>
                <p:cNvCxnSpPr/>
                <p:nvPr/>
              </p:nvCxnSpPr>
              <p:spPr>
                <a:xfrm>
                  <a:off x="763482" y="27794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直線コネクタ 580">
                  <a:extLst>
                    <a:ext uri="{FF2B5EF4-FFF2-40B4-BE49-F238E27FC236}">
                      <a16:creationId xmlns:a16="http://schemas.microsoft.com/office/drawing/2014/main" id="{06453C2D-31D7-F842-B2A3-4724B5557025}"/>
                    </a:ext>
                  </a:extLst>
                </p:cNvPr>
                <p:cNvCxnSpPr/>
                <p:nvPr/>
              </p:nvCxnSpPr>
              <p:spPr>
                <a:xfrm>
                  <a:off x="763482" y="2792110"/>
                  <a:ext cx="31021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2" name="グループ化 681">
              <a:extLst>
                <a:ext uri="{FF2B5EF4-FFF2-40B4-BE49-F238E27FC236}">
                  <a16:creationId xmlns:a16="http://schemas.microsoft.com/office/drawing/2014/main" id="{9DE174AE-0837-1946-A46D-1018E31281CC}"/>
                </a:ext>
              </a:extLst>
            </p:cNvPr>
            <p:cNvGrpSpPr/>
            <p:nvPr/>
          </p:nvGrpSpPr>
          <p:grpSpPr>
            <a:xfrm>
              <a:off x="2108483" y="4601467"/>
              <a:ext cx="3476714" cy="179584"/>
              <a:chOff x="844550" y="2661318"/>
              <a:chExt cx="2339975" cy="63318"/>
            </a:xfrm>
          </p:grpSpPr>
          <p:sp>
            <p:nvSpPr>
              <p:cNvPr id="683" name="正方形/長方形 682">
                <a:extLst>
                  <a:ext uri="{FF2B5EF4-FFF2-40B4-BE49-F238E27FC236}">
                    <a16:creationId xmlns:a16="http://schemas.microsoft.com/office/drawing/2014/main" id="{C4A62A52-DCF0-B34E-B6C0-9E1FFFA51109}"/>
                  </a:ext>
                </a:extLst>
              </p:cNvPr>
              <p:cNvSpPr/>
              <p:nvPr/>
            </p:nvSpPr>
            <p:spPr>
              <a:xfrm>
                <a:off x="844550" y="266131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4" name="正方形/長方形 683">
                <a:extLst>
                  <a:ext uri="{FF2B5EF4-FFF2-40B4-BE49-F238E27FC236}">
                    <a16:creationId xmlns:a16="http://schemas.microsoft.com/office/drawing/2014/main" id="{8AA02A04-79C2-4F46-95FC-B35F00A8A46A}"/>
                  </a:ext>
                </a:extLst>
              </p:cNvPr>
              <p:cNvSpPr/>
              <p:nvPr/>
            </p:nvSpPr>
            <p:spPr>
              <a:xfrm>
                <a:off x="1155700" y="2664493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5" name="正方形/長方形 684">
                <a:extLst>
                  <a:ext uri="{FF2B5EF4-FFF2-40B4-BE49-F238E27FC236}">
                    <a16:creationId xmlns:a16="http://schemas.microsoft.com/office/drawing/2014/main" id="{056F8936-60C1-D040-8319-91F4A579C773}"/>
                  </a:ext>
                </a:extLst>
              </p:cNvPr>
              <p:cNvSpPr/>
              <p:nvPr/>
            </p:nvSpPr>
            <p:spPr>
              <a:xfrm>
                <a:off x="1463675" y="2664493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6" name="正方形/長方形 685">
                <a:extLst>
                  <a:ext uri="{FF2B5EF4-FFF2-40B4-BE49-F238E27FC236}">
                    <a16:creationId xmlns:a16="http://schemas.microsoft.com/office/drawing/2014/main" id="{70E5606F-5D15-E643-800F-7CD6C1F62CA5}"/>
                  </a:ext>
                </a:extLst>
              </p:cNvPr>
              <p:cNvSpPr/>
              <p:nvPr/>
            </p:nvSpPr>
            <p:spPr>
              <a:xfrm>
                <a:off x="1771650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正方形/長方形 686">
                <a:extLst>
                  <a:ext uri="{FF2B5EF4-FFF2-40B4-BE49-F238E27FC236}">
                    <a16:creationId xmlns:a16="http://schemas.microsoft.com/office/drawing/2014/main" id="{3914EA59-E08B-B54C-9CD9-517456FBB38E}"/>
                  </a:ext>
                </a:extLst>
              </p:cNvPr>
              <p:cNvSpPr/>
              <p:nvPr/>
            </p:nvSpPr>
            <p:spPr>
              <a:xfrm>
                <a:off x="2085975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正方形/長方形 687">
                <a:extLst>
                  <a:ext uri="{FF2B5EF4-FFF2-40B4-BE49-F238E27FC236}">
                    <a16:creationId xmlns:a16="http://schemas.microsoft.com/office/drawing/2014/main" id="{89249815-64F1-1240-99E9-8E1CF588176A}"/>
                  </a:ext>
                </a:extLst>
              </p:cNvPr>
              <p:cNvSpPr/>
              <p:nvPr/>
            </p:nvSpPr>
            <p:spPr>
              <a:xfrm>
                <a:off x="2390775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9" name="正方形/長方形 688">
                <a:extLst>
                  <a:ext uri="{FF2B5EF4-FFF2-40B4-BE49-F238E27FC236}">
                    <a16:creationId xmlns:a16="http://schemas.microsoft.com/office/drawing/2014/main" id="{1BF4538C-067E-214D-84DE-AA25FC645524}"/>
                  </a:ext>
                </a:extLst>
              </p:cNvPr>
              <p:cNvSpPr/>
              <p:nvPr/>
            </p:nvSpPr>
            <p:spPr>
              <a:xfrm>
                <a:off x="2698750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正方形/長方形 689">
                <a:extLst>
                  <a:ext uri="{FF2B5EF4-FFF2-40B4-BE49-F238E27FC236}">
                    <a16:creationId xmlns:a16="http://schemas.microsoft.com/office/drawing/2014/main" id="{33F9EDA9-9CFB-524F-97CF-9163638C3FF0}"/>
                  </a:ext>
                </a:extLst>
              </p:cNvPr>
              <p:cNvSpPr/>
              <p:nvPr/>
            </p:nvSpPr>
            <p:spPr>
              <a:xfrm>
                <a:off x="3009900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1" name="正方形/長方形 690">
              <a:extLst>
                <a:ext uri="{FF2B5EF4-FFF2-40B4-BE49-F238E27FC236}">
                  <a16:creationId xmlns:a16="http://schemas.microsoft.com/office/drawing/2014/main" id="{1CB7C222-343B-AB4F-96C2-BDDCA58C91C5}"/>
                </a:ext>
              </a:extLst>
            </p:cNvPr>
            <p:cNvSpPr/>
            <p:nvPr/>
          </p:nvSpPr>
          <p:spPr>
            <a:xfrm>
              <a:off x="5905980" y="4624364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92" name="グループ化 691">
              <a:extLst>
                <a:ext uri="{FF2B5EF4-FFF2-40B4-BE49-F238E27FC236}">
                  <a16:creationId xmlns:a16="http://schemas.microsoft.com/office/drawing/2014/main" id="{A038F966-045E-9F47-95C3-E9D55FEE9C66}"/>
                </a:ext>
              </a:extLst>
            </p:cNvPr>
            <p:cNvGrpSpPr/>
            <p:nvPr/>
          </p:nvGrpSpPr>
          <p:grpSpPr>
            <a:xfrm>
              <a:off x="2103766" y="6132316"/>
              <a:ext cx="3476714" cy="179584"/>
              <a:chOff x="844550" y="2661318"/>
              <a:chExt cx="2339975" cy="63318"/>
            </a:xfrm>
          </p:grpSpPr>
          <p:sp>
            <p:nvSpPr>
              <p:cNvPr id="693" name="正方形/長方形 692">
                <a:extLst>
                  <a:ext uri="{FF2B5EF4-FFF2-40B4-BE49-F238E27FC236}">
                    <a16:creationId xmlns:a16="http://schemas.microsoft.com/office/drawing/2014/main" id="{E80D554D-4F79-CD4A-96F2-924652EE14E2}"/>
                  </a:ext>
                </a:extLst>
              </p:cNvPr>
              <p:cNvSpPr/>
              <p:nvPr/>
            </p:nvSpPr>
            <p:spPr>
              <a:xfrm>
                <a:off x="844550" y="266131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正方形/長方形 693">
                <a:extLst>
                  <a:ext uri="{FF2B5EF4-FFF2-40B4-BE49-F238E27FC236}">
                    <a16:creationId xmlns:a16="http://schemas.microsoft.com/office/drawing/2014/main" id="{1CD34809-3B29-AB4E-965A-61B601BC9845}"/>
                  </a:ext>
                </a:extLst>
              </p:cNvPr>
              <p:cNvSpPr/>
              <p:nvPr/>
            </p:nvSpPr>
            <p:spPr>
              <a:xfrm>
                <a:off x="1155700" y="2664493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正方形/長方形 694">
                <a:extLst>
                  <a:ext uri="{FF2B5EF4-FFF2-40B4-BE49-F238E27FC236}">
                    <a16:creationId xmlns:a16="http://schemas.microsoft.com/office/drawing/2014/main" id="{221C17B1-C2DA-F641-99FA-B14114842889}"/>
                  </a:ext>
                </a:extLst>
              </p:cNvPr>
              <p:cNvSpPr/>
              <p:nvPr/>
            </p:nvSpPr>
            <p:spPr>
              <a:xfrm>
                <a:off x="1463675" y="2664493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正方形/長方形 695">
                <a:extLst>
                  <a:ext uri="{FF2B5EF4-FFF2-40B4-BE49-F238E27FC236}">
                    <a16:creationId xmlns:a16="http://schemas.microsoft.com/office/drawing/2014/main" id="{702DF981-49D6-2147-A863-052A60B933A7}"/>
                  </a:ext>
                </a:extLst>
              </p:cNvPr>
              <p:cNvSpPr/>
              <p:nvPr/>
            </p:nvSpPr>
            <p:spPr>
              <a:xfrm>
                <a:off x="1771650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7" name="正方形/長方形 696">
                <a:extLst>
                  <a:ext uri="{FF2B5EF4-FFF2-40B4-BE49-F238E27FC236}">
                    <a16:creationId xmlns:a16="http://schemas.microsoft.com/office/drawing/2014/main" id="{3D361111-8182-B445-8DF3-0B877197F685}"/>
                  </a:ext>
                </a:extLst>
              </p:cNvPr>
              <p:cNvSpPr/>
              <p:nvPr/>
            </p:nvSpPr>
            <p:spPr>
              <a:xfrm>
                <a:off x="2085975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正方形/長方形 697">
                <a:extLst>
                  <a:ext uri="{FF2B5EF4-FFF2-40B4-BE49-F238E27FC236}">
                    <a16:creationId xmlns:a16="http://schemas.microsoft.com/office/drawing/2014/main" id="{196AC3F3-ED3F-B840-8FD4-BC01DF9EA937}"/>
                  </a:ext>
                </a:extLst>
              </p:cNvPr>
              <p:cNvSpPr/>
              <p:nvPr/>
            </p:nvSpPr>
            <p:spPr>
              <a:xfrm>
                <a:off x="2390775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正方形/長方形 698">
                <a:extLst>
                  <a:ext uri="{FF2B5EF4-FFF2-40B4-BE49-F238E27FC236}">
                    <a16:creationId xmlns:a16="http://schemas.microsoft.com/office/drawing/2014/main" id="{B5542A42-D6B4-2D47-9546-0005A7A510D5}"/>
                  </a:ext>
                </a:extLst>
              </p:cNvPr>
              <p:cNvSpPr/>
              <p:nvPr/>
            </p:nvSpPr>
            <p:spPr>
              <a:xfrm>
                <a:off x="2698750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0" name="正方形/長方形 699">
                <a:extLst>
                  <a:ext uri="{FF2B5EF4-FFF2-40B4-BE49-F238E27FC236}">
                    <a16:creationId xmlns:a16="http://schemas.microsoft.com/office/drawing/2014/main" id="{1BBF12B0-8754-D54B-8D66-DC9670B03219}"/>
                  </a:ext>
                </a:extLst>
              </p:cNvPr>
              <p:cNvSpPr/>
              <p:nvPr/>
            </p:nvSpPr>
            <p:spPr>
              <a:xfrm>
                <a:off x="3009900" y="2667668"/>
                <a:ext cx="174625" cy="56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01" name="正方形/長方形 700">
              <a:extLst>
                <a:ext uri="{FF2B5EF4-FFF2-40B4-BE49-F238E27FC236}">
                  <a16:creationId xmlns:a16="http://schemas.microsoft.com/office/drawing/2014/main" id="{AE837489-270F-7749-84D0-C2FDA8195401}"/>
                </a:ext>
              </a:extLst>
            </p:cNvPr>
            <p:cNvSpPr/>
            <p:nvPr/>
          </p:nvSpPr>
          <p:spPr>
            <a:xfrm>
              <a:off x="6481501" y="4624364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正方形/長方形 701">
              <a:extLst>
                <a:ext uri="{FF2B5EF4-FFF2-40B4-BE49-F238E27FC236}">
                  <a16:creationId xmlns:a16="http://schemas.microsoft.com/office/drawing/2014/main" id="{6AFFAFF8-94FB-CB4E-BAD8-716B54DC48EC}"/>
                </a:ext>
              </a:extLst>
            </p:cNvPr>
            <p:cNvSpPr/>
            <p:nvPr/>
          </p:nvSpPr>
          <p:spPr>
            <a:xfrm>
              <a:off x="7061739" y="4624364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正方形/長方形 702">
              <a:extLst>
                <a:ext uri="{FF2B5EF4-FFF2-40B4-BE49-F238E27FC236}">
                  <a16:creationId xmlns:a16="http://schemas.microsoft.com/office/drawing/2014/main" id="{B5B488A8-6ED2-E54F-9B67-449CFBB7FD89}"/>
                </a:ext>
              </a:extLst>
            </p:cNvPr>
            <p:cNvSpPr/>
            <p:nvPr/>
          </p:nvSpPr>
          <p:spPr>
            <a:xfrm>
              <a:off x="7637260" y="4624364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正方形/長方形 703">
              <a:extLst>
                <a:ext uri="{FF2B5EF4-FFF2-40B4-BE49-F238E27FC236}">
                  <a16:creationId xmlns:a16="http://schemas.microsoft.com/office/drawing/2014/main" id="{E1FC37C5-3698-6E41-B80A-C365966C6A43}"/>
                </a:ext>
              </a:extLst>
            </p:cNvPr>
            <p:cNvSpPr/>
            <p:nvPr/>
          </p:nvSpPr>
          <p:spPr>
            <a:xfrm>
              <a:off x="8212781" y="4633369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正方形/長方形 704">
              <a:extLst>
                <a:ext uri="{FF2B5EF4-FFF2-40B4-BE49-F238E27FC236}">
                  <a16:creationId xmlns:a16="http://schemas.microsoft.com/office/drawing/2014/main" id="{2A990E09-7C93-1646-AC87-2B15C037D7EA}"/>
                </a:ext>
              </a:extLst>
            </p:cNvPr>
            <p:cNvSpPr/>
            <p:nvPr/>
          </p:nvSpPr>
          <p:spPr>
            <a:xfrm>
              <a:off x="5905980" y="6137203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正方形/長方形 705">
              <a:extLst>
                <a:ext uri="{FF2B5EF4-FFF2-40B4-BE49-F238E27FC236}">
                  <a16:creationId xmlns:a16="http://schemas.microsoft.com/office/drawing/2014/main" id="{09A45B53-131F-BF4E-950A-D9ACEC5B8F65}"/>
                </a:ext>
              </a:extLst>
            </p:cNvPr>
            <p:cNvSpPr/>
            <p:nvPr/>
          </p:nvSpPr>
          <p:spPr>
            <a:xfrm>
              <a:off x="6481501" y="6137203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正方形/長方形 706">
              <a:extLst>
                <a:ext uri="{FF2B5EF4-FFF2-40B4-BE49-F238E27FC236}">
                  <a16:creationId xmlns:a16="http://schemas.microsoft.com/office/drawing/2014/main" id="{BC825094-6AF4-9B43-B1E8-10F1D8895896}"/>
                </a:ext>
              </a:extLst>
            </p:cNvPr>
            <p:cNvSpPr/>
            <p:nvPr/>
          </p:nvSpPr>
          <p:spPr>
            <a:xfrm>
              <a:off x="7061739" y="6137203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正方形/長方形 707">
              <a:extLst>
                <a:ext uri="{FF2B5EF4-FFF2-40B4-BE49-F238E27FC236}">
                  <a16:creationId xmlns:a16="http://schemas.microsoft.com/office/drawing/2014/main" id="{763783EA-ED88-404F-8F81-1A93B3201B06}"/>
                </a:ext>
              </a:extLst>
            </p:cNvPr>
            <p:cNvSpPr/>
            <p:nvPr/>
          </p:nvSpPr>
          <p:spPr>
            <a:xfrm>
              <a:off x="7637260" y="6137203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正方形/長方形 708">
              <a:extLst>
                <a:ext uri="{FF2B5EF4-FFF2-40B4-BE49-F238E27FC236}">
                  <a16:creationId xmlns:a16="http://schemas.microsoft.com/office/drawing/2014/main" id="{A374918D-32AA-8C49-AF12-758B79CCDC89}"/>
                </a:ext>
              </a:extLst>
            </p:cNvPr>
            <p:cNvSpPr/>
            <p:nvPr/>
          </p:nvSpPr>
          <p:spPr>
            <a:xfrm>
              <a:off x="8212781" y="6146208"/>
              <a:ext cx="259456" cy="12966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円/楕円 709">
              <a:extLst>
                <a:ext uri="{FF2B5EF4-FFF2-40B4-BE49-F238E27FC236}">
                  <a16:creationId xmlns:a16="http://schemas.microsoft.com/office/drawing/2014/main" id="{FB6C7100-C389-3C42-BCD4-7AEEAA58F934}"/>
                </a:ext>
              </a:extLst>
            </p:cNvPr>
            <p:cNvSpPr/>
            <p:nvPr/>
          </p:nvSpPr>
          <p:spPr>
            <a:xfrm>
              <a:off x="7637260" y="5067385"/>
              <a:ext cx="175356" cy="1753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円/楕円 710">
              <a:extLst>
                <a:ext uri="{FF2B5EF4-FFF2-40B4-BE49-F238E27FC236}">
                  <a16:creationId xmlns:a16="http://schemas.microsoft.com/office/drawing/2014/main" id="{3738EA57-512D-4C40-806C-EF49121AC1F2}"/>
                </a:ext>
              </a:extLst>
            </p:cNvPr>
            <p:cNvSpPr/>
            <p:nvPr/>
          </p:nvSpPr>
          <p:spPr>
            <a:xfrm>
              <a:off x="2150860" y="5736458"/>
              <a:ext cx="175356" cy="1753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円/楕円 711">
              <a:extLst>
                <a:ext uri="{FF2B5EF4-FFF2-40B4-BE49-F238E27FC236}">
                  <a16:creationId xmlns:a16="http://schemas.microsoft.com/office/drawing/2014/main" id="{736E75D9-CEDF-1148-B333-F026A5A42B52}"/>
                </a:ext>
              </a:extLst>
            </p:cNvPr>
            <p:cNvSpPr/>
            <p:nvPr/>
          </p:nvSpPr>
          <p:spPr>
            <a:xfrm>
              <a:off x="4667320" y="5068917"/>
              <a:ext cx="175356" cy="1753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13" name="円/楕円 712">
              <a:extLst>
                <a:ext uri="{FF2B5EF4-FFF2-40B4-BE49-F238E27FC236}">
                  <a16:creationId xmlns:a16="http://schemas.microsoft.com/office/drawing/2014/main" id="{C669BFF5-3C9A-FD40-A621-42EFDEC464F3}"/>
                </a:ext>
              </a:extLst>
            </p:cNvPr>
            <p:cNvSpPr/>
            <p:nvPr/>
          </p:nvSpPr>
          <p:spPr>
            <a:xfrm>
              <a:off x="5637476" y="5715688"/>
              <a:ext cx="175356" cy="1753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714" name="円/楕円 713">
              <a:extLst>
                <a:ext uri="{FF2B5EF4-FFF2-40B4-BE49-F238E27FC236}">
                  <a16:creationId xmlns:a16="http://schemas.microsoft.com/office/drawing/2014/main" id="{B2F0412F-1DC5-EB45-B31B-1CACA671DCDB}"/>
                </a:ext>
              </a:extLst>
            </p:cNvPr>
            <p:cNvSpPr/>
            <p:nvPr/>
          </p:nvSpPr>
          <p:spPr>
            <a:xfrm>
              <a:off x="4890344" y="5370000"/>
              <a:ext cx="175356" cy="1753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256295-8088-164D-8A73-4FDADF29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ハードウェア</a:t>
            </a:r>
            <a:r>
              <a:rPr kumimoji="1" lang="ja-JP" altLang="en-US"/>
              <a:t>修理・開発関係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B1614B-689F-2648-9C1D-D43F30AF5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559"/>
            <a:ext cx="10515600" cy="4351338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ROC</a:t>
            </a:r>
            <a:r>
              <a:rPr kumimoji="1" lang="ja-JP" altLang="en-US"/>
              <a:t>の修理</a:t>
            </a:r>
            <a:endParaRPr kumimoji="1" lang="en-US" altLang="ja-JP" dirty="0"/>
          </a:p>
          <a:p>
            <a:pPr lvl="1"/>
            <a:r>
              <a:rPr lang="ja-JP" altLang="en-US"/>
              <a:t>これまでに</a:t>
            </a:r>
            <a:r>
              <a:rPr lang="en-US" altLang="ja-JP" dirty="0"/>
              <a:t>Class-1</a:t>
            </a:r>
            <a:r>
              <a:rPr lang="ja-JP" altLang="en-US"/>
              <a:t>を</a:t>
            </a:r>
            <a:r>
              <a:rPr lang="en-US" altLang="ja-JP" dirty="0"/>
              <a:t>13</a:t>
            </a:r>
            <a:r>
              <a:rPr lang="ja-JP" altLang="en-US"/>
              <a:t>台</a:t>
            </a:r>
            <a:r>
              <a:rPr lang="en-US" altLang="ja-JP" dirty="0"/>
              <a:t>BNL</a:t>
            </a:r>
            <a:r>
              <a:rPr lang="ja-JP" altLang="en-US"/>
              <a:t>に輸出。先週修理から帰ってきた</a:t>
            </a:r>
            <a:r>
              <a:rPr lang="en-US" altLang="ja-JP" dirty="0"/>
              <a:t>6</a:t>
            </a:r>
            <a:r>
              <a:rPr lang="ja-JP" altLang="en-US"/>
              <a:t>台の内、</a:t>
            </a:r>
            <a:r>
              <a:rPr lang="en-US" altLang="ja-JP" dirty="0"/>
              <a:t>2</a:t>
            </a:r>
            <a:r>
              <a:rPr lang="ja-JP" altLang="en-US"/>
              <a:t>台が</a:t>
            </a:r>
            <a:r>
              <a:rPr lang="en-US" altLang="ja-JP" dirty="0"/>
              <a:t>Class-1</a:t>
            </a:r>
            <a:r>
              <a:rPr lang="ja-JP" altLang="en-US"/>
              <a:t>になりそう。残り</a:t>
            </a:r>
            <a:r>
              <a:rPr lang="en-US" altLang="ja-JP" dirty="0"/>
              <a:t>1</a:t>
            </a:r>
            <a:r>
              <a:rPr lang="ja-JP" altLang="en-US"/>
              <a:t>台の</a:t>
            </a:r>
            <a:r>
              <a:rPr lang="en-US" altLang="ja-JP" dirty="0"/>
              <a:t>Class-1</a:t>
            </a:r>
            <a:r>
              <a:rPr lang="ja-JP" altLang="en-US"/>
              <a:t>を最優先で準備する。</a:t>
            </a:r>
            <a:endParaRPr lang="en-US" altLang="ja-JP" dirty="0"/>
          </a:p>
          <a:p>
            <a:r>
              <a:rPr lang="en-US" altLang="ja-JP" dirty="0"/>
              <a:t>LVDS Terminator</a:t>
            </a:r>
          </a:p>
          <a:p>
            <a:pPr lvl="1"/>
            <a:r>
              <a:rPr lang="en-US" altLang="ja-JP" dirty="0"/>
              <a:t>10/20</a:t>
            </a:r>
            <a:r>
              <a:rPr lang="ja-JP" altLang="en-US"/>
              <a:t>日に試作</a:t>
            </a:r>
            <a:r>
              <a:rPr lang="en-US" altLang="ja-JP" dirty="0"/>
              <a:t>8</a:t>
            </a:r>
            <a:r>
              <a:rPr lang="ja-JP" altLang="en-US"/>
              <a:t>台納品予定。評価後</a:t>
            </a:r>
            <a:r>
              <a:rPr lang="en-US" altLang="ja-JP" dirty="0"/>
              <a:t>BNL</a:t>
            </a:r>
            <a:r>
              <a:rPr lang="ja-JP" altLang="en-US"/>
              <a:t>へ輸出。</a:t>
            </a:r>
            <a:r>
              <a:rPr lang="en-US" altLang="ja-JP" dirty="0"/>
              <a:t>BNL</a:t>
            </a:r>
            <a:r>
              <a:rPr lang="ja-JP" altLang="en-US"/>
              <a:t>で</a:t>
            </a:r>
            <a:r>
              <a:rPr lang="en-US" altLang="ja-JP" dirty="0"/>
              <a:t>Felix</a:t>
            </a:r>
            <a:r>
              <a:rPr lang="ja-JP" altLang="en-US"/>
              <a:t>を使って再評価。</a:t>
            </a:r>
            <a:endParaRPr lang="en-US" altLang="ja-JP" dirty="0"/>
          </a:p>
          <a:p>
            <a:pPr lvl="1"/>
            <a:r>
              <a:rPr lang="ja-JP" altLang="en-US"/>
              <a:t>引き続き</a:t>
            </a:r>
            <a:r>
              <a:rPr lang="en-US" altLang="ja-JP" dirty="0"/>
              <a:t>Fake hit</a:t>
            </a:r>
            <a:r>
              <a:rPr lang="ja-JP" altLang="en-US"/>
              <a:t>の原因調査。</a:t>
            </a:r>
            <a:r>
              <a:rPr lang="en-US" altLang="ja-JP" dirty="0"/>
              <a:t>ROC</a:t>
            </a:r>
            <a:r>
              <a:rPr lang="ja-JP" altLang="en-US"/>
              <a:t>の</a:t>
            </a:r>
            <a:r>
              <a:rPr lang="en-US" altLang="ja-JP" dirty="0"/>
              <a:t>Data FPGA</a:t>
            </a:r>
            <a:r>
              <a:rPr lang="ja-JP" altLang="en-US"/>
              <a:t>裏のチップ抵抗で波形観測実施するか？</a:t>
            </a:r>
            <a:endParaRPr lang="en-US" altLang="ja-JP" dirty="0"/>
          </a:p>
          <a:p>
            <a:r>
              <a:rPr lang="ja-JP" altLang="en-US"/>
              <a:t>マイクロ同軸</a:t>
            </a:r>
            <a:endParaRPr lang="en-US" altLang="ja-JP" dirty="0"/>
          </a:p>
          <a:p>
            <a:pPr lvl="1"/>
            <a:r>
              <a:rPr lang="en-US" altLang="ja-JP" dirty="0"/>
              <a:t>11</a:t>
            </a:r>
            <a:r>
              <a:rPr lang="ja-JP" altLang="en-US"/>
              <a:t>月後半に中性子線照射予定。</a:t>
            </a:r>
            <a:endParaRPr lang="en-US" altLang="ja-JP" dirty="0"/>
          </a:p>
          <a:p>
            <a:pPr lvl="1"/>
            <a:r>
              <a:rPr lang="ja-JP" altLang="en-US"/>
              <a:t>その後に</a:t>
            </a:r>
            <a:r>
              <a:rPr lang="en-US" altLang="ja-JP" dirty="0"/>
              <a:t>s</a:t>
            </a:r>
            <a:r>
              <a:rPr lang="ja-JP" altLang="en-US"/>
              <a:t>パラメータ等の伝送性能再測定予定。</a:t>
            </a:r>
            <a:endParaRPr lang="en-US" altLang="ja-JP" dirty="0"/>
          </a:p>
          <a:p>
            <a:pPr lvl="1"/>
            <a:r>
              <a:rPr kumimoji="1" lang="ja-JP" altLang="en-US"/>
              <a:t>高</a:t>
            </a:r>
            <a:r>
              <a:rPr lang="ja-JP" altLang="en-US"/>
              <a:t>電圧</a:t>
            </a:r>
            <a:r>
              <a:rPr kumimoji="1" lang="ja-JP" altLang="en-US"/>
              <a:t>ブレークダウン</a:t>
            </a:r>
            <a:r>
              <a:rPr lang="ja-JP" altLang="en-US"/>
              <a:t>測定など、他の評価項目など検討。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89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87BE9-82B9-6A47-BE23-E7759895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テストベンチデバッグ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575632-602C-1B4A-87AD-CE7B7FCA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D3</a:t>
            </a:r>
            <a:r>
              <a:rPr kumimoji="1" lang="ja-JP" altLang="en-US"/>
              <a:t>ポートのデータ欠け問題の調査</a:t>
            </a:r>
            <a:endParaRPr kumimoji="1" lang="en-US" altLang="ja-JP" dirty="0"/>
          </a:p>
          <a:p>
            <a:pPr lvl="1"/>
            <a:r>
              <a:rPr kumimoji="1" lang="ja-JP" altLang="en-US"/>
              <a:t>高速オシロ測定の結果、</a:t>
            </a:r>
            <a:r>
              <a:rPr kumimoji="1" lang="en-US" altLang="ja-JP" dirty="0"/>
              <a:t>FPHX</a:t>
            </a:r>
            <a:r>
              <a:rPr kumimoji="1" lang="ja-JP" altLang="en-US"/>
              <a:t>チップの状態が疑われている。</a:t>
            </a:r>
            <a:r>
              <a:rPr kumimoji="1" lang="en-US" altLang="ja-JP" dirty="0"/>
              <a:t>BEX</a:t>
            </a:r>
            <a:r>
              <a:rPr kumimoji="1" lang="ja-JP" altLang="en-US"/>
              <a:t>無しで症状が見られるので、</a:t>
            </a:r>
            <a:r>
              <a:rPr kumimoji="1" lang="en-US" altLang="ja-JP" dirty="0" err="1"/>
              <a:t>Readbacker</a:t>
            </a:r>
            <a:r>
              <a:rPr kumimoji="1" lang="ja-JP" altLang="en-US"/>
              <a:t>で</a:t>
            </a:r>
            <a:r>
              <a:rPr kumimoji="1" lang="en-US" altLang="ja-JP" dirty="0"/>
              <a:t>FPHX</a:t>
            </a:r>
            <a:r>
              <a:rPr kumimoji="1" lang="ja-JP" altLang="en-US"/>
              <a:t>のチップの状態を確認中</a:t>
            </a:r>
            <a:endParaRPr kumimoji="1" lang="en-US" altLang="ja-JP" dirty="0"/>
          </a:p>
          <a:p>
            <a:r>
              <a:rPr lang="en-US" altLang="ja-JP" dirty="0"/>
              <a:t>INTT</a:t>
            </a:r>
            <a:r>
              <a:rPr lang="ja-JP" altLang="en-US"/>
              <a:t>シリコン検出器における集荷率のバイアス電圧依存性</a:t>
            </a:r>
            <a:endParaRPr lang="en-US" altLang="ja-JP" dirty="0"/>
          </a:p>
          <a:p>
            <a:pPr lvl="1"/>
            <a:r>
              <a:rPr lang="ja-JP" altLang="en-US"/>
              <a:t>理研テストベンチで</a:t>
            </a:r>
            <a:r>
              <a:rPr lang="en-US" altLang="ja-JP" dirty="0"/>
              <a:t>External Trigger</a:t>
            </a:r>
            <a:r>
              <a:rPr lang="ja-JP" altLang="en-US"/>
              <a:t>のセットアップ</a:t>
            </a:r>
            <a:r>
              <a:rPr lang="en-US" altLang="ja-JP" dirty="0"/>
              <a:t> </a:t>
            </a:r>
          </a:p>
          <a:p>
            <a:pPr lvl="1"/>
            <a:r>
              <a:rPr lang="ja-JP" altLang="en-US"/>
              <a:t>線源測定、信号振幅のバイアス電圧依存性、</a:t>
            </a:r>
            <a:r>
              <a:rPr lang="en-US" altLang="ja-JP" dirty="0"/>
              <a:t> ROOT</a:t>
            </a:r>
            <a:r>
              <a:rPr lang="ja-JP" altLang="en-US"/>
              <a:t>解析</a:t>
            </a:r>
            <a:endParaRPr kumimoji="1" lang="ja-JP" altLang="en-US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D2FDCD-E191-0142-A476-005E135F2ADB}"/>
              </a:ext>
            </a:extLst>
          </p:cNvPr>
          <p:cNvSpPr/>
          <p:nvPr/>
        </p:nvSpPr>
        <p:spPr>
          <a:xfrm>
            <a:off x="1016000" y="2946400"/>
            <a:ext cx="9764889" cy="14788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FB3715-1AD1-B14F-A431-8F43303AAC67}"/>
              </a:ext>
            </a:extLst>
          </p:cNvPr>
          <p:cNvSpPr txBox="1"/>
          <p:nvPr/>
        </p:nvSpPr>
        <p:spPr>
          <a:xfrm>
            <a:off x="9322475" y="40559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１ページ目と同じ</a:t>
            </a:r>
          </a:p>
        </p:txBody>
      </p:sp>
    </p:spTree>
    <p:extLst>
      <p:ext uri="{BB962C8B-B14F-4D97-AF65-F5344CB8AC3E}">
        <p14:creationId xmlns:p14="http://schemas.microsoft.com/office/powerpoint/2010/main" val="40379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688254-D87E-E24D-8F04-97E73078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Symptom Identification Tag in Calibration Database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3729B3-B1CB-FD47-BA89-B8691EB3C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19" y="3338579"/>
            <a:ext cx="1955848" cy="2170652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823C84F-6183-AD2A-CC20-C759A6B78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96" y="1635177"/>
            <a:ext cx="10515600" cy="14060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ED69934-0E3A-F04C-BACF-E1FDB25A1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831" y="3378492"/>
            <a:ext cx="2216257" cy="21307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E5E10B-CB30-6255-9227-F81441C4C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9137543" y="3335648"/>
            <a:ext cx="2216257" cy="23002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D008C3B-F91D-FA44-8A34-9D8E8338B3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257" y="3385037"/>
            <a:ext cx="1994118" cy="21176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10C232C-A927-4C42-9284-CB8BB011A0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0" y="3422707"/>
            <a:ext cx="2025114" cy="211899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234D72-73A7-1C44-85B2-16C832B19458}"/>
              </a:ext>
            </a:extLst>
          </p:cNvPr>
          <p:cNvSpPr txBox="1"/>
          <p:nvPr/>
        </p:nvSpPr>
        <p:spPr>
          <a:xfrm>
            <a:off x="9505151" y="5466387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Slope anomaly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F1B8C2-7140-D54D-9B34-0EAFAE8A21FD}"/>
              </a:ext>
            </a:extLst>
          </p:cNvPr>
          <p:cNvSpPr txBox="1"/>
          <p:nvPr/>
        </p:nvSpPr>
        <p:spPr>
          <a:xfrm>
            <a:off x="980131" y="563592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/>
              <a:t>mpty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97A2BA-277F-794F-BBED-BA483CEF8B0C}"/>
              </a:ext>
            </a:extLst>
          </p:cNvPr>
          <p:cNvSpPr txBox="1"/>
          <p:nvPr/>
        </p:nvSpPr>
        <p:spPr>
          <a:xfrm>
            <a:off x="3054458" y="5569545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Partial drop</a:t>
            </a:r>
          </a:p>
          <a:p>
            <a:r>
              <a:rPr kumimoji="1" lang="en-US" altLang="ja-JP" dirty="0"/>
              <a:t>0-63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B3C728-7B91-0E4B-8872-911AB8F6B5BC}"/>
              </a:ext>
            </a:extLst>
          </p:cNvPr>
          <p:cNvSpPr txBox="1"/>
          <p:nvPr/>
        </p:nvSpPr>
        <p:spPr>
          <a:xfrm>
            <a:off x="5368314" y="5569545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Half Entry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7AE3F7-9B56-B146-99C7-32F0860BA996}"/>
              </a:ext>
            </a:extLst>
          </p:cNvPr>
          <p:cNvSpPr txBox="1"/>
          <p:nvPr/>
        </p:nvSpPr>
        <p:spPr>
          <a:xfrm>
            <a:off x="7273167" y="5569545"/>
            <a:ext cx="1898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Slope/threshold</a:t>
            </a:r>
          </a:p>
          <a:p>
            <a:r>
              <a:rPr lang="en-US" altLang="ja-JP" dirty="0"/>
              <a:t> anomaly</a:t>
            </a:r>
          </a:p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90D3D1-96BA-E441-A85C-32FF67B12268}"/>
              </a:ext>
            </a:extLst>
          </p:cNvPr>
          <p:cNvSpPr txBox="1"/>
          <p:nvPr/>
        </p:nvSpPr>
        <p:spPr>
          <a:xfrm>
            <a:off x="1630852" y="6310104"/>
            <a:ext cx="80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Ladder QA</a:t>
            </a:r>
            <a:r>
              <a:rPr kumimoji="1" lang="ja-JP" altLang="en-US"/>
              <a:t>で未分類の症状をさらにカテゴライズするアルゴリズムを開発。</a:t>
            </a:r>
          </a:p>
        </p:txBody>
      </p:sp>
    </p:spTree>
    <p:extLst>
      <p:ext uri="{BB962C8B-B14F-4D97-AF65-F5344CB8AC3E}">
        <p14:creationId xmlns:p14="http://schemas.microsoft.com/office/powerpoint/2010/main" val="39357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D8625-6510-9244-B106-0C62CE27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08"/>
            <a:ext cx="10515600" cy="1325563"/>
          </a:xfrm>
        </p:spPr>
        <p:txBody>
          <a:bodyPr/>
          <a:lstStyle/>
          <a:p>
            <a:r>
              <a:rPr kumimoji="1" lang="ja-JP" altLang="en-US"/>
              <a:t>宇宙線解析のゴール</a:t>
            </a:r>
            <a:r>
              <a:rPr kumimoji="1" lang="en-US" altLang="ja-JP" dirty="0"/>
              <a:t>(1)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97E27D-283A-E647-9824-311090056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4" y="1237831"/>
            <a:ext cx="10515600" cy="5356191"/>
          </a:xfrm>
        </p:spPr>
        <p:txBody>
          <a:bodyPr/>
          <a:lstStyle/>
          <a:p>
            <a:r>
              <a:rPr lang="en-US" altLang="ja-JP" dirty="0"/>
              <a:t>2021</a:t>
            </a:r>
            <a:r>
              <a:rPr lang="ja-JP" altLang="en-US"/>
              <a:t>東北大ビームテストの解析で検出効率</a:t>
            </a:r>
            <a:r>
              <a:rPr lang="en-US" altLang="ja-JP" dirty="0"/>
              <a:t>99%</a:t>
            </a:r>
            <a:r>
              <a:rPr lang="ja-JP" altLang="en-US"/>
              <a:t>が出たが、</a:t>
            </a:r>
            <a:r>
              <a:rPr lang="en-US" altLang="ja-JP" dirty="0"/>
              <a:t>Residual</a:t>
            </a:r>
            <a:r>
              <a:rPr lang="ja-JP" altLang="en-US"/>
              <a:t>の範囲を</a:t>
            </a:r>
            <a:r>
              <a:rPr lang="en-US" altLang="ja-JP" dirty="0"/>
              <a:t>[0-255]</a:t>
            </a:r>
            <a:r>
              <a:rPr lang="ja-JP" altLang="en-US"/>
              <a:t>ストリップと広範囲にとる必要があった。</a:t>
            </a:r>
            <a:endParaRPr lang="en-US" altLang="ja-JP" dirty="0"/>
          </a:p>
          <a:p>
            <a:r>
              <a:rPr lang="ja-JP" altLang="en-US"/>
              <a:t>実測した</a:t>
            </a:r>
            <a:r>
              <a:rPr lang="en-US" altLang="ja-JP" dirty="0"/>
              <a:t>Tail</a:t>
            </a:r>
            <a:r>
              <a:rPr lang="ja-JP" altLang="en-US"/>
              <a:t>が</a:t>
            </a:r>
            <a:r>
              <a:rPr lang="en-US" altLang="ja-JP" dirty="0"/>
              <a:t>GEANT</a:t>
            </a:r>
            <a:r>
              <a:rPr lang="ja-JP" altLang="en-US"/>
              <a:t>シミュレーションよりも厚く、アクシデンタルバックグラウンドなのかクーロン散乱などの</a:t>
            </a:r>
            <a:r>
              <a:rPr lang="en-US" altLang="ja-JP" dirty="0"/>
              <a:t>True</a:t>
            </a:r>
            <a:r>
              <a:rPr lang="ja-JP" altLang="en-US"/>
              <a:t>事象なのかの検証が必要。</a:t>
            </a:r>
            <a:endParaRPr lang="en-US" altLang="ja-JP" dirty="0"/>
          </a:p>
          <a:p>
            <a:r>
              <a:rPr lang="en-US" altLang="ja-JP" dirty="0"/>
              <a:t>Cheng-Wei</a:t>
            </a:r>
            <a:r>
              <a:rPr lang="ja-JP" altLang="en-US"/>
              <a:t>のアクシデンタルバックグラウンド見積りによると、</a:t>
            </a:r>
            <a:r>
              <a:rPr lang="en-US" altLang="ja-JP" dirty="0"/>
              <a:t>tail</a:t>
            </a:r>
            <a:r>
              <a:rPr lang="ja-JP" altLang="en-US"/>
              <a:t>の厚みはマイナーな一部しか説明しない。以下の疑問に言及する必要がある。</a:t>
            </a:r>
            <a:endParaRPr lang="en-US" altLang="ja-JP" dirty="0"/>
          </a:p>
          <a:p>
            <a:pPr lvl="1"/>
            <a:r>
              <a:rPr lang="ja-JP" altLang="en-US"/>
              <a:t>バックグラウンドの見積方法は妥当か？</a:t>
            </a:r>
            <a:endParaRPr lang="en-US" altLang="ja-JP" dirty="0"/>
          </a:p>
          <a:p>
            <a:pPr lvl="1"/>
            <a:r>
              <a:rPr lang="ja-JP" altLang="en-US"/>
              <a:t>残りはクーロン散乱で定量的に説明できるか？</a:t>
            </a:r>
            <a:endParaRPr lang="en-US" altLang="ja-JP" dirty="0"/>
          </a:p>
          <a:p>
            <a:r>
              <a:rPr lang="ja-JP" altLang="en-US"/>
              <a:t>上記の疑問に答えるのは簡単ではない。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B09F1-06BD-4244-A579-C0D1375F7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65803" y="3760369"/>
            <a:ext cx="1983891" cy="39979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AF5B00-4350-7E46-8532-7405B2CB54D3}"/>
              </a:ext>
            </a:extLst>
          </p:cNvPr>
          <p:cNvSpPr txBox="1"/>
          <p:nvPr/>
        </p:nvSpPr>
        <p:spPr>
          <a:xfrm>
            <a:off x="8919026" y="4637101"/>
            <a:ext cx="22797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22/08/17 INTT Collab Meeting (Cheng-Wei)</a:t>
            </a:r>
            <a:endParaRPr kumimoji="1" lang="ja-JP" altLang="en-US" sz="800"/>
          </a:p>
        </p:txBody>
      </p:sp>
    </p:spTree>
    <p:extLst>
      <p:ext uri="{BB962C8B-B14F-4D97-AF65-F5344CB8AC3E}">
        <p14:creationId xmlns:p14="http://schemas.microsoft.com/office/powerpoint/2010/main" val="373737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52FC2-9414-AC49-8999-C125D31B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宇宙線解析のゴール</a:t>
            </a:r>
            <a:r>
              <a:rPr kumimoji="1" lang="en-US" altLang="ja-JP" dirty="0"/>
              <a:t>(2)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8D09EA-5D16-7344-85DA-9DE4C5A1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kumimoji="1" lang="ja-JP" altLang="en-US"/>
              <a:t>そこで、バックグラウンドがほぼないと仮定できる宇宙線で検証する。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Residual</a:t>
            </a:r>
            <a:r>
              <a:rPr kumimoji="1" lang="ja-JP" altLang="en-US"/>
              <a:t>分布の</a:t>
            </a:r>
            <a:r>
              <a:rPr kumimoji="1" lang="en-US" altLang="ja-JP" dirty="0"/>
              <a:t>Tail</a:t>
            </a:r>
            <a:r>
              <a:rPr kumimoji="1" lang="ja-JP" altLang="en-US"/>
              <a:t>の厚みは</a:t>
            </a:r>
            <a:r>
              <a:rPr kumimoji="1" lang="en-US" altLang="ja-JP" dirty="0"/>
              <a:t>Beam</a:t>
            </a:r>
            <a:r>
              <a:rPr kumimoji="1" lang="ja-JP" altLang="en-US"/>
              <a:t>と同じか？</a:t>
            </a:r>
            <a:endParaRPr kumimoji="1" lang="en-US" altLang="ja-JP" dirty="0"/>
          </a:p>
          <a:p>
            <a:pPr lvl="2"/>
            <a:r>
              <a:rPr lang="ja-JP" altLang="en-US"/>
              <a:t>同じ場合の解釈：</a:t>
            </a:r>
            <a:r>
              <a:rPr lang="en-US" altLang="ja-JP" dirty="0"/>
              <a:t>Tail</a:t>
            </a:r>
            <a:r>
              <a:rPr lang="ja-JP" altLang="en-US"/>
              <a:t>は</a:t>
            </a:r>
            <a:r>
              <a:rPr lang="en-US" altLang="ja-JP" dirty="0"/>
              <a:t>True</a:t>
            </a:r>
            <a:r>
              <a:rPr lang="ja-JP" altLang="en-US"/>
              <a:t>の広角散乱事象と考えて良さそう。</a:t>
            </a:r>
            <a:endParaRPr lang="en-US" altLang="ja-JP" dirty="0"/>
          </a:p>
          <a:p>
            <a:pPr lvl="2"/>
            <a:r>
              <a:rPr lang="ja-JP" altLang="en-US"/>
              <a:t>宇宙線の方が薄い場合の解釈：</a:t>
            </a:r>
            <a:endParaRPr lang="en-US" altLang="ja-JP" dirty="0"/>
          </a:p>
          <a:p>
            <a:pPr lvl="3"/>
            <a:r>
              <a:rPr lang="en-US" altLang="ja-JP" dirty="0"/>
              <a:t>Cheng-Wei</a:t>
            </a:r>
            <a:r>
              <a:rPr lang="ja-JP" altLang="en-US"/>
              <a:t>のアクシデンタルバックグラウンド見積が</a:t>
            </a:r>
            <a:r>
              <a:rPr lang="en-US" altLang="ja-JP" dirty="0"/>
              <a:t>underestimate</a:t>
            </a:r>
            <a:r>
              <a:rPr lang="ja-JP" altLang="en-US"/>
              <a:t>している。</a:t>
            </a:r>
            <a:endParaRPr lang="en-US" altLang="ja-JP" dirty="0"/>
          </a:p>
          <a:p>
            <a:pPr lvl="3"/>
            <a:r>
              <a:rPr lang="ja-JP" altLang="en-US"/>
              <a:t>広角散乱の分布がエネルギーや入射角の違いのために、ビームと宇宙線で違う。</a:t>
            </a:r>
            <a:endParaRPr lang="en-US" altLang="ja-JP" dirty="0"/>
          </a:p>
          <a:p>
            <a:pPr lvl="1"/>
            <a:r>
              <a:rPr lang="ja-JP" altLang="en-US"/>
              <a:t>上記の質問に答えるために、宇宙線でシミュレーションを走らせて検証する。</a:t>
            </a:r>
            <a:endParaRPr lang="en-US" altLang="ja-JP" dirty="0"/>
          </a:p>
          <a:p>
            <a:pPr lvl="2"/>
            <a:r>
              <a:rPr lang="en-US" altLang="ja-JP" dirty="0"/>
              <a:t>GEANT</a:t>
            </a:r>
            <a:r>
              <a:rPr lang="ja-JP" altLang="en-US"/>
              <a:t>で実測</a:t>
            </a:r>
            <a:r>
              <a:rPr lang="en-US" altLang="ja-JP" dirty="0"/>
              <a:t>Tail</a:t>
            </a:r>
            <a:r>
              <a:rPr lang="ja-JP" altLang="en-US"/>
              <a:t>を再現した場合：広角散乱の影響は小さく、やはりビーム実験のアクシデンタルバックグラウンド見積が</a:t>
            </a:r>
            <a:r>
              <a:rPr lang="en-US" altLang="ja-JP" dirty="0"/>
              <a:t>underestimate</a:t>
            </a:r>
            <a:r>
              <a:rPr lang="ja-JP" altLang="en-US"/>
              <a:t>している可能性が大きい、という結論に導かれる。</a:t>
            </a:r>
            <a:endParaRPr lang="en-US" altLang="ja-JP" dirty="0"/>
          </a:p>
          <a:p>
            <a:pPr lvl="2"/>
            <a:r>
              <a:rPr lang="en-US" altLang="ja-JP" dirty="0"/>
              <a:t>GEANT</a:t>
            </a:r>
            <a:r>
              <a:rPr lang="ja-JP" altLang="en-US"/>
              <a:t>で実測</a:t>
            </a:r>
            <a:r>
              <a:rPr lang="en-US" altLang="ja-JP" dirty="0"/>
              <a:t>Tail</a:t>
            </a:r>
            <a:r>
              <a:rPr lang="ja-JP" altLang="en-US"/>
              <a:t>を再現しない場合：広角散乱について本格的にモデルを導入して検証する。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710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1251</Words>
  <Application>Microsoft Macintosh PowerPoint</Application>
  <PresentationFormat>ワイド画面</PresentationFormat>
  <Paragraphs>123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INTTの課題</vt:lpstr>
      <vt:lpstr>PowerPoint プレゼンテーション</vt:lpstr>
      <vt:lpstr>ビームテストの未解決問題</vt:lpstr>
      <vt:lpstr>ビームテストからの宿題</vt:lpstr>
      <vt:lpstr>ハードウェア修理・開発関係</vt:lpstr>
      <vt:lpstr>テストベンチデバッグ</vt:lpstr>
      <vt:lpstr>Symptom Identification Tag in Calibration Database</vt:lpstr>
      <vt:lpstr>宇宙線解析のゴール(1)</vt:lpstr>
      <vt:lpstr>宇宙線解析のゴール(2)</vt:lpstr>
      <vt:lpstr>宇宙線解析のゴール(3)</vt:lpstr>
      <vt:lpstr>テストベンチの再稼働に向けて</vt:lpstr>
      <vt:lpstr>KepServer関連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INTTの課題</dc:title>
  <dc:creator>蜂谷 崇</dc:creator>
  <cp:lastModifiedBy>Genki Nukazuka</cp:lastModifiedBy>
  <cp:revision>48</cp:revision>
  <dcterms:created xsi:type="dcterms:W3CDTF">2022-10-11T02:47:28Z</dcterms:created>
  <dcterms:modified xsi:type="dcterms:W3CDTF">2022-10-19T02:06:45Z</dcterms:modified>
</cp:coreProperties>
</file>