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81" r:id="rId3"/>
    <p:sldId id="265" r:id="rId4"/>
    <p:sldId id="283" r:id="rId5"/>
    <p:sldId id="273" r:id="rId6"/>
    <p:sldId id="282" r:id="rId7"/>
    <p:sldId id="258" r:id="rId8"/>
    <p:sldId id="284" r:id="rId9"/>
    <p:sldId id="288" r:id="rId10"/>
    <p:sldId id="289" r:id="rId11"/>
    <p:sldId id="285" r:id="rId12"/>
    <p:sldId id="286" r:id="rId13"/>
    <p:sldId id="28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067" autoAdjust="0"/>
    <p:restoredTop sz="94660"/>
  </p:normalViewPr>
  <p:slideViewPr>
    <p:cSldViewPr snapToGrid="0">
      <p:cViewPr>
        <p:scale>
          <a:sx n="90" d="100"/>
          <a:sy n="90" d="100"/>
        </p:scale>
        <p:origin x="60" y="3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加藤 智也" userId="47db5cd901da2d38" providerId="LiveId" clId="{E618DE9C-41D0-47A5-ACD9-762DD858660C}"/>
    <pc:docChg chg="undo custSel addSld delSld modSld sldOrd">
      <pc:chgData name="加藤 智也" userId="47db5cd901da2d38" providerId="LiveId" clId="{E618DE9C-41D0-47A5-ACD9-762DD858660C}" dt="2023-01-18T02:34:40.219" v="1219" actId="20577"/>
      <pc:docMkLst>
        <pc:docMk/>
      </pc:docMkLst>
      <pc:sldChg chg="modSp mod">
        <pc:chgData name="加藤 智也" userId="47db5cd901da2d38" providerId="LiveId" clId="{E618DE9C-41D0-47A5-ACD9-762DD858660C}" dt="2023-01-17T14:08:07.881" v="263" actId="1076"/>
        <pc:sldMkLst>
          <pc:docMk/>
          <pc:sldMk cId="2560029860" sldId="256"/>
        </pc:sldMkLst>
        <pc:spChg chg="mod">
          <ac:chgData name="加藤 智也" userId="47db5cd901da2d38" providerId="LiveId" clId="{E618DE9C-41D0-47A5-ACD9-762DD858660C}" dt="2023-01-17T14:08:07.881" v="263" actId="1076"/>
          <ac:spMkLst>
            <pc:docMk/>
            <pc:sldMk cId="2560029860" sldId="256"/>
            <ac:spMk id="2" creationId="{E3F02B2C-D74F-6024-2025-EB0523661B78}"/>
          </ac:spMkLst>
        </pc:spChg>
        <pc:spChg chg="mod">
          <ac:chgData name="加藤 智也" userId="47db5cd901da2d38" providerId="LiveId" clId="{E618DE9C-41D0-47A5-ACD9-762DD858660C}" dt="2023-01-17T14:08:01.769" v="262" actId="1076"/>
          <ac:spMkLst>
            <pc:docMk/>
            <pc:sldMk cId="2560029860" sldId="256"/>
            <ac:spMk id="3" creationId="{41B57474-B594-1512-E8AF-81BB0D7C3492}"/>
          </ac:spMkLst>
        </pc:spChg>
      </pc:sldChg>
      <pc:sldChg chg="del">
        <pc:chgData name="加藤 智也" userId="47db5cd901da2d38" providerId="LiveId" clId="{E618DE9C-41D0-47A5-ACD9-762DD858660C}" dt="2023-01-17T13:51:38.411" v="1" actId="47"/>
        <pc:sldMkLst>
          <pc:docMk/>
          <pc:sldMk cId="1172308615" sldId="257"/>
        </pc:sldMkLst>
      </pc:sldChg>
      <pc:sldChg chg="addSp delSp modSp new mod">
        <pc:chgData name="加藤 智也" userId="47db5cd901da2d38" providerId="LiveId" clId="{E618DE9C-41D0-47A5-ACD9-762DD858660C}" dt="2023-01-17T14:17:33.014" v="706" actId="14100"/>
        <pc:sldMkLst>
          <pc:docMk/>
          <pc:sldMk cId="1160837610" sldId="258"/>
        </pc:sldMkLst>
        <pc:spChg chg="mod">
          <ac:chgData name="加藤 智也" userId="47db5cd901da2d38" providerId="LiveId" clId="{E618DE9C-41D0-47A5-ACD9-762DD858660C}" dt="2023-01-17T14:12:39.216" v="333" actId="27636"/>
          <ac:spMkLst>
            <pc:docMk/>
            <pc:sldMk cId="1160837610" sldId="258"/>
            <ac:spMk id="2" creationId="{20A64E78-B46D-EE13-DE8B-62D1CD829714}"/>
          </ac:spMkLst>
        </pc:spChg>
        <pc:spChg chg="del">
          <ac:chgData name="加藤 智也" userId="47db5cd901da2d38" providerId="LiveId" clId="{E618DE9C-41D0-47A5-ACD9-762DD858660C}" dt="2023-01-17T13:59:09.453" v="53" actId="478"/>
          <ac:spMkLst>
            <pc:docMk/>
            <pc:sldMk cId="1160837610" sldId="258"/>
            <ac:spMk id="3" creationId="{C9042438-EAFB-875C-B9E7-8D12962E5501}"/>
          </ac:spMkLst>
        </pc:spChg>
        <pc:spChg chg="add mod">
          <ac:chgData name="加藤 智也" userId="47db5cd901da2d38" providerId="LiveId" clId="{E618DE9C-41D0-47A5-ACD9-762DD858660C}" dt="2023-01-17T14:14:19.295" v="482" actId="20577"/>
          <ac:spMkLst>
            <pc:docMk/>
            <pc:sldMk cId="1160837610" sldId="258"/>
            <ac:spMk id="8" creationId="{8AA8C830-D66E-8148-0D9C-C2F730F8E61F}"/>
          </ac:spMkLst>
        </pc:spChg>
        <pc:spChg chg="add del mod">
          <ac:chgData name="加藤 智也" userId="47db5cd901da2d38" providerId="LiveId" clId="{E618DE9C-41D0-47A5-ACD9-762DD858660C}" dt="2023-01-17T14:15:59.357" v="531" actId="478"/>
          <ac:spMkLst>
            <pc:docMk/>
            <pc:sldMk cId="1160837610" sldId="258"/>
            <ac:spMk id="9" creationId="{B79E8B88-804C-85B4-EF20-EE756B41C479}"/>
          </ac:spMkLst>
        </pc:spChg>
        <pc:spChg chg="add del mod">
          <ac:chgData name="加藤 智也" userId="47db5cd901da2d38" providerId="LiveId" clId="{E618DE9C-41D0-47A5-ACD9-762DD858660C}" dt="2023-01-17T14:15:56.993" v="530" actId="478"/>
          <ac:spMkLst>
            <pc:docMk/>
            <pc:sldMk cId="1160837610" sldId="258"/>
            <ac:spMk id="10" creationId="{F4320A05-4D01-F3F1-85AA-D8D2805606AE}"/>
          </ac:spMkLst>
        </pc:spChg>
        <pc:spChg chg="add mod">
          <ac:chgData name="加藤 智也" userId="47db5cd901da2d38" providerId="LiveId" clId="{E618DE9C-41D0-47A5-ACD9-762DD858660C}" dt="2023-01-17T14:17:33.014" v="706" actId="14100"/>
          <ac:spMkLst>
            <pc:docMk/>
            <pc:sldMk cId="1160837610" sldId="258"/>
            <ac:spMk id="11" creationId="{AF09C680-B0AA-BD5D-9564-6E35E4CE72A9}"/>
          </ac:spMkLst>
        </pc:spChg>
        <pc:picChg chg="add del mod">
          <ac:chgData name="加藤 智也" userId="47db5cd901da2d38" providerId="LiveId" clId="{E618DE9C-41D0-47A5-ACD9-762DD858660C}" dt="2023-01-17T14:01:34.721" v="56" actId="478"/>
          <ac:picMkLst>
            <pc:docMk/>
            <pc:sldMk cId="1160837610" sldId="258"/>
            <ac:picMk id="5" creationId="{ED8A8F13-429E-C234-3560-462691BF8C0A}"/>
          </ac:picMkLst>
        </pc:picChg>
        <pc:picChg chg="add mod">
          <ac:chgData name="加藤 智也" userId="47db5cd901da2d38" providerId="LiveId" clId="{E618DE9C-41D0-47A5-ACD9-762DD858660C}" dt="2023-01-17T14:16:05.924" v="533" actId="1076"/>
          <ac:picMkLst>
            <pc:docMk/>
            <pc:sldMk cId="1160837610" sldId="258"/>
            <ac:picMk id="7" creationId="{C063D22A-2D9E-62AD-B123-C13451011A0D}"/>
          </ac:picMkLst>
        </pc:picChg>
      </pc:sldChg>
      <pc:sldChg chg="modSp add mod ord">
        <pc:chgData name="加藤 智也" userId="47db5cd901da2d38" providerId="LiveId" clId="{E618DE9C-41D0-47A5-ACD9-762DD858660C}" dt="2023-01-17T14:08:39.804" v="269" actId="1076"/>
        <pc:sldMkLst>
          <pc:docMk/>
          <pc:sldMk cId="4164529892" sldId="265"/>
        </pc:sldMkLst>
        <pc:spChg chg="mod">
          <ac:chgData name="加藤 智也" userId="47db5cd901da2d38" providerId="LiveId" clId="{E618DE9C-41D0-47A5-ACD9-762DD858660C}" dt="2023-01-17T14:07:38.209" v="259" actId="27636"/>
          <ac:spMkLst>
            <pc:docMk/>
            <pc:sldMk cId="4164529892" sldId="265"/>
            <ac:spMk id="2" creationId="{952B58A2-DC7F-464E-704F-F054724651C5}"/>
          </ac:spMkLst>
        </pc:spChg>
        <pc:spChg chg="mod">
          <ac:chgData name="加藤 智也" userId="47db5cd901da2d38" providerId="LiveId" clId="{E618DE9C-41D0-47A5-ACD9-762DD858660C}" dt="2023-01-17T14:07:47.136" v="260"/>
          <ac:spMkLst>
            <pc:docMk/>
            <pc:sldMk cId="4164529892" sldId="265"/>
            <ac:spMk id="3" creationId="{1021FCDD-C09E-7F5F-F938-21E44F3E7A4C}"/>
          </ac:spMkLst>
        </pc:spChg>
        <pc:spChg chg="mod">
          <ac:chgData name="加藤 智也" userId="47db5cd901da2d38" providerId="LiveId" clId="{E618DE9C-41D0-47A5-ACD9-762DD858660C}" dt="2023-01-17T13:52:23.505" v="11" actId="1076"/>
          <ac:spMkLst>
            <pc:docMk/>
            <pc:sldMk cId="4164529892" sldId="265"/>
            <ac:spMk id="5" creationId="{8DEF83B0-A3BA-F1B5-BBE1-5EDBA636C1EC}"/>
          </ac:spMkLst>
        </pc:spChg>
        <pc:spChg chg="mod">
          <ac:chgData name="加藤 智也" userId="47db5cd901da2d38" providerId="LiveId" clId="{E618DE9C-41D0-47A5-ACD9-762DD858660C}" dt="2023-01-17T14:08:33.566" v="268" actId="14100"/>
          <ac:spMkLst>
            <pc:docMk/>
            <pc:sldMk cId="4164529892" sldId="265"/>
            <ac:spMk id="6" creationId="{29CB7BD9-4379-0CE1-2BDE-6732457AA0E4}"/>
          </ac:spMkLst>
        </pc:spChg>
        <pc:spChg chg="mod">
          <ac:chgData name="加藤 智也" userId="47db5cd901da2d38" providerId="LiveId" clId="{E618DE9C-41D0-47A5-ACD9-762DD858660C}" dt="2023-01-17T14:08:39.804" v="269" actId="1076"/>
          <ac:spMkLst>
            <pc:docMk/>
            <pc:sldMk cId="4164529892" sldId="265"/>
            <ac:spMk id="7" creationId="{B71CDE3C-FFC3-F520-F98B-40EA278787D9}"/>
          </ac:spMkLst>
        </pc:spChg>
      </pc:sldChg>
      <pc:sldChg chg="addSp delSp modSp add mod ord">
        <pc:chgData name="加藤 智也" userId="47db5cd901da2d38" providerId="LiveId" clId="{E618DE9C-41D0-47A5-ACD9-762DD858660C}" dt="2023-01-17T14:28:47.697" v="905" actId="1076"/>
        <pc:sldMkLst>
          <pc:docMk/>
          <pc:sldMk cId="1647910968" sldId="273"/>
        </pc:sldMkLst>
        <pc:spChg chg="del">
          <ac:chgData name="加藤 智也" userId="47db5cd901da2d38" providerId="LiveId" clId="{E618DE9C-41D0-47A5-ACD9-762DD858660C}" dt="2023-01-17T13:56:58.429" v="43" actId="478"/>
          <ac:spMkLst>
            <pc:docMk/>
            <pc:sldMk cId="1647910968" sldId="273"/>
            <ac:spMk id="2" creationId="{EC38E8F9-9BC3-C60A-6FDF-D3CFDC285CC7}"/>
          </ac:spMkLst>
        </pc:spChg>
        <pc:spChg chg="mod">
          <ac:chgData name="加藤 智也" userId="47db5cd901da2d38" providerId="LiveId" clId="{E618DE9C-41D0-47A5-ACD9-762DD858660C}" dt="2023-01-17T14:03:10.019" v="64" actId="1076"/>
          <ac:spMkLst>
            <pc:docMk/>
            <pc:sldMk cId="1647910968" sldId="273"/>
            <ac:spMk id="3" creationId="{D8DFBEB0-AA1C-19EA-D7BA-C2DE902625BC}"/>
          </ac:spMkLst>
        </pc:spChg>
        <pc:spChg chg="add mod">
          <ac:chgData name="加藤 智也" userId="47db5cd901da2d38" providerId="LiveId" clId="{E618DE9C-41D0-47A5-ACD9-762DD858660C}" dt="2023-01-17T14:03:02.576" v="63" actId="1076"/>
          <ac:spMkLst>
            <pc:docMk/>
            <pc:sldMk cId="1647910968" sldId="273"/>
            <ac:spMk id="11" creationId="{7F9CDB39-9D18-7C98-07DC-38D28042825E}"/>
          </ac:spMkLst>
        </pc:spChg>
        <pc:spChg chg="add del mod">
          <ac:chgData name="加藤 智也" userId="47db5cd901da2d38" providerId="LiveId" clId="{E618DE9C-41D0-47A5-ACD9-762DD858660C}" dt="2023-01-17T13:57:05.404" v="44" actId="478"/>
          <ac:spMkLst>
            <pc:docMk/>
            <pc:sldMk cId="1647910968" sldId="273"/>
            <ac:spMk id="13" creationId="{9EF3D3E0-95B2-37CF-E3B7-65F2AC9654FF}"/>
          </ac:spMkLst>
        </pc:spChg>
        <pc:grpChg chg="del">
          <ac:chgData name="加藤 智也" userId="47db5cd901da2d38" providerId="LiveId" clId="{E618DE9C-41D0-47A5-ACD9-762DD858660C}" dt="2023-01-17T13:55:56.970" v="31" actId="478"/>
          <ac:grpSpMkLst>
            <pc:docMk/>
            <pc:sldMk cId="1647910968" sldId="273"/>
            <ac:grpSpMk id="4" creationId="{11C5D725-E2ED-2272-7F5A-3A447C34FC0E}"/>
          </ac:grpSpMkLst>
        </pc:grpChg>
        <pc:grpChg chg="del">
          <ac:chgData name="加藤 智也" userId="47db5cd901da2d38" providerId="LiveId" clId="{E618DE9C-41D0-47A5-ACD9-762DD858660C}" dt="2023-01-17T13:55:59.526" v="32" actId="478"/>
          <ac:grpSpMkLst>
            <pc:docMk/>
            <pc:sldMk cId="1647910968" sldId="273"/>
            <ac:grpSpMk id="7" creationId="{B7D9FB19-DD79-F59D-AE93-FC30387BE4C4}"/>
          </ac:grpSpMkLst>
        </pc:grpChg>
        <pc:graphicFrameChg chg="mod modGraphic">
          <ac:chgData name="加藤 智也" userId="47db5cd901da2d38" providerId="LiveId" clId="{E618DE9C-41D0-47A5-ACD9-762DD858660C}" dt="2023-01-17T14:28:47.697" v="905" actId="1076"/>
          <ac:graphicFrameMkLst>
            <pc:docMk/>
            <pc:sldMk cId="1647910968" sldId="273"/>
            <ac:graphicFrameMk id="9" creationId="{476A4370-1D00-CDB5-0529-BDA2EE2F2EFD}"/>
          </ac:graphicFrameMkLst>
        </pc:graphicFrameChg>
      </pc:sldChg>
      <pc:sldChg chg="addSp delSp modSp add del mod">
        <pc:chgData name="加藤 智也" userId="47db5cd901da2d38" providerId="LiveId" clId="{E618DE9C-41D0-47A5-ACD9-762DD858660C}" dt="2023-01-17T14:02:26.966" v="59" actId="47"/>
        <pc:sldMkLst>
          <pc:docMk/>
          <pc:sldMk cId="1319696949" sldId="274"/>
        </pc:sldMkLst>
        <pc:spChg chg="del">
          <ac:chgData name="加藤 智也" userId="47db5cd901da2d38" providerId="LiveId" clId="{E618DE9C-41D0-47A5-ACD9-762DD858660C}" dt="2023-01-17T13:53:08.637" v="14" actId="478"/>
          <ac:spMkLst>
            <pc:docMk/>
            <pc:sldMk cId="1319696949" sldId="274"/>
            <ac:spMk id="2" creationId="{EB21EA5A-192E-87CC-90C7-50580EBE890F}"/>
          </ac:spMkLst>
        </pc:spChg>
        <pc:spChg chg="mod">
          <ac:chgData name="加藤 智也" userId="47db5cd901da2d38" providerId="LiveId" clId="{E618DE9C-41D0-47A5-ACD9-762DD858660C}" dt="2023-01-17T13:53:39.185" v="23" actId="14100"/>
          <ac:spMkLst>
            <pc:docMk/>
            <pc:sldMk cId="1319696949" sldId="274"/>
            <ac:spMk id="3" creationId="{465625CE-CC04-EFAB-7E72-3A7EF59395AD}"/>
          </ac:spMkLst>
        </pc:spChg>
        <pc:spChg chg="add mod">
          <ac:chgData name="加藤 智也" userId="47db5cd901da2d38" providerId="LiveId" clId="{E618DE9C-41D0-47A5-ACD9-762DD858660C}" dt="2023-01-17T13:53:20.977" v="19" actId="20577"/>
          <ac:spMkLst>
            <pc:docMk/>
            <pc:sldMk cId="1319696949" sldId="274"/>
            <ac:spMk id="5" creationId="{8C00D64F-8E6F-F342-BCC1-9E2318E38434}"/>
          </ac:spMkLst>
        </pc:spChg>
      </pc:sldChg>
      <pc:sldChg chg="modSp add mod ord">
        <pc:chgData name="加藤 智也" userId="47db5cd901da2d38" providerId="LiveId" clId="{E618DE9C-41D0-47A5-ACD9-762DD858660C}" dt="2023-01-17T14:07:47.136" v="260"/>
        <pc:sldMkLst>
          <pc:docMk/>
          <pc:sldMk cId="2303924008" sldId="281"/>
        </pc:sldMkLst>
        <pc:spChg chg="mod">
          <ac:chgData name="加藤 智也" userId="47db5cd901da2d38" providerId="LiveId" clId="{E618DE9C-41D0-47A5-ACD9-762DD858660C}" dt="2023-01-17T14:07:47.136" v="260"/>
          <ac:spMkLst>
            <pc:docMk/>
            <pc:sldMk cId="2303924008" sldId="281"/>
            <ac:spMk id="2" creationId="{3439556E-5DF6-105D-8F2E-DCC9957DE051}"/>
          </ac:spMkLst>
        </pc:spChg>
        <pc:spChg chg="mod">
          <ac:chgData name="加藤 智也" userId="47db5cd901da2d38" providerId="LiveId" clId="{E618DE9C-41D0-47A5-ACD9-762DD858660C}" dt="2023-01-17T13:57:49.217" v="50" actId="27636"/>
          <ac:spMkLst>
            <pc:docMk/>
            <pc:sldMk cId="2303924008" sldId="281"/>
            <ac:spMk id="3" creationId="{FC67CAF9-D0C2-54BB-AAB3-00ACE36F9632}"/>
          </ac:spMkLst>
        </pc:spChg>
      </pc:sldChg>
      <pc:sldChg chg="modSp new mod">
        <pc:chgData name="加藤 智也" userId="47db5cd901da2d38" providerId="LiveId" clId="{E618DE9C-41D0-47A5-ACD9-762DD858660C}" dt="2023-01-17T14:11:50.545" v="272"/>
        <pc:sldMkLst>
          <pc:docMk/>
          <pc:sldMk cId="2112967457" sldId="282"/>
        </pc:sldMkLst>
        <pc:spChg chg="mod">
          <ac:chgData name="加藤 智也" userId="47db5cd901da2d38" providerId="LiveId" clId="{E618DE9C-41D0-47A5-ACD9-762DD858660C}" dt="2023-01-17T14:11:50.545" v="272"/>
          <ac:spMkLst>
            <pc:docMk/>
            <pc:sldMk cId="2112967457" sldId="282"/>
            <ac:spMk id="2" creationId="{6B8C0022-6F30-20D4-D3E3-9F5B8A74C4B9}"/>
          </ac:spMkLst>
        </pc:spChg>
        <pc:spChg chg="mod">
          <ac:chgData name="加藤 智也" userId="47db5cd901da2d38" providerId="LiveId" clId="{E618DE9C-41D0-47A5-ACD9-762DD858660C}" dt="2023-01-17T14:07:47.136" v="260"/>
          <ac:spMkLst>
            <pc:docMk/>
            <pc:sldMk cId="2112967457" sldId="282"/>
            <ac:spMk id="3" creationId="{9AD402C2-B0C5-E305-9219-D27030DF346D}"/>
          </ac:spMkLst>
        </pc:spChg>
      </pc:sldChg>
      <pc:sldChg chg="new del">
        <pc:chgData name="加藤 智也" userId="47db5cd901da2d38" providerId="LiveId" clId="{E618DE9C-41D0-47A5-ACD9-762DD858660C}" dt="2023-01-17T14:03:33.207" v="76" actId="47"/>
        <pc:sldMkLst>
          <pc:docMk/>
          <pc:sldMk cId="3692453445" sldId="282"/>
        </pc:sldMkLst>
      </pc:sldChg>
      <pc:sldChg chg="delSp modSp add mod ord">
        <pc:chgData name="加藤 智也" userId="47db5cd901da2d38" providerId="LiveId" clId="{E618DE9C-41D0-47A5-ACD9-762DD858660C}" dt="2023-01-17T14:04:07.926" v="84" actId="1076"/>
        <pc:sldMkLst>
          <pc:docMk/>
          <pc:sldMk cId="1566222136" sldId="283"/>
        </pc:sldMkLst>
        <pc:spChg chg="mod">
          <ac:chgData name="加藤 智也" userId="47db5cd901da2d38" providerId="LiveId" clId="{E618DE9C-41D0-47A5-ACD9-762DD858660C}" dt="2023-01-17T14:04:07.926" v="84" actId="1076"/>
          <ac:spMkLst>
            <pc:docMk/>
            <pc:sldMk cId="1566222136" sldId="283"/>
            <ac:spMk id="2" creationId="{6B8C0022-6F30-20D4-D3E3-9F5B8A74C4B9}"/>
          </ac:spMkLst>
        </pc:spChg>
        <pc:spChg chg="del">
          <ac:chgData name="加藤 智也" userId="47db5cd901da2d38" providerId="LiveId" clId="{E618DE9C-41D0-47A5-ACD9-762DD858660C}" dt="2023-01-17T14:04:02.235" v="83" actId="478"/>
          <ac:spMkLst>
            <pc:docMk/>
            <pc:sldMk cId="1566222136" sldId="283"/>
            <ac:spMk id="3" creationId="{9AD402C2-B0C5-E305-9219-D27030DF346D}"/>
          </ac:spMkLst>
        </pc:spChg>
      </pc:sldChg>
      <pc:sldChg chg="addSp modSp new mod">
        <pc:chgData name="加藤 智也" userId="47db5cd901da2d38" providerId="LiveId" clId="{E618DE9C-41D0-47A5-ACD9-762DD858660C}" dt="2023-01-18T01:27:18.215" v="1167" actId="1076"/>
        <pc:sldMkLst>
          <pc:docMk/>
          <pc:sldMk cId="3147844569" sldId="284"/>
        </pc:sldMkLst>
        <pc:spChg chg="mod">
          <ac:chgData name="加藤 智也" userId="47db5cd901da2d38" providerId="LiveId" clId="{E618DE9C-41D0-47A5-ACD9-762DD858660C}" dt="2023-01-17T14:21:16.418" v="724" actId="20577"/>
          <ac:spMkLst>
            <pc:docMk/>
            <pc:sldMk cId="3147844569" sldId="284"/>
            <ac:spMk id="2" creationId="{5B0B4862-2554-7EEA-9DD3-B0445C449987}"/>
          </ac:spMkLst>
        </pc:spChg>
        <pc:spChg chg="add mod">
          <ac:chgData name="加藤 智也" userId="47db5cd901da2d38" providerId="LiveId" clId="{E618DE9C-41D0-47A5-ACD9-762DD858660C}" dt="2023-01-18T01:22:31.315" v="1144" actId="20577"/>
          <ac:spMkLst>
            <pc:docMk/>
            <pc:sldMk cId="3147844569" sldId="284"/>
            <ac:spMk id="5" creationId="{1AC11109-90AB-5197-6DCA-A4FBFCA60FE9}"/>
          </ac:spMkLst>
        </pc:spChg>
        <pc:spChg chg="add mod">
          <ac:chgData name="加藤 智也" userId="47db5cd901da2d38" providerId="LiveId" clId="{E618DE9C-41D0-47A5-ACD9-762DD858660C}" dt="2023-01-17T14:26:45.389" v="877" actId="1076"/>
          <ac:spMkLst>
            <pc:docMk/>
            <pc:sldMk cId="3147844569" sldId="284"/>
            <ac:spMk id="6" creationId="{C72A500B-FA38-E03B-4383-039A4A222F7A}"/>
          </ac:spMkLst>
        </pc:spChg>
        <pc:spChg chg="add mod">
          <ac:chgData name="加藤 智也" userId="47db5cd901da2d38" providerId="LiveId" clId="{E618DE9C-41D0-47A5-ACD9-762DD858660C}" dt="2023-01-17T14:26:05.011" v="864" actId="20577"/>
          <ac:spMkLst>
            <pc:docMk/>
            <pc:sldMk cId="3147844569" sldId="284"/>
            <ac:spMk id="7" creationId="{F90706F9-791A-8427-FDF5-D8E321B46D54}"/>
          </ac:spMkLst>
        </pc:spChg>
        <pc:spChg chg="add mod">
          <ac:chgData name="加藤 智也" userId="47db5cd901da2d38" providerId="LiveId" clId="{E618DE9C-41D0-47A5-ACD9-762DD858660C}" dt="2023-01-18T01:23:33.623" v="1149"/>
          <ac:spMkLst>
            <pc:docMk/>
            <pc:sldMk cId="3147844569" sldId="284"/>
            <ac:spMk id="8" creationId="{9DAB2AC3-1DA1-B80A-E8FF-7CDCFD9D5A20}"/>
          </ac:spMkLst>
        </pc:spChg>
        <pc:picChg chg="add mod">
          <ac:chgData name="加藤 智也" userId="47db5cd901da2d38" providerId="LiveId" clId="{E618DE9C-41D0-47A5-ACD9-762DD858660C}" dt="2023-01-18T01:27:18.215" v="1167" actId="1076"/>
          <ac:picMkLst>
            <pc:docMk/>
            <pc:sldMk cId="3147844569" sldId="284"/>
            <ac:picMk id="3" creationId="{8AB704A7-A1C4-F8A1-FFAD-A35B53006A81}"/>
          </ac:picMkLst>
        </pc:picChg>
        <pc:picChg chg="add mod">
          <ac:chgData name="加藤 智也" userId="47db5cd901da2d38" providerId="LiveId" clId="{E618DE9C-41D0-47A5-ACD9-762DD858660C}" dt="2023-01-17T14:25:03.984" v="825" actId="1076"/>
          <ac:picMkLst>
            <pc:docMk/>
            <pc:sldMk cId="3147844569" sldId="284"/>
            <ac:picMk id="4" creationId="{ACF37FD4-4B45-EB30-6488-E05408579DFE}"/>
          </ac:picMkLst>
        </pc:picChg>
      </pc:sldChg>
      <pc:sldChg chg="addSp delSp modSp new mod">
        <pc:chgData name="加藤 智也" userId="47db5cd901da2d38" providerId="LiveId" clId="{E618DE9C-41D0-47A5-ACD9-762DD858660C}" dt="2023-01-18T02:34:40.219" v="1219" actId="20577"/>
        <pc:sldMkLst>
          <pc:docMk/>
          <pc:sldMk cId="871205814" sldId="285"/>
        </pc:sldMkLst>
        <pc:spChg chg="mod">
          <ac:chgData name="加藤 智也" userId="47db5cd901da2d38" providerId="LiveId" clId="{E618DE9C-41D0-47A5-ACD9-762DD858660C}" dt="2023-01-18T00:13:14.042" v="1009" actId="20577"/>
          <ac:spMkLst>
            <pc:docMk/>
            <pc:sldMk cId="871205814" sldId="285"/>
            <ac:spMk id="2" creationId="{35FF9F61-904F-5D00-9FE9-CD265C09F5BC}"/>
          </ac:spMkLst>
        </pc:spChg>
        <pc:spChg chg="add del">
          <ac:chgData name="加藤 智也" userId="47db5cd901da2d38" providerId="LiveId" clId="{E618DE9C-41D0-47A5-ACD9-762DD858660C}" dt="2023-01-17T14:32:00.262" v="908" actId="478"/>
          <ac:spMkLst>
            <pc:docMk/>
            <pc:sldMk cId="871205814" sldId="285"/>
            <ac:spMk id="4" creationId="{958B9734-A694-F167-A86F-FF476BC96E9A}"/>
          </ac:spMkLst>
        </pc:spChg>
        <pc:spChg chg="add mod">
          <ac:chgData name="加藤 智也" userId="47db5cd901da2d38" providerId="LiveId" clId="{E618DE9C-41D0-47A5-ACD9-762DD858660C}" dt="2023-01-18T01:14:00.132" v="1021" actId="1076"/>
          <ac:spMkLst>
            <pc:docMk/>
            <pc:sldMk cId="871205814" sldId="285"/>
            <ac:spMk id="10" creationId="{A9F30813-0F39-F8E4-C087-C2B4EE651F01}"/>
          </ac:spMkLst>
        </pc:spChg>
        <pc:spChg chg="add mod">
          <ac:chgData name="加藤 智也" userId="47db5cd901da2d38" providerId="LiveId" clId="{E618DE9C-41D0-47A5-ACD9-762DD858660C}" dt="2023-01-18T01:14:11.711" v="1028"/>
          <ac:spMkLst>
            <pc:docMk/>
            <pc:sldMk cId="871205814" sldId="285"/>
            <ac:spMk id="11" creationId="{86E9D631-32B9-F0D3-54ED-EAFA8C208833}"/>
          </ac:spMkLst>
        </pc:spChg>
        <pc:spChg chg="add mod">
          <ac:chgData name="加藤 智也" userId="47db5cd901da2d38" providerId="LiveId" clId="{E618DE9C-41D0-47A5-ACD9-762DD858660C}" dt="2023-01-18T02:34:40.219" v="1219" actId="20577"/>
          <ac:spMkLst>
            <pc:docMk/>
            <pc:sldMk cId="871205814" sldId="285"/>
            <ac:spMk id="12" creationId="{31EA1B8F-0E9B-78B5-F978-CC6DA619D531}"/>
          </ac:spMkLst>
        </pc:spChg>
        <pc:picChg chg="add mod">
          <ac:chgData name="加藤 智也" userId="47db5cd901da2d38" providerId="LiveId" clId="{E618DE9C-41D0-47A5-ACD9-762DD858660C}" dt="2023-01-18T00:09:59.920" v="958" actId="1076"/>
          <ac:picMkLst>
            <pc:docMk/>
            <pc:sldMk cId="871205814" sldId="285"/>
            <ac:picMk id="4" creationId="{4E428FA8-4D92-2763-A90F-2A53F8ADEF22}"/>
          </ac:picMkLst>
        </pc:picChg>
        <pc:picChg chg="add mod">
          <ac:chgData name="加藤 智也" userId="47db5cd901da2d38" providerId="LiveId" clId="{E618DE9C-41D0-47A5-ACD9-762DD858660C}" dt="2023-01-18T00:09:38.126" v="941" actId="14100"/>
          <ac:picMkLst>
            <pc:docMk/>
            <pc:sldMk cId="871205814" sldId="285"/>
            <ac:picMk id="6" creationId="{E5FA97FC-5AB0-6323-FEF0-1ACF2EBAF9DF}"/>
          </ac:picMkLst>
        </pc:picChg>
        <pc:picChg chg="add mod">
          <ac:chgData name="加藤 智也" userId="47db5cd901da2d38" providerId="LiveId" clId="{E618DE9C-41D0-47A5-ACD9-762DD858660C}" dt="2023-01-18T00:10:25.333" v="962" actId="1076"/>
          <ac:picMkLst>
            <pc:docMk/>
            <pc:sldMk cId="871205814" sldId="285"/>
            <ac:picMk id="7" creationId="{567C8FA8-99A9-9D1E-4B7B-7F09D0804183}"/>
          </ac:picMkLst>
        </pc:picChg>
        <pc:picChg chg="add mod">
          <ac:chgData name="加藤 智也" userId="47db5cd901da2d38" providerId="LiveId" clId="{E618DE9C-41D0-47A5-ACD9-762DD858660C}" dt="2023-01-18T00:10:35.043" v="969" actId="1076"/>
          <ac:picMkLst>
            <pc:docMk/>
            <pc:sldMk cId="871205814" sldId="285"/>
            <ac:picMk id="9" creationId="{CC6CF1EC-CEBD-71D6-D9A2-4401351F3A7E}"/>
          </ac:picMkLst>
        </pc:picChg>
      </pc:sldChg>
      <pc:sldChg chg="addSp delSp modSp new mod">
        <pc:chgData name="加藤 智也" userId="47db5cd901da2d38" providerId="LiveId" clId="{E618DE9C-41D0-47A5-ACD9-762DD858660C}" dt="2023-01-18T01:40:51.632" v="1180" actId="1076"/>
        <pc:sldMkLst>
          <pc:docMk/>
          <pc:sldMk cId="3131514190" sldId="286"/>
        </pc:sldMkLst>
        <pc:spChg chg="mod">
          <ac:chgData name="加藤 智也" userId="47db5cd901da2d38" providerId="LiveId" clId="{E618DE9C-41D0-47A5-ACD9-762DD858660C}" dt="2023-01-18T00:12:50.798" v="976" actId="5793"/>
          <ac:spMkLst>
            <pc:docMk/>
            <pc:sldMk cId="3131514190" sldId="286"/>
            <ac:spMk id="2" creationId="{444C27C0-649A-E3CD-2ACF-A699FCB250FF}"/>
          </ac:spMkLst>
        </pc:spChg>
        <pc:spChg chg="del mod">
          <ac:chgData name="加藤 智也" userId="47db5cd901da2d38" providerId="LiveId" clId="{E618DE9C-41D0-47A5-ACD9-762DD858660C}" dt="2023-01-18T01:13:36.764" v="1016" actId="478"/>
          <ac:spMkLst>
            <pc:docMk/>
            <pc:sldMk cId="3131514190" sldId="286"/>
            <ac:spMk id="3" creationId="{1F90E689-4FD4-693A-0361-F0D0D986A8B7}"/>
          </ac:spMkLst>
        </pc:spChg>
        <pc:spChg chg="add mod">
          <ac:chgData name="加藤 智也" userId="47db5cd901da2d38" providerId="LiveId" clId="{E618DE9C-41D0-47A5-ACD9-762DD858660C}" dt="2023-01-18T01:15:08.393" v="1102" actId="1076"/>
          <ac:spMkLst>
            <pc:docMk/>
            <pc:sldMk cId="3131514190" sldId="286"/>
            <ac:spMk id="6" creationId="{6018D6C5-1A10-9D3F-16AD-3C8254270E20}"/>
          </ac:spMkLst>
        </pc:spChg>
        <pc:spChg chg="add mod">
          <ac:chgData name="加藤 智也" userId="47db5cd901da2d38" providerId="LiveId" clId="{E618DE9C-41D0-47A5-ACD9-762DD858660C}" dt="2023-01-18T01:40:51.632" v="1180" actId="1076"/>
          <ac:spMkLst>
            <pc:docMk/>
            <pc:sldMk cId="3131514190" sldId="286"/>
            <ac:spMk id="8" creationId="{6ED0D1AF-9C1D-D86E-088B-2DB0187F3370}"/>
          </ac:spMkLst>
        </pc:spChg>
        <pc:picChg chg="add mod">
          <ac:chgData name="加藤 智也" userId="47db5cd901da2d38" providerId="LiveId" clId="{E618DE9C-41D0-47A5-ACD9-762DD858660C}" dt="2023-01-18T01:36:55.212" v="1170" actId="1076"/>
          <ac:picMkLst>
            <pc:docMk/>
            <pc:sldMk cId="3131514190" sldId="286"/>
            <ac:picMk id="5" creationId="{4001BD7C-0051-BD5E-DC0E-B7A5C9EF01F1}"/>
          </ac:picMkLst>
        </pc:picChg>
        <pc:picChg chg="add del mod">
          <ac:chgData name="加藤 智也" userId="47db5cd901da2d38" providerId="LiveId" clId="{E618DE9C-41D0-47A5-ACD9-762DD858660C}" dt="2023-01-18T01:38:27.611" v="1178" actId="478"/>
          <ac:picMkLst>
            <pc:docMk/>
            <pc:sldMk cId="3131514190" sldId="286"/>
            <ac:picMk id="7" creationId="{EBC4B059-F9C6-5DD3-A49A-B559B58DBC19}"/>
          </ac:picMkLst>
        </pc:picChg>
      </pc:sldChg>
      <pc:sldChg chg="new del">
        <pc:chgData name="加藤 智也" userId="47db5cd901da2d38" providerId="LiveId" clId="{E618DE9C-41D0-47A5-ACD9-762DD858660C}" dt="2023-01-18T00:13:24.529" v="1011" actId="47"/>
        <pc:sldMkLst>
          <pc:docMk/>
          <pc:sldMk cId="2826349071" sldId="287"/>
        </pc:sldMkLst>
      </pc:sldChg>
      <pc:sldChg chg="modSp new mod">
        <pc:chgData name="加藤 智也" userId="47db5cd901da2d38" providerId="LiveId" clId="{E618DE9C-41D0-47A5-ACD9-762DD858660C}" dt="2023-01-18T01:16:43.628" v="1133" actId="20577"/>
        <pc:sldMkLst>
          <pc:docMk/>
          <pc:sldMk cId="4238740594" sldId="287"/>
        </pc:sldMkLst>
        <pc:spChg chg="mod">
          <ac:chgData name="加藤 智也" userId="47db5cd901da2d38" providerId="LiveId" clId="{E618DE9C-41D0-47A5-ACD9-762DD858660C}" dt="2023-01-18T01:16:43.628" v="1133" actId="20577"/>
          <ac:spMkLst>
            <pc:docMk/>
            <pc:sldMk cId="4238740594" sldId="287"/>
            <ac:spMk id="2" creationId="{5A1EAB27-3EB0-5F45-4399-4263DCC3C610}"/>
          </ac:spMkLst>
        </pc:spChg>
      </pc:sldChg>
      <pc:sldChg chg="new">
        <pc:chgData name="加藤 智也" userId="47db5cd901da2d38" providerId="LiveId" clId="{E618DE9C-41D0-47A5-ACD9-762DD858660C}" dt="2023-01-18T01:25:11.800" v="1150" actId="680"/>
        <pc:sldMkLst>
          <pc:docMk/>
          <pc:sldMk cId="3522264029" sldId="288"/>
        </pc:sldMkLst>
      </pc:sldChg>
      <pc:sldChg chg="addSp modSp new mod">
        <pc:chgData name="加藤 智也" userId="47db5cd901da2d38" providerId="LiveId" clId="{E618DE9C-41D0-47A5-ACD9-762DD858660C}" dt="2023-01-18T01:25:18.114" v="1153" actId="14100"/>
        <pc:sldMkLst>
          <pc:docMk/>
          <pc:sldMk cId="1362312843" sldId="289"/>
        </pc:sldMkLst>
        <pc:picChg chg="add mod">
          <ac:chgData name="加藤 智也" userId="47db5cd901da2d38" providerId="LiveId" clId="{E618DE9C-41D0-47A5-ACD9-762DD858660C}" dt="2023-01-18T01:25:18.114" v="1153" actId="14100"/>
          <ac:picMkLst>
            <pc:docMk/>
            <pc:sldMk cId="1362312843" sldId="289"/>
            <ac:picMk id="3" creationId="{3BE89C38-F8FB-D27A-E737-1BA742EC634B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AC537-0153-42DA-B97B-844797F263F3}" type="datetimeFigureOut">
              <a:rPr kumimoji="1" lang="ja-JP" altLang="en-US" smtClean="0"/>
              <a:t>2023/1/18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D6F47-1104-42F7-A68F-E9910C5DEE55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7073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AC537-0153-42DA-B97B-844797F263F3}" type="datetimeFigureOut">
              <a:rPr kumimoji="1" lang="ja-JP" altLang="en-US" smtClean="0"/>
              <a:t>2023/1/18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D6F47-1104-42F7-A68F-E9910C5DEE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4273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AC537-0153-42DA-B97B-844797F263F3}" type="datetimeFigureOut">
              <a:rPr kumimoji="1" lang="ja-JP" altLang="en-US" smtClean="0"/>
              <a:t>2023/1/18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D6F47-1104-42F7-A68F-E9910C5DEE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690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AC537-0153-42DA-B97B-844797F263F3}" type="datetimeFigureOut">
              <a:rPr kumimoji="1" lang="ja-JP" altLang="en-US" smtClean="0"/>
              <a:t>2023/1/18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D6F47-1104-42F7-A68F-E9910C5DEE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5795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AC537-0153-42DA-B97B-844797F263F3}" type="datetimeFigureOut">
              <a:rPr kumimoji="1" lang="ja-JP" altLang="en-US" smtClean="0"/>
              <a:t>2023/1/18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D6F47-1104-42F7-A68F-E9910C5DEE55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0527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AC537-0153-42DA-B97B-844797F263F3}" type="datetimeFigureOut">
              <a:rPr kumimoji="1" lang="ja-JP" altLang="en-US" smtClean="0"/>
              <a:t>2023/1/18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D6F47-1104-42F7-A68F-E9910C5DEE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7518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AC537-0153-42DA-B97B-844797F263F3}" type="datetimeFigureOut">
              <a:rPr kumimoji="1" lang="ja-JP" altLang="en-US" smtClean="0"/>
              <a:t>2023/1/18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D6F47-1104-42F7-A68F-E9910C5DEE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8371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AC537-0153-42DA-B97B-844797F263F3}" type="datetimeFigureOut">
              <a:rPr kumimoji="1" lang="ja-JP" altLang="en-US" smtClean="0"/>
              <a:t>2023/1/18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D6F47-1104-42F7-A68F-E9910C5DEE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6340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AC537-0153-42DA-B97B-844797F263F3}" type="datetimeFigureOut">
              <a:rPr kumimoji="1" lang="ja-JP" altLang="en-US" smtClean="0"/>
              <a:t>2023/1/18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D6F47-1104-42F7-A68F-E9910C5DEE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1305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569AC537-0153-42DA-B97B-844797F263F3}" type="datetimeFigureOut">
              <a:rPr kumimoji="1" lang="ja-JP" altLang="en-US" smtClean="0"/>
              <a:t>2023/1/18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D6F47-1104-42F7-A68F-E9910C5DEE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8299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AC537-0153-42DA-B97B-844797F263F3}" type="datetimeFigureOut">
              <a:rPr kumimoji="1" lang="ja-JP" altLang="en-US" smtClean="0"/>
              <a:t>2023/1/18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D6F47-1104-42F7-A68F-E9910C5DEE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1145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69AC537-0153-42DA-B97B-844797F263F3}" type="datetimeFigureOut">
              <a:rPr kumimoji="1" lang="ja-JP" altLang="en-US" smtClean="0"/>
              <a:t>2023/1/18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D2D6F47-1104-42F7-A68F-E9910C5DEE55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8765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kumimoji="1"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kumimoji="1"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3F02B2C-D74F-6024-2025-EB0523661B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00" y="761680"/>
            <a:ext cx="10058400" cy="3566160"/>
          </a:xfrm>
        </p:spPr>
        <p:txBody>
          <a:bodyPr/>
          <a:lstStyle/>
          <a:p>
            <a:r>
              <a:rPr kumimoji="1" lang="en-US" altLang="ja-JP" dirty="0"/>
              <a:t>μ-coax </a:t>
            </a:r>
            <a:r>
              <a:rPr kumimoji="1" lang="ja-JP" altLang="en-US" dirty="0"/>
              <a:t>放射線耐性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41B57474-B594-1512-E8AF-81BB0D7C34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0740" y="4440558"/>
            <a:ext cx="10785822" cy="1655762"/>
          </a:xfrm>
        </p:spPr>
        <p:txBody>
          <a:bodyPr/>
          <a:lstStyle/>
          <a:p>
            <a:r>
              <a:rPr kumimoji="1" lang="ja-JP" altLang="en-US" dirty="0"/>
              <a:t>産業技術研で中性子を照射した</a:t>
            </a:r>
            <a:r>
              <a:rPr kumimoji="1" lang="en-US" altLang="ja-JP" dirty="0"/>
              <a:t>μ-coax</a:t>
            </a:r>
            <a:r>
              <a:rPr kumimoji="1" lang="ja-JP" altLang="en-US" dirty="0"/>
              <a:t>の高速伝送性能測定を行いました。</a:t>
            </a:r>
          </a:p>
        </p:txBody>
      </p:sp>
    </p:spTree>
    <p:extLst>
      <p:ext uri="{BB962C8B-B14F-4D97-AF65-F5344CB8AC3E}">
        <p14:creationId xmlns:p14="http://schemas.microsoft.com/office/powerpoint/2010/main" val="25600298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8A84439-8565-29B8-4FB7-CDADE004D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BE89C38-F8FB-D27A-E737-1BA742EC63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67" t="6184" r="7524" b="6601"/>
          <a:stretch/>
        </p:blipFill>
        <p:spPr>
          <a:xfrm rot="12794120">
            <a:off x="7123073" y="1429843"/>
            <a:ext cx="5124692" cy="1325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3128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5FF9F61-904F-5D00-9FE9-CD265C09F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アイダイヤグラム：視覚的に比較する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E5FA97FC-5AB0-6323-FEF0-1ACF2EBAF9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710" y="2887221"/>
            <a:ext cx="2813830" cy="2120374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4E428FA8-4D92-2763-A90F-2A53F8ADEF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9805" y="2930013"/>
            <a:ext cx="2733816" cy="2049060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567C8FA8-99A9-9D1E-4B7B-7F09D08041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3621" y="2945635"/>
            <a:ext cx="2712986" cy="2033438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CC6CF1EC-CEBD-71D6-D9A2-4401351F3A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2365" y="2957351"/>
            <a:ext cx="2681743" cy="2010005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9F30813-0F39-F8E4-C087-C2B4EE651F01}"/>
              </a:ext>
            </a:extLst>
          </p:cNvPr>
          <p:cNvSpPr txBox="1"/>
          <p:nvPr/>
        </p:nvSpPr>
        <p:spPr>
          <a:xfrm>
            <a:off x="976745" y="2517889"/>
            <a:ext cx="1565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０ｈ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6E9D631-32B9-F0D3-54ED-EAFA8C208833}"/>
              </a:ext>
            </a:extLst>
          </p:cNvPr>
          <p:cNvSpPr txBox="1"/>
          <p:nvPr/>
        </p:nvSpPr>
        <p:spPr>
          <a:xfrm>
            <a:off x="9268544" y="2536038"/>
            <a:ext cx="1565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３ｈ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31EA1B8F-0E9B-78B5-F978-CC6DA619D531}"/>
              </a:ext>
            </a:extLst>
          </p:cNvPr>
          <p:cNvSpPr txBox="1"/>
          <p:nvPr/>
        </p:nvSpPr>
        <p:spPr>
          <a:xfrm>
            <a:off x="2854036" y="5403273"/>
            <a:ext cx="7398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→面積をもとめてみる</a:t>
            </a:r>
          </a:p>
        </p:txBody>
      </p:sp>
    </p:spTree>
    <p:extLst>
      <p:ext uri="{BB962C8B-B14F-4D97-AF65-F5344CB8AC3E}">
        <p14:creationId xmlns:p14="http://schemas.microsoft.com/office/powerpoint/2010/main" val="8712058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44C27C0-649A-E3CD-2ACF-A699FCB25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Ｔｄｒ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4001BD7C-0051-BD5E-DC0E-B7A5C9EF01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686" y="2126812"/>
            <a:ext cx="6362007" cy="3415591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018D6C5-1A10-9D3F-16AD-3C8254270E20}"/>
              </a:ext>
            </a:extLst>
          </p:cNvPr>
          <p:cNvSpPr txBox="1"/>
          <p:nvPr/>
        </p:nvSpPr>
        <p:spPr>
          <a:xfrm>
            <a:off x="8361217" y="3325091"/>
            <a:ext cx="7398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→照射の影響はみられない</a:t>
            </a:r>
          </a:p>
        </p:txBody>
      </p:sp>
      <p:sp>
        <p:nvSpPr>
          <p:cNvPr id="8" name="矢印: 下 7">
            <a:extLst>
              <a:ext uri="{FF2B5EF4-FFF2-40B4-BE49-F238E27FC236}">
                <a16:creationId xmlns:a16="http://schemas.microsoft.com/office/drawing/2014/main" id="{6ED0D1AF-9C1D-D86E-088B-2DB0187F3370}"/>
              </a:ext>
            </a:extLst>
          </p:cNvPr>
          <p:cNvSpPr/>
          <p:nvPr/>
        </p:nvSpPr>
        <p:spPr>
          <a:xfrm>
            <a:off x="2705794" y="3429000"/>
            <a:ext cx="324196" cy="58604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15141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A1EAB27-3EB0-5F45-4399-4263DCC3C61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/>
              <a:t>放射線は気にしなくてよい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F72911D2-F859-86A3-7207-42CB75F1E09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8740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5B212543-9402-70BE-1B01-0528570606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67" t="6184" r="7524" b="6601"/>
          <a:stretch/>
        </p:blipFill>
        <p:spPr>
          <a:xfrm rot="12794120">
            <a:off x="6975510" y="1385804"/>
            <a:ext cx="5285399" cy="1325961"/>
          </a:xfrm>
          <a:prstGeom prst="rect">
            <a:avLst/>
          </a:prstGeom>
        </p:spPr>
      </p:pic>
      <p:sp>
        <p:nvSpPr>
          <p:cNvPr id="5" name="吹き出し: 円形 4">
            <a:extLst>
              <a:ext uri="{FF2B5EF4-FFF2-40B4-BE49-F238E27FC236}">
                <a16:creationId xmlns:a16="http://schemas.microsoft.com/office/drawing/2014/main" id="{AB7B666F-9A90-F060-2A13-D25FAFDA1214}"/>
              </a:ext>
            </a:extLst>
          </p:cNvPr>
          <p:cNvSpPr/>
          <p:nvPr/>
        </p:nvSpPr>
        <p:spPr>
          <a:xfrm>
            <a:off x="5756325" y="2830882"/>
            <a:ext cx="5147582" cy="2951547"/>
          </a:xfrm>
          <a:prstGeom prst="wedgeEllipseCallout">
            <a:avLst>
              <a:gd name="adj1" fmla="val 7201"/>
              <a:gd name="adj2" fmla="val -8804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3439556E-5DF6-105D-8F2E-DCC9957DE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What is the μ-coax-cable 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C67CAF9-D0C2-54BB-AAB3-00ACE36F96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833" y="2371827"/>
            <a:ext cx="5285983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dirty="0"/>
              <a:t>Motivation:</a:t>
            </a:r>
          </a:p>
          <a:p>
            <a:pPr marL="0" indent="0">
              <a:buNone/>
            </a:pPr>
            <a:r>
              <a:rPr kumimoji="1" lang="en-US" altLang="ja-JP" dirty="0"/>
              <a:t>micro-coax is composed by Teflon resin  as dielectric.</a:t>
            </a:r>
          </a:p>
          <a:p>
            <a:pPr marL="0" indent="0">
              <a:buNone/>
            </a:pPr>
            <a:r>
              <a:rPr kumimoji="1" lang="en-US" altLang="ja-JP" dirty="0"/>
              <a:t>Teflon resin is weak  against radiation</a:t>
            </a:r>
            <a:endParaRPr lang="en-US" altLang="ja-JP" dirty="0"/>
          </a:p>
          <a:p>
            <a:pPr marL="0" indent="0">
              <a:buNone/>
            </a:pPr>
            <a:r>
              <a:rPr kumimoji="1" lang="en-US" altLang="ja-JP" dirty="0"/>
              <a:t>The goal of this work is to  evaluate the radiation hardness of the  micro-coax cable.</a:t>
            </a: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F67A216-1091-B890-81AA-2EBAA8D25249}"/>
              </a:ext>
            </a:extLst>
          </p:cNvPr>
          <p:cNvSpPr txBox="1"/>
          <p:nvPr/>
        </p:nvSpPr>
        <p:spPr>
          <a:xfrm>
            <a:off x="6643333" y="3062357"/>
            <a:ext cx="610017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900" dirty="0">
                <a:solidFill>
                  <a:schemeClr val="bg1"/>
                </a:solidFill>
              </a:rPr>
              <a:t>https://www.i-pex.com/ja-jp/library/video/micro-coaxial-capabilities</a:t>
            </a:r>
            <a:endParaRPr lang="ja-JP" altLang="en-US" sz="900" dirty="0">
              <a:solidFill>
                <a:schemeClr val="bg1"/>
              </a:solidFill>
            </a:endParaRP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933AE680-7057-F110-A3C5-746EF0BEC6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2244" y="3293189"/>
            <a:ext cx="3406235" cy="1998602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C1D2607A-50C6-EB74-BBB2-1F618C183C58}"/>
              </a:ext>
            </a:extLst>
          </p:cNvPr>
          <p:cNvSpPr txBox="1"/>
          <p:nvPr/>
        </p:nvSpPr>
        <p:spPr>
          <a:xfrm>
            <a:off x="5953610" y="4363080"/>
            <a:ext cx="63726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dirty="0">
                <a:solidFill>
                  <a:schemeClr val="bg1"/>
                </a:solidFill>
              </a:rPr>
              <a:t>Use Teflon resin</a:t>
            </a:r>
            <a:endParaRPr lang="ja-JP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924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52B58A2-DC7F-464E-704F-F05472465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70" y="271753"/>
            <a:ext cx="10058400" cy="1450757"/>
          </a:xfrm>
        </p:spPr>
        <p:txBody>
          <a:bodyPr>
            <a:normAutofit/>
          </a:bodyPr>
          <a:lstStyle/>
          <a:p>
            <a:r>
              <a:rPr kumimoji="1" lang="en-US" altLang="ja-JP" dirty="0"/>
              <a:t>How to </a:t>
            </a:r>
            <a:r>
              <a:rPr kumimoji="1" lang="en-US" altLang="ja-JP" sz="4800" dirty="0"/>
              <a:t>examined</a:t>
            </a:r>
            <a:r>
              <a:rPr kumimoji="1" lang="ja-JP" altLang="en-US" sz="4800" dirty="0"/>
              <a:t> </a:t>
            </a:r>
            <a:r>
              <a:rPr kumimoji="1" lang="en-US" altLang="ja-JP" sz="4800" dirty="0"/>
              <a:t>radiation </a:t>
            </a:r>
            <a:r>
              <a:rPr lang="en-US" altLang="ja-JP" dirty="0"/>
              <a:t>hardness</a:t>
            </a:r>
            <a:r>
              <a:rPr kumimoji="1" lang="en-US" altLang="ja-JP" sz="4800" dirty="0"/>
              <a:t> of the μ-coax-cables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021FCDD-C09E-7F5F-F938-21E44F3E7A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kumimoji="1" lang="ja-JP" altLang="en-US" sz="2800" dirty="0"/>
              <a:t>①</a:t>
            </a:r>
            <a:r>
              <a:rPr lang="en-US" altLang="ja-JP" sz="2800" dirty="0"/>
              <a:t> Measure high speed signal transmission  performance of the micro-coax cable.</a:t>
            </a:r>
            <a:endParaRPr kumimoji="1" lang="en-US" altLang="ja-JP" sz="2800" dirty="0"/>
          </a:p>
          <a:p>
            <a:pPr marL="0" indent="0">
              <a:buNone/>
            </a:pPr>
            <a:endParaRPr lang="en-US" altLang="ja-JP" sz="2800" dirty="0"/>
          </a:p>
          <a:p>
            <a:r>
              <a:rPr kumimoji="1" lang="ja-JP" altLang="en-US" sz="2800" dirty="0"/>
              <a:t>②</a:t>
            </a:r>
            <a:r>
              <a:rPr kumimoji="1" lang="en-US" altLang="ja-JP" sz="2800" dirty="0"/>
              <a:t> Irradiate  neutrons to the micro-coax cable at RANS  facility.</a:t>
            </a:r>
          </a:p>
          <a:p>
            <a:endParaRPr kumimoji="1" lang="en-US" altLang="ja-JP" sz="2800" dirty="0"/>
          </a:p>
          <a:p>
            <a:pPr marL="0" indent="0">
              <a:buNone/>
            </a:pPr>
            <a:r>
              <a:rPr lang="en-US" altLang="ja-JP" sz="2800" dirty="0"/>
              <a:t> </a:t>
            </a:r>
            <a:r>
              <a:rPr kumimoji="1" lang="ja-JP" altLang="en-US" sz="2800" dirty="0"/>
              <a:t>③</a:t>
            </a:r>
            <a:r>
              <a:rPr kumimoji="1" lang="en-US" altLang="ja-JP" sz="2800" dirty="0"/>
              <a:t> Redo the measurement of 1 and  see if there is any degradation in the  performance</a:t>
            </a:r>
            <a:endParaRPr kumimoji="1" lang="ja-JP" altLang="en-US" sz="2800" dirty="0"/>
          </a:p>
        </p:txBody>
      </p:sp>
      <p:sp>
        <p:nvSpPr>
          <p:cNvPr id="4" name="矢印: 下 3">
            <a:extLst>
              <a:ext uri="{FF2B5EF4-FFF2-40B4-BE49-F238E27FC236}">
                <a16:creationId xmlns:a16="http://schemas.microsoft.com/office/drawing/2014/main" id="{BD27E270-23E6-B3C5-94AA-705494E2094E}"/>
              </a:ext>
            </a:extLst>
          </p:cNvPr>
          <p:cNvSpPr/>
          <p:nvPr/>
        </p:nvSpPr>
        <p:spPr>
          <a:xfrm>
            <a:off x="1711920" y="2673258"/>
            <a:ext cx="852523" cy="6325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矢印: 下 4">
            <a:extLst>
              <a:ext uri="{FF2B5EF4-FFF2-40B4-BE49-F238E27FC236}">
                <a16:creationId xmlns:a16="http://schemas.microsoft.com/office/drawing/2014/main" id="{8DEF83B0-A3BA-F1B5-BBE1-5EDBA636C1EC}"/>
              </a:ext>
            </a:extLst>
          </p:cNvPr>
          <p:cNvSpPr/>
          <p:nvPr/>
        </p:nvSpPr>
        <p:spPr>
          <a:xfrm>
            <a:off x="1711919" y="4001294"/>
            <a:ext cx="852523" cy="6325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矢印: 下 5">
            <a:extLst>
              <a:ext uri="{FF2B5EF4-FFF2-40B4-BE49-F238E27FC236}">
                <a16:creationId xmlns:a16="http://schemas.microsoft.com/office/drawing/2014/main" id="{29CB7BD9-4379-0CE1-2BDE-6732457AA0E4}"/>
              </a:ext>
            </a:extLst>
          </p:cNvPr>
          <p:cNvSpPr/>
          <p:nvPr/>
        </p:nvSpPr>
        <p:spPr>
          <a:xfrm rot="5400000">
            <a:off x="5627294" y="3263699"/>
            <a:ext cx="852523" cy="4138770"/>
          </a:xfrm>
          <a:prstGeom prst="downArrow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71CDE3C-FFC3-F520-F98B-40EA278787D9}"/>
              </a:ext>
            </a:extLst>
          </p:cNvPr>
          <p:cNvSpPr txBox="1"/>
          <p:nvPr/>
        </p:nvSpPr>
        <p:spPr>
          <a:xfrm>
            <a:off x="5688070" y="5040696"/>
            <a:ext cx="2722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/>
              <a:t>NOW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41645298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B8C0022-6F30-20D4-D3E3-9F5B8A74C4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1163" y="2766746"/>
            <a:ext cx="9144000" cy="2387600"/>
          </a:xfrm>
        </p:spPr>
        <p:txBody>
          <a:bodyPr>
            <a:normAutofit fontScale="90000"/>
          </a:bodyPr>
          <a:lstStyle/>
          <a:p>
            <a:r>
              <a:rPr kumimoji="1" lang="ja-JP" altLang="en-US" sz="6000" dirty="0"/>
              <a:t>②</a:t>
            </a:r>
            <a:r>
              <a:rPr kumimoji="1" lang="en-US" altLang="ja-JP" sz="6000" dirty="0"/>
              <a:t> Irradiate  neutrons to the micro-coax cable at RANS  facility.</a:t>
            </a:r>
            <a:br>
              <a:rPr kumimoji="1" lang="en-US" altLang="ja-JP" sz="6000" dirty="0"/>
            </a:b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662221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表 9">
            <a:extLst>
              <a:ext uri="{FF2B5EF4-FFF2-40B4-BE49-F238E27FC236}">
                <a16:creationId xmlns:a16="http://schemas.microsoft.com/office/drawing/2014/main" id="{476A4370-1D00-CDB5-0529-BDA2EE2F2E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0911869"/>
              </p:ext>
            </p:extLst>
          </p:nvPr>
        </p:nvGraphicFramePr>
        <p:xfrm>
          <a:off x="2685515" y="961071"/>
          <a:ext cx="7001934" cy="31116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0967">
                  <a:extLst>
                    <a:ext uri="{9D8B030D-6E8A-4147-A177-3AD203B41FA5}">
                      <a16:colId xmlns:a16="http://schemas.microsoft.com/office/drawing/2014/main" val="2938176444"/>
                    </a:ext>
                  </a:extLst>
                </a:gridCol>
                <a:gridCol w="3500967">
                  <a:extLst>
                    <a:ext uri="{9D8B030D-6E8A-4147-A177-3AD203B41FA5}">
                      <a16:colId xmlns:a16="http://schemas.microsoft.com/office/drawing/2014/main" val="140958192"/>
                    </a:ext>
                  </a:extLst>
                </a:gridCol>
              </a:tblGrid>
              <a:tr h="514553">
                <a:tc>
                  <a:txBody>
                    <a:bodyPr/>
                    <a:lstStyle/>
                    <a:p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neutrons</a:t>
                      </a:r>
                      <a:endParaRPr kumimoji="1" lang="ja-JP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5468803"/>
                  </a:ext>
                </a:extLst>
              </a:tr>
              <a:tr h="938302"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μ-Coax</a:t>
                      </a:r>
                    </a:p>
                    <a:p>
                      <a:r>
                        <a:rPr kumimoji="1" lang="en-US" altLang="ja-JP" sz="2800" dirty="0"/>
                        <a:t>1hour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12.4E+11</a:t>
                      </a:r>
                      <a:endParaRPr kumimoji="1" lang="ja-JP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1235169"/>
                  </a:ext>
                </a:extLst>
              </a:tr>
              <a:tr h="938302"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2hours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26.3E+11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1119738"/>
                  </a:ext>
                </a:extLst>
              </a:tr>
              <a:tr h="710311"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3hours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39.9E+11</a:t>
                      </a:r>
                      <a:endParaRPr kumimoji="1" lang="ja-JP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6276156"/>
                  </a:ext>
                </a:extLst>
              </a:tr>
            </a:tbl>
          </a:graphicData>
        </a:graphic>
      </p:graphicFrame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8DFBEB0-AA1C-19EA-D7BA-C2DE902625BC}"/>
              </a:ext>
            </a:extLst>
          </p:cNvPr>
          <p:cNvSpPr txBox="1"/>
          <p:nvPr/>
        </p:nvSpPr>
        <p:spPr>
          <a:xfrm>
            <a:off x="2821557" y="4072724"/>
            <a:ext cx="9450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/>
              <a:t>Expected sPHENIX-neutrons =</a:t>
            </a:r>
            <a:r>
              <a:rPr lang="en-US" altLang="ja-JP" sz="4000" b="0" i="0" u="none" strike="noStrike" dirty="0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1.5E+11</a:t>
            </a:r>
            <a:r>
              <a:rPr lang="en-US" altLang="ja-JP" sz="4000" dirty="0"/>
              <a:t> </a:t>
            </a:r>
            <a:endParaRPr kumimoji="1" lang="ja-JP" altLang="en-US" sz="4000" dirty="0"/>
          </a:p>
        </p:txBody>
      </p:sp>
      <p:sp>
        <p:nvSpPr>
          <p:cNvPr id="11" name="コンテンツ プレースホルダー 2">
            <a:extLst>
              <a:ext uri="{FF2B5EF4-FFF2-40B4-BE49-F238E27FC236}">
                <a16:creationId xmlns:a16="http://schemas.microsoft.com/office/drawing/2014/main" id="{7F9CDB39-9D18-7C98-07DC-38D2804282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77" y="4962241"/>
            <a:ext cx="12816033" cy="3436137"/>
          </a:xfrm>
        </p:spPr>
        <p:txBody>
          <a:bodyPr>
            <a:normAutofit/>
          </a:bodyPr>
          <a:lstStyle/>
          <a:p>
            <a:r>
              <a:rPr kumimoji="1" lang="en-US" altLang="ja-JP" sz="4400" b="1" dirty="0"/>
              <a:t>irradiated the number of neutrons </a:t>
            </a:r>
          </a:p>
          <a:p>
            <a:pPr marL="0" indent="0">
              <a:buNone/>
            </a:pPr>
            <a:r>
              <a:rPr kumimoji="1" lang="en-US" altLang="ja-JP" sz="4400" b="1" dirty="0"/>
              <a:t>           </a:t>
            </a:r>
            <a:r>
              <a:rPr kumimoji="1" lang="en-US" altLang="ja-JP" sz="4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&gt;</a:t>
            </a:r>
            <a:r>
              <a:rPr kumimoji="1" lang="en-US" altLang="ja-JP" sz="4400" b="1" dirty="0"/>
              <a:t> </a:t>
            </a:r>
            <a:r>
              <a:rPr lang="en-US" altLang="ja-JP" sz="4400" b="1" dirty="0"/>
              <a:t>sPHENIX</a:t>
            </a:r>
            <a:r>
              <a:rPr kumimoji="1" lang="en-US" altLang="ja-JP" sz="4400" b="1" dirty="0"/>
              <a:t>'s  the number of neutrons</a:t>
            </a:r>
            <a:endParaRPr kumimoji="1" lang="en-US" altLang="ja-JP" sz="2800" dirty="0"/>
          </a:p>
          <a:p>
            <a:pPr marL="0" indent="0">
              <a:buNone/>
            </a:pPr>
            <a:endParaRPr kumimoji="1" lang="ja-JP" altLang="en-US" sz="4400" dirty="0"/>
          </a:p>
        </p:txBody>
      </p:sp>
    </p:spTree>
    <p:extLst>
      <p:ext uri="{BB962C8B-B14F-4D97-AF65-F5344CB8AC3E}">
        <p14:creationId xmlns:p14="http://schemas.microsoft.com/office/powerpoint/2010/main" val="1647910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B8C0022-6F30-20D4-D3E3-9F5B8A74C4B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/>
              <a:t>中性子を照射した</a:t>
            </a:r>
            <a:r>
              <a:rPr kumimoji="1" lang="en-US" altLang="ja-JP" dirty="0"/>
              <a:t>μ-coax</a:t>
            </a:r>
            <a:r>
              <a:rPr kumimoji="1" lang="ja-JP" altLang="en-US" dirty="0"/>
              <a:t>の高速伝送性能測定を行いました。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AD402C2-B0C5-E305-9219-D27030DF346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29674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0A64E78-B46D-EE13-DE8B-62D1CD829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015937" cy="871570"/>
          </a:xfrm>
        </p:spPr>
        <p:txBody>
          <a:bodyPr>
            <a:normAutofit fontScale="90000"/>
          </a:bodyPr>
          <a:lstStyle/>
          <a:p>
            <a:r>
              <a:rPr lang="ja-JP" altLang="en-US" dirty="0"/>
              <a:t>照射前後の</a:t>
            </a:r>
            <a:r>
              <a:rPr lang="en-US" altLang="ja-JP" dirty="0"/>
              <a:t>s</a:t>
            </a:r>
            <a:r>
              <a:rPr lang="ja-JP" altLang="en-US" dirty="0"/>
              <a:t>パラメータ：インサーションロス</a:t>
            </a:r>
            <a:endParaRPr kumimoji="1"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C063D22A-2D9E-62AD-B123-C13451011A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634" y="1768032"/>
            <a:ext cx="8098434" cy="3634878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AA8C830-D66E-8148-0D9C-C2F730F8E61F}"/>
              </a:ext>
            </a:extLst>
          </p:cNvPr>
          <p:cNvSpPr txBox="1"/>
          <p:nvPr/>
        </p:nvSpPr>
        <p:spPr>
          <a:xfrm>
            <a:off x="7940150" y="2072201"/>
            <a:ext cx="38352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インサーションロスは信号減衰を表す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中性子を照射していないのが青のライン</a:t>
            </a:r>
            <a:endParaRPr kumimoji="1" lang="en-US" altLang="ja-JP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AF09C680-B0AA-BD5D-9564-6E35E4CE72A9}"/>
              </a:ext>
            </a:extLst>
          </p:cNvPr>
          <p:cNvSpPr txBox="1"/>
          <p:nvPr/>
        </p:nvSpPr>
        <p:spPr>
          <a:xfrm>
            <a:off x="888086" y="5650860"/>
            <a:ext cx="84335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/>
              <a:t>→中性子照射前後で変化が見られない</a:t>
            </a:r>
          </a:p>
        </p:txBody>
      </p:sp>
    </p:spTree>
    <p:extLst>
      <p:ext uri="{BB962C8B-B14F-4D97-AF65-F5344CB8AC3E}">
        <p14:creationId xmlns:p14="http://schemas.microsoft.com/office/powerpoint/2010/main" val="11608376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B0B4862-2554-7EEA-9DD3-B0445C449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照射前後の</a:t>
            </a:r>
            <a:r>
              <a:rPr lang="en-US" altLang="ja-JP" dirty="0"/>
              <a:t>s</a:t>
            </a:r>
            <a:r>
              <a:rPr lang="ja-JP" altLang="en-US" dirty="0"/>
              <a:t>パラメータ：リターンロス</a:t>
            </a:r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ACF37FD4-4B45-EB30-6488-E05408579D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329" y="1849691"/>
            <a:ext cx="7582696" cy="3690490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AC11109-90AB-5197-6DCA-A4FBFCA60FE9}"/>
              </a:ext>
            </a:extLst>
          </p:cNvPr>
          <p:cNvSpPr txBox="1"/>
          <p:nvPr/>
        </p:nvSpPr>
        <p:spPr>
          <a:xfrm>
            <a:off x="7887522" y="2228671"/>
            <a:ext cx="40391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リターンロスは反射損失を表す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中性子を照射していないのが青のライン</a:t>
            </a:r>
            <a:endParaRPr kumimoji="1" lang="en-US" altLang="ja-JP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72A500B-FA38-E03B-4383-039A4A222F7A}"/>
              </a:ext>
            </a:extLst>
          </p:cNvPr>
          <p:cNvSpPr txBox="1"/>
          <p:nvPr/>
        </p:nvSpPr>
        <p:spPr>
          <a:xfrm>
            <a:off x="2037687" y="5674534"/>
            <a:ext cx="5228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→中性子を照射した影響はなさそう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90706F9-791A-8427-FDF5-D8E321B46D54}"/>
              </a:ext>
            </a:extLst>
          </p:cNvPr>
          <p:cNvSpPr txBox="1"/>
          <p:nvPr/>
        </p:nvSpPr>
        <p:spPr>
          <a:xfrm>
            <a:off x="1839215" y="3886479"/>
            <a:ext cx="16391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悪い順に</a:t>
            </a:r>
            <a:r>
              <a:rPr kumimoji="1" lang="en-US" altLang="ja-JP" dirty="0"/>
              <a:t>0h&gt;2h&gt;3h&gt;1h</a:t>
            </a:r>
            <a:endParaRPr kumimoji="1" lang="ja-JP" altLang="en-US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DAB2AC3-1DA1-B80A-E8FF-7CDCFD9D5A20}"/>
              </a:ext>
            </a:extLst>
          </p:cNvPr>
          <p:cNvSpPr txBox="1"/>
          <p:nvPr/>
        </p:nvSpPr>
        <p:spPr>
          <a:xfrm>
            <a:off x="6446883" y="3643312"/>
            <a:ext cx="16391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悪い順に</a:t>
            </a:r>
            <a:r>
              <a:rPr kumimoji="1" lang="en-US" altLang="ja-JP" dirty="0"/>
              <a:t>1h&gt;3h&gt;</a:t>
            </a:r>
            <a:r>
              <a:rPr kumimoji="1" lang="ja-JP" altLang="en-US" dirty="0"/>
              <a:t>２</a:t>
            </a:r>
            <a:r>
              <a:rPr kumimoji="1" lang="en-US" altLang="ja-JP" dirty="0"/>
              <a:t>h&gt;0h</a:t>
            </a:r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8AB704A7-A1C4-F8A1-FFAD-A35B53006A8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67" t="6184" r="7524" b="6601"/>
          <a:stretch/>
        </p:blipFill>
        <p:spPr>
          <a:xfrm>
            <a:off x="7500847" y="5196219"/>
            <a:ext cx="4812498" cy="1325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8445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B6B1459-449E-4695-7EEB-81A9F5D7C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2264029"/>
      </p:ext>
    </p:extLst>
  </p:cSld>
  <p:clrMapOvr>
    <a:masterClrMapping/>
  </p:clrMapOvr>
</p:sld>
</file>

<file path=ppt/theme/theme1.xml><?xml version="1.0" encoding="utf-8"?>
<a:theme xmlns:a="http://schemas.openxmlformats.org/drawingml/2006/main" name="レトロスペクト">
  <a:themeElements>
    <a:clrScheme name="レトロスペクト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レトロスペク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レトロスペクト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195</TotalTime>
  <Words>288</Words>
  <Application>Microsoft Office PowerPoint</Application>
  <PresentationFormat>ワイド画面</PresentationFormat>
  <Paragraphs>48</Paragraphs>
  <Slides>13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13</vt:i4>
      </vt:variant>
    </vt:vector>
  </HeadingPairs>
  <TitlesOfParts>
    <vt:vector size="17" baseType="lpstr">
      <vt:lpstr>游ゴシック</vt:lpstr>
      <vt:lpstr>Calibri</vt:lpstr>
      <vt:lpstr>Calibri Light</vt:lpstr>
      <vt:lpstr>レトロスペクト</vt:lpstr>
      <vt:lpstr>μ-coax 放射線耐性</vt:lpstr>
      <vt:lpstr>What is the μ-coax-cable </vt:lpstr>
      <vt:lpstr>How to examined radiation hardness of the μ-coax-cables</vt:lpstr>
      <vt:lpstr>② Irradiate  neutrons to the micro-coax cable at RANS  facility. </vt:lpstr>
      <vt:lpstr>PowerPoint プレゼンテーション</vt:lpstr>
      <vt:lpstr>中性子を照射したμ-coaxの高速伝送性能測定を行いました。</vt:lpstr>
      <vt:lpstr>照射前後のsパラメータ：インサーションロス</vt:lpstr>
      <vt:lpstr>照射前後のsパラメータ：リターンロス</vt:lpstr>
      <vt:lpstr>PowerPoint プレゼンテーション</vt:lpstr>
      <vt:lpstr>PowerPoint プレゼンテーション</vt:lpstr>
      <vt:lpstr>アイダイヤグラム：視覚的に比較する</vt:lpstr>
      <vt:lpstr>Ｔｄｒ</vt:lpstr>
      <vt:lpstr>放射線は気にしなくてよい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μ-coax 放射線耐性</dc:title>
  <dc:creator>加藤 智也</dc:creator>
  <cp:lastModifiedBy>加藤 智也</cp:lastModifiedBy>
  <cp:revision>1</cp:revision>
  <dcterms:created xsi:type="dcterms:W3CDTF">2023-01-17T13:49:32Z</dcterms:created>
  <dcterms:modified xsi:type="dcterms:W3CDTF">2023-01-18T02:34:42Z</dcterms:modified>
</cp:coreProperties>
</file>