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66" r:id="rId3"/>
    <p:sldId id="259" r:id="rId4"/>
    <p:sldId id="867" r:id="rId5"/>
    <p:sldId id="868" r:id="rId6"/>
    <p:sldId id="869" r:id="rId7"/>
    <p:sldId id="878" r:id="rId8"/>
    <p:sldId id="879" r:id="rId9"/>
    <p:sldId id="881" r:id="rId10"/>
    <p:sldId id="871" r:id="rId11"/>
    <p:sldId id="872" r:id="rId12"/>
    <p:sldId id="880" r:id="rId13"/>
    <p:sldId id="873" r:id="rId14"/>
    <p:sldId id="257" r:id="rId15"/>
    <p:sldId id="863" r:id="rId16"/>
    <p:sldId id="286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4E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DE43A-1BBF-4B6B-B7AF-C7543FC61430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kumimoji="1" lang="ja-JP" altLang="en-US"/>
        </a:p>
      </dgm:t>
    </dgm:pt>
    <dgm:pt modelId="{A41D50FE-4C8B-4E40-BEDB-D493648B28E2}">
      <dgm:prSet phldrT="[テキスト]" custT="1"/>
      <dgm:spPr/>
      <dgm:t>
        <a:bodyPr/>
        <a:lstStyle/>
        <a:p>
          <a:r>
            <a:rPr lang="en-US" altLang="ja-JP" sz="2000" dirty="0"/>
            <a:t>Calibration</a:t>
          </a:r>
          <a:r>
            <a:rPr lang="ja-JP" altLang="en-US" sz="2000" dirty="0"/>
            <a:t> </a:t>
          </a:r>
          <a:r>
            <a:rPr lang="en-US" altLang="ja-JP" sz="2000" dirty="0"/>
            <a:t>Pulse</a:t>
          </a:r>
          <a:endParaRPr kumimoji="1" lang="ja-JP" altLang="en-US" sz="2000" dirty="0"/>
        </a:p>
      </dgm:t>
    </dgm:pt>
    <dgm:pt modelId="{32E59198-EF70-4CCF-BA2E-8F890434F54E}" type="parTrans" cxnId="{36427D99-96BF-4453-BFA0-CCD75B0D0868}">
      <dgm:prSet/>
      <dgm:spPr/>
      <dgm:t>
        <a:bodyPr/>
        <a:lstStyle/>
        <a:p>
          <a:endParaRPr kumimoji="1" lang="ja-JP" altLang="en-US"/>
        </a:p>
      </dgm:t>
    </dgm:pt>
    <dgm:pt modelId="{E03BCA40-8856-40FE-8646-D89483DBB301}" type="sibTrans" cxnId="{36427D99-96BF-4453-BFA0-CCD75B0D0868}">
      <dgm:prSet/>
      <dgm:spPr/>
      <dgm:t>
        <a:bodyPr/>
        <a:lstStyle/>
        <a:p>
          <a:endParaRPr kumimoji="1" lang="ja-JP" altLang="en-US"/>
        </a:p>
      </dgm:t>
    </dgm:pt>
    <dgm:pt modelId="{FF32DFAB-F2FD-42F5-9A21-CEEBCE11A638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600" dirty="0"/>
            <a:t>Symptom : Abnormal calibration data is acquired from all ports or  single port</a:t>
          </a:r>
          <a:endParaRPr kumimoji="1" lang="ja-JP" altLang="en-US" sz="1600" dirty="0"/>
        </a:p>
      </dgm:t>
    </dgm:pt>
    <dgm:pt modelId="{10DF9B97-E0EB-417D-8E7E-AC0DC17026DF}" type="parTrans" cxnId="{27CD2E63-995B-465E-A542-B2B35A177077}">
      <dgm:prSet/>
      <dgm:spPr/>
      <dgm:t>
        <a:bodyPr/>
        <a:lstStyle/>
        <a:p>
          <a:endParaRPr kumimoji="1" lang="ja-JP" altLang="en-US"/>
        </a:p>
      </dgm:t>
    </dgm:pt>
    <dgm:pt modelId="{F6C5E2D8-24E9-4136-8629-9E3307476DCC}" type="sibTrans" cxnId="{27CD2E63-995B-465E-A542-B2B35A177077}">
      <dgm:prSet/>
      <dgm:spPr/>
      <dgm:t>
        <a:bodyPr/>
        <a:lstStyle/>
        <a:p>
          <a:endParaRPr kumimoji="1" lang="ja-JP" altLang="en-US"/>
        </a:p>
      </dgm:t>
    </dgm:pt>
    <dgm:pt modelId="{151F307A-5A21-4AD1-8B5D-624ECE2B3EE0}">
      <dgm:prSet phldrT="[テキスト]" custT="1"/>
      <dgm:spPr/>
      <dgm:t>
        <a:bodyPr/>
        <a:lstStyle/>
        <a:p>
          <a:r>
            <a:rPr lang="en-US" altLang="ja-JP" sz="2000" dirty="0"/>
            <a:t>Data Fiber Sync</a:t>
          </a:r>
          <a:endParaRPr kumimoji="1" lang="ja-JP" altLang="en-US" sz="2000" dirty="0"/>
        </a:p>
      </dgm:t>
    </dgm:pt>
    <dgm:pt modelId="{844443EF-F573-4C98-8C22-1E5685A92BC4}" type="parTrans" cxnId="{21FB88D3-1FF4-4CAB-99FB-30329771F288}">
      <dgm:prSet/>
      <dgm:spPr/>
      <dgm:t>
        <a:bodyPr/>
        <a:lstStyle/>
        <a:p>
          <a:endParaRPr kumimoji="1" lang="ja-JP" altLang="en-US"/>
        </a:p>
      </dgm:t>
    </dgm:pt>
    <dgm:pt modelId="{A69BF74D-0C7F-46FA-B612-F068186698D1}" type="sibTrans" cxnId="{21FB88D3-1FF4-4CAB-99FB-30329771F288}">
      <dgm:prSet/>
      <dgm:spPr/>
      <dgm:t>
        <a:bodyPr/>
        <a:lstStyle/>
        <a:p>
          <a:endParaRPr kumimoji="1" lang="ja-JP" altLang="en-US"/>
        </a:p>
      </dgm:t>
    </dgm:pt>
    <dgm:pt modelId="{10B8B85A-94BF-4A0F-B846-AD0EB061E314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400" dirty="0"/>
            <a:t>Symptoms : Some of the LEDs on the FEM do not light up / No data for the corresponding ports.</a:t>
          </a:r>
          <a:endParaRPr kumimoji="1" lang="ja-JP" altLang="en-US" sz="1400" dirty="0"/>
        </a:p>
      </dgm:t>
    </dgm:pt>
    <dgm:pt modelId="{7493999F-AEA8-41D5-A524-653F10AF4F3A}" type="parTrans" cxnId="{C9FC31F4-1668-4223-8C60-D0143F97F1D6}">
      <dgm:prSet/>
      <dgm:spPr/>
      <dgm:t>
        <a:bodyPr/>
        <a:lstStyle/>
        <a:p>
          <a:endParaRPr kumimoji="1" lang="ja-JP" altLang="en-US"/>
        </a:p>
      </dgm:t>
    </dgm:pt>
    <dgm:pt modelId="{E280F494-5803-4181-82F6-EBF4018BBE00}" type="sibTrans" cxnId="{C9FC31F4-1668-4223-8C60-D0143F97F1D6}">
      <dgm:prSet/>
      <dgm:spPr/>
      <dgm:t>
        <a:bodyPr/>
        <a:lstStyle/>
        <a:p>
          <a:endParaRPr kumimoji="1" lang="ja-JP" altLang="en-US"/>
        </a:p>
      </dgm:t>
    </dgm:pt>
    <dgm:pt modelId="{346130DA-D91B-42E4-88BA-81368FDEF84E}">
      <dgm:prSet phldrT="[テキスト]" custT="1"/>
      <dgm:spPr/>
      <dgm:t>
        <a:bodyPr/>
        <a:lstStyle/>
        <a:p>
          <a:r>
            <a:rPr lang="en-US" altLang="ja-JP" sz="2000" dirty="0"/>
            <a:t>Power Supply</a:t>
          </a:r>
          <a:endParaRPr kumimoji="1" lang="ja-JP" altLang="en-US" sz="2000" dirty="0"/>
        </a:p>
      </dgm:t>
    </dgm:pt>
    <dgm:pt modelId="{37E46143-13C9-4FB7-80E3-CA7A5B5E8D5D}" type="parTrans" cxnId="{F7FB595C-7312-4FEE-9594-70FA191C082C}">
      <dgm:prSet/>
      <dgm:spPr/>
      <dgm:t>
        <a:bodyPr/>
        <a:lstStyle/>
        <a:p>
          <a:endParaRPr kumimoji="1" lang="ja-JP" altLang="en-US"/>
        </a:p>
      </dgm:t>
    </dgm:pt>
    <dgm:pt modelId="{481276D1-8C86-4269-B311-4265C2ED8B68}" type="sibTrans" cxnId="{F7FB595C-7312-4FEE-9594-70FA191C082C}">
      <dgm:prSet/>
      <dgm:spPr/>
      <dgm:t>
        <a:bodyPr/>
        <a:lstStyle/>
        <a:p>
          <a:endParaRPr kumimoji="1" lang="ja-JP" altLang="en-US"/>
        </a:p>
      </dgm:t>
    </dgm:pt>
    <dgm:pt modelId="{88D2BCB9-F818-470F-8967-62B824BD7A37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600" dirty="0"/>
            <a:t>Symptoms : Abnormal calibration data is acquired / LED behind ROC lights up</a:t>
          </a:r>
          <a:endParaRPr kumimoji="1" lang="ja-JP" altLang="en-US" sz="1600" dirty="0"/>
        </a:p>
      </dgm:t>
    </dgm:pt>
    <dgm:pt modelId="{707D535B-F102-45B1-AE6E-501C8470F933}" type="parTrans" cxnId="{F3F8BA25-0433-455C-B0C7-774F2329300C}">
      <dgm:prSet/>
      <dgm:spPr/>
      <dgm:t>
        <a:bodyPr/>
        <a:lstStyle/>
        <a:p>
          <a:endParaRPr kumimoji="1" lang="ja-JP" altLang="en-US"/>
        </a:p>
      </dgm:t>
    </dgm:pt>
    <dgm:pt modelId="{625A1B01-FD03-4AED-A106-7CDF1C6BCF94}" type="sibTrans" cxnId="{F3F8BA25-0433-455C-B0C7-774F2329300C}">
      <dgm:prSet/>
      <dgm:spPr/>
      <dgm:t>
        <a:bodyPr/>
        <a:lstStyle/>
        <a:p>
          <a:endParaRPr kumimoji="1" lang="ja-JP" altLang="en-US"/>
        </a:p>
      </dgm:t>
    </dgm:pt>
    <dgm:pt modelId="{CCF45F46-E306-489F-AF2E-2711814B5E46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600" dirty="0"/>
            <a:t>Cause : Calibration generation circuit / Multiplexer</a:t>
          </a:r>
          <a:endParaRPr kumimoji="1" lang="ja-JP" altLang="en-US" sz="1600" dirty="0"/>
        </a:p>
      </dgm:t>
    </dgm:pt>
    <dgm:pt modelId="{22053500-F1CF-4B6F-8F30-7EE253E24FBC}" type="parTrans" cxnId="{7038F52D-D7DF-4E49-9933-401B4F832C55}">
      <dgm:prSet/>
      <dgm:spPr/>
      <dgm:t>
        <a:bodyPr/>
        <a:lstStyle/>
        <a:p>
          <a:endParaRPr kumimoji="1" lang="ja-JP" altLang="en-US"/>
        </a:p>
      </dgm:t>
    </dgm:pt>
    <dgm:pt modelId="{ABF4A597-3FD7-454B-9DDB-950A6A110FA2}" type="sibTrans" cxnId="{7038F52D-D7DF-4E49-9933-401B4F832C55}">
      <dgm:prSet/>
      <dgm:spPr/>
      <dgm:t>
        <a:bodyPr/>
        <a:lstStyle/>
        <a:p>
          <a:endParaRPr kumimoji="1" lang="ja-JP" altLang="en-US"/>
        </a:p>
      </dgm:t>
    </dgm:pt>
    <dgm:pt modelId="{C06A8D0E-D61E-4815-856C-C9F10C660B57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600" dirty="0"/>
            <a:t>Cause : Regulator / Circuit that supplies power to the elements</a:t>
          </a:r>
          <a:endParaRPr kumimoji="1" lang="ja-JP" altLang="en-US" sz="1600" dirty="0"/>
        </a:p>
      </dgm:t>
    </dgm:pt>
    <dgm:pt modelId="{2143E7F7-F9A1-4F83-BC76-BD04E501C115}" type="parTrans" cxnId="{5ECA6440-1D03-4F29-B34B-6034BC19E431}">
      <dgm:prSet/>
      <dgm:spPr/>
      <dgm:t>
        <a:bodyPr/>
        <a:lstStyle/>
        <a:p>
          <a:endParaRPr kumimoji="1" lang="ja-JP" altLang="en-US"/>
        </a:p>
      </dgm:t>
    </dgm:pt>
    <dgm:pt modelId="{939963C8-0B46-4124-A963-3EF31C064010}" type="sibTrans" cxnId="{5ECA6440-1D03-4F29-B34B-6034BC19E431}">
      <dgm:prSet/>
      <dgm:spPr/>
      <dgm:t>
        <a:bodyPr/>
        <a:lstStyle/>
        <a:p>
          <a:endParaRPr kumimoji="1" lang="ja-JP" altLang="en-US"/>
        </a:p>
      </dgm:t>
    </dgm:pt>
    <dgm:pt modelId="{9E1BFF15-3727-46E9-A4F6-3C5A5C9AE9B9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600" dirty="0"/>
            <a:t>Cause : Serializer TLK2711 has radiation damage</a:t>
          </a:r>
          <a:endParaRPr kumimoji="1" lang="ja-JP" altLang="en-US" sz="1200" dirty="0"/>
        </a:p>
      </dgm:t>
    </dgm:pt>
    <dgm:pt modelId="{49E86968-69E3-4B06-9EB6-7948A2E27DEC}" type="parTrans" cxnId="{CC77044F-E844-4A11-BB87-00169A46F49B}">
      <dgm:prSet/>
      <dgm:spPr/>
      <dgm:t>
        <a:bodyPr/>
        <a:lstStyle/>
        <a:p>
          <a:endParaRPr kumimoji="1" lang="ja-JP" altLang="en-US"/>
        </a:p>
      </dgm:t>
    </dgm:pt>
    <dgm:pt modelId="{722D3934-FCC6-4D5A-9F2C-CFCB14DCAAB1}" type="sibTrans" cxnId="{CC77044F-E844-4A11-BB87-00169A46F49B}">
      <dgm:prSet/>
      <dgm:spPr/>
      <dgm:t>
        <a:bodyPr/>
        <a:lstStyle/>
        <a:p>
          <a:endParaRPr kumimoji="1" lang="ja-JP" altLang="en-US"/>
        </a:p>
      </dgm:t>
    </dgm:pt>
    <dgm:pt modelId="{FB10BB96-AD88-4598-BE3A-28AE4ECDF565}" type="pres">
      <dgm:prSet presAssocID="{79ADE43A-1BBF-4B6B-B7AF-C7543FC61430}" presName="Name0" presStyleCnt="0">
        <dgm:presLayoutVars>
          <dgm:dir/>
          <dgm:animLvl val="lvl"/>
          <dgm:resizeHandles val="exact"/>
        </dgm:presLayoutVars>
      </dgm:prSet>
      <dgm:spPr/>
    </dgm:pt>
    <dgm:pt modelId="{6D466968-1955-4765-81AC-2B3A7E826A65}" type="pres">
      <dgm:prSet presAssocID="{A41D50FE-4C8B-4E40-BEDB-D493648B28E2}" presName="linNode" presStyleCnt="0"/>
      <dgm:spPr/>
    </dgm:pt>
    <dgm:pt modelId="{53D2B67C-2FB4-44DD-9DC2-0B102E8789DB}" type="pres">
      <dgm:prSet presAssocID="{A41D50FE-4C8B-4E40-BEDB-D493648B28E2}" presName="parentText" presStyleLbl="node1" presStyleIdx="0" presStyleCnt="3" custScaleX="54112">
        <dgm:presLayoutVars>
          <dgm:chMax val="1"/>
          <dgm:bulletEnabled val="1"/>
        </dgm:presLayoutVars>
      </dgm:prSet>
      <dgm:spPr/>
    </dgm:pt>
    <dgm:pt modelId="{D7B034EB-5832-4B07-9443-7B09DDED0CF3}" type="pres">
      <dgm:prSet presAssocID="{A41D50FE-4C8B-4E40-BEDB-D493648B28E2}" presName="descendantText" presStyleLbl="alignAccFollowNode1" presStyleIdx="0" presStyleCnt="3" custScaleX="115616" custLinFactNeighborY="-1146">
        <dgm:presLayoutVars>
          <dgm:bulletEnabled val="1"/>
        </dgm:presLayoutVars>
      </dgm:prSet>
      <dgm:spPr/>
    </dgm:pt>
    <dgm:pt modelId="{03EDDD22-3605-4A32-833B-ED0AAADD7687}" type="pres">
      <dgm:prSet presAssocID="{E03BCA40-8856-40FE-8646-D89483DBB301}" presName="sp" presStyleCnt="0"/>
      <dgm:spPr/>
    </dgm:pt>
    <dgm:pt modelId="{7C489CBE-BD23-4529-91D7-8B1867699264}" type="pres">
      <dgm:prSet presAssocID="{151F307A-5A21-4AD1-8B5D-624ECE2B3EE0}" presName="linNode" presStyleCnt="0"/>
      <dgm:spPr/>
    </dgm:pt>
    <dgm:pt modelId="{F3CE784E-4FE2-48BC-8A66-6DEE726C4267}" type="pres">
      <dgm:prSet presAssocID="{151F307A-5A21-4AD1-8B5D-624ECE2B3EE0}" presName="parentText" presStyleLbl="node1" presStyleIdx="1" presStyleCnt="3" custScaleX="53283" custLinFactNeighborX="-301" custLinFactNeighborY="53">
        <dgm:presLayoutVars>
          <dgm:chMax val="1"/>
          <dgm:bulletEnabled val="1"/>
        </dgm:presLayoutVars>
      </dgm:prSet>
      <dgm:spPr/>
    </dgm:pt>
    <dgm:pt modelId="{4124C325-7EE1-4336-A776-5BD8D12CCC30}" type="pres">
      <dgm:prSet presAssocID="{151F307A-5A21-4AD1-8B5D-624ECE2B3EE0}" presName="descendantText" presStyleLbl="alignAccFollowNode1" presStyleIdx="1" presStyleCnt="3" custScaleX="116478" custLinFactNeighborX="-43" custLinFactNeighborY="-1757">
        <dgm:presLayoutVars>
          <dgm:bulletEnabled val="1"/>
        </dgm:presLayoutVars>
      </dgm:prSet>
      <dgm:spPr/>
    </dgm:pt>
    <dgm:pt modelId="{60F92BC0-34C2-40B6-ADD5-2DA51AA3170A}" type="pres">
      <dgm:prSet presAssocID="{A69BF74D-0C7F-46FA-B612-F068186698D1}" presName="sp" presStyleCnt="0"/>
      <dgm:spPr/>
    </dgm:pt>
    <dgm:pt modelId="{9C446FB0-3D1D-465D-B2E1-3B4C01BB75AE}" type="pres">
      <dgm:prSet presAssocID="{346130DA-D91B-42E4-88BA-81368FDEF84E}" presName="linNode" presStyleCnt="0"/>
      <dgm:spPr/>
    </dgm:pt>
    <dgm:pt modelId="{4E609572-29B2-4D33-A3A2-314302305098}" type="pres">
      <dgm:prSet presAssocID="{346130DA-D91B-42E4-88BA-81368FDEF84E}" presName="parentText" presStyleLbl="node1" presStyleIdx="2" presStyleCnt="3" custScaleX="53133" custLinFactNeighborX="-70" custLinFactNeighborY="152">
        <dgm:presLayoutVars>
          <dgm:chMax val="1"/>
          <dgm:bulletEnabled val="1"/>
        </dgm:presLayoutVars>
      </dgm:prSet>
      <dgm:spPr/>
    </dgm:pt>
    <dgm:pt modelId="{AD097CE4-2BCA-4262-B9A9-45BD200CDC57}" type="pres">
      <dgm:prSet presAssocID="{346130DA-D91B-42E4-88BA-81368FDEF84E}" presName="descendantText" presStyleLbl="alignAccFollowNode1" presStyleIdx="2" presStyleCnt="3" custScaleX="116636" custLinFactNeighborX="0" custLinFactNeighborY="1905">
        <dgm:presLayoutVars>
          <dgm:bulletEnabled val="1"/>
        </dgm:presLayoutVars>
      </dgm:prSet>
      <dgm:spPr/>
    </dgm:pt>
  </dgm:ptLst>
  <dgm:cxnLst>
    <dgm:cxn modelId="{A94EF001-3954-49AA-846D-1C29F591B78D}" type="presOf" srcId="{FF32DFAB-F2FD-42F5-9A21-CEEBCE11A638}" destId="{D7B034EB-5832-4B07-9443-7B09DDED0CF3}" srcOrd="0" destOrd="0" presId="urn:microsoft.com/office/officeart/2005/8/layout/vList5"/>
    <dgm:cxn modelId="{3CF8C60E-7B17-4483-BF1C-B3229560EE87}" type="presOf" srcId="{A41D50FE-4C8B-4E40-BEDB-D493648B28E2}" destId="{53D2B67C-2FB4-44DD-9DC2-0B102E8789DB}" srcOrd="0" destOrd="0" presId="urn:microsoft.com/office/officeart/2005/8/layout/vList5"/>
    <dgm:cxn modelId="{09C1171A-29E8-4575-95C9-DD003D839421}" type="presOf" srcId="{151F307A-5A21-4AD1-8B5D-624ECE2B3EE0}" destId="{F3CE784E-4FE2-48BC-8A66-6DEE726C4267}" srcOrd="0" destOrd="0" presId="urn:microsoft.com/office/officeart/2005/8/layout/vList5"/>
    <dgm:cxn modelId="{F3F8BA25-0433-455C-B0C7-774F2329300C}" srcId="{346130DA-D91B-42E4-88BA-81368FDEF84E}" destId="{88D2BCB9-F818-470F-8967-62B824BD7A37}" srcOrd="0" destOrd="0" parTransId="{707D535B-F102-45B1-AE6E-501C8470F933}" sibTransId="{625A1B01-FD03-4AED-A106-7CDF1C6BCF94}"/>
    <dgm:cxn modelId="{7038F52D-D7DF-4E49-9933-401B4F832C55}" srcId="{A41D50FE-4C8B-4E40-BEDB-D493648B28E2}" destId="{CCF45F46-E306-489F-AF2E-2711814B5E46}" srcOrd="1" destOrd="0" parTransId="{22053500-F1CF-4B6F-8F30-7EE253E24FBC}" sibTransId="{ABF4A597-3FD7-454B-9DDB-950A6A110FA2}"/>
    <dgm:cxn modelId="{5ECA6440-1D03-4F29-B34B-6034BC19E431}" srcId="{346130DA-D91B-42E4-88BA-81368FDEF84E}" destId="{C06A8D0E-D61E-4815-856C-C9F10C660B57}" srcOrd="1" destOrd="0" parTransId="{2143E7F7-F9A1-4F83-BC76-BD04E501C115}" sibTransId="{939963C8-0B46-4124-A963-3EF31C064010}"/>
    <dgm:cxn modelId="{CC77044F-E844-4A11-BB87-00169A46F49B}" srcId="{151F307A-5A21-4AD1-8B5D-624ECE2B3EE0}" destId="{9E1BFF15-3727-46E9-A4F6-3C5A5C9AE9B9}" srcOrd="1" destOrd="0" parTransId="{49E86968-69E3-4B06-9EB6-7948A2E27DEC}" sibTransId="{722D3934-FCC6-4D5A-9F2C-CFCB14DCAAB1}"/>
    <dgm:cxn modelId="{579A9951-06FC-49E7-A367-2E9AAED82BF7}" type="presOf" srcId="{C06A8D0E-D61E-4815-856C-C9F10C660B57}" destId="{AD097CE4-2BCA-4262-B9A9-45BD200CDC57}" srcOrd="0" destOrd="1" presId="urn:microsoft.com/office/officeart/2005/8/layout/vList5"/>
    <dgm:cxn modelId="{6D5F4553-5DED-42D9-8235-C461DC87B2C5}" type="presOf" srcId="{9E1BFF15-3727-46E9-A4F6-3C5A5C9AE9B9}" destId="{4124C325-7EE1-4336-A776-5BD8D12CCC30}" srcOrd="0" destOrd="1" presId="urn:microsoft.com/office/officeart/2005/8/layout/vList5"/>
    <dgm:cxn modelId="{F7FB595C-7312-4FEE-9594-70FA191C082C}" srcId="{79ADE43A-1BBF-4B6B-B7AF-C7543FC61430}" destId="{346130DA-D91B-42E4-88BA-81368FDEF84E}" srcOrd="2" destOrd="0" parTransId="{37E46143-13C9-4FB7-80E3-CA7A5B5E8D5D}" sibTransId="{481276D1-8C86-4269-B311-4265C2ED8B68}"/>
    <dgm:cxn modelId="{803CFD61-F886-4A1C-8C5C-7D2A396831D1}" type="presOf" srcId="{346130DA-D91B-42E4-88BA-81368FDEF84E}" destId="{4E609572-29B2-4D33-A3A2-314302305098}" srcOrd="0" destOrd="0" presId="urn:microsoft.com/office/officeart/2005/8/layout/vList5"/>
    <dgm:cxn modelId="{27CD2E63-995B-465E-A542-B2B35A177077}" srcId="{A41D50FE-4C8B-4E40-BEDB-D493648B28E2}" destId="{FF32DFAB-F2FD-42F5-9A21-CEEBCE11A638}" srcOrd="0" destOrd="0" parTransId="{10DF9B97-E0EB-417D-8E7E-AC0DC17026DF}" sibTransId="{F6C5E2D8-24E9-4136-8629-9E3307476DCC}"/>
    <dgm:cxn modelId="{36427D99-96BF-4453-BFA0-CCD75B0D0868}" srcId="{79ADE43A-1BBF-4B6B-B7AF-C7543FC61430}" destId="{A41D50FE-4C8B-4E40-BEDB-D493648B28E2}" srcOrd="0" destOrd="0" parTransId="{32E59198-EF70-4CCF-BA2E-8F890434F54E}" sibTransId="{E03BCA40-8856-40FE-8646-D89483DBB301}"/>
    <dgm:cxn modelId="{371F8EBA-BEBF-4D1D-8475-991FD649E2BF}" type="presOf" srcId="{79ADE43A-1BBF-4B6B-B7AF-C7543FC61430}" destId="{FB10BB96-AD88-4598-BE3A-28AE4ECDF565}" srcOrd="0" destOrd="0" presId="urn:microsoft.com/office/officeart/2005/8/layout/vList5"/>
    <dgm:cxn modelId="{21FB88D3-1FF4-4CAB-99FB-30329771F288}" srcId="{79ADE43A-1BBF-4B6B-B7AF-C7543FC61430}" destId="{151F307A-5A21-4AD1-8B5D-624ECE2B3EE0}" srcOrd="1" destOrd="0" parTransId="{844443EF-F573-4C98-8C22-1E5685A92BC4}" sibTransId="{A69BF74D-0C7F-46FA-B612-F068186698D1}"/>
    <dgm:cxn modelId="{A91415E3-C360-4764-BB05-0956910D96B2}" type="presOf" srcId="{CCF45F46-E306-489F-AF2E-2711814B5E46}" destId="{D7B034EB-5832-4B07-9443-7B09DDED0CF3}" srcOrd="0" destOrd="1" presId="urn:microsoft.com/office/officeart/2005/8/layout/vList5"/>
    <dgm:cxn modelId="{9F761AEF-D935-4DEF-904A-40EBC0723DD7}" type="presOf" srcId="{10B8B85A-94BF-4A0F-B846-AD0EB061E314}" destId="{4124C325-7EE1-4336-A776-5BD8D12CCC30}" srcOrd="0" destOrd="0" presId="urn:microsoft.com/office/officeart/2005/8/layout/vList5"/>
    <dgm:cxn modelId="{C9FC31F4-1668-4223-8C60-D0143F97F1D6}" srcId="{151F307A-5A21-4AD1-8B5D-624ECE2B3EE0}" destId="{10B8B85A-94BF-4A0F-B846-AD0EB061E314}" srcOrd="0" destOrd="0" parTransId="{7493999F-AEA8-41D5-A524-653F10AF4F3A}" sibTransId="{E280F494-5803-4181-82F6-EBF4018BBE00}"/>
    <dgm:cxn modelId="{62AA13F8-0C2D-4733-96C3-9CBA567146D5}" type="presOf" srcId="{88D2BCB9-F818-470F-8967-62B824BD7A37}" destId="{AD097CE4-2BCA-4262-B9A9-45BD200CDC57}" srcOrd="0" destOrd="0" presId="urn:microsoft.com/office/officeart/2005/8/layout/vList5"/>
    <dgm:cxn modelId="{ADA4A2C1-67EA-4F90-BEAE-C442F5267303}" type="presParOf" srcId="{FB10BB96-AD88-4598-BE3A-28AE4ECDF565}" destId="{6D466968-1955-4765-81AC-2B3A7E826A65}" srcOrd="0" destOrd="0" presId="urn:microsoft.com/office/officeart/2005/8/layout/vList5"/>
    <dgm:cxn modelId="{AD795BCA-EB3E-4995-A6A2-AB3475DA4E2D}" type="presParOf" srcId="{6D466968-1955-4765-81AC-2B3A7E826A65}" destId="{53D2B67C-2FB4-44DD-9DC2-0B102E8789DB}" srcOrd="0" destOrd="0" presId="urn:microsoft.com/office/officeart/2005/8/layout/vList5"/>
    <dgm:cxn modelId="{0B925FA4-C8B7-4375-AB3B-589B30FCD074}" type="presParOf" srcId="{6D466968-1955-4765-81AC-2B3A7E826A65}" destId="{D7B034EB-5832-4B07-9443-7B09DDED0CF3}" srcOrd="1" destOrd="0" presId="urn:microsoft.com/office/officeart/2005/8/layout/vList5"/>
    <dgm:cxn modelId="{9351CC0F-5440-49D9-B60C-81C455C72181}" type="presParOf" srcId="{FB10BB96-AD88-4598-BE3A-28AE4ECDF565}" destId="{03EDDD22-3605-4A32-833B-ED0AAADD7687}" srcOrd="1" destOrd="0" presId="urn:microsoft.com/office/officeart/2005/8/layout/vList5"/>
    <dgm:cxn modelId="{C6A134F7-D366-46E2-9DDB-72D17A88282C}" type="presParOf" srcId="{FB10BB96-AD88-4598-BE3A-28AE4ECDF565}" destId="{7C489CBE-BD23-4529-91D7-8B1867699264}" srcOrd="2" destOrd="0" presId="urn:microsoft.com/office/officeart/2005/8/layout/vList5"/>
    <dgm:cxn modelId="{4A4BE4F8-7CB5-4A8E-9249-1EFCCF30152F}" type="presParOf" srcId="{7C489CBE-BD23-4529-91D7-8B1867699264}" destId="{F3CE784E-4FE2-48BC-8A66-6DEE726C4267}" srcOrd="0" destOrd="0" presId="urn:microsoft.com/office/officeart/2005/8/layout/vList5"/>
    <dgm:cxn modelId="{DE36EE2D-3500-4EC5-905B-A99EBED0312B}" type="presParOf" srcId="{7C489CBE-BD23-4529-91D7-8B1867699264}" destId="{4124C325-7EE1-4336-A776-5BD8D12CCC30}" srcOrd="1" destOrd="0" presId="urn:microsoft.com/office/officeart/2005/8/layout/vList5"/>
    <dgm:cxn modelId="{E090B149-01CC-4A7B-A019-F9E12FC84174}" type="presParOf" srcId="{FB10BB96-AD88-4598-BE3A-28AE4ECDF565}" destId="{60F92BC0-34C2-40B6-ADD5-2DA51AA3170A}" srcOrd="3" destOrd="0" presId="urn:microsoft.com/office/officeart/2005/8/layout/vList5"/>
    <dgm:cxn modelId="{FFACB9BC-C8E5-4A02-8904-73508B72C009}" type="presParOf" srcId="{FB10BB96-AD88-4598-BE3A-28AE4ECDF565}" destId="{9C446FB0-3D1D-465D-B2E1-3B4C01BB75AE}" srcOrd="4" destOrd="0" presId="urn:microsoft.com/office/officeart/2005/8/layout/vList5"/>
    <dgm:cxn modelId="{4C7DF9FE-C4C5-4207-933C-4EDB7FB62F2F}" type="presParOf" srcId="{9C446FB0-3D1D-465D-B2E1-3B4C01BB75AE}" destId="{4E609572-29B2-4D33-A3A2-314302305098}" srcOrd="0" destOrd="0" presId="urn:microsoft.com/office/officeart/2005/8/layout/vList5"/>
    <dgm:cxn modelId="{43026CF4-6ED3-41FB-AA07-83838A404E93}" type="presParOf" srcId="{9C446FB0-3D1D-465D-B2E1-3B4C01BB75AE}" destId="{AD097CE4-2BCA-4262-B9A9-45BD200CDC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ADE43A-1BBF-4B6B-B7AF-C7543FC61430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kumimoji="1" lang="ja-JP" altLang="en-US"/>
        </a:p>
      </dgm:t>
    </dgm:pt>
    <dgm:pt modelId="{A41D50FE-4C8B-4E40-BEDB-D493648B28E2}">
      <dgm:prSet phldrT="[テキスト]" custT="1"/>
      <dgm:spPr/>
      <dgm:t>
        <a:bodyPr/>
        <a:lstStyle/>
        <a:p>
          <a:r>
            <a:rPr lang="en-US" altLang="ja-JP" sz="2000" dirty="0"/>
            <a:t>Data Missing</a:t>
          </a:r>
          <a:endParaRPr kumimoji="1" lang="ja-JP" altLang="en-US" sz="2000" dirty="0"/>
        </a:p>
      </dgm:t>
    </dgm:pt>
    <dgm:pt modelId="{32E59198-EF70-4CCF-BA2E-8F890434F54E}" type="parTrans" cxnId="{36427D99-96BF-4453-BFA0-CCD75B0D0868}">
      <dgm:prSet/>
      <dgm:spPr/>
      <dgm:t>
        <a:bodyPr/>
        <a:lstStyle/>
        <a:p>
          <a:endParaRPr kumimoji="1" lang="ja-JP" altLang="en-US"/>
        </a:p>
      </dgm:t>
    </dgm:pt>
    <dgm:pt modelId="{E03BCA40-8856-40FE-8646-D89483DBB301}" type="sibTrans" cxnId="{36427D99-96BF-4453-BFA0-CCD75B0D0868}">
      <dgm:prSet/>
      <dgm:spPr/>
      <dgm:t>
        <a:bodyPr/>
        <a:lstStyle/>
        <a:p>
          <a:endParaRPr kumimoji="1" lang="ja-JP" altLang="en-US"/>
        </a:p>
      </dgm:t>
    </dgm:pt>
    <dgm:pt modelId="{FF32DFAB-F2FD-42F5-9A21-CEEBCE11A638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600" dirty="0"/>
            <a:t>Symptoms : Some data is missing</a:t>
          </a:r>
          <a:endParaRPr kumimoji="1" lang="ja-JP" altLang="en-US" sz="1600" dirty="0"/>
        </a:p>
      </dgm:t>
    </dgm:pt>
    <dgm:pt modelId="{F6C5E2D8-24E9-4136-8629-9E3307476DCC}" type="sibTrans" cxnId="{27CD2E63-995B-465E-A542-B2B35A177077}">
      <dgm:prSet/>
      <dgm:spPr/>
      <dgm:t>
        <a:bodyPr/>
        <a:lstStyle/>
        <a:p>
          <a:endParaRPr kumimoji="1" lang="ja-JP" altLang="en-US"/>
        </a:p>
      </dgm:t>
    </dgm:pt>
    <dgm:pt modelId="{10DF9B97-E0EB-417D-8E7E-AC0DC17026DF}" type="parTrans" cxnId="{27CD2E63-995B-465E-A542-B2B35A177077}">
      <dgm:prSet/>
      <dgm:spPr/>
      <dgm:t>
        <a:bodyPr/>
        <a:lstStyle/>
        <a:p>
          <a:endParaRPr kumimoji="1" lang="ja-JP" altLang="en-US"/>
        </a:p>
      </dgm:t>
    </dgm:pt>
    <dgm:pt modelId="{86FBC6AF-E416-40AC-9E2B-F65CF7082FF5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600" dirty="0"/>
            <a:t>Cause : Under investigation </a:t>
          </a:r>
          <a:endParaRPr kumimoji="1" lang="ja-JP" altLang="en-US" sz="1600" dirty="0"/>
        </a:p>
      </dgm:t>
    </dgm:pt>
    <dgm:pt modelId="{B76E2FD8-C200-4D87-8688-9198DC16BF51}" type="parTrans" cxnId="{721FCAF8-3587-432C-802E-524EBC11866B}">
      <dgm:prSet/>
      <dgm:spPr/>
      <dgm:t>
        <a:bodyPr/>
        <a:lstStyle/>
        <a:p>
          <a:endParaRPr kumimoji="1" lang="ja-JP" altLang="en-US"/>
        </a:p>
      </dgm:t>
    </dgm:pt>
    <dgm:pt modelId="{C56B0257-8459-4244-9BCF-D317F6B633C1}" type="sibTrans" cxnId="{721FCAF8-3587-432C-802E-524EBC11866B}">
      <dgm:prSet/>
      <dgm:spPr/>
      <dgm:t>
        <a:bodyPr/>
        <a:lstStyle/>
        <a:p>
          <a:endParaRPr kumimoji="1" lang="ja-JP" altLang="en-US"/>
        </a:p>
      </dgm:t>
    </dgm:pt>
    <dgm:pt modelId="{FB10BB96-AD88-4598-BE3A-28AE4ECDF565}" type="pres">
      <dgm:prSet presAssocID="{79ADE43A-1BBF-4B6B-B7AF-C7543FC61430}" presName="Name0" presStyleCnt="0">
        <dgm:presLayoutVars>
          <dgm:dir/>
          <dgm:animLvl val="lvl"/>
          <dgm:resizeHandles val="exact"/>
        </dgm:presLayoutVars>
      </dgm:prSet>
      <dgm:spPr/>
    </dgm:pt>
    <dgm:pt modelId="{6D466968-1955-4765-81AC-2B3A7E826A65}" type="pres">
      <dgm:prSet presAssocID="{A41D50FE-4C8B-4E40-BEDB-D493648B28E2}" presName="linNode" presStyleCnt="0"/>
      <dgm:spPr/>
    </dgm:pt>
    <dgm:pt modelId="{53D2B67C-2FB4-44DD-9DC2-0B102E8789DB}" type="pres">
      <dgm:prSet presAssocID="{A41D50FE-4C8B-4E40-BEDB-D493648B28E2}" presName="parentText" presStyleLbl="node1" presStyleIdx="0" presStyleCnt="1" custScaleX="49708" custLinFactNeighborX="-4414" custLinFactNeighborY="5705">
        <dgm:presLayoutVars>
          <dgm:chMax val="1"/>
          <dgm:bulletEnabled val="1"/>
        </dgm:presLayoutVars>
      </dgm:prSet>
      <dgm:spPr/>
    </dgm:pt>
    <dgm:pt modelId="{D7B034EB-5832-4B07-9443-7B09DDED0CF3}" type="pres">
      <dgm:prSet presAssocID="{A41D50FE-4C8B-4E40-BEDB-D493648B28E2}" presName="descendantText" presStyleLbl="alignAccFollowNode1" presStyleIdx="0" presStyleCnt="1" custScaleX="108132" custLinFactNeighborX="-7843" custLinFactNeighborY="3123">
        <dgm:presLayoutVars>
          <dgm:bulletEnabled val="1"/>
        </dgm:presLayoutVars>
      </dgm:prSet>
      <dgm:spPr/>
    </dgm:pt>
  </dgm:ptLst>
  <dgm:cxnLst>
    <dgm:cxn modelId="{A94EF001-3954-49AA-846D-1C29F591B78D}" type="presOf" srcId="{FF32DFAB-F2FD-42F5-9A21-CEEBCE11A638}" destId="{D7B034EB-5832-4B07-9443-7B09DDED0CF3}" srcOrd="0" destOrd="0" presId="urn:microsoft.com/office/officeart/2005/8/layout/vList5"/>
    <dgm:cxn modelId="{3CF8C60E-7B17-4483-BF1C-B3229560EE87}" type="presOf" srcId="{A41D50FE-4C8B-4E40-BEDB-D493648B28E2}" destId="{53D2B67C-2FB4-44DD-9DC2-0B102E8789DB}" srcOrd="0" destOrd="0" presId="urn:microsoft.com/office/officeart/2005/8/layout/vList5"/>
    <dgm:cxn modelId="{41CC1B4A-755E-49C9-A765-7B63664D32D9}" type="presOf" srcId="{86FBC6AF-E416-40AC-9E2B-F65CF7082FF5}" destId="{D7B034EB-5832-4B07-9443-7B09DDED0CF3}" srcOrd="0" destOrd="1" presId="urn:microsoft.com/office/officeart/2005/8/layout/vList5"/>
    <dgm:cxn modelId="{27CD2E63-995B-465E-A542-B2B35A177077}" srcId="{A41D50FE-4C8B-4E40-BEDB-D493648B28E2}" destId="{FF32DFAB-F2FD-42F5-9A21-CEEBCE11A638}" srcOrd="0" destOrd="0" parTransId="{10DF9B97-E0EB-417D-8E7E-AC0DC17026DF}" sibTransId="{F6C5E2D8-24E9-4136-8629-9E3307476DCC}"/>
    <dgm:cxn modelId="{36427D99-96BF-4453-BFA0-CCD75B0D0868}" srcId="{79ADE43A-1BBF-4B6B-B7AF-C7543FC61430}" destId="{A41D50FE-4C8B-4E40-BEDB-D493648B28E2}" srcOrd="0" destOrd="0" parTransId="{32E59198-EF70-4CCF-BA2E-8F890434F54E}" sibTransId="{E03BCA40-8856-40FE-8646-D89483DBB301}"/>
    <dgm:cxn modelId="{371F8EBA-BEBF-4D1D-8475-991FD649E2BF}" type="presOf" srcId="{79ADE43A-1BBF-4B6B-B7AF-C7543FC61430}" destId="{FB10BB96-AD88-4598-BE3A-28AE4ECDF565}" srcOrd="0" destOrd="0" presId="urn:microsoft.com/office/officeart/2005/8/layout/vList5"/>
    <dgm:cxn modelId="{721FCAF8-3587-432C-802E-524EBC11866B}" srcId="{A41D50FE-4C8B-4E40-BEDB-D493648B28E2}" destId="{86FBC6AF-E416-40AC-9E2B-F65CF7082FF5}" srcOrd="1" destOrd="0" parTransId="{B76E2FD8-C200-4D87-8688-9198DC16BF51}" sibTransId="{C56B0257-8459-4244-9BCF-D317F6B633C1}"/>
    <dgm:cxn modelId="{ADA4A2C1-67EA-4F90-BEAE-C442F5267303}" type="presParOf" srcId="{FB10BB96-AD88-4598-BE3A-28AE4ECDF565}" destId="{6D466968-1955-4765-81AC-2B3A7E826A65}" srcOrd="0" destOrd="0" presId="urn:microsoft.com/office/officeart/2005/8/layout/vList5"/>
    <dgm:cxn modelId="{AD795BCA-EB3E-4995-A6A2-AB3475DA4E2D}" type="presParOf" srcId="{6D466968-1955-4765-81AC-2B3A7E826A65}" destId="{53D2B67C-2FB4-44DD-9DC2-0B102E8789DB}" srcOrd="0" destOrd="0" presId="urn:microsoft.com/office/officeart/2005/8/layout/vList5"/>
    <dgm:cxn modelId="{0B925FA4-C8B7-4375-AB3B-589B30FCD074}" type="presParOf" srcId="{6D466968-1955-4765-81AC-2B3A7E826A65}" destId="{D7B034EB-5832-4B07-9443-7B09DDED0C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ADE43A-1BBF-4B6B-B7AF-C7543FC61430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kumimoji="1" lang="ja-JP" altLang="en-US"/>
        </a:p>
      </dgm:t>
    </dgm:pt>
    <dgm:pt modelId="{A41D50FE-4C8B-4E40-BEDB-D493648B28E2}">
      <dgm:prSet phldrT="[テキスト]" custT="1"/>
      <dgm:spPr/>
      <dgm:t>
        <a:bodyPr/>
        <a:lstStyle/>
        <a:p>
          <a:r>
            <a:rPr lang="en-US" altLang="ja-JP" sz="2000" dirty="0"/>
            <a:t>Calibration</a:t>
          </a:r>
          <a:r>
            <a:rPr lang="ja-JP" altLang="en-US" sz="2000" dirty="0"/>
            <a:t> </a:t>
          </a:r>
          <a:r>
            <a:rPr lang="en-US" altLang="ja-JP" sz="2000" dirty="0"/>
            <a:t>Pulse</a:t>
          </a:r>
          <a:endParaRPr kumimoji="1" lang="ja-JP" altLang="en-US" sz="2000" dirty="0"/>
        </a:p>
      </dgm:t>
    </dgm:pt>
    <dgm:pt modelId="{32E59198-EF70-4CCF-BA2E-8F890434F54E}" type="parTrans" cxnId="{36427D99-96BF-4453-BFA0-CCD75B0D0868}">
      <dgm:prSet/>
      <dgm:spPr/>
      <dgm:t>
        <a:bodyPr/>
        <a:lstStyle/>
        <a:p>
          <a:endParaRPr kumimoji="1" lang="ja-JP" altLang="en-US"/>
        </a:p>
      </dgm:t>
    </dgm:pt>
    <dgm:pt modelId="{E03BCA40-8856-40FE-8646-D89483DBB301}" type="sibTrans" cxnId="{36427D99-96BF-4453-BFA0-CCD75B0D0868}">
      <dgm:prSet/>
      <dgm:spPr/>
      <dgm:t>
        <a:bodyPr/>
        <a:lstStyle/>
        <a:p>
          <a:endParaRPr kumimoji="1" lang="ja-JP" altLang="en-US"/>
        </a:p>
      </dgm:t>
    </dgm:pt>
    <dgm:pt modelId="{FF32DFAB-F2FD-42F5-9A21-CEEBCE11A638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600" dirty="0"/>
            <a:t>Symptom : Abnormal calibration data is acquired from all ports or  single port</a:t>
          </a:r>
          <a:endParaRPr kumimoji="1" lang="ja-JP" altLang="en-US" sz="1600" dirty="0"/>
        </a:p>
      </dgm:t>
    </dgm:pt>
    <dgm:pt modelId="{10DF9B97-E0EB-417D-8E7E-AC0DC17026DF}" type="parTrans" cxnId="{27CD2E63-995B-465E-A542-B2B35A177077}">
      <dgm:prSet/>
      <dgm:spPr/>
      <dgm:t>
        <a:bodyPr/>
        <a:lstStyle/>
        <a:p>
          <a:endParaRPr kumimoji="1" lang="ja-JP" altLang="en-US"/>
        </a:p>
      </dgm:t>
    </dgm:pt>
    <dgm:pt modelId="{F6C5E2D8-24E9-4136-8629-9E3307476DCC}" type="sibTrans" cxnId="{27CD2E63-995B-465E-A542-B2B35A177077}">
      <dgm:prSet/>
      <dgm:spPr/>
      <dgm:t>
        <a:bodyPr/>
        <a:lstStyle/>
        <a:p>
          <a:endParaRPr kumimoji="1" lang="ja-JP" altLang="en-US"/>
        </a:p>
      </dgm:t>
    </dgm:pt>
    <dgm:pt modelId="{CCF45F46-E306-489F-AF2E-2711814B5E46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600" dirty="0"/>
            <a:t>Cause : Calibration generation circuit / Multiplexer</a:t>
          </a:r>
          <a:endParaRPr kumimoji="1" lang="ja-JP" altLang="en-US" sz="1600" dirty="0"/>
        </a:p>
      </dgm:t>
    </dgm:pt>
    <dgm:pt modelId="{22053500-F1CF-4B6F-8F30-7EE253E24FBC}" type="parTrans" cxnId="{7038F52D-D7DF-4E49-9933-401B4F832C55}">
      <dgm:prSet/>
      <dgm:spPr/>
      <dgm:t>
        <a:bodyPr/>
        <a:lstStyle/>
        <a:p>
          <a:endParaRPr kumimoji="1" lang="ja-JP" altLang="en-US"/>
        </a:p>
      </dgm:t>
    </dgm:pt>
    <dgm:pt modelId="{ABF4A597-3FD7-454B-9DDB-950A6A110FA2}" type="sibTrans" cxnId="{7038F52D-D7DF-4E49-9933-401B4F832C55}">
      <dgm:prSet/>
      <dgm:spPr/>
      <dgm:t>
        <a:bodyPr/>
        <a:lstStyle/>
        <a:p>
          <a:endParaRPr kumimoji="1" lang="ja-JP" altLang="en-US"/>
        </a:p>
      </dgm:t>
    </dgm:pt>
    <dgm:pt modelId="{FB10BB96-AD88-4598-BE3A-28AE4ECDF565}" type="pres">
      <dgm:prSet presAssocID="{79ADE43A-1BBF-4B6B-B7AF-C7543FC61430}" presName="Name0" presStyleCnt="0">
        <dgm:presLayoutVars>
          <dgm:dir/>
          <dgm:animLvl val="lvl"/>
          <dgm:resizeHandles val="exact"/>
        </dgm:presLayoutVars>
      </dgm:prSet>
      <dgm:spPr/>
    </dgm:pt>
    <dgm:pt modelId="{6D466968-1955-4765-81AC-2B3A7E826A65}" type="pres">
      <dgm:prSet presAssocID="{A41D50FE-4C8B-4E40-BEDB-D493648B28E2}" presName="linNode" presStyleCnt="0"/>
      <dgm:spPr/>
    </dgm:pt>
    <dgm:pt modelId="{53D2B67C-2FB4-44DD-9DC2-0B102E8789DB}" type="pres">
      <dgm:prSet presAssocID="{A41D50FE-4C8B-4E40-BEDB-D493648B28E2}" presName="parentText" presStyleLbl="node1" presStyleIdx="0" presStyleCnt="1" custScaleX="54112">
        <dgm:presLayoutVars>
          <dgm:chMax val="1"/>
          <dgm:bulletEnabled val="1"/>
        </dgm:presLayoutVars>
      </dgm:prSet>
      <dgm:spPr/>
    </dgm:pt>
    <dgm:pt modelId="{D7B034EB-5832-4B07-9443-7B09DDED0CF3}" type="pres">
      <dgm:prSet presAssocID="{A41D50FE-4C8B-4E40-BEDB-D493648B28E2}" presName="descendantText" presStyleLbl="alignAccFollowNode1" presStyleIdx="0" presStyleCnt="1" custScaleX="115616" custLinFactNeighborY="-1146">
        <dgm:presLayoutVars>
          <dgm:bulletEnabled val="1"/>
        </dgm:presLayoutVars>
      </dgm:prSet>
      <dgm:spPr/>
    </dgm:pt>
  </dgm:ptLst>
  <dgm:cxnLst>
    <dgm:cxn modelId="{A94EF001-3954-49AA-846D-1C29F591B78D}" type="presOf" srcId="{FF32DFAB-F2FD-42F5-9A21-CEEBCE11A638}" destId="{D7B034EB-5832-4B07-9443-7B09DDED0CF3}" srcOrd="0" destOrd="0" presId="urn:microsoft.com/office/officeart/2005/8/layout/vList5"/>
    <dgm:cxn modelId="{3CF8C60E-7B17-4483-BF1C-B3229560EE87}" type="presOf" srcId="{A41D50FE-4C8B-4E40-BEDB-D493648B28E2}" destId="{53D2B67C-2FB4-44DD-9DC2-0B102E8789DB}" srcOrd="0" destOrd="0" presId="urn:microsoft.com/office/officeart/2005/8/layout/vList5"/>
    <dgm:cxn modelId="{7038F52D-D7DF-4E49-9933-401B4F832C55}" srcId="{A41D50FE-4C8B-4E40-BEDB-D493648B28E2}" destId="{CCF45F46-E306-489F-AF2E-2711814B5E46}" srcOrd="1" destOrd="0" parTransId="{22053500-F1CF-4B6F-8F30-7EE253E24FBC}" sibTransId="{ABF4A597-3FD7-454B-9DDB-950A6A110FA2}"/>
    <dgm:cxn modelId="{27CD2E63-995B-465E-A542-B2B35A177077}" srcId="{A41D50FE-4C8B-4E40-BEDB-D493648B28E2}" destId="{FF32DFAB-F2FD-42F5-9A21-CEEBCE11A638}" srcOrd="0" destOrd="0" parTransId="{10DF9B97-E0EB-417D-8E7E-AC0DC17026DF}" sibTransId="{F6C5E2D8-24E9-4136-8629-9E3307476DCC}"/>
    <dgm:cxn modelId="{36427D99-96BF-4453-BFA0-CCD75B0D0868}" srcId="{79ADE43A-1BBF-4B6B-B7AF-C7543FC61430}" destId="{A41D50FE-4C8B-4E40-BEDB-D493648B28E2}" srcOrd="0" destOrd="0" parTransId="{32E59198-EF70-4CCF-BA2E-8F890434F54E}" sibTransId="{E03BCA40-8856-40FE-8646-D89483DBB301}"/>
    <dgm:cxn modelId="{371F8EBA-BEBF-4D1D-8475-991FD649E2BF}" type="presOf" srcId="{79ADE43A-1BBF-4B6B-B7AF-C7543FC61430}" destId="{FB10BB96-AD88-4598-BE3A-28AE4ECDF565}" srcOrd="0" destOrd="0" presId="urn:microsoft.com/office/officeart/2005/8/layout/vList5"/>
    <dgm:cxn modelId="{A91415E3-C360-4764-BB05-0956910D96B2}" type="presOf" srcId="{CCF45F46-E306-489F-AF2E-2711814B5E46}" destId="{D7B034EB-5832-4B07-9443-7B09DDED0CF3}" srcOrd="0" destOrd="1" presId="urn:microsoft.com/office/officeart/2005/8/layout/vList5"/>
    <dgm:cxn modelId="{ADA4A2C1-67EA-4F90-BEAE-C442F5267303}" type="presParOf" srcId="{FB10BB96-AD88-4598-BE3A-28AE4ECDF565}" destId="{6D466968-1955-4765-81AC-2B3A7E826A65}" srcOrd="0" destOrd="0" presId="urn:microsoft.com/office/officeart/2005/8/layout/vList5"/>
    <dgm:cxn modelId="{AD795BCA-EB3E-4995-A6A2-AB3475DA4E2D}" type="presParOf" srcId="{6D466968-1955-4765-81AC-2B3A7E826A65}" destId="{53D2B67C-2FB4-44DD-9DC2-0B102E8789DB}" srcOrd="0" destOrd="0" presId="urn:microsoft.com/office/officeart/2005/8/layout/vList5"/>
    <dgm:cxn modelId="{0B925FA4-C8B7-4375-AB3B-589B30FCD074}" type="presParOf" srcId="{6D466968-1955-4765-81AC-2B3A7E826A65}" destId="{D7B034EB-5832-4B07-9443-7B09DDED0C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ADE43A-1BBF-4B6B-B7AF-C7543FC61430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kumimoji="1" lang="ja-JP" altLang="en-US"/>
        </a:p>
      </dgm:t>
    </dgm:pt>
    <dgm:pt modelId="{A41D50FE-4C8B-4E40-BEDB-D493648B28E2}">
      <dgm:prSet phldrT="[テキスト]" custT="1"/>
      <dgm:spPr/>
      <dgm:t>
        <a:bodyPr/>
        <a:lstStyle/>
        <a:p>
          <a:r>
            <a:rPr lang="en-US" altLang="ja-JP" sz="2000" dirty="0"/>
            <a:t>Calibration</a:t>
          </a:r>
          <a:r>
            <a:rPr lang="ja-JP" altLang="en-US" sz="2000" dirty="0"/>
            <a:t> </a:t>
          </a:r>
          <a:r>
            <a:rPr lang="en-US" altLang="ja-JP" sz="2000" dirty="0"/>
            <a:t>Pulse</a:t>
          </a:r>
          <a:endParaRPr kumimoji="1" lang="ja-JP" altLang="en-US" sz="2000" dirty="0"/>
        </a:p>
      </dgm:t>
    </dgm:pt>
    <dgm:pt modelId="{32E59198-EF70-4CCF-BA2E-8F890434F54E}" type="parTrans" cxnId="{36427D99-96BF-4453-BFA0-CCD75B0D0868}">
      <dgm:prSet/>
      <dgm:spPr/>
      <dgm:t>
        <a:bodyPr/>
        <a:lstStyle/>
        <a:p>
          <a:endParaRPr kumimoji="1" lang="ja-JP" altLang="en-US"/>
        </a:p>
      </dgm:t>
    </dgm:pt>
    <dgm:pt modelId="{E03BCA40-8856-40FE-8646-D89483DBB301}" type="sibTrans" cxnId="{36427D99-96BF-4453-BFA0-CCD75B0D0868}">
      <dgm:prSet/>
      <dgm:spPr/>
      <dgm:t>
        <a:bodyPr/>
        <a:lstStyle/>
        <a:p>
          <a:endParaRPr kumimoji="1" lang="ja-JP" altLang="en-US"/>
        </a:p>
      </dgm:t>
    </dgm:pt>
    <dgm:pt modelId="{FF32DFAB-F2FD-42F5-9A21-CEEBCE11A638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600" dirty="0"/>
            <a:t>Symptom : Abnormal calibration data is acquired from all ports or  single port</a:t>
          </a:r>
          <a:endParaRPr kumimoji="1" lang="ja-JP" altLang="en-US" sz="1600" dirty="0"/>
        </a:p>
      </dgm:t>
    </dgm:pt>
    <dgm:pt modelId="{10DF9B97-E0EB-417D-8E7E-AC0DC17026DF}" type="parTrans" cxnId="{27CD2E63-995B-465E-A542-B2B35A177077}">
      <dgm:prSet/>
      <dgm:spPr/>
      <dgm:t>
        <a:bodyPr/>
        <a:lstStyle/>
        <a:p>
          <a:endParaRPr kumimoji="1" lang="ja-JP" altLang="en-US"/>
        </a:p>
      </dgm:t>
    </dgm:pt>
    <dgm:pt modelId="{F6C5E2D8-24E9-4136-8629-9E3307476DCC}" type="sibTrans" cxnId="{27CD2E63-995B-465E-A542-B2B35A177077}">
      <dgm:prSet/>
      <dgm:spPr/>
      <dgm:t>
        <a:bodyPr/>
        <a:lstStyle/>
        <a:p>
          <a:endParaRPr kumimoji="1" lang="ja-JP" altLang="en-US"/>
        </a:p>
      </dgm:t>
    </dgm:pt>
    <dgm:pt modelId="{CCF45F46-E306-489F-AF2E-2711814B5E46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600" dirty="0"/>
            <a:t>Cause : Calibration generation circuit / Multiplexer</a:t>
          </a:r>
          <a:endParaRPr kumimoji="1" lang="ja-JP" altLang="en-US" sz="1600" dirty="0"/>
        </a:p>
      </dgm:t>
    </dgm:pt>
    <dgm:pt modelId="{22053500-F1CF-4B6F-8F30-7EE253E24FBC}" type="parTrans" cxnId="{7038F52D-D7DF-4E49-9933-401B4F832C55}">
      <dgm:prSet/>
      <dgm:spPr/>
      <dgm:t>
        <a:bodyPr/>
        <a:lstStyle/>
        <a:p>
          <a:endParaRPr kumimoji="1" lang="ja-JP" altLang="en-US"/>
        </a:p>
      </dgm:t>
    </dgm:pt>
    <dgm:pt modelId="{ABF4A597-3FD7-454B-9DDB-950A6A110FA2}" type="sibTrans" cxnId="{7038F52D-D7DF-4E49-9933-401B4F832C55}">
      <dgm:prSet/>
      <dgm:spPr/>
      <dgm:t>
        <a:bodyPr/>
        <a:lstStyle/>
        <a:p>
          <a:endParaRPr kumimoji="1" lang="ja-JP" altLang="en-US"/>
        </a:p>
      </dgm:t>
    </dgm:pt>
    <dgm:pt modelId="{FB10BB96-AD88-4598-BE3A-28AE4ECDF565}" type="pres">
      <dgm:prSet presAssocID="{79ADE43A-1BBF-4B6B-B7AF-C7543FC61430}" presName="Name0" presStyleCnt="0">
        <dgm:presLayoutVars>
          <dgm:dir/>
          <dgm:animLvl val="lvl"/>
          <dgm:resizeHandles val="exact"/>
        </dgm:presLayoutVars>
      </dgm:prSet>
      <dgm:spPr/>
    </dgm:pt>
    <dgm:pt modelId="{6D466968-1955-4765-81AC-2B3A7E826A65}" type="pres">
      <dgm:prSet presAssocID="{A41D50FE-4C8B-4E40-BEDB-D493648B28E2}" presName="linNode" presStyleCnt="0"/>
      <dgm:spPr/>
    </dgm:pt>
    <dgm:pt modelId="{53D2B67C-2FB4-44DD-9DC2-0B102E8789DB}" type="pres">
      <dgm:prSet presAssocID="{A41D50FE-4C8B-4E40-BEDB-D493648B28E2}" presName="parentText" presStyleLbl="node1" presStyleIdx="0" presStyleCnt="1" custScaleX="54112">
        <dgm:presLayoutVars>
          <dgm:chMax val="1"/>
          <dgm:bulletEnabled val="1"/>
        </dgm:presLayoutVars>
      </dgm:prSet>
      <dgm:spPr/>
    </dgm:pt>
    <dgm:pt modelId="{D7B034EB-5832-4B07-9443-7B09DDED0CF3}" type="pres">
      <dgm:prSet presAssocID="{A41D50FE-4C8B-4E40-BEDB-D493648B28E2}" presName="descendantText" presStyleLbl="alignAccFollowNode1" presStyleIdx="0" presStyleCnt="1" custScaleX="115616" custLinFactNeighborY="-1146">
        <dgm:presLayoutVars>
          <dgm:bulletEnabled val="1"/>
        </dgm:presLayoutVars>
      </dgm:prSet>
      <dgm:spPr/>
    </dgm:pt>
  </dgm:ptLst>
  <dgm:cxnLst>
    <dgm:cxn modelId="{A94EF001-3954-49AA-846D-1C29F591B78D}" type="presOf" srcId="{FF32DFAB-F2FD-42F5-9A21-CEEBCE11A638}" destId="{D7B034EB-5832-4B07-9443-7B09DDED0CF3}" srcOrd="0" destOrd="0" presId="urn:microsoft.com/office/officeart/2005/8/layout/vList5"/>
    <dgm:cxn modelId="{3CF8C60E-7B17-4483-BF1C-B3229560EE87}" type="presOf" srcId="{A41D50FE-4C8B-4E40-BEDB-D493648B28E2}" destId="{53D2B67C-2FB4-44DD-9DC2-0B102E8789DB}" srcOrd="0" destOrd="0" presId="urn:microsoft.com/office/officeart/2005/8/layout/vList5"/>
    <dgm:cxn modelId="{7038F52D-D7DF-4E49-9933-401B4F832C55}" srcId="{A41D50FE-4C8B-4E40-BEDB-D493648B28E2}" destId="{CCF45F46-E306-489F-AF2E-2711814B5E46}" srcOrd="1" destOrd="0" parTransId="{22053500-F1CF-4B6F-8F30-7EE253E24FBC}" sibTransId="{ABF4A597-3FD7-454B-9DDB-950A6A110FA2}"/>
    <dgm:cxn modelId="{27CD2E63-995B-465E-A542-B2B35A177077}" srcId="{A41D50FE-4C8B-4E40-BEDB-D493648B28E2}" destId="{FF32DFAB-F2FD-42F5-9A21-CEEBCE11A638}" srcOrd="0" destOrd="0" parTransId="{10DF9B97-E0EB-417D-8E7E-AC0DC17026DF}" sibTransId="{F6C5E2D8-24E9-4136-8629-9E3307476DCC}"/>
    <dgm:cxn modelId="{36427D99-96BF-4453-BFA0-CCD75B0D0868}" srcId="{79ADE43A-1BBF-4B6B-B7AF-C7543FC61430}" destId="{A41D50FE-4C8B-4E40-BEDB-D493648B28E2}" srcOrd="0" destOrd="0" parTransId="{32E59198-EF70-4CCF-BA2E-8F890434F54E}" sibTransId="{E03BCA40-8856-40FE-8646-D89483DBB301}"/>
    <dgm:cxn modelId="{371F8EBA-BEBF-4D1D-8475-991FD649E2BF}" type="presOf" srcId="{79ADE43A-1BBF-4B6B-B7AF-C7543FC61430}" destId="{FB10BB96-AD88-4598-BE3A-28AE4ECDF565}" srcOrd="0" destOrd="0" presId="urn:microsoft.com/office/officeart/2005/8/layout/vList5"/>
    <dgm:cxn modelId="{A91415E3-C360-4764-BB05-0956910D96B2}" type="presOf" srcId="{CCF45F46-E306-489F-AF2E-2711814B5E46}" destId="{D7B034EB-5832-4B07-9443-7B09DDED0CF3}" srcOrd="0" destOrd="1" presId="urn:microsoft.com/office/officeart/2005/8/layout/vList5"/>
    <dgm:cxn modelId="{ADA4A2C1-67EA-4F90-BEAE-C442F5267303}" type="presParOf" srcId="{FB10BB96-AD88-4598-BE3A-28AE4ECDF565}" destId="{6D466968-1955-4765-81AC-2B3A7E826A65}" srcOrd="0" destOrd="0" presId="urn:microsoft.com/office/officeart/2005/8/layout/vList5"/>
    <dgm:cxn modelId="{AD795BCA-EB3E-4995-A6A2-AB3475DA4E2D}" type="presParOf" srcId="{6D466968-1955-4765-81AC-2B3A7E826A65}" destId="{53D2B67C-2FB4-44DD-9DC2-0B102E8789DB}" srcOrd="0" destOrd="0" presId="urn:microsoft.com/office/officeart/2005/8/layout/vList5"/>
    <dgm:cxn modelId="{0B925FA4-C8B7-4375-AB3B-589B30FCD074}" type="presParOf" srcId="{6D466968-1955-4765-81AC-2B3A7E826A65}" destId="{D7B034EB-5832-4B07-9443-7B09DDED0C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ADE43A-1BBF-4B6B-B7AF-C7543FC61430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kumimoji="1" lang="ja-JP" altLang="en-US"/>
        </a:p>
      </dgm:t>
    </dgm:pt>
    <dgm:pt modelId="{A41D50FE-4C8B-4E40-BEDB-D493648B28E2}">
      <dgm:prSet phldrT="[テキスト]" custT="1"/>
      <dgm:spPr/>
      <dgm:t>
        <a:bodyPr/>
        <a:lstStyle/>
        <a:p>
          <a:r>
            <a:rPr lang="en-US" altLang="ja-JP" sz="2000" dirty="0"/>
            <a:t>Calibration</a:t>
          </a:r>
          <a:r>
            <a:rPr lang="ja-JP" altLang="en-US" sz="2000" dirty="0"/>
            <a:t> </a:t>
          </a:r>
          <a:r>
            <a:rPr lang="en-US" altLang="ja-JP" sz="2000" dirty="0"/>
            <a:t>Pulse</a:t>
          </a:r>
          <a:endParaRPr kumimoji="1" lang="ja-JP" altLang="en-US" sz="2000" dirty="0"/>
        </a:p>
      </dgm:t>
    </dgm:pt>
    <dgm:pt modelId="{32E59198-EF70-4CCF-BA2E-8F890434F54E}" type="parTrans" cxnId="{36427D99-96BF-4453-BFA0-CCD75B0D0868}">
      <dgm:prSet/>
      <dgm:spPr/>
      <dgm:t>
        <a:bodyPr/>
        <a:lstStyle/>
        <a:p>
          <a:endParaRPr kumimoji="1" lang="ja-JP" altLang="en-US"/>
        </a:p>
      </dgm:t>
    </dgm:pt>
    <dgm:pt modelId="{E03BCA40-8856-40FE-8646-D89483DBB301}" type="sibTrans" cxnId="{36427D99-96BF-4453-BFA0-CCD75B0D0868}">
      <dgm:prSet/>
      <dgm:spPr/>
      <dgm:t>
        <a:bodyPr/>
        <a:lstStyle/>
        <a:p>
          <a:endParaRPr kumimoji="1" lang="ja-JP" altLang="en-US"/>
        </a:p>
      </dgm:t>
    </dgm:pt>
    <dgm:pt modelId="{FF32DFAB-F2FD-42F5-9A21-CEEBCE11A638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600" dirty="0"/>
            <a:t>Symptom : Abnormal calibration data is acquired from all ports or  single port</a:t>
          </a:r>
          <a:endParaRPr kumimoji="1" lang="ja-JP" altLang="en-US" sz="1600" dirty="0"/>
        </a:p>
      </dgm:t>
    </dgm:pt>
    <dgm:pt modelId="{10DF9B97-E0EB-417D-8E7E-AC0DC17026DF}" type="parTrans" cxnId="{27CD2E63-995B-465E-A542-B2B35A177077}">
      <dgm:prSet/>
      <dgm:spPr/>
      <dgm:t>
        <a:bodyPr/>
        <a:lstStyle/>
        <a:p>
          <a:endParaRPr kumimoji="1" lang="ja-JP" altLang="en-US"/>
        </a:p>
      </dgm:t>
    </dgm:pt>
    <dgm:pt modelId="{F6C5E2D8-24E9-4136-8629-9E3307476DCC}" type="sibTrans" cxnId="{27CD2E63-995B-465E-A542-B2B35A177077}">
      <dgm:prSet/>
      <dgm:spPr/>
      <dgm:t>
        <a:bodyPr/>
        <a:lstStyle/>
        <a:p>
          <a:endParaRPr kumimoji="1" lang="ja-JP" altLang="en-US"/>
        </a:p>
      </dgm:t>
    </dgm:pt>
    <dgm:pt modelId="{CCF45F46-E306-489F-AF2E-2711814B5E46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600" dirty="0"/>
            <a:t>Cause : Calibration generation circuit / Multiplexer</a:t>
          </a:r>
          <a:endParaRPr kumimoji="1" lang="ja-JP" altLang="en-US" sz="1600" dirty="0"/>
        </a:p>
      </dgm:t>
    </dgm:pt>
    <dgm:pt modelId="{22053500-F1CF-4B6F-8F30-7EE253E24FBC}" type="parTrans" cxnId="{7038F52D-D7DF-4E49-9933-401B4F832C55}">
      <dgm:prSet/>
      <dgm:spPr/>
      <dgm:t>
        <a:bodyPr/>
        <a:lstStyle/>
        <a:p>
          <a:endParaRPr kumimoji="1" lang="ja-JP" altLang="en-US"/>
        </a:p>
      </dgm:t>
    </dgm:pt>
    <dgm:pt modelId="{ABF4A597-3FD7-454B-9DDB-950A6A110FA2}" type="sibTrans" cxnId="{7038F52D-D7DF-4E49-9933-401B4F832C55}">
      <dgm:prSet/>
      <dgm:spPr/>
      <dgm:t>
        <a:bodyPr/>
        <a:lstStyle/>
        <a:p>
          <a:endParaRPr kumimoji="1" lang="ja-JP" altLang="en-US"/>
        </a:p>
      </dgm:t>
    </dgm:pt>
    <dgm:pt modelId="{FB10BB96-AD88-4598-BE3A-28AE4ECDF565}" type="pres">
      <dgm:prSet presAssocID="{79ADE43A-1BBF-4B6B-B7AF-C7543FC61430}" presName="Name0" presStyleCnt="0">
        <dgm:presLayoutVars>
          <dgm:dir/>
          <dgm:animLvl val="lvl"/>
          <dgm:resizeHandles val="exact"/>
        </dgm:presLayoutVars>
      </dgm:prSet>
      <dgm:spPr/>
    </dgm:pt>
    <dgm:pt modelId="{6D466968-1955-4765-81AC-2B3A7E826A65}" type="pres">
      <dgm:prSet presAssocID="{A41D50FE-4C8B-4E40-BEDB-D493648B28E2}" presName="linNode" presStyleCnt="0"/>
      <dgm:spPr/>
    </dgm:pt>
    <dgm:pt modelId="{53D2B67C-2FB4-44DD-9DC2-0B102E8789DB}" type="pres">
      <dgm:prSet presAssocID="{A41D50FE-4C8B-4E40-BEDB-D493648B28E2}" presName="parentText" presStyleLbl="node1" presStyleIdx="0" presStyleCnt="1" custScaleX="54112">
        <dgm:presLayoutVars>
          <dgm:chMax val="1"/>
          <dgm:bulletEnabled val="1"/>
        </dgm:presLayoutVars>
      </dgm:prSet>
      <dgm:spPr/>
    </dgm:pt>
    <dgm:pt modelId="{D7B034EB-5832-4B07-9443-7B09DDED0CF3}" type="pres">
      <dgm:prSet presAssocID="{A41D50FE-4C8B-4E40-BEDB-D493648B28E2}" presName="descendantText" presStyleLbl="alignAccFollowNode1" presStyleIdx="0" presStyleCnt="1" custScaleX="115616" custLinFactNeighborY="-1146">
        <dgm:presLayoutVars>
          <dgm:bulletEnabled val="1"/>
        </dgm:presLayoutVars>
      </dgm:prSet>
      <dgm:spPr/>
    </dgm:pt>
  </dgm:ptLst>
  <dgm:cxnLst>
    <dgm:cxn modelId="{A94EF001-3954-49AA-846D-1C29F591B78D}" type="presOf" srcId="{FF32DFAB-F2FD-42F5-9A21-CEEBCE11A638}" destId="{D7B034EB-5832-4B07-9443-7B09DDED0CF3}" srcOrd="0" destOrd="0" presId="urn:microsoft.com/office/officeart/2005/8/layout/vList5"/>
    <dgm:cxn modelId="{3CF8C60E-7B17-4483-BF1C-B3229560EE87}" type="presOf" srcId="{A41D50FE-4C8B-4E40-BEDB-D493648B28E2}" destId="{53D2B67C-2FB4-44DD-9DC2-0B102E8789DB}" srcOrd="0" destOrd="0" presId="urn:microsoft.com/office/officeart/2005/8/layout/vList5"/>
    <dgm:cxn modelId="{7038F52D-D7DF-4E49-9933-401B4F832C55}" srcId="{A41D50FE-4C8B-4E40-BEDB-D493648B28E2}" destId="{CCF45F46-E306-489F-AF2E-2711814B5E46}" srcOrd="1" destOrd="0" parTransId="{22053500-F1CF-4B6F-8F30-7EE253E24FBC}" sibTransId="{ABF4A597-3FD7-454B-9DDB-950A6A110FA2}"/>
    <dgm:cxn modelId="{27CD2E63-995B-465E-A542-B2B35A177077}" srcId="{A41D50FE-4C8B-4E40-BEDB-D493648B28E2}" destId="{FF32DFAB-F2FD-42F5-9A21-CEEBCE11A638}" srcOrd="0" destOrd="0" parTransId="{10DF9B97-E0EB-417D-8E7E-AC0DC17026DF}" sibTransId="{F6C5E2D8-24E9-4136-8629-9E3307476DCC}"/>
    <dgm:cxn modelId="{36427D99-96BF-4453-BFA0-CCD75B0D0868}" srcId="{79ADE43A-1BBF-4B6B-B7AF-C7543FC61430}" destId="{A41D50FE-4C8B-4E40-BEDB-D493648B28E2}" srcOrd="0" destOrd="0" parTransId="{32E59198-EF70-4CCF-BA2E-8F890434F54E}" sibTransId="{E03BCA40-8856-40FE-8646-D89483DBB301}"/>
    <dgm:cxn modelId="{371F8EBA-BEBF-4D1D-8475-991FD649E2BF}" type="presOf" srcId="{79ADE43A-1BBF-4B6B-B7AF-C7543FC61430}" destId="{FB10BB96-AD88-4598-BE3A-28AE4ECDF565}" srcOrd="0" destOrd="0" presId="urn:microsoft.com/office/officeart/2005/8/layout/vList5"/>
    <dgm:cxn modelId="{A91415E3-C360-4764-BB05-0956910D96B2}" type="presOf" srcId="{CCF45F46-E306-489F-AF2E-2711814B5E46}" destId="{D7B034EB-5832-4B07-9443-7B09DDED0CF3}" srcOrd="0" destOrd="1" presId="urn:microsoft.com/office/officeart/2005/8/layout/vList5"/>
    <dgm:cxn modelId="{ADA4A2C1-67EA-4F90-BEAE-C442F5267303}" type="presParOf" srcId="{FB10BB96-AD88-4598-BE3A-28AE4ECDF565}" destId="{6D466968-1955-4765-81AC-2B3A7E826A65}" srcOrd="0" destOrd="0" presId="urn:microsoft.com/office/officeart/2005/8/layout/vList5"/>
    <dgm:cxn modelId="{AD795BCA-EB3E-4995-A6A2-AB3475DA4E2D}" type="presParOf" srcId="{6D466968-1955-4765-81AC-2B3A7E826A65}" destId="{53D2B67C-2FB4-44DD-9DC2-0B102E8789DB}" srcOrd="0" destOrd="0" presId="urn:microsoft.com/office/officeart/2005/8/layout/vList5"/>
    <dgm:cxn modelId="{0B925FA4-C8B7-4375-AB3B-589B30FCD074}" type="presParOf" srcId="{6D466968-1955-4765-81AC-2B3A7E826A65}" destId="{D7B034EB-5832-4B07-9443-7B09DDED0C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ADE43A-1BBF-4B6B-B7AF-C7543FC61430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kumimoji="1" lang="ja-JP" altLang="en-US"/>
        </a:p>
      </dgm:t>
    </dgm:pt>
    <dgm:pt modelId="{A41D50FE-4C8B-4E40-BEDB-D493648B28E2}">
      <dgm:prSet phldrT="[テキスト]" custT="1"/>
      <dgm:spPr/>
      <dgm:t>
        <a:bodyPr/>
        <a:lstStyle/>
        <a:p>
          <a:r>
            <a:rPr lang="en-US" altLang="ja-JP" sz="2000" dirty="0"/>
            <a:t>Calibration</a:t>
          </a:r>
          <a:r>
            <a:rPr lang="ja-JP" altLang="en-US" sz="2000" dirty="0"/>
            <a:t> </a:t>
          </a:r>
          <a:r>
            <a:rPr lang="en-US" altLang="ja-JP" sz="2000" dirty="0"/>
            <a:t>Pulse</a:t>
          </a:r>
          <a:endParaRPr kumimoji="1" lang="ja-JP" altLang="en-US" sz="2000" dirty="0"/>
        </a:p>
      </dgm:t>
    </dgm:pt>
    <dgm:pt modelId="{32E59198-EF70-4CCF-BA2E-8F890434F54E}" type="parTrans" cxnId="{36427D99-96BF-4453-BFA0-CCD75B0D0868}">
      <dgm:prSet/>
      <dgm:spPr/>
      <dgm:t>
        <a:bodyPr/>
        <a:lstStyle/>
        <a:p>
          <a:endParaRPr kumimoji="1" lang="ja-JP" altLang="en-US"/>
        </a:p>
      </dgm:t>
    </dgm:pt>
    <dgm:pt modelId="{E03BCA40-8856-40FE-8646-D89483DBB301}" type="sibTrans" cxnId="{36427D99-96BF-4453-BFA0-CCD75B0D0868}">
      <dgm:prSet/>
      <dgm:spPr/>
      <dgm:t>
        <a:bodyPr/>
        <a:lstStyle/>
        <a:p>
          <a:endParaRPr kumimoji="1" lang="ja-JP" altLang="en-US"/>
        </a:p>
      </dgm:t>
    </dgm:pt>
    <dgm:pt modelId="{FF32DFAB-F2FD-42F5-9A21-CEEBCE11A638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600" dirty="0"/>
            <a:t>Symptom : Abnormal calibration data is acquired from all ports or  single port</a:t>
          </a:r>
          <a:endParaRPr kumimoji="1" lang="ja-JP" altLang="en-US" sz="1600" dirty="0"/>
        </a:p>
      </dgm:t>
    </dgm:pt>
    <dgm:pt modelId="{10DF9B97-E0EB-417D-8E7E-AC0DC17026DF}" type="parTrans" cxnId="{27CD2E63-995B-465E-A542-B2B35A177077}">
      <dgm:prSet/>
      <dgm:spPr/>
      <dgm:t>
        <a:bodyPr/>
        <a:lstStyle/>
        <a:p>
          <a:endParaRPr kumimoji="1" lang="ja-JP" altLang="en-US"/>
        </a:p>
      </dgm:t>
    </dgm:pt>
    <dgm:pt modelId="{F6C5E2D8-24E9-4136-8629-9E3307476DCC}" type="sibTrans" cxnId="{27CD2E63-995B-465E-A542-B2B35A177077}">
      <dgm:prSet/>
      <dgm:spPr/>
      <dgm:t>
        <a:bodyPr/>
        <a:lstStyle/>
        <a:p>
          <a:endParaRPr kumimoji="1" lang="ja-JP" altLang="en-US"/>
        </a:p>
      </dgm:t>
    </dgm:pt>
    <dgm:pt modelId="{CCF45F46-E306-489F-AF2E-2711814B5E46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600" dirty="0"/>
            <a:t>Cause : Calibration generation circuit / Multiplexer</a:t>
          </a:r>
          <a:endParaRPr kumimoji="1" lang="ja-JP" altLang="en-US" sz="1600" dirty="0"/>
        </a:p>
      </dgm:t>
    </dgm:pt>
    <dgm:pt modelId="{22053500-F1CF-4B6F-8F30-7EE253E24FBC}" type="parTrans" cxnId="{7038F52D-D7DF-4E49-9933-401B4F832C55}">
      <dgm:prSet/>
      <dgm:spPr/>
      <dgm:t>
        <a:bodyPr/>
        <a:lstStyle/>
        <a:p>
          <a:endParaRPr kumimoji="1" lang="ja-JP" altLang="en-US"/>
        </a:p>
      </dgm:t>
    </dgm:pt>
    <dgm:pt modelId="{ABF4A597-3FD7-454B-9DDB-950A6A110FA2}" type="sibTrans" cxnId="{7038F52D-D7DF-4E49-9933-401B4F832C55}">
      <dgm:prSet/>
      <dgm:spPr/>
      <dgm:t>
        <a:bodyPr/>
        <a:lstStyle/>
        <a:p>
          <a:endParaRPr kumimoji="1" lang="ja-JP" altLang="en-US"/>
        </a:p>
      </dgm:t>
    </dgm:pt>
    <dgm:pt modelId="{FB10BB96-AD88-4598-BE3A-28AE4ECDF565}" type="pres">
      <dgm:prSet presAssocID="{79ADE43A-1BBF-4B6B-B7AF-C7543FC61430}" presName="Name0" presStyleCnt="0">
        <dgm:presLayoutVars>
          <dgm:dir/>
          <dgm:animLvl val="lvl"/>
          <dgm:resizeHandles val="exact"/>
        </dgm:presLayoutVars>
      </dgm:prSet>
      <dgm:spPr/>
    </dgm:pt>
    <dgm:pt modelId="{6D466968-1955-4765-81AC-2B3A7E826A65}" type="pres">
      <dgm:prSet presAssocID="{A41D50FE-4C8B-4E40-BEDB-D493648B28E2}" presName="linNode" presStyleCnt="0"/>
      <dgm:spPr/>
    </dgm:pt>
    <dgm:pt modelId="{53D2B67C-2FB4-44DD-9DC2-0B102E8789DB}" type="pres">
      <dgm:prSet presAssocID="{A41D50FE-4C8B-4E40-BEDB-D493648B28E2}" presName="parentText" presStyleLbl="node1" presStyleIdx="0" presStyleCnt="1" custScaleX="54112">
        <dgm:presLayoutVars>
          <dgm:chMax val="1"/>
          <dgm:bulletEnabled val="1"/>
        </dgm:presLayoutVars>
      </dgm:prSet>
      <dgm:spPr/>
    </dgm:pt>
    <dgm:pt modelId="{D7B034EB-5832-4B07-9443-7B09DDED0CF3}" type="pres">
      <dgm:prSet presAssocID="{A41D50FE-4C8B-4E40-BEDB-D493648B28E2}" presName="descendantText" presStyleLbl="alignAccFollowNode1" presStyleIdx="0" presStyleCnt="1" custScaleX="115616" custLinFactNeighborY="-1146">
        <dgm:presLayoutVars>
          <dgm:bulletEnabled val="1"/>
        </dgm:presLayoutVars>
      </dgm:prSet>
      <dgm:spPr/>
    </dgm:pt>
  </dgm:ptLst>
  <dgm:cxnLst>
    <dgm:cxn modelId="{A94EF001-3954-49AA-846D-1C29F591B78D}" type="presOf" srcId="{FF32DFAB-F2FD-42F5-9A21-CEEBCE11A638}" destId="{D7B034EB-5832-4B07-9443-7B09DDED0CF3}" srcOrd="0" destOrd="0" presId="urn:microsoft.com/office/officeart/2005/8/layout/vList5"/>
    <dgm:cxn modelId="{3CF8C60E-7B17-4483-BF1C-B3229560EE87}" type="presOf" srcId="{A41D50FE-4C8B-4E40-BEDB-D493648B28E2}" destId="{53D2B67C-2FB4-44DD-9DC2-0B102E8789DB}" srcOrd="0" destOrd="0" presId="urn:microsoft.com/office/officeart/2005/8/layout/vList5"/>
    <dgm:cxn modelId="{7038F52D-D7DF-4E49-9933-401B4F832C55}" srcId="{A41D50FE-4C8B-4E40-BEDB-D493648B28E2}" destId="{CCF45F46-E306-489F-AF2E-2711814B5E46}" srcOrd="1" destOrd="0" parTransId="{22053500-F1CF-4B6F-8F30-7EE253E24FBC}" sibTransId="{ABF4A597-3FD7-454B-9DDB-950A6A110FA2}"/>
    <dgm:cxn modelId="{27CD2E63-995B-465E-A542-B2B35A177077}" srcId="{A41D50FE-4C8B-4E40-BEDB-D493648B28E2}" destId="{FF32DFAB-F2FD-42F5-9A21-CEEBCE11A638}" srcOrd="0" destOrd="0" parTransId="{10DF9B97-E0EB-417D-8E7E-AC0DC17026DF}" sibTransId="{F6C5E2D8-24E9-4136-8629-9E3307476DCC}"/>
    <dgm:cxn modelId="{36427D99-96BF-4453-BFA0-CCD75B0D0868}" srcId="{79ADE43A-1BBF-4B6B-B7AF-C7543FC61430}" destId="{A41D50FE-4C8B-4E40-BEDB-D493648B28E2}" srcOrd="0" destOrd="0" parTransId="{32E59198-EF70-4CCF-BA2E-8F890434F54E}" sibTransId="{E03BCA40-8856-40FE-8646-D89483DBB301}"/>
    <dgm:cxn modelId="{371F8EBA-BEBF-4D1D-8475-991FD649E2BF}" type="presOf" srcId="{79ADE43A-1BBF-4B6B-B7AF-C7543FC61430}" destId="{FB10BB96-AD88-4598-BE3A-28AE4ECDF565}" srcOrd="0" destOrd="0" presId="urn:microsoft.com/office/officeart/2005/8/layout/vList5"/>
    <dgm:cxn modelId="{A91415E3-C360-4764-BB05-0956910D96B2}" type="presOf" srcId="{CCF45F46-E306-489F-AF2E-2711814B5E46}" destId="{D7B034EB-5832-4B07-9443-7B09DDED0CF3}" srcOrd="0" destOrd="1" presId="urn:microsoft.com/office/officeart/2005/8/layout/vList5"/>
    <dgm:cxn modelId="{ADA4A2C1-67EA-4F90-BEAE-C442F5267303}" type="presParOf" srcId="{FB10BB96-AD88-4598-BE3A-28AE4ECDF565}" destId="{6D466968-1955-4765-81AC-2B3A7E826A65}" srcOrd="0" destOrd="0" presId="urn:microsoft.com/office/officeart/2005/8/layout/vList5"/>
    <dgm:cxn modelId="{AD795BCA-EB3E-4995-A6A2-AB3475DA4E2D}" type="presParOf" srcId="{6D466968-1955-4765-81AC-2B3A7E826A65}" destId="{53D2B67C-2FB4-44DD-9DC2-0B102E8789DB}" srcOrd="0" destOrd="0" presId="urn:microsoft.com/office/officeart/2005/8/layout/vList5"/>
    <dgm:cxn modelId="{0B925FA4-C8B7-4375-AB3B-589B30FCD074}" type="presParOf" srcId="{6D466968-1955-4765-81AC-2B3A7E826A65}" destId="{D7B034EB-5832-4B07-9443-7B09DDED0C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ADE43A-1BBF-4B6B-B7AF-C7543FC61430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kumimoji="1" lang="ja-JP" altLang="en-US"/>
        </a:p>
      </dgm:t>
    </dgm:pt>
    <dgm:pt modelId="{151F307A-5A21-4AD1-8B5D-624ECE2B3EE0}">
      <dgm:prSet phldrT="[テキスト]" custT="1"/>
      <dgm:spPr/>
      <dgm:t>
        <a:bodyPr/>
        <a:lstStyle/>
        <a:p>
          <a:r>
            <a:rPr lang="en-US" altLang="ja-JP" sz="2000" dirty="0"/>
            <a:t>Data Fiber Sync</a:t>
          </a:r>
          <a:endParaRPr kumimoji="1" lang="ja-JP" altLang="en-US" sz="2000" dirty="0"/>
        </a:p>
      </dgm:t>
    </dgm:pt>
    <dgm:pt modelId="{844443EF-F573-4C98-8C22-1E5685A92BC4}" type="parTrans" cxnId="{21FB88D3-1FF4-4CAB-99FB-30329771F288}">
      <dgm:prSet/>
      <dgm:spPr/>
      <dgm:t>
        <a:bodyPr/>
        <a:lstStyle/>
        <a:p>
          <a:endParaRPr kumimoji="1" lang="ja-JP" altLang="en-US"/>
        </a:p>
      </dgm:t>
    </dgm:pt>
    <dgm:pt modelId="{A69BF74D-0C7F-46FA-B612-F068186698D1}" type="sibTrans" cxnId="{21FB88D3-1FF4-4CAB-99FB-30329771F288}">
      <dgm:prSet/>
      <dgm:spPr/>
      <dgm:t>
        <a:bodyPr/>
        <a:lstStyle/>
        <a:p>
          <a:endParaRPr kumimoji="1" lang="ja-JP" altLang="en-US"/>
        </a:p>
      </dgm:t>
    </dgm:pt>
    <dgm:pt modelId="{10B8B85A-94BF-4A0F-B846-AD0EB061E314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400" dirty="0"/>
            <a:t>Symptoms : Some of the LEDs on the FEM do not light up / No data for the corresponding ports.</a:t>
          </a:r>
          <a:endParaRPr kumimoji="1" lang="ja-JP" altLang="en-US" sz="1400" dirty="0"/>
        </a:p>
      </dgm:t>
    </dgm:pt>
    <dgm:pt modelId="{E280F494-5803-4181-82F6-EBF4018BBE00}" type="sibTrans" cxnId="{C9FC31F4-1668-4223-8C60-D0143F97F1D6}">
      <dgm:prSet/>
      <dgm:spPr/>
      <dgm:t>
        <a:bodyPr/>
        <a:lstStyle/>
        <a:p>
          <a:endParaRPr kumimoji="1" lang="ja-JP" altLang="en-US"/>
        </a:p>
      </dgm:t>
    </dgm:pt>
    <dgm:pt modelId="{7493999F-AEA8-41D5-A524-653F10AF4F3A}" type="parTrans" cxnId="{C9FC31F4-1668-4223-8C60-D0143F97F1D6}">
      <dgm:prSet/>
      <dgm:spPr/>
      <dgm:t>
        <a:bodyPr/>
        <a:lstStyle/>
        <a:p>
          <a:endParaRPr kumimoji="1" lang="ja-JP" altLang="en-US"/>
        </a:p>
      </dgm:t>
    </dgm:pt>
    <dgm:pt modelId="{799B6952-870F-465F-945D-D8D59C01119B}">
      <dgm:prSet phldrT="[テキスト]" custT="1"/>
      <dgm:spPr/>
      <dgm:t>
        <a:bodyPr/>
        <a:lstStyle/>
        <a:p>
          <a:pPr>
            <a:buFontTx/>
            <a:buNone/>
          </a:pPr>
          <a:r>
            <a:rPr kumimoji="1" lang="en-US" altLang="en-US" sz="1600" dirty="0"/>
            <a:t>Cause : Serializer TLK2711 has radiation damage</a:t>
          </a:r>
          <a:endParaRPr kumimoji="1" lang="ja-JP" altLang="en-US" sz="1600" dirty="0"/>
        </a:p>
      </dgm:t>
    </dgm:pt>
    <dgm:pt modelId="{5156AF0E-F50A-42D8-BE0B-120FB324EDCB}" type="sibTrans" cxnId="{40991759-8F8E-4403-B5F9-838B9832E209}">
      <dgm:prSet/>
      <dgm:spPr/>
      <dgm:t>
        <a:bodyPr/>
        <a:lstStyle/>
        <a:p>
          <a:endParaRPr kumimoji="1" lang="ja-JP" altLang="en-US"/>
        </a:p>
      </dgm:t>
    </dgm:pt>
    <dgm:pt modelId="{407CADD5-53CD-4652-B636-BC960DE9108B}" type="parTrans" cxnId="{40991759-8F8E-4403-B5F9-838B9832E209}">
      <dgm:prSet/>
      <dgm:spPr/>
      <dgm:t>
        <a:bodyPr/>
        <a:lstStyle/>
        <a:p>
          <a:endParaRPr kumimoji="1" lang="ja-JP" altLang="en-US"/>
        </a:p>
      </dgm:t>
    </dgm:pt>
    <dgm:pt modelId="{FB10BB96-AD88-4598-BE3A-28AE4ECDF565}" type="pres">
      <dgm:prSet presAssocID="{79ADE43A-1BBF-4B6B-B7AF-C7543FC61430}" presName="Name0" presStyleCnt="0">
        <dgm:presLayoutVars>
          <dgm:dir/>
          <dgm:animLvl val="lvl"/>
          <dgm:resizeHandles val="exact"/>
        </dgm:presLayoutVars>
      </dgm:prSet>
      <dgm:spPr/>
    </dgm:pt>
    <dgm:pt modelId="{7C489CBE-BD23-4529-91D7-8B1867699264}" type="pres">
      <dgm:prSet presAssocID="{151F307A-5A21-4AD1-8B5D-624ECE2B3EE0}" presName="linNode" presStyleCnt="0"/>
      <dgm:spPr/>
    </dgm:pt>
    <dgm:pt modelId="{F3CE784E-4FE2-48BC-8A66-6DEE726C4267}" type="pres">
      <dgm:prSet presAssocID="{151F307A-5A21-4AD1-8B5D-624ECE2B3EE0}" presName="parentText" presStyleLbl="node1" presStyleIdx="0" presStyleCnt="1" custScaleX="53283" custLinFactNeighborX="-301" custLinFactNeighborY="-610">
        <dgm:presLayoutVars>
          <dgm:chMax val="1"/>
          <dgm:bulletEnabled val="1"/>
        </dgm:presLayoutVars>
      </dgm:prSet>
      <dgm:spPr/>
    </dgm:pt>
    <dgm:pt modelId="{4124C325-7EE1-4336-A776-5BD8D12CCC30}" type="pres">
      <dgm:prSet presAssocID="{151F307A-5A21-4AD1-8B5D-624ECE2B3EE0}" presName="descendantText" presStyleLbl="alignAccFollowNode1" presStyleIdx="0" presStyleCnt="1" custScaleX="116478" custLinFactNeighborX="-391" custLinFactNeighborY="-1757">
        <dgm:presLayoutVars>
          <dgm:bulletEnabled val="1"/>
        </dgm:presLayoutVars>
      </dgm:prSet>
      <dgm:spPr/>
    </dgm:pt>
  </dgm:ptLst>
  <dgm:cxnLst>
    <dgm:cxn modelId="{09C1171A-29E8-4575-95C9-DD003D839421}" type="presOf" srcId="{151F307A-5A21-4AD1-8B5D-624ECE2B3EE0}" destId="{F3CE784E-4FE2-48BC-8A66-6DEE726C4267}" srcOrd="0" destOrd="0" presId="urn:microsoft.com/office/officeart/2005/8/layout/vList5"/>
    <dgm:cxn modelId="{EB32B020-7887-407A-8486-A67D5B7F9400}" type="presOf" srcId="{799B6952-870F-465F-945D-D8D59C01119B}" destId="{4124C325-7EE1-4336-A776-5BD8D12CCC30}" srcOrd="0" destOrd="1" presId="urn:microsoft.com/office/officeart/2005/8/layout/vList5"/>
    <dgm:cxn modelId="{40991759-8F8E-4403-B5F9-838B9832E209}" srcId="{151F307A-5A21-4AD1-8B5D-624ECE2B3EE0}" destId="{799B6952-870F-465F-945D-D8D59C01119B}" srcOrd="1" destOrd="0" parTransId="{407CADD5-53CD-4652-B636-BC960DE9108B}" sibTransId="{5156AF0E-F50A-42D8-BE0B-120FB324EDCB}"/>
    <dgm:cxn modelId="{371F8EBA-BEBF-4D1D-8475-991FD649E2BF}" type="presOf" srcId="{79ADE43A-1BBF-4B6B-B7AF-C7543FC61430}" destId="{FB10BB96-AD88-4598-BE3A-28AE4ECDF565}" srcOrd="0" destOrd="0" presId="urn:microsoft.com/office/officeart/2005/8/layout/vList5"/>
    <dgm:cxn modelId="{21FB88D3-1FF4-4CAB-99FB-30329771F288}" srcId="{79ADE43A-1BBF-4B6B-B7AF-C7543FC61430}" destId="{151F307A-5A21-4AD1-8B5D-624ECE2B3EE0}" srcOrd="0" destOrd="0" parTransId="{844443EF-F573-4C98-8C22-1E5685A92BC4}" sibTransId="{A69BF74D-0C7F-46FA-B612-F068186698D1}"/>
    <dgm:cxn modelId="{9F761AEF-D935-4DEF-904A-40EBC0723DD7}" type="presOf" srcId="{10B8B85A-94BF-4A0F-B846-AD0EB061E314}" destId="{4124C325-7EE1-4336-A776-5BD8D12CCC30}" srcOrd="0" destOrd="0" presId="urn:microsoft.com/office/officeart/2005/8/layout/vList5"/>
    <dgm:cxn modelId="{C9FC31F4-1668-4223-8C60-D0143F97F1D6}" srcId="{151F307A-5A21-4AD1-8B5D-624ECE2B3EE0}" destId="{10B8B85A-94BF-4A0F-B846-AD0EB061E314}" srcOrd="0" destOrd="0" parTransId="{7493999F-AEA8-41D5-A524-653F10AF4F3A}" sibTransId="{E280F494-5803-4181-82F6-EBF4018BBE00}"/>
    <dgm:cxn modelId="{C6A134F7-D366-46E2-9DDB-72D17A88282C}" type="presParOf" srcId="{FB10BB96-AD88-4598-BE3A-28AE4ECDF565}" destId="{7C489CBE-BD23-4529-91D7-8B1867699264}" srcOrd="0" destOrd="0" presId="urn:microsoft.com/office/officeart/2005/8/layout/vList5"/>
    <dgm:cxn modelId="{4A4BE4F8-7CB5-4A8E-9249-1EFCCF30152F}" type="presParOf" srcId="{7C489CBE-BD23-4529-91D7-8B1867699264}" destId="{F3CE784E-4FE2-48BC-8A66-6DEE726C4267}" srcOrd="0" destOrd="0" presId="urn:microsoft.com/office/officeart/2005/8/layout/vList5"/>
    <dgm:cxn modelId="{DE36EE2D-3500-4EC5-905B-A99EBED0312B}" type="presParOf" srcId="{7C489CBE-BD23-4529-91D7-8B1867699264}" destId="{4124C325-7EE1-4336-A776-5BD8D12CCC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034EB-5832-4B07-9443-7B09DDED0CF3}">
      <dsp:nvSpPr>
        <dsp:cNvPr id="0" name=""/>
        <dsp:cNvSpPr/>
      </dsp:nvSpPr>
      <dsp:spPr>
        <a:xfrm rot="5400000">
          <a:off x="6928928" y="-4070974"/>
          <a:ext cx="757139" cy="907388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600" kern="1200" dirty="0"/>
            <a:t>Symptom : Abnormal calibration data is acquired from all ports or  single port</a:t>
          </a:r>
          <a:endParaRPr kumimoji="1" lang="ja-JP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600" kern="1200" dirty="0"/>
            <a:t>Cause : Calibration generation circuit / Multiplexer</a:t>
          </a:r>
          <a:endParaRPr kumimoji="1" lang="ja-JP" altLang="en-US" sz="1600" kern="1200" dirty="0"/>
        </a:p>
      </dsp:txBody>
      <dsp:txXfrm rot="-5400000">
        <a:off x="2770554" y="124360"/>
        <a:ext cx="9036927" cy="683219"/>
      </dsp:txXfrm>
    </dsp:sp>
    <dsp:sp modelId="{53D2B67C-2FB4-44DD-9DC2-0B102E8789DB}">
      <dsp:nvSpPr>
        <dsp:cNvPr id="0" name=""/>
        <dsp:cNvSpPr/>
      </dsp:nvSpPr>
      <dsp:spPr>
        <a:xfrm>
          <a:off x="381689" y="1433"/>
          <a:ext cx="2388864" cy="9464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kern="1200" dirty="0"/>
            <a:t>Calibration</a:t>
          </a:r>
          <a:r>
            <a:rPr lang="ja-JP" altLang="en-US" sz="2000" kern="1200" dirty="0"/>
            <a:t> </a:t>
          </a:r>
          <a:r>
            <a:rPr lang="en-US" altLang="ja-JP" sz="2000" kern="1200" dirty="0"/>
            <a:t>Pulse</a:t>
          </a:r>
          <a:endParaRPr kumimoji="1" lang="ja-JP" altLang="en-US" sz="2000" kern="1200" dirty="0"/>
        </a:p>
      </dsp:txBody>
      <dsp:txXfrm>
        <a:off x="427890" y="47634"/>
        <a:ext cx="2296462" cy="854021"/>
      </dsp:txXfrm>
    </dsp:sp>
    <dsp:sp modelId="{4124C325-7EE1-4336-A776-5BD8D12CCC30}">
      <dsp:nvSpPr>
        <dsp:cNvPr id="0" name=""/>
        <dsp:cNvSpPr/>
      </dsp:nvSpPr>
      <dsp:spPr>
        <a:xfrm rot="5400000">
          <a:off x="6924259" y="-3115681"/>
          <a:ext cx="757139" cy="914154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400" kern="1200" dirty="0"/>
            <a:t>Symptoms : Some of the LEDs on the FEM do not light up / No data for the corresponding ports.</a:t>
          </a:r>
          <a:endParaRPr kumimoji="1" lang="ja-JP" altLang="en-U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600" kern="1200" dirty="0"/>
            <a:t>Cause : Serializer TLK2711 has radiation damage</a:t>
          </a:r>
          <a:endParaRPr kumimoji="1" lang="ja-JP" altLang="en-US" sz="1200" kern="1200" dirty="0"/>
        </a:p>
      </dsp:txBody>
      <dsp:txXfrm rot="-5400000">
        <a:off x="2732059" y="1113479"/>
        <a:ext cx="9104580" cy="683219"/>
      </dsp:txXfrm>
    </dsp:sp>
    <dsp:sp modelId="{F3CE784E-4FE2-48BC-8A66-6DEE726C4267}">
      <dsp:nvSpPr>
        <dsp:cNvPr id="0" name=""/>
        <dsp:cNvSpPr/>
      </dsp:nvSpPr>
      <dsp:spPr>
        <a:xfrm>
          <a:off x="358066" y="995680"/>
          <a:ext cx="2352267" cy="9464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kern="1200" dirty="0"/>
            <a:t>Data Fiber Sync</a:t>
          </a:r>
          <a:endParaRPr kumimoji="1" lang="ja-JP" altLang="en-US" sz="2000" kern="1200" dirty="0"/>
        </a:p>
      </dsp:txBody>
      <dsp:txXfrm>
        <a:off x="404267" y="1041881"/>
        <a:ext cx="2259865" cy="854021"/>
      </dsp:txXfrm>
    </dsp:sp>
    <dsp:sp modelId="{AD097CE4-2BCA-4262-B9A9-45BD200CDC57}">
      <dsp:nvSpPr>
        <dsp:cNvPr id="0" name=""/>
        <dsp:cNvSpPr/>
      </dsp:nvSpPr>
      <dsp:spPr>
        <a:xfrm rot="5400000">
          <a:off x="6925735" y="-2100410"/>
          <a:ext cx="757139" cy="915394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600" kern="1200" dirty="0"/>
            <a:t>Symptoms : Abnormal calibration data is acquired / LED behind ROC lights up</a:t>
          </a:r>
          <a:endParaRPr kumimoji="1" lang="ja-JP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600" kern="1200" dirty="0"/>
            <a:t>Cause : Regulator / Circuit that supplies power to the elements</a:t>
          </a:r>
          <a:endParaRPr kumimoji="1" lang="ja-JP" altLang="en-US" sz="1600" kern="1200" dirty="0"/>
        </a:p>
      </dsp:txBody>
      <dsp:txXfrm rot="-5400000">
        <a:off x="2727335" y="2134950"/>
        <a:ext cx="9116980" cy="683219"/>
      </dsp:txXfrm>
    </dsp:sp>
    <dsp:sp modelId="{4E609572-29B2-4D33-A3A2-314302305098}">
      <dsp:nvSpPr>
        <dsp:cNvPr id="0" name=""/>
        <dsp:cNvSpPr/>
      </dsp:nvSpPr>
      <dsp:spPr>
        <a:xfrm>
          <a:off x="376195" y="1990358"/>
          <a:ext cx="2345645" cy="9464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kern="1200" dirty="0"/>
            <a:t>Power Supply</a:t>
          </a:r>
          <a:endParaRPr kumimoji="1" lang="ja-JP" altLang="en-US" sz="2000" kern="1200" dirty="0"/>
        </a:p>
      </dsp:txBody>
      <dsp:txXfrm>
        <a:off x="422396" y="2036559"/>
        <a:ext cx="2253243" cy="854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034EB-5832-4B07-9443-7B09DDED0CF3}">
      <dsp:nvSpPr>
        <dsp:cNvPr id="0" name=""/>
        <dsp:cNvSpPr/>
      </dsp:nvSpPr>
      <dsp:spPr>
        <a:xfrm rot="5400000">
          <a:off x="7052955" y="-4090905"/>
          <a:ext cx="738637" cy="915214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600" kern="1200" dirty="0"/>
            <a:t>Symptoms : Some data is missing</a:t>
          </a:r>
          <a:endParaRPr kumimoji="1" lang="ja-JP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600" kern="1200" dirty="0"/>
            <a:t>Cause : Under investigation </a:t>
          </a:r>
          <a:endParaRPr kumimoji="1" lang="ja-JP" altLang="en-US" sz="1600" kern="1200" dirty="0"/>
        </a:p>
      </dsp:txBody>
      <dsp:txXfrm rot="-5400000">
        <a:off x="2846202" y="151905"/>
        <a:ext cx="9116088" cy="666523"/>
      </dsp:txXfrm>
    </dsp:sp>
    <dsp:sp modelId="{53D2B67C-2FB4-44DD-9DC2-0B102E8789DB}">
      <dsp:nvSpPr>
        <dsp:cNvPr id="0" name=""/>
        <dsp:cNvSpPr/>
      </dsp:nvSpPr>
      <dsp:spPr>
        <a:xfrm>
          <a:off x="479446" y="902"/>
          <a:ext cx="2366559" cy="92329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kern="1200" dirty="0"/>
            <a:t>Data Missing</a:t>
          </a:r>
          <a:endParaRPr kumimoji="1" lang="ja-JP" altLang="en-US" sz="2000" kern="1200" dirty="0"/>
        </a:p>
      </dsp:txBody>
      <dsp:txXfrm>
        <a:off x="524518" y="45974"/>
        <a:ext cx="2276415" cy="833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034EB-5832-4B07-9443-7B09DDED0CF3}">
      <dsp:nvSpPr>
        <dsp:cNvPr id="0" name=""/>
        <dsp:cNvSpPr/>
      </dsp:nvSpPr>
      <dsp:spPr>
        <a:xfrm rot="5400000">
          <a:off x="6828727" y="-3926247"/>
          <a:ext cx="994375" cy="907388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600" kern="1200" dirty="0"/>
            <a:t>Symptom : Abnormal calibration data is acquired from all ports or  single port</a:t>
          </a:r>
          <a:endParaRPr kumimoji="1" lang="ja-JP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600" kern="1200" dirty="0"/>
            <a:t>Cause : Calibration generation circuit / Multiplexer</a:t>
          </a:r>
          <a:endParaRPr kumimoji="1" lang="ja-JP" altLang="en-US" sz="1600" kern="1200" dirty="0"/>
        </a:p>
      </dsp:txBody>
      <dsp:txXfrm rot="-5400000">
        <a:off x="2788972" y="162049"/>
        <a:ext cx="9025346" cy="897293"/>
      </dsp:txXfrm>
    </dsp:sp>
    <dsp:sp modelId="{53D2B67C-2FB4-44DD-9DC2-0B102E8789DB}">
      <dsp:nvSpPr>
        <dsp:cNvPr id="0" name=""/>
        <dsp:cNvSpPr/>
      </dsp:nvSpPr>
      <dsp:spPr>
        <a:xfrm>
          <a:off x="400106" y="607"/>
          <a:ext cx="2388864" cy="12429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kern="1200" dirty="0"/>
            <a:t>Calibration</a:t>
          </a:r>
          <a:r>
            <a:rPr lang="ja-JP" altLang="en-US" sz="2000" kern="1200" dirty="0"/>
            <a:t> </a:t>
          </a:r>
          <a:r>
            <a:rPr lang="en-US" altLang="ja-JP" sz="2000" kern="1200" dirty="0"/>
            <a:t>Pulse</a:t>
          </a:r>
          <a:endParaRPr kumimoji="1" lang="ja-JP" altLang="en-US" sz="2000" kern="1200" dirty="0"/>
        </a:p>
      </dsp:txBody>
      <dsp:txXfrm>
        <a:off x="460783" y="61284"/>
        <a:ext cx="2267510" cy="1121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034EB-5832-4B07-9443-7B09DDED0CF3}">
      <dsp:nvSpPr>
        <dsp:cNvPr id="0" name=""/>
        <dsp:cNvSpPr/>
      </dsp:nvSpPr>
      <dsp:spPr>
        <a:xfrm rot="5400000">
          <a:off x="6828727" y="-3926247"/>
          <a:ext cx="994375" cy="907388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600" kern="1200" dirty="0"/>
            <a:t>Symptom : Abnormal calibration data is acquired from all ports or  single port</a:t>
          </a:r>
          <a:endParaRPr kumimoji="1" lang="ja-JP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600" kern="1200" dirty="0"/>
            <a:t>Cause : Calibration generation circuit / Multiplexer</a:t>
          </a:r>
          <a:endParaRPr kumimoji="1" lang="ja-JP" altLang="en-US" sz="1600" kern="1200" dirty="0"/>
        </a:p>
      </dsp:txBody>
      <dsp:txXfrm rot="-5400000">
        <a:off x="2788972" y="162049"/>
        <a:ext cx="9025346" cy="897293"/>
      </dsp:txXfrm>
    </dsp:sp>
    <dsp:sp modelId="{53D2B67C-2FB4-44DD-9DC2-0B102E8789DB}">
      <dsp:nvSpPr>
        <dsp:cNvPr id="0" name=""/>
        <dsp:cNvSpPr/>
      </dsp:nvSpPr>
      <dsp:spPr>
        <a:xfrm>
          <a:off x="400106" y="607"/>
          <a:ext cx="2388864" cy="12429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kern="1200" dirty="0"/>
            <a:t>Calibration</a:t>
          </a:r>
          <a:r>
            <a:rPr lang="ja-JP" altLang="en-US" sz="2000" kern="1200" dirty="0"/>
            <a:t> </a:t>
          </a:r>
          <a:r>
            <a:rPr lang="en-US" altLang="ja-JP" sz="2000" kern="1200" dirty="0"/>
            <a:t>Pulse</a:t>
          </a:r>
          <a:endParaRPr kumimoji="1" lang="ja-JP" altLang="en-US" sz="2000" kern="1200" dirty="0"/>
        </a:p>
      </dsp:txBody>
      <dsp:txXfrm>
        <a:off x="460783" y="61284"/>
        <a:ext cx="2267510" cy="11216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034EB-5832-4B07-9443-7B09DDED0CF3}">
      <dsp:nvSpPr>
        <dsp:cNvPr id="0" name=""/>
        <dsp:cNvSpPr/>
      </dsp:nvSpPr>
      <dsp:spPr>
        <a:xfrm rot="5400000">
          <a:off x="6828727" y="-3926247"/>
          <a:ext cx="994375" cy="907388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600" kern="1200" dirty="0"/>
            <a:t>Symptom : Abnormal calibration data is acquired from all ports or  single port</a:t>
          </a:r>
          <a:endParaRPr kumimoji="1" lang="ja-JP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600" kern="1200" dirty="0"/>
            <a:t>Cause : Calibration generation circuit / Multiplexer</a:t>
          </a:r>
          <a:endParaRPr kumimoji="1" lang="ja-JP" altLang="en-US" sz="1600" kern="1200" dirty="0"/>
        </a:p>
      </dsp:txBody>
      <dsp:txXfrm rot="-5400000">
        <a:off x="2788972" y="162049"/>
        <a:ext cx="9025346" cy="897293"/>
      </dsp:txXfrm>
    </dsp:sp>
    <dsp:sp modelId="{53D2B67C-2FB4-44DD-9DC2-0B102E8789DB}">
      <dsp:nvSpPr>
        <dsp:cNvPr id="0" name=""/>
        <dsp:cNvSpPr/>
      </dsp:nvSpPr>
      <dsp:spPr>
        <a:xfrm>
          <a:off x="400106" y="607"/>
          <a:ext cx="2388864" cy="12429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kern="1200" dirty="0"/>
            <a:t>Calibration</a:t>
          </a:r>
          <a:r>
            <a:rPr lang="ja-JP" altLang="en-US" sz="2000" kern="1200" dirty="0"/>
            <a:t> </a:t>
          </a:r>
          <a:r>
            <a:rPr lang="en-US" altLang="ja-JP" sz="2000" kern="1200" dirty="0"/>
            <a:t>Pulse</a:t>
          </a:r>
          <a:endParaRPr kumimoji="1" lang="ja-JP" altLang="en-US" sz="2000" kern="1200" dirty="0"/>
        </a:p>
      </dsp:txBody>
      <dsp:txXfrm>
        <a:off x="460783" y="61284"/>
        <a:ext cx="2267510" cy="11216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034EB-5832-4B07-9443-7B09DDED0CF3}">
      <dsp:nvSpPr>
        <dsp:cNvPr id="0" name=""/>
        <dsp:cNvSpPr/>
      </dsp:nvSpPr>
      <dsp:spPr>
        <a:xfrm rot="5400000">
          <a:off x="6828727" y="-3926247"/>
          <a:ext cx="994375" cy="907388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600" kern="1200" dirty="0"/>
            <a:t>Symptom : Abnormal calibration data is acquired from all ports or  single port</a:t>
          </a:r>
          <a:endParaRPr kumimoji="1" lang="ja-JP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600" kern="1200" dirty="0"/>
            <a:t>Cause : Calibration generation circuit / Multiplexer</a:t>
          </a:r>
          <a:endParaRPr kumimoji="1" lang="ja-JP" altLang="en-US" sz="1600" kern="1200" dirty="0"/>
        </a:p>
      </dsp:txBody>
      <dsp:txXfrm rot="-5400000">
        <a:off x="2788972" y="162049"/>
        <a:ext cx="9025346" cy="897293"/>
      </dsp:txXfrm>
    </dsp:sp>
    <dsp:sp modelId="{53D2B67C-2FB4-44DD-9DC2-0B102E8789DB}">
      <dsp:nvSpPr>
        <dsp:cNvPr id="0" name=""/>
        <dsp:cNvSpPr/>
      </dsp:nvSpPr>
      <dsp:spPr>
        <a:xfrm>
          <a:off x="400106" y="607"/>
          <a:ext cx="2388864" cy="12429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kern="1200" dirty="0"/>
            <a:t>Calibration</a:t>
          </a:r>
          <a:r>
            <a:rPr lang="ja-JP" altLang="en-US" sz="2000" kern="1200" dirty="0"/>
            <a:t> </a:t>
          </a:r>
          <a:r>
            <a:rPr lang="en-US" altLang="ja-JP" sz="2000" kern="1200" dirty="0"/>
            <a:t>Pulse</a:t>
          </a:r>
          <a:endParaRPr kumimoji="1" lang="ja-JP" altLang="en-US" sz="2000" kern="1200" dirty="0"/>
        </a:p>
      </dsp:txBody>
      <dsp:txXfrm>
        <a:off x="460783" y="61284"/>
        <a:ext cx="2267510" cy="11216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4C325-7EE1-4336-A776-5BD8D12CCC30}">
      <dsp:nvSpPr>
        <dsp:cNvPr id="0" name=""/>
        <dsp:cNvSpPr/>
      </dsp:nvSpPr>
      <dsp:spPr>
        <a:xfrm rot="5400000">
          <a:off x="6860138" y="-4047591"/>
          <a:ext cx="860433" cy="914154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400" kern="1200" dirty="0"/>
            <a:t>Symptoms : Some of the LEDs on the FEM do not light up / No data for the corresponding ports.</a:t>
          </a:r>
          <a:endParaRPr kumimoji="1" lang="ja-JP" altLang="en-U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kumimoji="1" lang="en-US" altLang="en-US" sz="1600" kern="1200" dirty="0"/>
            <a:t>Cause : Serializer TLK2711 has radiation damage</a:t>
          </a:r>
          <a:endParaRPr kumimoji="1" lang="ja-JP" altLang="en-US" sz="1600" kern="1200" dirty="0"/>
        </a:p>
      </dsp:txBody>
      <dsp:txXfrm rot="-5400000">
        <a:off x="2719585" y="134965"/>
        <a:ext cx="9099537" cy="776427"/>
      </dsp:txXfrm>
    </dsp:sp>
    <dsp:sp modelId="{F3CE784E-4FE2-48BC-8A66-6DEE726C4267}">
      <dsp:nvSpPr>
        <dsp:cNvPr id="0" name=""/>
        <dsp:cNvSpPr/>
      </dsp:nvSpPr>
      <dsp:spPr>
        <a:xfrm>
          <a:off x="360955" y="0"/>
          <a:ext cx="2352267" cy="107554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000" kern="1200" dirty="0"/>
            <a:t>Data Fiber Sync</a:t>
          </a:r>
          <a:endParaRPr kumimoji="1" lang="ja-JP" altLang="en-US" sz="2000" kern="1200" dirty="0"/>
        </a:p>
      </dsp:txBody>
      <dsp:txXfrm>
        <a:off x="413459" y="52504"/>
        <a:ext cx="2247259" cy="970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8AAED4-7B37-9557-7874-850C549BD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4C475DF-55DF-0B7B-81E5-E6C0E623C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C3B1D4-0709-9DB8-ADCC-6D620BF1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D4D-5B83-453C-B26A-4F178103784B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9AD697-4812-2D55-E396-50A08DF06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336979-AA64-DF23-22DF-EF5B0BB8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37F9-CF01-4B2E-A9D9-12DC408C6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25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4B0FF8-750E-6B8D-BB4A-8AFF5F6E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99DFE7-4B29-474B-5294-A65C56B0C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CB8537-5F0E-36DA-3A6B-DEB66DE7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D4D-5B83-453C-B26A-4F178103784B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A93209-4CE2-F15F-28FA-F66ED3F4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79661C-D6D9-1ABA-6920-B6B68485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37F9-CF01-4B2E-A9D9-12DC408C6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61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4626227-C5DF-AC14-1466-3012940D7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E4AA09B-C5D7-1A83-9494-57CE75AD6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C312A4-B3F3-41BF-C379-15E0EEF4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D4D-5B83-453C-B26A-4F178103784B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AB8661-50B2-784B-1162-E0D074F1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FD1963-0815-EDD3-2320-5B50E172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37F9-CF01-4B2E-A9D9-12DC408C6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03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103643-56B9-D2CF-8559-1CEC5EB9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92816A-3D82-3EC9-7876-5E16FCEFD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D87DE9-5832-5792-2C7A-F5A84F7D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D4D-5B83-453C-B26A-4F178103784B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C95E99-C3B3-DACF-0162-8A5AFF3B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005DB1-E0ED-6E57-BEC5-7EBFE872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37F9-CF01-4B2E-A9D9-12DC408C6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1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3D92D0-C745-4756-9ABB-B083594E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868095-DD2F-0796-D0DD-867655AA0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3ED9D7-F064-6F50-F3F8-66E6FFA60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D4D-5B83-453C-B26A-4F178103784B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691FBE-F37C-6A88-D861-B40DD398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DDC16E-BB90-761F-A373-3DF62471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37F9-CF01-4B2E-A9D9-12DC408C6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55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DF06A-179B-6DE8-95AD-9C05A13D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C8F70B-5F48-FEA8-9643-0CB8005B1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EBA7B8-8A03-EB4D-3665-AED815F55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48DCE2-5AEB-8B82-6039-2AE950E9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D4D-5B83-453C-B26A-4F178103784B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55E762-B9C9-1402-06EC-2284B5A9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17563D-9DA8-E57B-4934-61A8D537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37F9-CF01-4B2E-A9D9-12DC408C6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41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9D0FB-A81F-AF7B-DB1C-AF79BC0E0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8D9257-AC7A-D364-AE83-70E4C69F0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8B0D22A-C412-C501-204F-0D074B73C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0FE17FD-BFB5-8082-36A4-F313D553F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A677303-761A-DC7A-2EFB-3A204CE0F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B1FFED7-A9EC-7CFB-CCC8-6F4378A0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D4D-5B83-453C-B26A-4F178103784B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F9A2D1A-5F09-E683-DAA2-5935E917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1A773DC-3A5D-5D42-EB8B-4DB79335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37F9-CF01-4B2E-A9D9-12DC408C6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20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0B1CF-FBAF-2DA6-7694-8CAD0B94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649493-9761-C4AA-2150-7F4B94BB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D4D-5B83-453C-B26A-4F178103784B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1CC288-F049-8D20-6A89-2C90B5F0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BF559D3-4456-3CB1-4CCC-7A88BBCA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37F9-CF01-4B2E-A9D9-12DC408C6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61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FC78442-24AE-3F3C-B697-9F1792944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D4D-5B83-453C-B26A-4F178103784B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D1DAA3A-9D07-33C7-6B4E-A4D12A9D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680532-796D-EF3C-F8D8-3E70DBAB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37F9-CF01-4B2E-A9D9-12DC408C6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2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91BA5-F94C-9DFC-84D3-2B7D3587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92B431-149D-D95E-8F13-70A1CC2FB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C96587-09BC-DB8D-DACA-54D6460E7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80CB0C-79E6-502C-B0E0-970A5EF0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D4D-5B83-453C-B26A-4F178103784B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7900BF-1259-7473-51FE-D844AE544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A4D6EA-3D01-3AE4-5C65-7B11BCFF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37F9-CF01-4B2E-A9D9-12DC408C6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52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B895DF-D394-66F4-A022-0A415145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6EAA8D4-8ED4-B557-14C8-A5A4A6585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5B66F8-9EB3-0BC3-6F3E-17574F41E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15DB21-7E38-C57A-4951-438DC09E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D4D-5B83-453C-B26A-4F178103784B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CE89F9-5373-E15E-0A2D-CC6A24FE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E3246A-0490-2AF7-E5A4-10306CA7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37F9-CF01-4B2E-A9D9-12DC408C6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32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82EDC5-19F1-8F0D-D0EC-4305283CD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F926A4-C2CA-6DAC-4414-B3EB79A5D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09A5BD-2654-8024-F9E9-63C61629A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CFD4D-5B83-453C-B26A-4F178103784B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84B2DD-8994-7E26-91B9-DF6AE85CA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079785-C8CA-0072-9FEF-B532CCB93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737F9-CF01-4B2E-A9D9-12DC408C6E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39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12" Type="http://schemas.openxmlformats.org/officeDocument/2006/relationships/image" Target="../media/image2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D49507-5D10-BFF5-6FBB-A0E9EA2CB8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/>
              <a:t>Summary of INTT ROC Test</a:t>
            </a:r>
            <a:endParaRPr kumimoji="1" lang="ja-JP" altLang="en-US" sz="5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83E31E-B43C-C605-9EF4-4BC2B0765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2022/11/29 </a:t>
            </a:r>
          </a:p>
          <a:p>
            <a:r>
              <a:rPr lang="en-US" altLang="ja-JP" dirty="0"/>
              <a:t>Kazuma </a:t>
            </a:r>
            <a:r>
              <a:rPr lang="en-US" altLang="ja-JP" dirty="0" err="1"/>
              <a:t>Fujiki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0248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コンテンツ プレースホルダー 29">
            <a:extLst>
              <a:ext uri="{FF2B5EF4-FFF2-40B4-BE49-F238E27FC236}">
                <a16:creationId xmlns:a16="http://schemas.microsoft.com/office/drawing/2014/main" id="{4AD6E9A6-F697-1B84-7697-030033072B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4443309"/>
            <a:ext cx="3517077" cy="1531094"/>
          </a:xfrm>
        </p:spPr>
      </p:pic>
      <p:graphicFrame>
        <p:nvGraphicFramePr>
          <p:cNvPr id="5" name="コンテンツ プレースホルダー 12">
            <a:extLst>
              <a:ext uri="{FF2B5EF4-FFF2-40B4-BE49-F238E27FC236}">
                <a16:creationId xmlns:a16="http://schemas.microsoft.com/office/drawing/2014/main" id="{5DF62AD3-4AB7-9896-ABC2-F2805802014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3130436"/>
              </p:ext>
            </p:extLst>
          </p:nvPr>
        </p:nvGraphicFramePr>
        <p:xfrm>
          <a:off x="-35483" y="316259"/>
          <a:ext cx="12262965" cy="1076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75F0CB39-A6C3-CD0F-494E-4475AB64ED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6388251" y="1649144"/>
            <a:ext cx="5038762" cy="179071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5741AF-12BF-9CD2-9778-6FAE91AC4ABD}"/>
              </a:ext>
            </a:extLst>
          </p:cNvPr>
          <p:cNvSpPr txBox="1"/>
          <p:nvPr/>
        </p:nvSpPr>
        <p:spPr>
          <a:xfrm>
            <a:off x="6154090" y="3439857"/>
            <a:ext cx="5507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Correspondence between LEDs on FEM and ports</a:t>
            </a:r>
            <a:endParaRPr lang="ja-JP" altLang="en-US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9FA86615-E030-99D2-1774-73DB6505E5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9113" y="3867809"/>
            <a:ext cx="1378576" cy="2430646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C406879-DF07-DB12-ED4B-B05519387ADF}"/>
              </a:ext>
            </a:extLst>
          </p:cNvPr>
          <p:cNvSpPr txBox="1"/>
          <p:nvPr/>
        </p:nvSpPr>
        <p:spPr>
          <a:xfrm>
            <a:off x="539700" y="1762184"/>
            <a:ext cx="53891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Replacing serializer repaired Fiber Sync in NE5.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The serializer is likely radiation damaged.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25 serializers per ROC</a:t>
            </a:r>
          </a:p>
          <a:p>
            <a:r>
              <a:rPr lang="ja-JP" altLang="en-US" sz="2000" dirty="0"/>
              <a:t>　</a:t>
            </a:r>
            <a:r>
              <a:rPr lang="en-US" altLang="ja-JP" sz="2000" dirty="0"/>
              <a:t>(2 per 12 ports + 1 for FPGA)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Fiber Sync may increase once the experiment starts, especially if the FPGA serializer is damaged, the entire ROC is at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Currently approx. 2.7% (8ports/300ports) </a:t>
            </a:r>
          </a:p>
          <a:p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r>
              <a:rPr lang="en-US" altLang="ja-JP" sz="2000" dirty="0"/>
              <a:t>   </a:t>
            </a:r>
            <a:endParaRPr kumimoji="1" lang="en-US" altLang="ja-JP" sz="20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71263A9-2F41-9A20-57C4-E489232BD7F2}"/>
              </a:ext>
            </a:extLst>
          </p:cNvPr>
          <p:cNvSpPr txBox="1"/>
          <p:nvPr/>
        </p:nvSpPr>
        <p:spPr>
          <a:xfrm>
            <a:off x="9400278" y="6298455"/>
            <a:ext cx="2575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2 serializers per port</a:t>
            </a:r>
          </a:p>
        </p:txBody>
      </p:sp>
    </p:spTree>
    <p:extLst>
      <p:ext uri="{BB962C8B-B14F-4D97-AF65-F5344CB8AC3E}">
        <p14:creationId xmlns:p14="http://schemas.microsoft.com/office/powerpoint/2010/main" val="304202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E4F1A50-FC72-5A33-08E6-29933FC0581C}"/>
              </a:ext>
            </a:extLst>
          </p:cNvPr>
          <p:cNvGrpSpPr/>
          <p:nvPr/>
        </p:nvGrpSpPr>
        <p:grpSpPr>
          <a:xfrm>
            <a:off x="2703323" y="515242"/>
            <a:ext cx="9153940" cy="757139"/>
            <a:chOff x="2727335" y="2097990"/>
            <a:chExt cx="9153940" cy="757139"/>
          </a:xfrm>
        </p:grpSpPr>
        <p:sp>
          <p:nvSpPr>
            <p:cNvPr id="9" name="四角形: 上の 2 つの角を丸める 8">
              <a:extLst>
                <a:ext uri="{FF2B5EF4-FFF2-40B4-BE49-F238E27FC236}">
                  <a16:creationId xmlns:a16="http://schemas.microsoft.com/office/drawing/2014/main" id="{CCC9A47F-2ADB-5215-E082-0B717558289A}"/>
                </a:ext>
              </a:extLst>
            </p:cNvPr>
            <p:cNvSpPr/>
            <p:nvPr/>
          </p:nvSpPr>
          <p:spPr>
            <a:xfrm rot="5400000">
              <a:off x="6925735" y="-2100410"/>
              <a:ext cx="757139" cy="9153940"/>
            </a:xfrm>
            <a:prstGeom prst="round2SameRect">
              <a:avLst/>
            </a:pr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四角形: 上の 2 つの角を丸める 4">
              <a:extLst>
                <a:ext uri="{FF2B5EF4-FFF2-40B4-BE49-F238E27FC236}">
                  <a16:creationId xmlns:a16="http://schemas.microsoft.com/office/drawing/2014/main" id="{8C791B6D-0BDC-84A1-3EE4-E5BC4F258845}"/>
                </a:ext>
              </a:extLst>
            </p:cNvPr>
            <p:cNvSpPr txBox="1"/>
            <p:nvPr/>
          </p:nvSpPr>
          <p:spPr>
            <a:xfrm>
              <a:off x="2727335" y="2134950"/>
              <a:ext cx="9116980" cy="683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kumimoji="1" lang="en-US" altLang="en-US" sz="1600" kern="1200" dirty="0"/>
                <a:t>Symptoms : Abnormal calibration data is acquired / LED behind ROC lights up</a:t>
              </a:r>
              <a:endParaRPr kumimoji="1" lang="ja-JP" altLang="en-US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kumimoji="1" lang="en-US" altLang="en-US" sz="1600" kern="1200" dirty="0"/>
                <a:t>Cause : Regulator / Circuit that supplies power to the elements</a:t>
              </a:r>
              <a:endParaRPr kumimoji="1" lang="ja-JP" altLang="en-US" sz="1600" kern="1200" dirty="0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85DF846-A397-A553-0D3E-7A5C47146DD7}"/>
              </a:ext>
            </a:extLst>
          </p:cNvPr>
          <p:cNvGrpSpPr/>
          <p:nvPr/>
        </p:nvGrpSpPr>
        <p:grpSpPr>
          <a:xfrm>
            <a:off x="371697" y="420599"/>
            <a:ext cx="2345645" cy="946423"/>
            <a:chOff x="376195" y="1990358"/>
            <a:chExt cx="2345645" cy="946423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585B61E1-77EB-078E-2536-1E30D27B5529}"/>
                </a:ext>
              </a:extLst>
            </p:cNvPr>
            <p:cNvSpPr/>
            <p:nvPr/>
          </p:nvSpPr>
          <p:spPr>
            <a:xfrm>
              <a:off x="376195" y="1990358"/>
              <a:ext cx="2345645" cy="946423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四角形: 角を丸くする 4">
              <a:extLst>
                <a:ext uri="{FF2B5EF4-FFF2-40B4-BE49-F238E27FC236}">
                  <a16:creationId xmlns:a16="http://schemas.microsoft.com/office/drawing/2014/main" id="{7E88704D-3BF2-1ECF-21C6-8E1EE9478D09}"/>
                </a:ext>
              </a:extLst>
            </p:cNvPr>
            <p:cNvSpPr txBox="1"/>
            <p:nvPr/>
          </p:nvSpPr>
          <p:spPr>
            <a:xfrm>
              <a:off x="422396" y="2036559"/>
              <a:ext cx="2253243" cy="854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ja-JP" sz="2000" kern="1200" dirty="0"/>
                <a:t>Power Supply</a:t>
              </a:r>
              <a:endParaRPr kumimoji="1" lang="ja-JP" altLang="en-US" sz="2000" kern="1200" dirty="0"/>
            </a:p>
          </p:txBody>
        </p:sp>
      </p:grpSp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id="{047CE43F-E0D0-C1B9-93ED-6A340FB7D1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7995" y="2213990"/>
            <a:ext cx="3305199" cy="3810028"/>
          </a:xfrm>
          <a:prstGeom prst="rect">
            <a:avLst/>
          </a:prstGeom>
        </p:spPr>
      </p:pic>
      <p:pic>
        <p:nvPicPr>
          <p:cNvPr id="15" name="コンテンツ プレースホルダー 14">
            <a:extLst>
              <a:ext uri="{FF2B5EF4-FFF2-40B4-BE49-F238E27FC236}">
                <a16:creationId xmlns:a16="http://schemas.microsoft.com/office/drawing/2014/main" id="{D4FCE41E-C7A7-A02F-019C-DB6780EB47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8659" y="1325625"/>
            <a:ext cx="5605837" cy="131834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0E06C9E-B264-A0E5-609D-328CB7B5B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0" y="2624868"/>
            <a:ext cx="5605837" cy="116981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1CDF9DF-FCEB-C35A-B0A3-37EBF9C06E75}"/>
              </a:ext>
            </a:extLst>
          </p:cNvPr>
          <p:cNvSpPr txBox="1"/>
          <p:nvPr/>
        </p:nvSpPr>
        <p:spPr>
          <a:xfrm>
            <a:off x="216693" y="1510700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Calibration data not acquired in column D of NE1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75FD6AD-7220-959E-0C76-2A2C2DCFFE03}"/>
              </a:ext>
            </a:extLst>
          </p:cNvPr>
          <p:cNvSpPr txBox="1"/>
          <p:nvPr/>
        </p:nvSpPr>
        <p:spPr>
          <a:xfrm>
            <a:off x="6553362" y="3794681"/>
            <a:ext cx="4022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High resistance of column D circuit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526475C-DBDD-8E2B-72B7-40C98632ACF9}"/>
              </a:ext>
            </a:extLst>
          </p:cNvPr>
          <p:cNvSpPr txBox="1"/>
          <p:nvPr/>
        </p:nvSpPr>
        <p:spPr>
          <a:xfrm>
            <a:off x="5625355" y="4447593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This symptom is explained by the lack of L12, and we have confirmed that it is indeed missing.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67D6606-1529-C9C1-EE64-69B40F1DB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218" b="15545"/>
          <a:stretch/>
        </p:blipFill>
        <p:spPr>
          <a:xfrm>
            <a:off x="6695815" y="5100391"/>
            <a:ext cx="3737651" cy="1534580"/>
          </a:xfrm>
          <a:prstGeom prst="rect">
            <a:avLst/>
          </a:prstGeom>
        </p:spPr>
      </p:pic>
      <p:sp>
        <p:nvSpPr>
          <p:cNvPr id="27" name="矢印: 下 26">
            <a:extLst>
              <a:ext uri="{FF2B5EF4-FFF2-40B4-BE49-F238E27FC236}">
                <a16:creationId xmlns:a16="http://schemas.microsoft.com/office/drawing/2014/main" id="{459C9C6C-A680-414F-5BAB-C72191112BFE}"/>
              </a:ext>
            </a:extLst>
          </p:cNvPr>
          <p:cNvSpPr/>
          <p:nvPr/>
        </p:nvSpPr>
        <p:spPr>
          <a:xfrm>
            <a:off x="8303598" y="4160611"/>
            <a:ext cx="424543" cy="313509"/>
          </a:xfrm>
          <a:prstGeom prst="down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: 塗りつぶしなし 27">
            <a:extLst>
              <a:ext uri="{FF2B5EF4-FFF2-40B4-BE49-F238E27FC236}">
                <a16:creationId xmlns:a16="http://schemas.microsoft.com/office/drawing/2014/main" id="{1D0E6767-509B-CABE-F312-A2FF87EA18B4}"/>
              </a:ext>
            </a:extLst>
          </p:cNvPr>
          <p:cNvSpPr/>
          <p:nvPr/>
        </p:nvSpPr>
        <p:spPr>
          <a:xfrm rot="21268778">
            <a:off x="8577932" y="5907196"/>
            <a:ext cx="836778" cy="316650"/>
          </a:xfrm>
          <a:prstGeom prst="donut">
            <a:avLst>
              <a:gd name="adj" fmla="val 8652"/>
            </a:avLst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374DF62-621E-92CB-1C8A-D522F6CC1532}"/>
              </a:ext>
            </a:extLst>
          </p:cNvPr>
          <p:cNvSpPr txBox="1"/>
          <p:nvPr/>
        </p:nvSpPr>
        <p:spPr>
          <a:xfrm>
            <a:off x="1396160" y="6046875"/>
            <a:ext cx="3236199" cy="344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kumimoji="1" lang="en-US" altLang="en-US" sz="1800" kern="1200" dirty="0"/>
              <a:t>LED behind ROC lights up</a:t>
            </a:r>
            <a:endParaRPr kumimoji="1" lang="ja-JP" altLang="en-US" sz="1800" kern="1200" dirty="0"/>
          </a:p>
        </p:txBody>
      </p:sp>
    </p:spTree>
    <p:extLst>
      <p:ext uri="{BB962C8B-B14F-4D97-AF65-F5344CB8AC3E}">
        <p14:creationId xmlns:p14="http://schemas.microsoft.com/office/powerpoint/2010/main" val="416950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E4F1A50-FC72-5A33-08E6-29933FC0581C}"/>
              </a:ext>
            </a:extLst>
          </p:cNvPr>
          <p:cNvGrpSpPr/>
          <p:nvPr/>
        </p:nvGrpSpPr>
        <p:grpSpPr>
          <a:xfrm>
            <a:off x="2703323" y="515242"/>
            <a:ext cx="9153940" cy="757139"/>
            <a:chOff x="2727335" y="2097990"/>
            <a:chExt cx="9153940" cy="757139"/>
          </a:xfrm>
        </p:grpSpPr>
        <p:sp>
          <p:nvSpPr>
            <p:cNvPr id="9" name="四角形: 上の 2 つの角を丸める 8">
              <a:extLst>
                <a:ext uri="{FF2B5EF4-FFF2-40B4-BE49-F238E27FC236}">
                  <a16:creationId xmlns:a16="http://schemas.microsoft.com/office/drawing/2014/main" id="{CCC9A47F-2ADB-5215-E082-0B717558289A}"/>
                </a:ext>
              </a:extLst>
            </p:cNvPr>
            <p:cNvSpPr/>
            <p:nvPr/>
          </p:nvSpPr>
          <p:spPr>
            <a:xfrm rot="5400000">
              <a:off x="6925735" y="-2100410"/>
              <a:ext cx="757139" cy="9153940"/>
            </a:xfrm>
            <a:prstGeom prst="round2SameRect">
              <a:avLst/>
            </a:pr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四角形: 上の 2 つの角を丸める 4">
              <a:extLst>
                <a:ext uri="{FF2B5EF4-FFF2-40B4-BE49-F238E27FC236}">
                  <a16:creationId xmlns:a16="http://schemas.microsoft.com/office/drawing/2014/main" id="{8C791B6D-0BDC-84A1-3EE4-E5BC4F258845}"/>
                </a:ext>
              </a:extLst>
            </p:cNvPr>
            <p:cNvSpPr txBox="1"/>
            <p:nvPr/>
          </p:nvSpPr>
          <p:spPr>
            <a:xfrm>
              <a:off x="2727335" y="2134950"/>
              <a:ext cx="9116980" cy="683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kumimoji="1" lang="en-US" altLang="en-US" sz="1600" kern="1200" dirty="0"/>
                <a:t>Symptoms : Abnormal calibration data is acquired / LED behind ROC lights up</a:t>
              </a:r>
              <a:endParaRPr kumimoji="1" lang="ja-JP" altLang="en-US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kumimoji="1" lang="en-US" altLang="en-US" sz="1600" kern="1200" dirty="0"/>
                <a:t>Cause : Regulator / Circuit that supplies power to the elements</a:t>
              </a:r>
              <a:endParaRPr kumimoji="1" lang="ja-JP" altLang="en-US" sz="1600" kern="1200" dirty="0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85DF846-A397-A553-0D3E-7A5C47146DD7}"/>
              </a:ext>
            </a:extLst>
          </p:cNvPr>
          <p:cNvGrpSpPr/>
          <p:nvPr/>
        </p:nvGrpSpPr>
        <p:grpSpPr>
          <a:xfrm>
            <a:off x="371697" y="420599"/>
            <a:ext cx="2345645" cy="946423"/>
            <a:chOff x="376195" y="1990358"/>
            <a:chExt cx="2345645" cy="946423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585B61E1-77EB-078E-2536-1E30D27B5529}"/>
                </a:ext>
              </a:extLst>
            </p:cNvPr>
            <p:cNvSpPr/>
            <p:nvPr/>
          </p:nvSpPr>
          <p:spPr>
            <a:xfrm>
              <a:off x="376195" y="1990358"/>
              <a:ext cx="2345645" cy="946423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四角形: 角を丸くする 4">
              <a:extLst>
                <a:ext uri="{FF2B5EF4-FFF2-40B4-BE49-F238E27FC236}">
                  <a16:creationId xmlns:a16="http://schemas.microsoft.com/office/drawing/2014/main" id="{7E88704D-3BF2-1ECF-21C6-8E1EE9478D09}"/>
                </a:ext>
              </a:extLst>
            </p:cNvPr>
            <p:cNvSpPr txBox="1"/>
            <p:nvPr/>
          </p:nvSpPr>
          <p:spPr>
            <a:xfrm>
              <a:off x="422396" y="2036559"/>
              <a:ext cx="2253243" cy="854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ja-JP" sz="2000" kern="1200" dirty="0"/>
                <a:t>Power Supply</a:t>
              </a:r>
              <a:endParaRPr kumimoji="1" lang="ja-JP" altLang="en-US" sz="2000" kern="1200" dirty="0"/>
            </a:p>
          </p:txBody>
        </p:sp>
      </p:grp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823C84F-6183-AD2A-CC20-C759A6B78D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7898" y="1769356"/>
            <a:ext cx="8898008" cy="119139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82708E-CB8A-EEE3-EBF7-4153A09F2639}"/>
              </a:ext>
            </a:extLst>
          </p:cNvPr>
          <p:cNvSpPr txBox="1"/>
          <p:nvPr/>
        </p:nvSpPr>
        <p:spPr>
          <a:xfrm>
            <a:off x="417898" y="14169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Abnormal calibration data acquired at B2 port of NE1</a:t>
            </a:r>
          </a:p>
        </p:txBody>
      </p:sp>
      <p:pic>
        <p:nvPicPr>
          <p:cNvPr id="23" name="コンテンツ プレースホルダー 3">
            <a:extLst>
              <a:ext uri="{FF2B5EF4-FFF2-40B4-BE49-F238E27FC236}">
                <a16:creationId xmlns:a16="http://schemas.microsoft.com/office/drawing/2014/main" id="{300C4AA8-CCE5-FD07-BF0E-40755E48C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614" y="3334719"/>
            <a:ext cx="7193366" cy="331585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6FEE992-C6E2-477B-929D-70311A7CF19A}"/>
              </a:ext>
            </a:extLst>
          </p:cNvPr>
          <p:cNvSpPr txBox="1"/>
          <p:nvPr/>
        </p:nvSpPr>
        <p:spPr>
          <a:xfrm>
            <a:off x="5211320" y="4859104"/>
            <a:ext cx="18536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200" dirty="0"/>
              <a:t>Analog power regulator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311DCA6-6D95-74AF-FC47-7B3F6E6C2217}"/>
              </a:ext>
            </a:extLst>
          </p:cNvPr>
          <p:cNvSpPr txBox="1"/>
          <p:nvPr/>
        </p:nvSpPr>
        <p:spPr>
          <a:xfrm>
            <a:off x="1647878" y="4859104"/>
            <a:ext cx="18536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200" dirty="0"/>
              <a:t>Analog power regulator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BEB54E5-89FE-5167-F541-F4F0E11653CF}"/>
              </a:ext>
            </a:extLst>
          </p:cNvPr>
          <p:cNvSpPr txBox="1"/>
          <p:nvPr/>
        </p:nvSpPr>
        <p:spPr>
          <a:xfrm>
            <a:off x="1647878" y="6327832"/>
            <a:ext cx="18536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200" dirty="0"/>
              <a:t>Digital power regulator</a:t>
            </a:r>
            <a:endParaRPr lang="ja-JP" altLang="en-US" sz="12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EC50ECD-78A1-B154-2D9E-E6B42212F1B7}"/>
              </a:ext>
            </a:extLst>
          </p:cNvPr>
          <p:cNvSpPr txBox="1"/>
          <p:nvPr/>
        </p:nvSpPr>
        <p:spPr>
          <a:xfrm>
            <a:off x="5211320" y="6327832"/>
            <a:ext cx="18536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200" dirty="0"/>
              <a:t>Digital power regulator</a:t>
            </a:r>
            <a:endParaRPr lang="ja-JP" altLang="en-US" sz="1200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5429E18-462C-BD76-E340-CB740384155D}"/>
              </a:ext>
            </a:extLst>
          </p:cNvPr>
          <p:cNvSpPr/>
          <p:nvPr/>
        </p:nvSpPr>
        <p:spPr>
          <a:xfrm>
            <a:off x="1824328" y="3422264"/>
            <a:ext cx="7781344" cy="254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1624A9A-010B-5CF0-767A-9255C0176048}"/>
              </a:ext>
            </a:extLst>
          </p:cNvPr>
          <p:cNvSpPr txBox="1"/>
          <p:nvPr/>
        </p:nvSpPr>
        <p:spPr>
          <a:xfrm>
            <a:off x="1270219" y="2960599"/>
            <a:ext cx="7193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At this time, the current value of FPHX is 0.16 A (normally 0.5 A)</a:t>
            </a: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8CEDEA2C-2993-3D04-4B3D-BA80F86F0206}"/>
              </a:ext>
            </a:extLst>
          </p:cNvPr>
          <p:cNvSpPr/>
          <p:nvPr/>
        </p:nvSpPr>
        <p:spPr>
          <a:xfrm>
            <a:off x="4821025" y="3294545"/>
            <a:ext cx="424543" cy="313509"/>
          </a:xfrm>
          <a:prstGeom prst="down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6FA6E41-9808-BD74-1576-5D31961537D9}"/>
              </a:ext>
            </a:extLst>
          </p:cNvPr>
          <p:cNvSpPr txBox="1"/>
          <p:nvPr/>
        </p:nvSpPr>
        <p:spPr>
          <a:xfrm>
            <a:off x="5211320" y="3654759"/>
            <a:ext cx="122381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B2 (Abnormal)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FEE88AE-8D37-9396-0ED1-3021F6F52715}"/>
              </a:ext>
            </a:extLst>
          </p:cNvPr>
          <p:cNvSpPr txBox="1"/>
          <p:nvPr/>
        </p:nvSpPr>
        <p:spPr>
          <a:xfrm>
            <a:off x="1256203" y="3654758"/>
            <a:ext cx="122381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accent6"/>
                </a:solidFill>
              </a:rPr>
              <a:t>A2 (Normal)</a:t>
            </a:r>
            <a:endParaRPr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6C4AB15-A709-1206-93FB-8F491B7D7ACC}"/>
              </a:ext>
            </a:extLst>
          </p:cNvPr>
          <p:cNvSpPr txBox="1"/>
          <p:nvPr/>
        </p:nvSpPr>
        <p:spPr>
          <a:xfrm>
            <a:off x="8602395" y="4530979"/>
            <a:ext cx="347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Output voltage of analog power regulator for B2 is 2.0V lower than normal port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9712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76C4FCB-2AA9-9C14-0E9C-CA242EF00725}"/>
              </a:ext>
            </a:extLst>
          </p:cNvPr>
          <p:cNvGrpSpPr/>
          <p:nvPr/>
        </p:nvGrpSpPr>
        <p:grpSpPr>
          <a:xfrm>
            <a:off x="248242" y="422329"/>
            <a:ext cx="2366559" cy="923296"/>
            <a:chOff x="479446" y="902"/>
            <a:chExt cx="2366559" cy="92329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F8AB5E2A-CD4C-5F21-FA04-D9B7B55FA969}"/>
                </a:ext>
              </a:extLst>
            </p:cNvPr>
            <p:cNvSpPr/>
            <p:nvPr/>
          </p:nvSpPr>
          <p:spPr>
            <a:xfrm>
              <a:off x="479446" y="902"/>
              <a:ext cx="2366559" cy="923296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四角形: 角を丸くする 4">
              <a:extLst>
                <a:ext uri="{FF2B5EF4-FFF2-40B4-BE49-F238E27FC236}">
                  <a16:creationId xmlns:a16="http://schemas.microsoft.com/office/drawing/2014/main" id="{90B56172-C33E-B219-7A21-6662E157FA6D}"/>
                </a:ext>
              </a:extLst>
            </p:cNvPr>
            <p:cNvSpPr txBox="1"/>
            <p:nvPr/>
          </p:nvSpPr>
          <p:spPr>
            <a:xfrm>
              <a:off x="524518" y="45974"/>
              <a:ext cx="2276415" cy="833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ja-JP" sz="2000" kern="1200" dirty="0"/>
                <a:t>Data Missing</a:t>
              </a:r>
              <a:endParaRPr kumimoji="1" lang="ja-JP" altLang="en-US" sz="2000" kern="1200" dirty="0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5E9589C-484B-FC33-90E9-299DAEC126F8}"/>
              </a:ext>
            </a:extLst>
          </p:cNvPr>
          <p:cNvGrpSpPr/>
          <p:nvPr/>
        </p:nvGrpSpPr>
        <p:grpSpPr>
          <a:xfrm>
            <a:off x="2614802" y="514660"/>
            <a:ext cx="9152145" cy="738637"/>
            <a:chOff x="2846201" y="137410"/>
            <a:chExt cx="9152145" cy="738637"/>
          </a:xfrm>
        </p:grpSpPr>
        <p:sp>
          <p:nvSpPr>
            <p:cNvPr id="9" name="四角形: 上の 2 つの角を丸める 8">
              <a:extLst>
                <a:ext uri="{FF2B5EF4-FFF2-40B4-BE49-F238E27FC236}">
                  <a16:creationId xmlns:a16="http://schemas.microsoft.com/office/drawing/2014/main" id="{AAAD19E3-814D-40C6-D7A0-CBCD00C74357}"/>
                </a:ext>
              </a:extLst>
            </p:cNvPr>
            <p:cNvSpPr/>
            <p:nvPr/>
          </p:nvSpPr>
          <p:spPr>
            <a:xfrm rot="5400000">
              <a:off x="7052955" y="-4069344"/>
              <a:ext cx="738637" cy="9152145"/>
            </a:xfrm>
            <a:prstGeom prst="round2SameRect">
              <a:avLst/>
            </a:pr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四角形: 上の 2 つの角を丸める 4">
              <a:extLst>
                <a:ext uri="{FF2B5EF4-FFF2-40B4-BE49-F238E27FC236}">
                  <a16:creationId xmlns:a16="http://schemas.microsoft.com/office/drawing/2014/main" id="{4DE8A504-F54A-0034-BAB4-8303C1C4D495}"/>
                </a:ext>
              </a:extLst>
            </p:cNvPr>
            <p:cNvSpPr txBox="1"/>
            <p:nvPr/>
          </p:nvSpPr>
          <p:spPr>
            <a:xfrm>
              <a:off x="2846202" y="173466"/>
              <a:ext cx="9116088" cy="6665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kumimoji="1" lang="en-US" altLang="en-US" sz="1600" kern="1200" dirty="0"/>
                <a:t>Symptoms : Some data is missing</a:t>
              </a:r>
              <a:endParaRPr kumimoji="1" lang="ja-JP" altLang="en-US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kumimoji="1" lang="en-US" altLang="en-US" sz="1600" kern="1200" dirty="0"/>
                <a:t>Cause : Under investigation </a:t>
              </a:r>
              <a:endParaRPr kumimoji="1" lang="ja-JP" altLang="en-US" sz="1600" kern="1200" dirty="0"/>
            </a:p>
          </p:txBody>
        </p:sp>
      </p:grp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D36834A5-1F27-41CA-416A-75824A9295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4132" y="3156743"/>
            <a:ext cx="848395" cy="88772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37FFFFE-4F01-2FB7-D6E0-7C2A3406B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10" y="4258403"/>
            <a:ext cx="846004" cy="89841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3E3C01C-E9C2-429B-D97E-B38075AD8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34" y="5363224"/>
            <a:ext cx="816992" cy="90671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6FD4889-D511-6FB5-8ED9-4FC1AEF7E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32" y="1995838"/>
            <a:ext cx="848395" cy="880786"/>
          </a:xfrm>
          <a:prstGeom prst="rect">
            <a:avLst/>
          </a:prstGeom>
        </p:spPr>
      </p:pic>
      <p:sp>
        <p:nvSpPr>
          <p:cNvPr id="16" name="フレーム 15">
            <a:extLst>
              <a:ext uri="{FF2B5EF4-FFF2-40B4-BE49-F238E27FC236}">
                <a16:creationId xmlns:a16="http://schemas.microsoft.com/office/drawing/2014/main" id="{ABBC9767-C576-848F-A545-13C5DF6900BF}"/>
              </a:ext>
            </a:extLst>
          </p:cNvPr>
          <p:cNvSpPr/>
          <p:nvPr/>
        </p:nvSpPr>
        <p:spPr>
          <a:xfrm>
            <a:off x="293312" y="1958936"/>
            <a:ext cx="11473633" cy="985016"/>
          </a:xfrm>
          <a:prstGeom prst="frame">
            <a:avLst>
              <a:gd name="adj1" fmla="val 124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フレーム 17">
            <a:extLst>
              <a:ext uri="{FF2B5EF4-FFF2-40B4-BE49-F238E27FC236}">
                <a16:creationId xmlns:a16="http://schemas.microsoft.com/office/drawing/2014/main" id="{3704EE3E-45F4-17BE-4381-01E02C2390E7}"/>
              </a:ext>
            </a:extLst>
          </p:cNvPr>
          <p:cNvSpPr/>
          <p:nvPr/>
        </p:nvSpPr>
        <p:spPr>
          <a:xfrm>
            <a:off x="293314" y="3109437"/>
            <a:ext cx="11473633" cy="982337"/>
          </a:xfrm>
          <a:prstGeom prst="frame">
            <a:avLst>
              <a:gd name="adj1" fmla="val 124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フレーム 18">
            <a:extLst>
              <a:ext uri="{FF2B5EF4-FFF2-40B4-BE49-F238E27FC236}">
                <a16:creationId xmlns:a16="http://schemas.microsoft.com/office/drawing/2014/main" id="{3C59000B-AE83-0BFF-EEA0-C1BAF4FC6215}"/>
              </a:ext>
            </a:extLst>
          </p:cNvPr>
          <p:cNvSpPr/>
          <p:nvPr/>
        </p:nvSpPr>
        <p:spPr>
          <a:xfrm>
            <a:off x="293312" y="4250096"/>
            <a:ext cx="11473633" cy="906718"/>
          </a:xfrm>
          <a:prstGeom prst="frame">
            <a:avLst>
              <a:gd name="adj1" fmla="val 124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フレーム 19">
            <a:extLst>
              <a:ext uri="{FF2B5EF4-FFF2-40B4-BE49-F238E27FC236}">
                <a16:creationId xmlns:a16="http://schemas.microsoft.com/office/drawing/2014/main" id="{DF7923C9-C97A-5335-FA29-3751585D932B}"/>
              </a:ext>
            </a:extLst>
          </p:cNvPr>
          <p:cNvSpPr/>
          <p:nvPr/>
        </p:nvSpPr>
        <p:spPr>
          <a:xfrm>
            <a:off x="293312" y="5370880"/>
            <a:ext cx="11473633" cy="906718"/>
          </a:xfrm>
          <a:prstGeom prst="frame">
            <a:avLst>
              <a:gd name="adj1" fmla="val 124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48F01D2-60A7-3A9B-DE5B-493FF63D6964}"/>
              </a:ext>
            </a:extLst>
          </p:cNvPr>
          <p:cNvSpPr txBox="1"/>
          <p:nvPr/>
        </p:nvSpPr>
        <p:spPr>
          <a:xfrm>
            <a:off x="1687881" y="2048184"/>
            <a:ext cx="958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Good Data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3D36B1-777D-01D0-629A-31217C80B766}"/>
              </a:ext>
            </a:extLst>
          </p:cNvPr>
          <p:cNvSpPr txBox="1"/>
          <p:nvPr/>
        </p:nvSpPr>
        <p:spPr>
          <a:xfrm>
            <a:off x="1687883" y="3166017"/>
            <a:ext cx="958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Whole Chip </a:t>
            </a:r>
            <a:r>
              <a:rPr lang="en-US" altLang="ja-JP" u="sng" dirty="0"/>
              <a:t>D</a:t>
            </a:r>
            <a:r>
              <a:rPr kumimoji="1" lang="en-US" altLang="ja-JP" u="sng" dirty="0"/>
              <a:t>ata Missing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Likely poor contact between ROC and conversion cable.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AFDB986-843C-3A39-F82E-63B19C73F545}"/>
              </a:ext>
            </a:extLst>
          </p:cNvPr>
          <p:cNvSpPr txBox="1"/>
          <p:nvPr/>
        </p:nvSpPr>
        <p:spPr>
          <a:xfrm>
            <a:off x="1687882" y="4268717"/>
            <a:ext cx="9583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Partial Missing </a:t>
            </a:r>
            <a:r>
              <a:rPr lang="en-US" altLang="ja-JP" u="sng" dirty="0"/>
              <a:t>C</a:t>
            </a:r>
            <a:r>
              <a:rPr kumimoji="1" lang="en-US" altLang="ja-JP" u="sng" dirty="0"/>
              <a:t>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Occurs at side 1 of D3 port with micro coaxial cable.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Worse when wearing the BEX.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7D2FBA2-9973-4C98-F946-91A35DB10D00}"/>
              </a:ext>
            </a:extLst>
          </p:cNvPr>
          <p:cNvSpPr txBox="1"/>
          <p:nvPr/>
        </p:nvSpPr>
        <p:spPr>
          <a:xfrm>
            <a:off x="1687883" y="5370880"/>
            <a:ext cx="9583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/>
              <a:t>Half Entry</a:t>
            </a:r>
            <a:endParaRPr kumimoji="1" lang="en-US" altLang="ja-JP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Only half the overall number of data comes in on some chips.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Poor contact of pins of DF18 connector</a:t>
            </a:r>
            <a:r>
              <a:rPr lang="en-US" altLang="ja-JP" dirty="0"/>
              <a:t> / Other</a:t>
            </a:r>
            <a:endParaRPr kumimoji="1" lang="en-US" altLang="ja-JP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3C68CDD-9504-A9FB-9550-A6F50BF4F890}"/>
              </a:ext>
            </a:extLst>
          </p:cNvPr>
          <p:cNvSpPr txBox="1"/>
          <p:nvPr/>
        </p:nvSpPr>
        <p:spPr>
          <a:xfrm>
            <a:off x="248241" y="1552035"/>
            <a:ext cx="7799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P</a:t>
            </a:r>
            <a:r>
              <a:rPr lang="ja-JP" altLang="en-US" dirty="0"/>
              <a:t>roblem </a:t>
            </a:r>
            <a:r>
              <a:rPr lang="en-US" altLang="ja-JP" dirty="0"/>
              <a:t>in </a:t>
            </a:r>
            <a:r>
              <a:rPr lang="ja-JP" altLang="en-US" dirty="0"/>
              <a:t> </a:t>
            </a:r>
            <a:r>
              <a:rPr lang="en-US" altLang="ja-JP" dirty="0"/>
              <a:t>m</a:t>
            </a:r>
            <a:r>
              <a:rPr lang="ja-JP" altLang="en-US" dirty="0"/>
              <a:t>issing data are categorized into three types</a:t>
            </a:r>
          </a:p>
        </p:txBody>
      </p:sp>
    </p:spTree>
    <p:extLst>
      <p:ext uri="{BB962C8B-B14F-4D97-AF65-F5344CB8AC3E}">
        <p14:creationId xmlns:p14="http://schemas.microsoft.com/office/powerpoint/2010/main" val="26346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図 71">
            <a:extLst>
              <a:ext uri="{FF2B5EF4-FFF2-40B4-BE49-F238E27FC236}">
                <a16:creationId xmlns:a16="http://schemas.microsoft.com/office/drawing/2014/main" id="{32686AF9-5C9D-287B-7113-5D2EBC1EF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36" y="1205810"/>
            <a:ext cx="7863427" cy="492491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ED06BA7-0833-5B2D-398B-6671E7C9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47" y="-15875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/>
              <a:t>ROC Test Status at a Glance</a:t>
            </a:r>
            <a:endParaRPr kumimoji="1" lang="ja-JP" altLang="en-US" dirty="0"/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39426E1A-778C-2BE2-C440-8C247F30B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029" y="1708479"/>
            <a:ext cx="2161710" cy="1536715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AAF0C3C-CAB8-6663-1D00-8375859EC07E}"/>
              </a:ext>
            </a:extLst>
          </p:cNvPr>
          <p:cNvSpPr txBox="1"/>
          <p:nvPr/>
        </p:nvSpPr>
        <p:spPr>
          <a:xfrm rot="16200000">
            <a:off x="-1041051" y="2779197"/>
            <a:ext cx="342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15 of 16 Class 1ROCs required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65" name="左中かっこ 64">
            <a:extLst>
              <a:ext uri="{FF2B5EF4-FFF2-40B4-BE49-F238E27FC236}">
                <a16:creationId xmlns:a16="http://schemas.microsoft.com/office/drawing/2014/main" id="{F1B36FE0-A7D6-31B5-06DB-2C866DA0EA6A}"/>
              </a:ext>
            </a:extLst>
          </p:cNvPr>
          <p:cNvSpPr/>
          <p:nvPr/>
        </p:nvSpPr>
        <p:spPr>
          <a:xfrm>
            <a:off x="845563" y="1566863"/>
            <a:ext cx="272210" cy="2714851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0D5A6C9-394C-A16C-B32D-E0F1FE3FCF51}"/>
              </a:ext>
            </a:extLst>
          </p:cNvPr>
          <p:cNvSpPr txBox="1"/>
          <p:nvPr/>
        </p:nvSpPr>
        <p:spPr>
          <a:xfrm>
            <a:off x="9142684" y="3429000"/>
            <a:ext cx="2715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6</a:t>
            </a:r>
            <a:r>
              <a:rPr kumimoji="1" lang="en-US" altLang="ja-JP" dirty="0"/>
              <a:t> ROCs were repaired to Class 1.</a:t>
            </a:r>
          </a:p>
          <a:p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One more Class 1 ROC is needed.</a:t>
            </a:r>
            <a:endParaRPr kumimoji="1" lang="ja-JP" altLang="en-US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9AB1F76-7479-18DB-A2DB-1DC5F29427A0}"/>
              </a:ext>
            </a:extLst>
          </p:cNvPr>
          <p:cNvSpPr txBox="1"/>
          <p:nvPr/>
        </p:nvSpPr>
        <p:spPr>
          <a:xfrm>
            <a:off x="7615201" y="6130726"/>
            <a:ext cx="1657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2022/11/29</a:t>
            </a:r>
            <a:endParaRPr lang="ja-JP" altLang="en-US" dirty="0"/>
          </a:p>
        </p:txBody>
      </p:sp>
      <p:pic>
        <p:nvPicPr>
          <p:cNvPr id="2058" name="正方形/長方形 2">
            <a:extLst>
              <a:ext uri="{FF2B5EF4-FFF2-40B4-BE49-F238E27FC236}">
                <a16:creationId xmlns:a16="http://schemas.microsoft.com/office/drawing/2014/main" id="{03D020AE-4646-D84A-BDFD-11A62A627EE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0813" y="24528463"/>
            <a:ext cx="57862787" cy="394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3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17E0AB-70DA-664E-90B3-D087B053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/>
              <a:t>Status Summary </a:t>
            </a:r>
            <a:endParaRPr kumimoji="1" lang="ja-JP" altLang="en-US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9367C01E-8015-CE46-9674-661ABC4E6A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802238"/>
              </p:ext>
            </p:extLst>
          </p:nvPr>
        </p:nvGraphicFramePr>
        <p:xfrm>
          <a:off x="694362" y="1513517"/>
          <a:ext cx="3150553" cy="4307954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999825">
                  <a:extLst>
                    <a:ext uri="{9D8B030D-6E8A-4147-A177-3AD203B41FA5}">
                      <a16:colId xmlns:a16="http://schemas.microsoft.com/office/drawing/2014/main" val="1477625855"/>
                    </a:ext>
                  </a:extLst>
                </a:gridCol>
                <a:gridCol w="2150728">
                  <a:extLst>
                    <a:ext uri="{9D8B030D-6E8A-4147-A177-3AD203B41FA5}">
                      <a16:colId xmlns:a16="http://schemas.microsoft.com/office/drawing/2014/main" val="935122899"/>
                    </a:ext>
                  </a:extLst>
                </a:gridCol>
              </a:tblGrid>
              <a:tr h="8624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Class</a:t>
                      </a:r>
                      <a:endParaRPr kumimoji="1" lang="ja-JP" altLang="en-US" sz="24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Quantity</a:t>
                      </a:r>
                      <a:endParaRPr kumimoji="1" lang="ja-JP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7224881"/>
                  </a:ext>
                </a:extLst>
              </a:tr>
              <a:tr h="8624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15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4872603"/>
                  </a:ext>
                </a:extLst>
              </a:tr>
              <a:tr h="8624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93924625"/>
                  </a:ext>
                </a:extLst>
              </a:tr>
              <a:tr h="8624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24932503"/>
                  </a:ext>
                </a:extLst>
              </a:tr>
              <a:tr h="8579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</a:t>
                      </a:r>
                      <a:endParaRPr kumimoji="1" lang="ja-JP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1355745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0AD7BF-B588-7C49-9E1F-C15C941758A8}"/>
              </a:ext>
            </a:extLst>
          </p:cNvPr>
          <p:cNvSpPr txBox="1"/>
          <p:nvPr/>
        </p:nvSpPr>
        <p:spPr>
          <a:xfrm>
            <a:off x="1411871" y="5855732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Total </a:t>
            </a:r>
            <a:r>
              <a:rPr lang="en-US" altLang="ja-JP" dirty="0"/>
              <a:t>25</a:t>
            </a:r>
            <a:r>
              <a:rPr kumimoji="1" lang="en-US" altLang="ja-JP" dirty="0"/>
              <a:t> ROCs</a:t>
            </a:r>
            <a:endParaRPr kumimoji="1" lang="ja-JP" altLang="en-US" dirty="0"/>
          </a:p>
        </p:txBody>
      </p:sp>
      <p:graphicFrame>
        <p:nvGraphicFramePr>
          <p:cNvPr id="7" name="表 5">
            <a:extLst>
              <a:ext uri="{FF2B5EF4-FFF2-40B4-BE49-F238E27FC236}">
                <a16:creationId xmlns:a16="http://schemas.microsoft.com/office/drawing/2014/main" id="{C593C2BB-D908-A340-B85E-D5260A50A4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317209"/>
              </p:ext>
            </p:extLst>
          </p:nvPr>
        </p:nvGraphicFramePr>
        <p:xfrm>
          <a:off x="4811240" y="1503128"/>
          <a:ext cx="6921848" cy="4352604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267995">
                  <a:extLst>
                    <a:ext uri="{9D8B030D-6E8A-4147-A177-3AD203B41FA5}">
                      <a16:colId xmlns:a16="http://schemas.microsoft.com/office/drawing/2014/main" val="1477625855"/>
                    </a:ext>
                  </a:extLst>
                </a:gridCol>
                <a:gridCol w="1389821">
                  <a:extLst>
                    <a:ext uri="{9D8B030D-6E8A-4147-A177-3AD203B41FA5}">
                      <a16:colId xmlns:a16="http://schemas.microsoft.com/office/drawing/2014/main" val="935122899"/>
                    </a:ext>
                  </a:extLst>
                </a:gridCol>
                <a:gridCol w="1254127">
                  <a:extLst>
                    <a:ext uri="{9D8B030D-6E8A-4147-A177-3AD203B41FA5}">
                      <a16:colId xmlns:a16="http://schemas.microsoft.com/office/drawing/2014/main" val="1310478009"/>
                    </a:ext>
                  </a:extLst>
                </a:gridCol>
                <a:gridCol w="3009905">
                  <a:extLst>
                    <a:ext uri="{9D8B030D-6E8A-4147-A177-3AD203B41FA5}">
                      <a16:colId xmlns:a16="http://schemas.microsoft.com/office/drawing/2014/main" val="504057596"/>
                    </a:ext>
                  </a:extLst>
                </a:gridCol>
              </a:tblGrid>
              <a:tr h="7254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Code</a:t>
                      </a:r>
                      <a:endParaRPr kumimoji="1" lang="ja-JP" altLang="en-US" sz="24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ROC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Port</a:t>
                      </a:r>
                      <a:endParaRPr kumimoji="1" lang="ja-JP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Error </a:t>
                      </a:r>
                      <a:endParaRPr kumimoji="1" lang="ja-JP" alt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7224881"/>
                  </a:ext>
                </a:extLst>
              </a:tr>
              <a:tr h="7254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C</a:t>
                      </a:r>
                      <a:endParaRPr kumimoji="1" lang="ja-JP" altLang="en-US" sz="24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/>
                        <a:t>Problem in calibration pulse generating system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4872603"/>
                  </a:ext>
                </a:extLst>
              </a:tr>
              <a:tr h="7254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F</a:t>
                      </a:r>
                      <a:endParaRPr kumimoji="1" lang="ja-JP" altLang="en-US" sz="24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Data fiber doesn’t latch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93924625"/>
                  </a:ext>
                </a:extLst>
              </a:tr>
              <a:tr h="7254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H</a:t>
                      </a:r>
                      <a:endParaRPr kumimoji="1" lang="ja-JP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5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/>
                        <a:t>Half Entry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24932503"/>
                  </a:ext>
                </a:extLst>
              </a:tr>
              <a:tr h="7254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P</a:t>
                      </a:r>
                      <a:endParaRPr kumimoji="1" lang="ja-JP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0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Inadequate power supply to components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13557459"/>
                  </a:ext>
                </a:extLst>
              </a:tr>
              <a:tr h="7254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8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Data collapsed</a:t>
                      </a:r>
                      <a:endParaRPr kumimoji="1" lang="ja-JP" altLang="en-US" sz="1800" dirty="0"/>
                    </a:p>
                    <a:p>
                      <a:pPr algn="l"/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89416363"/>
                  </a:ext>
                </a:extLst>
              </a:tr>
            </a:tbl>
          </a:graphicData>
        </a:graphic>
      </p:graphicFrame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9F3AE4C-84EF-E14E-B2A3-5D54110FC62E}"/>
              </a:ext>
            </a:extLst>
          </p:cNvPr>
          <p:cNvCxnSpPr>
            <a:cxnSpLocks/>
          </p:cNvCxnSpPr>
          <p:nvPr/>
        </p:nvCxnSpPr>
        <p:spPr>
          <a:xfrm flipV="1">
            <a:off x="3844915" y="2375403"/>
            <a:ext cx="966325" cy="870552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A10A4B0-DF23-6840-98DE-B108795C547D}"/>
              </a:ext>
            </a:extLst>
          </p:cNvPr>
          <p:cNvCxnSpPr>
            <a:cxnSpLocks/>
          </p:cNvCxnSpPr>
          <p:nvPr/>
        </p:nvCxnSpPr>
        <p:spPr>
          <a:xfrm>
            <a:off x="3844915" y="5815613"/>
            <a:ext cx="966325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91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752125-588A-B84E-9331-7CA22BCD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51CADA-F289-5D4F-AF33-4A059C012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24433"/>
            <a:ext cx="10882745" cy="4968441"/>
          </a:xfrm>
        </p:spPr>
        <p:txBody>
          <a:bodyPr>
            <a:normAutofit/>
          </a:bodyPr>
          <a:lstStyle/>
          <a:p>
            <a:r>
              <a:rPr lang="en-US" altLang="ja-JP" dirty="0"/>
              <a:t>All 25 ROCs were inspected and tested. 34 ports were fixed by repair work. </a:t>
            </a:r>
          </a:p>
          <a:p>
            <a:r>
              <a:rPr lang="en-US" altLang="ja-JP" dirty="0"/>
              <a:t>15 of the 16 Class-1 ROCs needed were ready. One more Class-1 ROC is needed.</a:t>
            </a:r>
          </a:p>
          <a:p>
            <a:r>
              <a:rPr lang="en-US" altLang="ja-JP" dirty="0"/>
              <a:t>Issues associated with p</a:t>
            </a:r>
            <a:r>
              <a:rPr kumimoji="1" lang="en-US" altLang="ja-JP" dirty="0"/>
              <a:t>artial missing channels</a:t>
            </a:r>
            <a:r>
              <a:rPr lang="en-US" altLang="ja-JP" dirty="0"/>
              <a:t> or half entry are yet established solution. Keep investigation. </a:t>
            </a:r>
          </a:p>
          <a:p>
            <a:r>
              <a:rPr lang="en-US" altLang="ja-JP" dirty="0"/>
              <a:t>We will continue working on deeper investigation of bad ROC ports and try to fix remaining none class-2 ROCs.</a:t>
            </a:r>
          </a:p>
          <a:p>
            <a:r>
              <a:rPr lang="en-US" altLang="ja-JP" dirty="0"/>
              <a:t>ROC's chart is being prepared with </a:t>
            </a:r>
            <a:r>
              <a:rPr lang="en-US" altLang="ja-JP" dirty="0" err="1"/>
              <a:t>Hikaru</a:t>
            </a:r>
            <a:r>
              <a:rPr lang="en-US" altLang="ja-JP" dirty="0"/>
              <a:t>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228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302FB8-F58E-4D3F-6F20-ECBD1D0B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800" dirty="0"/>
              <a:t>Obje</a:t>
            </a:r>
            <a:r>
              <a:rPr lang="en-US" altLang="ja-JP" sz="4800" dirty="0"/>
              <a:t>ct</a:t>
            </a:r>
            <a:endParaRPr kumimoji="1" lang="ja-JP" altLang="en-US" sz="4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5D58D5-B729-0F0E-4741-23F7F0CA4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kumimoji="1" lang="en-US" altLang="ja-JP" sz="3200" u="sng" dirty="0"/>
              <a:t>Prepare </a:t>
            </a:r>
            <a:r>
              <a:rPr kumimoji="1" lang="en-US" altLang="ja-JP" sz="3200" b="1" u="sng" dirty="0"/>
              <a:t>16</a:t>
            </a:r>
            <a:r>
              <a:rPr kumimoji="1" lang="en-US" altLang="ja-JP" sz="3200" u="sng" dirty="0"/>
              <a:t> ROCs with no defects for </a:t>
            </a:r>
            <a:r>
              <a:rPr kumimoji="1" lang="en-US" altLang="ja-JP" sz="3200" u="sng" dirty="0" err="1"/>
              <a:t>sPHENIX</a:t>
            </a:r>
            <a:endParaRPr kumimoji="1" lang="en-US" altLang="ja-JP" sz="3200" u="sng" dirty="0"/>
          </a:p>
          <a:p>
            <a:pPr marL="0" indent="0" algn="ctr">
              <a:buNone/>
            </a:pPr>
            <a:endParaRPr kumimoji="1" lang="en-US" altLang="ja-JP" u="sng" dirty="0"/>
          </a:p>
          <a:p>
            <a:pPr marL="0" indent="0">
              <a:buNone/>
            </a:pPr>
            <a:r>
              <a:rPr lang="en-US" altLang="ja-JP" sz="3200" dirty="0"/>
              <a:t>16 of 25 ROCs …</a:t>
            </a:r>
          </a:p>
          <a:p>
            <a:pPr marL="0" indent="0">
              <a:buNone/>
            </a:pPr>
            <a:r>
              <a:rPr lang="ja-JP" altLang="en-US" sz="3200" dirty="0"/>
              <a:t>▪</a:t>
            </a:r>
            <a:r>
              <a:rPr lang="en-US" altLang="ja-JP" sz="3200" dirty="0"/>
              <a:t> are taken over from PHENIX</a:t>
            </a:r>
          </a:p>
          <a:p>
            <a:pPr marL="0" indent="0">
              <a:buNone/>
            </a:pPr>
            <a:r>
              <a:rPr lang="ja-JP" altLang="en-US" sz="3200" dirty="0"/>
              <a:t>▪ </a:t>
            </a:r>
            <a:r>
              <a:rPr lang="en-US" altLang="ja-JP" sz="3200" dirty="0"/>
              <a:t>have malfunctions in many location</a:t>
            </a:r>
          </a:p>
          <a:p>
            <a:pPr marL="0" indent="0">
              <a:buNone/>
            </a:pPr>
            <a:r>
              <a:rPr lang="ja-JP" altLang="en-US" sz="3200" dirty="0"/>
              <a:t>▪ </a:t>
            </a:r>
            <a:r>
              <a:rPr lang="en-US" altLang="ja-JP" sz="3200" dirty="0"/>
              <a:t>need to repair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7007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7FF7C1-F308-234C-A4FA-3072BF38A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49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/>
              <a:t>ROC  Class Definition</a:t>
            </a:r>
            <a:endParaRPr kumimoji="1" lang="ja-JP" altLang="en-US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F4D42C99-078A-1447-AC2D-E364550A39E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6113831"/>
              </p:ext>
            </p:extLst>
          </p:nvPr>
        </p:nvGraphicFramePr>
        <p:xfrm>
          <a:off x="885256" y="1777420"/>
          <a:ext cx="5864123" cy="4222855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230497">
                  <a:extLst>
                    <a:ext uri="{9D8B030D-6E8A-4147-A177-3AD203B41FA5}">
                      <a16:colId xmlns:a16="http://schemas.microsoft.com/office/drawing/2014/main" val="1477625855"/>
                    </a:ext>
                  </a:extLst>
                </a:gridCol>
                <a:gridCol w="4633626">
                  <a:extLst>
                    <a:ext uri="{9D8B030D-6E8A-4147-A177-3AD203B41FA5}">
                      <a16:colId xmlns:a16="http://schemas.microsoft.com/office/drawing/2014/main" val="935122899"/>
                    </a:ext>
                  </a:extLst>
                </a:gridCol>
              </a:tblGrid>
              <a:tr h="8445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Class</a:t>
                      </a:r>
                      <a:endParaRPr kumimoji="1" lang="ja-JP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Number of the GOOD ports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7224881"/>
                  </a:ext>
                </a:extLst>
              </a:tr>
              <a:tr h="8445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12 Ports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4872603"/>
                  </a:ext>
                </a:extLst>
              </a:tr>
              <a:tr h="8445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10 or 11 ports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93924625"/>
                  </a:ext>
                </a:extLst>
              </a:tr>
              <a:tr h="8445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 or 9 ports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24932503"/>
                  </a:ext>
                </a:extLst>
              </a:tr>
              <a:tr h="8445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</a:t>
                      </a:r>
                      <a:endParaRPr kumimoji="1" lang="ja-JP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Less than 7 ports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13557459"/>
                  </a:ext>
                </a:extLst>
              </a:tr>
            </a:tbl>
          </a:graphicData>
        </a:graphic>
      </p:graphicFrame>
      <p:sp>
        <p:nvSpPr>
          <p:cNvPr id="3" name="右中かっこ 2">
            <a:extLst>
              <a:ext uri="{FF2B5EF4-FFF2-40B4-BE49-F238E27FC236}">
                <a16:creationId xmlns:a16="http://schemas.microsoft.com/office/drawing/2014/main" id="{43FEEE51-96E7-A845-8AB3-543A7043BD43}"/>
              </a:ext>
            </a:extLst>
          </p:cNvPr>
          <p:cNvSpPr/>
          <p:nvPr/>
        </p:nvSpPr>
        <p:spPr>
          <a:xfrm rot="639810">
            <a:off x="9620235" y="5748316"/>
            <a:ext cx="218940" cy="386366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5A6FDD-106E-7546-A98E-1147294ECDAC}"/>
              </a:ext>
            </a:extLst>
          </p:cNvPr>
          <p:cNvSpPr txBox="1"/>
          <p:nvPr/>
        </p:nvSpPr>
        <p:spPr>
          <a:xfrm>
            <a:off x="9866195" y="5815609"/>
            <a:ext cx="2233304" cy="36933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Not in use for INTT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5BD679-06C9-684E-AF2B-A93BA1805F0C}"/>
              </a:ext>
            </a:extLst>
          </p:cNvPr>
          <p:cNvSpPr txBox="1"/>
          <p:nvPr/>
        </p:nvSpPr>
        <p:spPr>
          <a:xfrm>
            <a:off x="10007005" y="5101546"/>
            <a:ext cx="1665841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12 input ports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DAF4E51-FCCD-D84E-E422-22C87CD1B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8358" y="1995676"/>
            <a:ext cx="5079141" cy="3537912"/>
          </a:xfrm>
          <a:prstGeom prst="rect">
            <a:avLst/>
          </a:prstGeom>
        </p:spPr>
      </p:pic>
      <p:sp>
        <p:nvSpPr>
          <p:cNvPr id="8" name="右中かっこ 7">
            <a:extLst>
              <a:ext uri="{FF2B5EF4-FFF2-40B4-BE49-F238E27FC236}">
                <a16:creationId xmlns:a16="http://schemas.microsoft.com/office/drawing/2014/main" id="{5D3FEE60-5322-EE49-AA39-5C1110F1D481}"/>
              </a:ext>
            </a:extLst>
          </p:cNvPr>
          <p:cNvSpPr/>
          <p:nvPr/>
        </p:nvSpPr>
        <p:spPr>
          <a:xfrm rot="780289">
            <a:off x="9769163" y="4678913"/>
            <a:ext cx="194065" cy="1067093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FE244DA-5171-A621-51D0-E615A4DF211B}"/>
              </a:ext>
            </a:extLst>
          </p:cNvPr>
          <p:cNvSpPr txBox="1"/>
          <p:nvPr/>
        </p:nvSpPr>
        <p:spPr>
          <a:xfrm>
            <a:off x="9307489" y="5246635"/>
            <a:ext cx="3868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accent4"/>
                </a:solidFill>
              </a:rPr>
              <a:t>A1</a:t>
            </a:r>
            <a:endParaRPr lang="ja-JP" altLang="en-US" sz="1000" b="1" dirty="0">
              <a:solidFill>
                <a:schemeClr val="accent4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183A617-1788-7588-82AF-AD980A968CE4}"/>
              </a:ext>
            </a:extLst>
          </p:cNvPr>
          <p:cNvSpPr txBox="1"/>
          <p:nvPr/>
        </p:nvSpPr>
        <p:spPr>
          <a:xfrm>
            <a:off x="9380002" y="4935481"/>
            <a:ext cx="37080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accent4"/>
                </a:solidFill>
              </a:rPr>
              <a:t>A2</a:t>
            </a:r>
            <a:endParaRPr lang="ja-JP" altLang="en-US" sz="1000" b="1" dirty="0">
              <a:solidFill>
                <a:schemeClr val="accent4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A4FA770-9E7C-3798-1CDC-ABF54E1011D4}"/>
              </a:ext>
            </a:extLst>
          </p:cNvPr>
          <p:cNvSpPr txBox="1"/>
          <p:nvPr/>
        </p:nvSpPr>
        <p:spPr>
          <a:xfrm>
            <a:off x="9437373" y="4569990"/>
            <a:ext cx="3664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accent4"/>
                </a:solidFill>
              </a:rPr>
              <a:t>A3</a:t>
            </a:r>
            <a:endParaRPr lang="ja-JP" altLang="en-US" sz="1000" b="1" dirty="0">
              <a:solidFill>
                <a:schemeClr val="accent4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6CA2628-2988-7D00-D527-7104D7507215}"/>
              </a:ext>
            </a:extLst>
          </p:cNvPr>
          <p:cNvSpPr txBox="1"/>
          <p:nvPr/>
        </p:nvSpPr>
        <p:spPr>
          <a:xfrm>
            <a:off x="8852247" y="5219109"/>
            <a:ext cx="3634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accent4"/>
                </a:solidFill>
              </a:rPr>
              <a:t>B1</a:t>
            </a:r>
            <a:endParaRPr lang="ja-JP" altLang="en-US" sz="1000" b="1" dirty="0">
              <a:solidFill>
                <a:schemeClr val="accent4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1B2E8F-21DE-9D69-7D8D-72C824BD7AF4}"/>
              </a:ext>
            </a:extLst>
          </p:cNvPr>
          <p:cNvSpPr txBox="1"/>
          <p:nvPr/>
        </p:nvSpPr>
        <p:spPr>
          <a:xfrm>
            <a:off x="8868972" y="4879066"/>
            <a:ext cx="3523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accent4"/>
                </a:solidFill>
              </a:rPr>
              <a:t>B2</a:t>
            </a:r>
            <a:endParaRPr lang="ja-JP" altLang="en-US" sz="1000" b="1" dirty="0">
              <a:solidFill>
                <a:schemeClr val="accent4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4ABD913-FD27-5199-63FA-0FDE249A2BEE}"/>
              </a:ext>
            </a:extLst>
          </p:cNvPr>
          <p:cNvSpPr txBox="1"/>
          <p:nvPr/>
        </p:nvSpPr>
        <p:spPr>
          <a:xfrm>
            <a:off x="8391766" y="5224657"/>
            <a:ext cx="3634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accent4"/>
                </a:solidFill>
              </a:rPr>
              <a:t>C1</a:t>
            </a:r>
            <a:endParaRPr lang="ja-JP" altLang="en-US" sz="1000" b="1" dirty="0">
              <a:solidFill>
                <a:schemeClr val="accent4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3DD3957-C779-F2A0-1F21-63C8DAE64C17}"/>
              </a:ext>
            </a:extLst>
          </p:cNvPr>
          <p:cNvSpPr txBox="1"/>
          <p:nvPr/>
        </p:nvSpPr>
        <p:spPr>
          <a:xfrm>
            <a:off x="8906364" y="4506720"/>
            <a:ext cx="3523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accent4"/>
                </a:solidFill>
              </a:rPr>
              <a:t>B3</a:t>
            </a:r>
            <a:endParaRPr lang="ja-JP" altLang="en-US" sz="1000" b="1" dirty="0">
              <a:solidFill>
                <a:schemeClr val="accent4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0281ECB-49C0-AFF4-E111-8B4987C12F37}"/>
              </a:ext>
            </a:extLst>
          </p:cNvPr>
          <p:cNvSpPr txBox="1"/>
          <p:nvPr/>
        </p:nvSpPr>
        <p:spPr>
          <a:xfrm>
            <a:off x="8362669" y="4867652"/>
            <a:ext cx="4902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accent4"/>
                </a:solidFill>
              </a:rPr>
              <a:t>C2</a:t>
            </a:r>
            <a:endParaRPr lang="ja-JP" altLang="en-US" sz="1000" b="1" dirty="0">
              <a:solidFill>
                <a:schemeClr val="accent4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DE33DE2-E6F9-A723-85AB-D49C3620E371}"/>
              </a:ext>
            </a:extLst>
          </p:cNvPr>
          <p:cNvSpPr txBox="1"/>
          <p:nvPr/>
        </p:nvSpPr>
        <p:spPr>
          <a:xfrm>
            <a:off x="8351933" y="4530411"/>
            <a:ext cx="457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accent4"/>
                </a:solidFill>
              </a:rPr>
              <a:t>C3</a:t>
            </a:r>
            <a:endParaRPr lang="ja-JP" altLang="en-US" sz="1000" b="1" dirty="0">
              <a:solidFill>
                <a:schemeClr val="accent4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B5B44F4-D658-1DD7-9F0A-1937A55655D2}"/>
              </a:ext>
            </a:extLst>
          </p:cNvPr>
          <p:cNvSpPr txBox="1"/>
          <p:nvPr/>
        </p:nvSpPr>
        <p:spPr>
          <a:xfrm>
            <a:off x="7971876" y="5286212"/>
            <a:ext cx="3634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accent4"/>
                </a:solidFill>
              </a:rPr>
              <a:t>D1</a:t>
            </a:r>
            <a:endParaRPr lang="ja-JP" altLang="en-US" sz="1000" b="1" dirty="0">
              <a:solidFill>
                <a:schemeClr val="accent4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5FBD98F-B8AB-E214-8845-F6A6483CDF65}"/>
              </a:ext>
            </a:extLst>
          </p:cNvPr>
          <p:cNvSpPr txBox="1"/>
          <p:nvPr/>
        </p:nvSpPr>
        <p:spPr>
          <a:xfrm>
            <a:off x="7893301" y="4902545"/>
            <a:ext cx="4041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accent4"/>
                </a:solidFill>
              </a:rPr>
              <a:t>D2</a:t>
            </a:r>
            <a:endParaRPr lang="ja-JP" altLang="en-US" sz="1000" b="1" dirty="0">
              <a:solidFill>
                <a:schemeClr val="accent4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826E0E2-EAFC-57A2-ABD4-E8210AF90D9E}"/>
              </a:ext>
            </a:extLst>
          </p:cNvPr>
          <p:cNvSpPr txBox="1"/>
          <p:nvPr/>
        </p:nvSpPr>
        <p:spPr>
          <a:xfrm>
            <a:off x="7825004" y="4580473"/>
            <a:ext cx="4943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accent4"/>
                </a:solidFill>
              </a:rPr>
              <a:t>D3</a:t>
            </a:r>
            <a:endParaRPr lang="ja-JP" altLang="en-US" sz="1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0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5BB2C8E-D072-9FA9-E001-FAE79764188D}"/>
              </a:ext>
            </a:extLst>
          </p:cNvPr>
          <p:cNvSpPr txBox="1"/>
          <p:nvPr/>
        </p:nvSpPr>
        <p:spPr>
          <a:xfrm rot="16200000">
            <a:off x="8873632" y="2093991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Output ADC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16F160F-206C-0BD1-88D4-38F1082CC86D}"/>
              </a:ext>
            </a:extLst>
          </p:cNvPr>
          <p:cNvSpPr txBox="1"/>
          <p:nvPr/>
        </p:nvSpPr>
        <p:spPr>
          <a:xfrm rot="16200000">
            <a:off x="8503587" y="4643134"/>
            <a:ext cx="21114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Input pulse height</a:t>
            </a:r>
            <a:endParaRPr kumimoji="1" lang="ja-JP" altLang="en-US" dirty="0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A182C1ED-8BAD-F1E9-D5F6-8DB1503B0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661" y="3793540"/>
            <a:ext cx="1889874" cy="196202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001855F-8C49-E32E-6459-B0951273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219"/>
            <a:ext cx="10515600" cy="1607195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/>
              <a:t>Calibration Data </a:t>
            </a:r>
            <a:r>
              <a:rPr lang="en-US" altLang="ja-JP" dirty="0"/>
              <a:t>F</a:t>
            </a:r>
            <a:r>
              <a:rPr kumimoji="1" lang="en-US" altLang="ja-JP" dirty="0"/>
              <a:t>rom </a:t>
            </a:r>
            <a:r>
              <a:rPr kumimoji="1" lang="en-US" altLang="ja-JP" dirty="0">
                <a:solidFill>
                  <a:schemeClr val="accent6"/>
                </a:solidFill>
              </a:rPr>
              <a:t>Good</a:t>
            </a:r>
            <a:r>
              <a:rPr kumimoji="1" lang="en-US" altLang="ja-JP" dirty="0"/>
              <a:t> Ports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9" name="フレーム 8">
            <a:extLst>
              <a:ext uri="{FF2B5EF4-FFF2-40B4-BE49-F238E27FC236}">
                <a16:creationId xmlns:a16="http://schemas.microsoft.com/office/drawing/2014/main" id="{6A76C20F-B14A-1D1F-EAD3-969F2A335683}"/>
              </a:ext>
            </a:extLst>
          </p:cNvPr>
          <p:cNvSpPr/>
          <p:nvPr/>
        </p:nvSpPr>
        <p:spPr>
          <a:xfrm>
            <a:off x="645349" y="1707974"/>
            <a:ext cx="7970808" cy="2379748"/>
          </a:xfrm>
          <a:prstGeom prst="frame">
            <a:avLst>
              <a:gd name="adj1" fmla="val 124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7B712CD-6EC2-1F4F-A7F3-C42C52E43F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07" y="1572030"/>
            <a:ext cx="936378" cy="247548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FA700246-A0E4-42F3-B699-0DED318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49" y="4380978"/>
            <a:ext cx="7992616" cy="167386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7EEBE18-4A72-BBB1-A6A5-D7AB0CF3B7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857" y="1311281"/>
            <a:ext cx="1854246" cy="19684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35174CA-88A0-CFDD-CE0C-B753AAF96E51}"/>
              </a:ext>
            </a:extLst>
          </p:cNvPr>
          <p:cNvSpPr txBox="1"/>
          <p:nvPr/>
        </p:nvSpPr>
        <p:spPr>
          <a:xfrm>
            <a:off x="9456060" y="3190272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Input pulse height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F2E37BE-535B-1294-7148-2D30AEB95BFB}"/>
              </a:ext>
            </a:extLst>
          </p:cNvPr>
          <p:cNvSpPr txBox="1"/>
          <p:nvPr/>
        </p:nvSpPr>
        <p:spPr>
          <a:xfrm>
            <a:off x="9810319" y="564562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Strip channel</a:t>
            </a:r>
            <a:endParaRPr kumimoji="1" lang="ja-JP" altLang="en-US" dirty="0"/>
          </a:p>
        </p:txBody>
      </p:sp>
      <p:sp>
        <p:nvSpPr>
          <p:cNvPr id="20" name="フレーム 19">
            <a:extLst>
              <a:ext uri="{FF2B5EF4-FFF2-40B4-BE49-F238E27FC236}">
                <a16:creationId xmlns:a16="http://schemas.microsoft.com/office/drawing/2014/main" id="{0D5D3202-D8B5-AA75-9F91-CE150EA42C7D}"/>
              </a:ext>
            </a:extLst>
          </p:cNvPr>
          <p:cNvSpPr/>
          <p:nvPr/>
        </p:nvSpPr>
        <p:spPr>
          <a:xfrm>
            <a:off x="9323586" y="1266914"/>
            <a:ext cx="2197374" cy="2292690"/>
          </a:xfrm>
          <a:prstGeom prst="frame">
            <a:avLst>
              <a:gd name="adj1" fmla="val 1246"/>
            </a:avLst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フレーム 20">
            <a:extLst>
              <a:ext uri="{FF2B5EF4-FFF2-40B4-BE49-F238E27FC236}">
                <a16:creationId xmlns:a16="http://schemas.microsoft.com/office/drawing/2014/main" id="{82FB6F55-1229-9530-E85D-D80CADE4C82B}"/>
              </a:ext>
            </a:extLst>
          </p:cNvPr>
          <p:cNvSpPr/>
          <p:nvPr/>
        </p:nvSpPr>
        <p:spPr>
          <a:xfrm>
            <a:off x="9333728" y="3718817"/>
            <a:ext cx="2197374" cy="2292690"/>
          </a:xfrm>
          <a:prstGeom prst="frame">
            <a:avLst>
              <a:gd name="adj1" fmla="val 1246"/>
            </a:avLst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84704B0-0A6E-732F-ADAD-9893F0506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07" y="1834414"/>
            <a:ext cx="7687308" cy="104859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5DF7973-6A27-E5E4-7678-188B97587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07" y="2934380"/>
            <a:ext cx="7687308" cy="1047694"/>
          </a:xfrm>
          <a:prstGeom prst="rect">
            <a:avLst/>
          </a:prstGeom>
        </p:spPr>
      </p:pic>
      <p:sp>
        <p:nvSpPr>
          <p:cNvPr id="24" name="フレーム 23">
            <a:extLst>
              <a:ext uri="{FF2B5EF4-FFF2-40B4-BE49-F238E27FC236}">
                <a16:creationId xmlns:a16="http://schemas.microsoft.com/office/drawing/2014/main" id="{DE3BB042-549E-C37A-D41A-BF7D3A85AAB6}"/>
              </a:ext>
            </a:extLst>
          </p:cNvPr>
          <p:cNvSpPr/>
          <p:nvPr/>
        </p:nvSpPr>
        <p:spPr>
          <a:xfrm>
            <a:off x="7963838" y="2359157"/>
            <a:ext cx="536486" cy="538691"/>
          </a:xfrm>
          <a:prstGeom prst="frame">
            <a:avLst>
              <a:gd name="adj1" fmla="val 3090"/>
            </a:avLst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フレーム 24">
            <a:extLst>
              <a:ext uri="{FF2B5EF4-FFF2-40B4-BE49-F238E27FC236}">
                <a16:creationId xmlns:a16="http://schemas.microsoft.com/office/drawing/2014/main" id="{C888C275-2C1E-A3E2-D9CC-2903AC49A3E4}"/>
              </a:ext>
            </a:extLst>
          </p:cNvPr>
          <p:cNvSpPr/>
          <p:nvPr/>
        </p:nvSpPr>
        <p:spPr>
          <a:xfrm>
            <a:off x="7953694" y="3458227"/>
            <a:ext cx="546630" cy="538691"/>
          </a:xfrm>
          <a:prstGeom prst="frame">
            <a:avLst>
              <a:gd name="adj1" fmla="val 3090"/>
            </a:avLst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6D0FA1F-2E69-F894-E18E-C67005597AE3}"/>
              </a:ext>
            </a:extLst>
          </p:cNvPr>
          <p:cNvCxnSpPr>
            <a:cxnSpLocks/>
          </p:cNvCxnSpPr>
          <p:nvPr/>
        </p:nvCxnSpPr>
        <p:spPr>
          <a:xfrm flipV="1">
            <a:off x="8483315" y="1286940"/>
            <a:ext cx="857038" cy="1070198"/>
          </a:xfrm>
          <a:prstGeom prst="line">
            <a:avLst/>
          </a:prstGeom>
          <a:ln w="381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A06CE69-86AD-21F0-FC47-B8538C7396A3}"/>
              </a:ext>
            </a:extLst>
          </p:cNvPr>
          <p:cNvCxnSpPr>
            <a:cxnSpLocks/>
          </p:cNvCxnSpPr>
          <p:nvPr/>
        </p:nvCxnSpPr>
        <p:spPr>
          <a:xfrm>
            <a:off x="8484661" y="2888975"/>
            <a:ext cx="838925" cy="648847"/>
          </a:xfrm>
          <a:prstGeom prst="line">
            <a:avLst/>
          </a:prstGeom>
          <a:ln w="381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3EC7D3AF-6E48-202E-8767-8265707CA2C7}"/>
              </a:ext>
            </a:extLst>
          </p:cNvPr>
          <p:cNvCxnSpPr>
            <a:cxnSpLocks/>
          </p:cNvCxnSpPr>
          <p:nvPr/>
        </p:nvCxnSpPr>
        <p:spPr>
          <a:xfrm>
            <a:off x="8480993" y="3469479"/>
            <a:ext cx="849459" cy="258093"/>
          </a:xfrm>
          <a:prstGeom prst="line">
            <a:avLst/>
          </a:prstGeom>
          <a:ln w="381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92785EE5-A3B8-0758-C497-E156FE752DAF}"/>
              </a:ext>
            </a:extLst>
          </p:cNvPr>
          <p:cNvCxnSpPr>
            <a:cxnSpLocks/>
          </p:cNvCxnSpPr>
          <p:nvPr/>
        </p:nvCxnSpPr>
        <p:spPr>
          <a:xfrm>
            <a:off x="8500324" y="3996918"/>
            <a:ext cx="823262" cy="1992588"/>
          </a:xfrm>
          <a:prstGeom prst="line">
            <a:avLst/>
          </a:prstGeom>
          <a:ln w="381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B633BF5-5121-D8C9-2BD0-AC7073582220}"/>
              </a:ext>
            </a:extLst>
          </p:cNvPr>
          <p:cNvSpPr txBox="1"/>
          <p:nvPr/>
        </p:nvSpPr>
        <p:spPr>
          <a:xfrm>
            <a:off x="3798087" y="6054845"/>
            <a:ext cx="1687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Silicon Sensor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48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570333-EB73-35D3-E02F-F76C4BD68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14" y="457507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/>
              <a:t>Calibration Data From </a:t>
            </a:r>
            <a:r>
              <a:rPr lang="en-US" altLang="ja-JP" dirty="0">
                <a:solidFill>
                  <a:srgbClr val="FF0000"/>
                </a:solidFill>
              </a:rPr>
              <a:t>Bad</a:t>
            </a:r>
            <a:r>
              <a:rPr lang="en-US" altLang="ja-JP" dirty="0"/>
              <a:t> Ports</a:t>
            </a:r>
            <a:br>
              <a:rPr lang="en-US" altLang="ja-JP" dirty="0"/>
            </a:br>
            <a:r>
              <a:rPr lang="en-US" altLang="ja-JP" sz="2400" dirty="0">
                <a:latin typeface="+mn-ea"/>
                <a:ea typeface="+mn-ea"/>
              </a:rPr>
              <a:t>The problems can be categorized into 4</a:t>
            </a:r>
            <a:endParaRPr kumimoji="1" lang="ja-JP" altLang="en-US" sz="2400" dirty="0">
              <a:latin typeface="+mn-ea"/>
              <a:ea typeface="+mn-ea"/>
            </a:endParaRPr>
          </a:p>
        </p:txBody>
      </p:sp>
      <p:graphicFrame>
        <p:nvGraphicFramePr>
          <p:cNvPr id="13" name="コンテンツ プレースホルダー 12">
            <a:extLst>
              <a:ext uri="{FF2B5EF4-FFF2-40B4-BE49-F238E27FC236}">
                <a16:creationId xmlns:a16="http://schemas.microsoft.com/office/drawing/2014/main" id="{C6C11921-82B1-C726-EF4F-9F3F31E42C5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461949"/>
              </p:ext>
            </p:extLst>
          </p:nvPr>
        </p:nvGraphicFramePr>
        <p:xfrm>
          <a:off x="0" y="2061147"/>
          <a:ext cx="12262965" cy="293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コンテンツ プレースホルダー 12">
            <a:extLst>
              <a:ext uri="{FF2B5EF4-FFF2-40B4-BE49-F238E27FC236}">
                <a16:creationId xmlns:a16="http://schemas.microsoft.com/office/drawing/2014/main" id="{B28314AE-D741-C967-0DDB-7FBCB20FFD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247118"/>
              </p:ext>
            </p:extLst>
          </p:nvPr>
        </p:nvGraphicFramePr>
        <p:xfrm>
          <a:off x="-117783" y="5055400"/>
          <a:ext cx="13224787" cy="92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E323792-6972-B0C7-95C8-CFBF6CFF0DF5}"/>
              </a:ext>
            </a:extLst>
          </p:cNvPr>
          <p:cNvGrpSpPr/>
          <p:nvPr/>
        </p:nvGrpSpPr>
        <p:grpSpPr>
          <a:xfrm>
            <a:off x="277119" y="1637322"/>
            <a:ext cx="1773539" cy="570879"/>
            <a:chOff x="0" y="0"/>
            <a:chExt cx="3785616" cy="924199"/>
          </a:xfrm>
        </p:grpSpPr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407441CA-7D2A-A0BA-8A73-A62EB8B223B3}"/>
                </a:ext>
              </a:extLst>
            </p:cNvPr>
            <p:cNvSpPr/>
            <p:nvPr/>
          </p:nvSpPr>
          <p:spPr>
            <a:xfrm>
              <a:off x="0" y="0"/>
              <a:ext cx="3785616" cy="924199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四角形: 角を丸くする 4">
              <a:extLst>
                <a:ext uri="{FF2B5EF4-FFF2-40B4-BE49-F238E27FC236}">
                  <a16:creationId xmlns:a16="http://schemas.microsoft.com/office/drawing/2014/main" id="{0A82EEBB-BD47-178F-6274-61F8890D1B9C}"/>
                </a:ext>
              </a:extLst>
            </p:cNvPr>
            <p:cNvSpPr txBox="1"/>
            <p:nvPr/>
          </p:nvSpPr>
          <p:spPr>
            <a:xfrm>
              <a:off x="45116" y="45115"/>
              <a:ext cx="3695384" cy="833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altLang="ja-JP" sz="1600" dirty="0"/>
                <a:t>Problem in </a:t>
              </a:r>
              <a:r>
                <a:rPr lang="en-US" altLang="ja-JP" sz="1600" dirty="0"/>
                <a:t>…</a:t>
              </a:r>
              <a:endParaRPr kumimoji="1" lang="ja-JP" altLang="en-US" sz="1600" kern="1200" dirty="0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36D82D-CCA5-ADDF-18AC-9E5E41F3A316}"/>
              </a:ext>
            </a:extLst>
          </p:cNvPr>
          <p:cNvSpPr txBox="1"/>
          <p:nvPr/>
        </p:nvSpPr>
        <p:spPr>
          <a:xfrm>
            <a:off x="298256" y="6215827"/>
            <a:ext cx="7187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/>
              <a:t>Any unhealthy calibration result indicates the problem of the port.</a:t>
            </a:r>
          </a:p>
        </p:txBody>
      </p:sp>
    </p:spTree>
    <p:extLst>
      <p:ext uri="{BB962C8B-B14F-4D97-AF65-F5344CB8AC3E}">
        <p14:creationId xmlns:p14="http://schemas.microsoft.com/office/powerpoint/2010/main" val="126667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12">
            <a:extLst>
              <a:ext uri="{FF2B5EF4-FFF2-40B4-BE49-F238E27FC236}">
                <a16:creationId xmlns:a16="http://schemas.microsoft.com/office/drawing/2014/main" id="{4E9A7B96-D46D-6B59-9129-0121032E3CF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9146777"/>
              </p:ext>
            </p:extLst>
          </p:nvPr>
        </p:nvGraphicFramePr>
        <p:xfrm>
          <a:off x="-70965" y="365125"/>
          <a:ext cx="12262965" cy="1244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B87AB364-ADA8-94A5-17BD-38FE8B14E4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424873" y="1708694"/>
            <a:ext cx="5422639" cy="233043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2C0774A-19DF-EE83-A11B-7D224CEA01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1222" y="3984087"/>
            <a:ext cx="4624074" cy="267797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10CD60A-2DCD-90AA-8272-9E96277F3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37150" y="4809449"/>
            <a:ext cx="1925607" cy="1248303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64C1B68-779A-2C0C-2B50-62CD8ADB8293}"/>
              </a:ext>
            </a:extLst>
          </p:cNvPr>
          <p:cNvSpPr/>
          <p:nvPr/>
        </p:nvSpPr>
        <p:spPr>
          <a:xfrm>
            <a:off x="10321266" y="2600500"/>
            <a:ext cx="238457" cy="912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2344F16D-EBFE-C4CC-B8FE-A02EFF0E31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0"/>
          <a:stretch>
            <a:fillRect/>
          </a:stretch>
        </p:blipFill>
        <p:spPr>
          <a:xfrm>
            <a:off x="6532474" y="1767213"/>
            <a:ext cx="3757329" cy="2128045"/>
          </a:xfrm>
          <a:prstGeom prst="rect">
            <a:avLst/>
          </a:prstGeom>
        </p:spPr>
      </p:pic>
      <p:sp>
        <p:nvSpPr>
          <p:cNvPr id="11" name="フローチャート: 処理 10">
            <a:extLst>
              <a:ext uri="{FF2B5EF4-FFF2-40B4-BE49-F238E27FC236}">
                <a16:creationId xmlns:a16="http://schemas.microsoft.com/office/drawing/2014/main" id="{ADF9F9E2-76CF-E586-147B-C4E7EBE98BFE}"/>
              </a:ext>
            </a:extLst>
          </p:cNvPr>
          <p:cNvSpPr/>
          <p:nvPr/>
        </p:nvSpPr>
        <p:spPr>
          <a:xfrm>
            <a:off x="5703094" y="3051571"/>
            <a:ext cx="217846" cy="75485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処理 11">
            <a:extLst>
              <a:ext uri="{FF2B5EF4-FFF2-40B4-BE49-F238E27FC236}">
                <a16:creationId xmlns:a16="http://schemas.microsoft.com/office/drawing/2014/main" id="{A167E0DD-BAD6-14C6-AC91-0E8ADB4C0D00}"/>
              </a:ext>
            </a:extLst>
          </p:cNvPr>
          <p:cNvSpPr/>
          <p:nvPr/>
        </p:nvSpPr>
        <p:spPr>
          <a:xfrm>
            <a:off x="5594171" y="3256358"/>
            <a:ext cx="217846" cy="117038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1494D894-B134-015F-A5C3-AA1B4DA9F86A}"/>
              </a:ext>
            </a:extLst>
          </p:cNvPr>
          <p:cNvCxnSpPr>
            <a:cxnSpLocks/>
          </p:cNvCxnSpPr>
          <p:nvPr/>
        </p:nvCxnSpPr>
        <p:spPr>
          <a:xfrm>
            <a:off x="5684044" y="3242070"/>
            <a:ext cx="0" cy="122872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25E6A0-C11E-FC5A-2958-B235070645C3}"/>
              </a:ext>
            </a:extLst>
          </p:cNvPr>
          <p:cNvSpPr txBox="1"/>
          <p:nvPr/>
        </p:nvSpPr>
        <p:spPr>
          <a:xfrm>
            <a:off x="875802" y="6396404"/>
            <a:ext cx="1452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Multiplexer</a:t>
            </a:r>
            <a:endParaRPr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CDDA514-9628-28DB-8C27-9D7AC657A115}"/>
              </a:ext>
            </a:extLst>
          </p:cNvPr>
          <p:cNvSpPr txBox="1"/>
          <p:nvPr/>
        </p:nvSpPr>
        <p:spPr>
          <a:xfrm>
            <a:off x="6435764" y="3933688"/>
            <a:ext cx="4000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Calibration pulse generation circuit</a:t>
            </a:r>
          </a:p>
        </p:txBody>
      </p:sp>
      <p:sp>
        <p:nvSpPr>
          <p:cNvPr id="19" name="フローチャート: 処理 18">
            <a:extLst>
              <a:ext uri="{FF2B5EF4-FFF2-40B4-BE49-F238E27FC236}">
                <a16:creationId xmlns:a16="http://schemas.microsoft.com/office/drawing/2014/main" id="{F87A6811-C5AF-CC34-F0F1-59C2C74982B9}"/>
              </a:ext>
            </a:extLst>
          </p:cNvPr>
          <p:cNvSpPr/>
          <p:nvPr/>
        </p:nvSpPr>
        <p:spPr>
          <a:xfrm>
            <a:off x="6927987" y="5021318"/>
            <a:ext cx="217846" cy="75844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ACA104-3AC6-3002-E708-1AF974EE1D40}"/>
              </a:ext>
            </a:extLst>
          </p:cNvPr>
          <p:cNvSpPr txBox="1"/>
          <p:nvPr/>
        </p:nvSpPr>
        <p:spPr>
          <a:xfrm>
            <a:off x="7246730" y="4625604"/>
            <a:ext cx="43053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If abnormal data is acquired </a:t>
            </a:r>
            <a:r>
              <a:rPr kumimoji="1" lang="en-US" altLang="ja-JP" b="1" dirty="0"/>
              <a:t>throughout the column</a:t>
            </a:r>
            <a:r>
              <a:rPr kumimoji="1" lang="en-US" altLang="ja-JP" dirty="0"/>
              <a:t>, there is a problem with </a:t>
            </a:r>
            <a:r>
              <a:rPr kumimoji="1" lang="en-US" altLang="ja-JP" b="1" dirty="0"/>
              <a:t>the calibration generation circuit</a:t>
            </a:r>
            <a:r>
              <a:rPr kumimoji="1" lang="en-US" altLang="ja-JP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If abnormal data is acquired on </a:t>
            </a:r>
            <a:r>
              <a:rPr kumimoji="1" lang="en-US" altLang="ja-JP" b="1" dirty="0"/>
              <a:t>a port alone</a:t>
            </a:r>
            <a:r>
              <a:rPr kumimoji="1" lang="en-US" altLang="ja-JP" dirty="0"/>
              <a:t>, there is a problem with </a:t>
            </a:r>
            <a:r>
              <a:rPr kumimoji="1" lang="en-US" altLang="ja-JP" b="1" dirty="0"/>
              <a:t>the multiplexer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p:sp>
        <p:nvSpPr>
          <p:cNvPr id="21" name="フローチャート: 処理 20">
            <a:extLst>
              <a:ext uri="{FF2B5EF4-FFF2-40B4-BE49-F238E27FC236}">
                <a16:creationId xmlns:a16="http://schemas.microsoft.com/office/drawing/2014/main" id="{588B5F0B-D2D7-F15F-192E-DB15E054A903}"/>
              </a:ext>
            </a:extLst>
          </p:cNvPr>
          <p:cNvSpPr/>
          <p:nvPr/>
        </p:nvSpPr>
        <p:spPr>
          <a:xfrm>
            <a:off x="315950" y="2628746"/>
            <a:ext cx="217846" cy="97253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77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12">
            <a:extLst>
              <a:ext uri="{FF2B5EF4-FFF2-40B4-BE49-F238E27FC236}">
                <a16:creationId xmlns:a16="http://schemas.microsoft.com/office/drawing/2014/main" id="{4E9A7B96-D46D-6B59-9129-0121032E3CF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4576944"/>
              </p:ext>
            </p:extLst>
          </p:nvPr>
        </p:nvGraphicFramePr>
        <p:xfrm>
          <a:off x="-70965" y="123494"/>
          <a:ext cx="12262965" cy="1244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7C355165-7926-5575-9E45-A06FC458FC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3621" y="2863100"/>
            <a:ext cx="8421559" cy="361925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3B593CC-BC97-A6D9-7959-D6F9ECC832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97629"/>
            <a:ext cx="1767417" cy="132556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A6878E3-E04F-72B4-A39A-6DEB046A64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582010"/>
            <a:ext cx="1767417" cy="132556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DFEFD36-E528-C557-791A-FDC9AEBDFB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12" y="1527430"/>
            <a:ext cx="1767418" cy="132556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DB64145-F3FA-D19A-E496-59617E70C9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09" y="1529746"/>
            <a:ext cx="1767417" cy="132556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B9C78E7-230C-1424-EC35-F6348509D3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802" y="1527430"/>
            <a:ext cx="1767417" cy="132556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7BF5A2A-3B74-6C11-2254-578018799A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91" y="1526481"/>
            <a:ext cx="1767417" cy="1325563"/>
          </a:xfrm>
          <a:prstGeom prst="rect">
            <a:avLst/>
          </a:prstGeom>
        </p:spPr>
      </p:pic>
      <p:sp>
        <p:nvSpPr>
          <p:cNvPr id="16" name="円: 塗りつぶしなし 15">
            <a:extLst>
              <a:ext uri="{FF2B5EF4-FFF2-40B4-BE49-F238E27FC236}">
                <a16:creationId xmlns:a16="http://schemas.microsoft.com/office/drawing/2014/main" id="{44C53518-5ABC-BAF5-C1B4-FFD270A6B0E3}"/>
              </a:ext>
            </a:extLst>
          </p:cNvPr>
          <p:cNvSpPr/>
          <p:nvPr/>
        </p:nvSpPr>
        <p:spPr>
          <a:xfrm>
            <a:off x="4864771" y="4773783"/>
            <a:ext cx="140016" cy="131445"/>
          </a:xfrm>
          <a:prstGeom prst="donut">
            <a:avLst>
              <a:gd name="adj" fmla="val 15880"/>
            </a:avLst>
          </a:prstGeom>
          <a:solidFill>
            <a:srgbClr val="DB2DCF"/>
          </a:solidFill>
          <a:ln>
            <a:solidFill>
              <a:srgbClr val="DB2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: 塗りつぶしなし 16">
            <a:extLst>
              <a:ext uri="{FF2B5EF4-FFF2-40B4-BE49-F238E27FC236}">
                <a16:creationId xmlns:a16="http://schemas.microsoft.com/office/drawing/2014/main" id="{2737409A-E5F4-91DA-5F0A-326591BEE56B}"/>
              </a:ext>
            </a:extLst>
          </p:cNvPr>
          <p:cNvSpPr/>
          <p:nvPr/>
        </p:nvSpPr>
        <p:spPr>
          <a:xfrm>
            <a:off x="4864771" y="4880463"/>
            <a:ext cx="140016" cy="131445"/>
          </a:xfrm>
          <a:prstGeom prst="donut">
            <a:avLst>
              <a:gd name="adj" fmla="val 15880"/>
            </a:avLst>
          </a:prstGeom>
          <a:solidFill>
            <a:srgbClr val="DB2DCF"/>
          </a:solidFill>
          <a:ln>
            <a:solidFill>
              <a:srgbClr val="DB2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: 塗りつぶしなし 17">
            <a:extLst>
              <a:ext uri="{FF2B5EF4-FFF2-40B4-BE49-F238E27FC236}">
                <a16:creationId xmlns:a16="http://schemas.microsoft.com/office/drawing/2014/main" id="{874B20A0-A9AD-3F19-1EAE-7D7F92C509BD}"/>
              </a:ext>
            </a:extLst>
          </p:cNvPr>
          <p:cNvSpPr/>
          <p:nvPr/>
        </p:nvSpPr>
        <p:spPr>
          <a:xfrm>
            <a:off x="5394361" y="4773783"/>
            <a:ext cx="140016" cy="131445"/>
          </a:xfrm>
          <a:prstGeom prst="donut">
            <a:avLst>
              <a:gd name="adj" fmla="val 15880"/>
            </a:avLst>
          </a:prstGeom>
          <a:solidFill>
            <a:srgbClr val="DB2DCF"/>
          </a:solidFill>
          <a:ln>
            <a:solidFill>
              <a:srgbClr val="DB2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円: 塗りつぶしなし 18">
            <a:extLst>
              <a:ext uri="{FF2B5EF4-FFF2-40B4-BE49-F238E27FC236}">
                <a16:creationId xmlns:a16="http://schemas.microsoft.com/office/drawing/2014/main" id="{8AC3DF10-AA9C-01F2-E9E1-F43D743D0016}"/>
              </a:ext>
            </a:extLst>
          </p:cNvPr>
          <p:cNvSpPr/>
          <p:nvPr/>
        </p:nvSpPr>
        <p:spPr>
          <a:xfrm>
            <a:off x="6137311" y="3954633"/>
            <a:ext cx="140016" cy="131445"/>
          </a:xfrm>
          <a:prstGeom prst="donut">
            <a:avLst>
              <a:gd name="adj" fmla="val 15880"/>
            </a:avLst>
          </a:prstGeom>
          <a:solidFill>
            <a:srgbClr val="DB2DCF"/>
          </a:solidFill>
          <a:ln>
            <a:solidFill>
              <a:srgbClr val="DB2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円: 塗りつぶしなし 19">
            <a:extLst>
              <a:ext uri="{FF2B5EF4-FFF2-40B4-BE49-F238E27FC236}">
                <a16:creationId xmlns:a16="http://schemas.microsoft.com/office/drawing/2014/main" id="{6375EF5E-1B74-5B7C-52DE-430B885BA5A2}"/>
              </a:ext>
            </a:extLst>
          </p:cNvPr>
          <p:cNvSpPr/>
          <p:nvPr/>
        </p:nvSpPr>
        <p:spPr>
          <a:xfrm>
            <a:off x="6417346" y="4020355"/>
            <a:ext cx="140016" cy="131445"/>
          </a:xfrm>
          <a:prstGeom prst="donut">
            <a:avLst>
              <a:gd name="adj" fmla="val 15880"/>
            </a:avLst>
          </a:prstGeom>
          <a:solidFill>
            <a:srgbClr val="DB2DCF"/>
          </a:solidFill>
          <a:ln>
            <a:solidFill>
              <a:srgbClr val="DB2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円: 塗りつぶしなし 20">
            <a:extLst>
              <a:ext uri="{FF2B5EF4-FFF2-40B4-BE49-F238E27FC236}">
                <a16:creationId xmlns:a16="http://schemas.microsoft.com/office/drawing/2014/main" id="{FAD309EC-35CA-4D51-2623-6C25D3F94E15}"/>
              </a:ext>
            </a:extLst>
          </p:cNvPr>
          <p:cNvSpPr/>
          <p:nvPr/>
        </p:nvSpPr>
        <p:spPr>
          <a:xfrm>
            <a:off x="7454618" y="4151800"/>
            <a:ext cx="140016" cy="131445"/>
          </a:xfrm>
          <a:prstGeom prst="donut">
            <a:avLst>
              <a:gd name="adj" fmla="val 15880"/>
            </a:avLst>
          </a:prstGeom>
          <a:solidFill>
            <a:srgbClr val="DB2DCF"/>
          </a:solidFill>
          <a:ln>
            <a:solidFill>
              <a:srgbClr val="DB2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: 塗りつぶしなし 21">
            <a:extLst>
              <a:ext uri="{FF2B5EF4-FFF2-40B4-BE49-F238E27FC236}">
                <a16:creationId xmlns:a16="http://schemas.microsoft.com/office/drawing/2014/main" id="{BAFD7A14-F083-62F8-7B22-FFD8FFFB6BFE}"/>
              </a:ext>
            </a:extLst>
          </p:cNvPr>
          <p:cNvSpPr/>
          <p:nvPr/>
        </p:nvSpPr>
        <p:spPr>
          <a:xfrm>
            <a:off x="7628926" y="4151800"/>
            <a:ext cx="140016" cy="131445"/>
          </a:xfrm>
          <a:prstGeom prst="donut">
            <a:avLst>
              <a:gd name="adj" fmla="val 15880"/>
            </a:avLst>
          </a:prstGeom>
          <a:solidFill>
            <a:srgbClr val="DB2DCF"/>
          </a:solidFill>
          <a:ln>
            <a:solidFill>
              <a:srgbClr val="DB2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1E9B6F13-95F1-E6B5-BF54-E461EC3114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580" y="1526482"/>
            <a:ext cx="1782157" cy="1336618"/>
          </a:xfrm>
          <a:prstGeom prst="rect">
            <a:avLst/>
          </a:prstGeom>
        </p:spPr>
      </p:pic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B8A6EC1-C6F6-F293-C4F3-3942442C468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2531157" y="4946186"/>
            <a:ext cx="2333614" cy="218613"/>
          </a:xfrm>
          <a:prstGeom prst="line">
            <a:avLst/>
          </a:prstGeom>
          <a:ln w="9525">
            <a:solidFill>
              <a:srgbClr val="DB2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204C086-79BF-6F60-4394-493908BD701E}"/>
              </a:ext>
            </a:extLst>
          </p:cNvPr>
          <p:cNvCxnSpPr>
            <a:cxnSpLocks/>
          </p:cNvCxnSpPr>
          <p:nvPr/>
        </p:nvCxnSpPr>
        <p:spPr>
          <a:xfrm flipH="1" flipV="1">
            <a:off x="2605617" y="3640181"/>
            <a:ext cx="2259153" cy="1199324"/>
          </a:xfrm>
          <a:prstGeom prst="line">
            <a:avLst/>
          </a:prstGeom>
          <a:ln w="9525">
            <a:solidFill>
              <a:srgbClr val="DB2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FC730EBE-ACC4-9434-3F24-F08A18603608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3817330" y="2037988"/>
            <a:ext cx="1597536" cy="2755045"/>
          </a:xfrm>
          <a:prstGeom prst="line">
            <a:avLst/>
          </a:prstGeom>
          <a:ln w="9525">
            <a:solidFill>
              <a:srgbClr val="DB2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6ED2E74-525C-9C9B-8A1E-6644724B41BF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5771481" y="2074062"/>
            <a:ext cx="435838" cy="1880571"/>
          </a:xfrm>
          <a:prstGeom prst="line">
            <a:avLst/>
          </a:prstGeom>
          <a:ln w="9525">
            <a:solidFill>
              <a:srgbClr val="DB2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7E02ABA-D0D2-0FAA-FB42-78A3D0B1FFE0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6487354" y="2074062"/>
            <a:ext cx="47968" cy="1946293"/>
          </a:xfrm>
          <a:prstGeom prst="line">
            <a:avLst/>
          </a:prstGeom>
          <a:ln w="9525">
            <a:solidFill>
              <a:srgbClr val="DB2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E4362B0D-E876-1087-2543-380AB17D1B89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7524626" y="2074062"/>
            <a:ext cx="722445" cy="2077738"/>
          </a:xfrm>
          <a:prstGeom prst="line">
            <a:avLst/>
          </a:prstGeom>
          <a:ln w="9525">
            <a:solidFill>
              <a:srgbClr val="DB2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8B19B417-2510-4EAE-5781-B1DF80F9E7EB}"/>
              </a:ext>
            </a:extLst>
          </p:cNvPr>
          <p:cNvCxnSpPr>
            <a:cxnSpLocks/>
          </p:cNvCxnSpPr>
          <p:nvPr/>
        </p:nvCxnSpPr>
        <p:spPr>
          <a:xfrm flipV="1">
            <a:off x="7743748" y="2074062"/>
            <a:ext cx="2355552" cy="2085529"/>
          </a:xfrm>
          <a:prstGeom prst="line">
            <a:avLst/>
          </a:prstGeom>
          <a:ln w="9525">
            <a:solidFill>
              <a:srgbClr val="DB2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: 塗りつぶしなし 30">
            <a:extLst>
              <a:ext uri="{FF2B5EF4-FFF2-40B4-BE49-F238E27FC236}">
                <a16:creationId xmlns:a16="http://schemas.microsoft.com/office/drawing/2014/main" id="{F4292EC9-8951-9F62-852F-CF80DAF68E1C}"/>
              </a:ext>
            </a:extLst>
          </p:cNvPr>
          <p:cNvSpPr/>
          <p:nvPr/>
        </p:nvSpPr>
        <p:spPr>
          <a:xfrm>
            <a:off x="7488910" y="5474255"/>
            <a:ext cx="140016" cy="131445"/>
          </a:xfrm>
          <a:prstGeom prst="donut">
            <a:avLst>
              <a:gd name="adj" fmla="val 15880"/>
            </a:avLst>
          </a:prstGeom>
          <a:solidFill>
            <a:srgbClr val="1EE5EA"/>
          </a:solidFill>
          <a:ln>
            <a:solidFill>
              <a:srgbClr val="1EE5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円: 塗りつぶしなし 31">
            <a:extLst>
              <a:ext uri="{FF2B5EF4-FFF2-40B4-BE49-F238E27FC236}">
                <a16:creationId xmlns:a16="http://schemas.microsoft.com/office/drawing/2014/main" id="{390CABE6-09F0-38D0-42E3-CC46B9C65F31}"/>
              </a:ext>
            </a:extLst>
          </p:cNvPr>
          <p:cNvSpPr/>
          <p:nvPr/>
        </p:nvSpPr>
        <p:spPr>
          <a:xfrm>
            <a:off x="4851502" y="4992658"/>
            <a:ext cx="140016" cy="131445"/>
          </a:xfrm>
          <a:prstGeom prst="donut">
            <a:avLst>
              <a:gd name="adj" fmla="val 15880"/>
            </a:avLst>
          </a:prstGeom>
          <a:solidFill>
            <a:srgbClr val="1EE5EA"/>
          </a:solidFill>
          <a:ln>
            <a:solidFill>
              <a:srgbClr val="1EE5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7990F53-FAC2-5BF2-DE6C-4D936C855310}"/>
              </a:ext>
            </a:extLst>
          </p:cNvPr>
          <p:cNvSpPr txBox="1"/>
          <p:nvPr/>
        </p:nvSpPr>
        <p:spPr>
          <a:xfrm>
            <a:off x="547419" y="6273464"/>
            <a:ext cx="1051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*Trigger signal displayed in cyan</a:t>
            </a:r>
            <a:endParaRPr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C05972D-65C5-9723-01C7-5DBA2B8A6ED8}"/>
              </a:ext>
            </a:extLst>
          </p:cNvPr>
          <p:cNvSpPr txBox="1"/>
          <p:nvPr/>
        </p:nvSpPr>
        <p:spPr>
          <a:xfrm>
            <a:off x="5222170" y="1113942"/>
            <a:ext cx="6133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Normal waveform</a:t>
            </a:r>
          </a:p>
        </p:txBody>
      </p:sp>
    </p:spTree>
    <p:extLst>
      <p:ext uri="{BB962C8B-B14F-4D97-AF65-F5344CB8AC3E}">
        <p14:creationId xmlns:p14="http://schemas.microsoft.com/office/powerpoint/2010/main" val="127665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12">
            <a:extLst>
              <a:ext uri="{FF2B5EF4-FFF2-40B4-BE49-F238E27FC236}">
                <a16:creationId xmlns:a16="http://schemas.microsoft.com/office/drawing/2014/main" id="{4E9A7B96-D46D-6B59-9129-0121032E3CF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6735724"/>
              </p:ext>
            </p:extLst>
          </p:nvPr>
        </p:nvGraphicFramePr>
        <p:xfrm>
          <a:off x="-70965" y="365125"/>
          <a:ext cx="12262965" cy="1244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C2474964-D16B-59A0-1A05-7078E02419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90" y="2263078"/>
            <a:ext cx="4882428" cy="362150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94B801B-BAD4-A303-BFB4-89BD0822BC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628" y="2263078"/>
            <a:ext cx="5598966" cy="3643279"/>
          </a:xfrm>
          <a:prstGeom prst="rect">
            <a:avLst/>
          </a:prstGeom>
        </p:spPr>
      </p:pic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E39BBF3D-220B-8E1A-850F-28C8A8AE2C9A}"/>
              </a:ext>
            </a:extLst>
          </p:cNvPr>
          <p:cNvSpPr/>
          <p:nvPr/>
        </p:nvSpPr>
        <p:spPr>
          <a:xfrm>
            <a:off x="5987144" y="3519901"/>
            <a:ext cx="312056" cy="1110156"/>
          </a:xfrm>
          <a:prstGeom prst="rightBrace">
            <a:avLst>
              <a:gd name="adj1" fmla="val 4338"/>
              <a:gd name="adj2" fmla="val 81125"/>
            </a:avLst>
          </a:prstGeom>
          <a:noFill/>
          <a:ln>
            <a:solidFill>
              <a:srgbClr val="1EE5E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88610D-6954-27E7-2EBB-8A9379785D81}"/>
              </a:ext>
            </a:extLst>
          </p:cNvPr>
          <p:cNvSpPr txBox="1"/>
          <p:nvPr/>
        </p:nvSpPr>
        <p:spPr>
          <a:xfrm>
            <a:off x="6508378" y="2823539"/>
            <a:ext cx="172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DB2DCF"/>
                </a:solidFill>
              </a:rPr>
              <a:t>Trigger  Signal</a:t>
            </a:r>
            <a:endParaRPr lang="ja-JP" altLang="en-US" dirty="0">
              <a:solidFill>
                <a:srgbClr val="DB2DCF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C42AFF-DC6B-802A-EA90-583F11AC4A86}"/>
              </a:ext>
            </a:extLst>
          </p:cNvPr>
          <p:cNvSpPr txBox="1"/>
          <p:nvPr/>
        </p:nvSpPr>
        <p:spPr>
          <a:xfrm>
            <a:off x="5187508" y="1382195"/>
            <a:ext cx="6133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Normal waveform</a:t>
            </a:r>
          </a:p>
        </p:txBody>
      </p:sp>
    </p:spTree>
    <p:extLst>
      <p:ext uri="{BB962C8B-B14F-4D97-AF65-F5344CB8AC3E}">
        <p14:creationId xmlns:p14="http://schemas.microsoft.com/office/powerpoint/2010/main" val="174167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12">
            <a:extLst>
              <a:ext uri="{FF2B5EF4-FFF2-40B4-BE49-F238E27FC236}">
                <a16:creationId xmlns:a16="http://schemas.microsoft.com/office/drawing/2014/main" id="{B1307291-D806-91C1-6700-4E9AE1B02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939063"/>
              </p:ext>
            </p:extLst>
          </p:nvPr>
        </p:nvGraphicFramePr>
        <p:xfrm>
          <a:off x="-70965" y="365125"/>
          <a:ext cx="12262965" cy="1244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フレーム 5">
            <a:extLst>
              <a:ext uri="{FF2B5EF4-FFF2-40B4-BE49-F238E27FC236}">
                <a16:creationId xmlns:a16="http://schemas.microsoft.com/office/drawing/2014/main" id="{9B68AA58-32B8-2695-AFB2-8ED68C3B83B6}"/>
              </a:ext>
            </a:extLst>
          </p:cNvPr>
          <p:cNvSpPr/>
          <p:nvPr/>
        </p:nvSpPr>
        <p:spPr>
          <a:xfrm>
            <a:off x="178278" y="2208894"/>
            <a:ext cx="9130821" cy="1958331"/>
          </a:xfrm>
          <a:prstGeom prst="frame">
            <a:avLst>
              <a:gd name="adj1" fmla="val 124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6297D25-E8B3-09AB-399E-DA641BC7F72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49" y="2072950"/>
            <a:ext cx="936378" cy="24754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7806F85-BAA3-BBEB-D637-ADFE6FA3E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349" y="2331182"/>
            <a:ext cx="6511911" cy="88826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5E5E10B-CB30-6255-9227-F81441C4C3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838" y="4695169"/>
            <a:ext cx="6602068" cy="899011"/>
          </a:xfrm>
          <a:prstGeom prst="rect">
            <a:avLst/>
          </a:prstGeom>
        </p:spPr>
      </p:pic>
      <p:sp>
        <p:nvSpPr>
          <p:cNvPr id="14" name="フレーム 13">
            <a:extLst>
              <a:ext uri="{FF2B5EF4-FFF2-40B4-BE49-F238E27FC236}">
                <a16:creationId xmlns:a16="http://schemas.microsoft.com/office/drawing/2014/main" id="{40475FD5-D0F7-8C3B-BEB0-0C5A3B450F54}"/>
              </a:ext>
            </a:extLst>
          </p:cNvPr>
          <p:cNvSpPr/>
          <p:nvPr/>
        </p:nvSpPr>
        <p:spPr>
          <a:xfrm>
            <a:off x="178279" y="4423553"/>
            <a:ext cx="9130820" cy="1968931"/>
          </a:xfrm>
          <a:prstGeom prst="frame">
            <a:avLst>
              <a:gd name="adj1" fmla="val 55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746E7B8-329A-0992-CC2D-F548D1FD74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348" y="4302616"/>
            <a:ext cx="3048705" cy="24055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D17994-BBFC-8E08-8093-2B64916F9BDC}"/>
              </a:ext>
            </a:extLst>
          </p:cNvPr>
          <p:cNvSpPr txBox="1"/>
          <p:nvPr/>
        </p:nvSpPr>
        <p:spPr>
          <a:xfrm>
            <a:off x="635428" y="5899783"/>
            <a:ext cx="6130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u="sng" dirty="0"/>
              <a:t>VOLTAGE FOLLOWER U669 has a low output value</a:t>
            </a:r>
            <a:endParaRPr kumimoji="1" lang="ja-JP" altLang="en-US" sz="1800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9C2BC46-E95B-47D6-7C1B-36666E644924}"/>
              </a:ext>
            </a:extLst>
          </p:cNvPr>
          <p:cNvSpPr txBox="1"/>
          <p:nvPr/>
        </p:nvSpPr>
        <p:spPr>
          <a:xfrm>
            <a:off x="1366116" y="5530451"/>
            <a:ext cx="4191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Small amplitude of calibration pulses</a:t>
            </a:r>
          </a:p>
        </p:txBody>
      </p:sp>
      <p:pic>
        <p:nvPicPr>
          <p:cNvPr id="23" name="コンテンツ プレースホルダー 4">
            <a:extLst>
              <a:ext uri="{FF2B5EF4-FFF2-40B4-BE49-F238E27FC236}">
                <a16:creationId xmlns:a16="http://schemas.microsoft.com/office/drawing/2014/main" id="{B66D3CF0-1BB3-1467-0BB8-73D2F36C9E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02" y="2331916"/>
            <a:ext cx="2247900" cy="168592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90F0FF8-71EB-42FE-280F-5BF7D7937E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80" y="4512231"/>
            <a:ext cx="2268855" cy="17018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EC2AD25-E596-047D-C46C-3335B52A32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99257" y="2696599"/>
            <a:ext cx="2038652" cy="2690468"/>
          </a:xfrm>
          <a:prstGeom prst="rect">
            <a:avLst/>
          </a:prstGeom>
        </p:spPr>
      </p:pic>
      <p:sp>
        <p:nvSpPr>
          <p:cNvPr id="27" name="円: 塗りつぶしなし 26">
            <a:extLst>
              <a:ext uri="{FF2B5EF4-FFF2-40B4-BE49-F238E27FC236}">
                <a16:creationId xmlns:a16="http://schemas.microsoft.com/office/drawing/2014/main" id="{C434B6E9-0454-8DD3-2EAB-757E6798D460}"/>
              </a:ext>
            </a:extLst>
          </p:cNvPr>
          <p:cNvSpPr/>
          <p:nvPr/>
        </p:nvSpPr>
        <p:spPr>
          <a:xfrm>
            <a:off x="10618583" y="4741157"/>
            <a:ext cx="186277" cy="183423"/>
          </a:xfrm>
          <a:prstGeom prst="donut">
            <a:avLst>
              <a:gd name="adj" fmla="val 16614"/>
            </a:avLst>
          </a:prstGeom>
          <a:solidFill>
            <a:srgbClr val="00F4EF"/>
          </a:solidFill>
          <a:ln>
            <a:solidFill>
              <a:srgbClr val="00F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DCCBE7B8-0C30-0A80-17A6-E7F0D93B008F}"/>
              </a:ext>
            </a:extLst>
          </p:cNvPr>
          <p:cNvCxnSpPr>
            <a:cxnSpLocks/>
          </p:cNvCxnSpPr>
          <p:nvPr/>
        </p:nvCxnSpPr>
        <p:spPr>
          <a:xfrm flipV="1">
            <a:off x="8771222" y="4842149"/>
            <a:ext cx="1867910" cy="646776"/>
          </a:xfrm>
          <a:prstGeom prst="line">
            <a:avLst/>
          </a:prstGeom>
          <a:ln w="9525">
            <a:solidFill>
              <a:srgbClr val="00F4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2E8827B-1BCE-9B5D-AD69-C54A000ADB8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8975363" y="3314650"/>
            <a:ext cx="1643220" cy="1518219"/>
          </a:xfrm>
          <a:prstGeom prst="line">
            <a:avLst/>
          </a:prstGeom>
          <a:ln w="9525">
            <a:solidFill>
              <a:srgbClr val="00F4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BFAEE7FC-2414-73BE-871D-EBAFB615DE2A}"/>
              </a:ext>
            </a:extLst>
          </p:cNvPr>
          <p:cNvCxnSpPr>
            <a:cxnSpLocks/>
          </p:cNvCxnSpPr>
          <p:nvPr/>
        </p:nvCxnSpPr>
        <p:spPr>
          <a:xfrm>
            <a:off x="7969528" y="3146399"/>
            <a:ext cx="0" cy="218317"/>
          </a:xfrm>
          <a:prstGeom prst="straightConnector1">
            <a:avLst/>
          </a:prstGeom>
          <a:ln w="1905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91C7D0A8-EBF0-C128-FBEF-019442857281}"/>
              </a:ext>
            </a:extLst>
          </p:cNvPr>
          <p:cNvCxnSpPr>
            <a:cxnSpLocks/>
          </p:cNvCxnSpPr>
          <p:nvPr/>
        </p:nvCxnSpPr>
        <p:spPr>
          <a:xfrm>
            <a:off x="7977692" y="5413349"/>
            <a:ext cx="0" cy="136674"/>
          </a:xfrm>
          <a:prstGeom prst="straightConnector1">
            <a:avLst/>
          </a:prstGeom>
          <a:ln w="1905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C6C6836-1B53-50C1-171B-D848CF08453E}"/>
              </a:ext>
            </a:extLst>
          </p:cNvPr>
          <p:cNvSpPr txBox="1"/>
          <p:nvPr/>
        </p:nvSpPr>
        <p:spPr>
          <a:xfrm>
            <a:off x="7541869" y="3308214"/>
            <a:ext cx="930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accent4"/>
                </a:solidFill>
              </a:rPr>
              <a:t>400mV</a:t>
            </a:r>
            <a:endParaRPr lang="ja-JP" altLang="en-US" dirty="0">
              <a:solidFill>
                <a:schemeClr val="accent4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8E976AE-5FFF-6EAE-211F-207956D0F573}"/>
              </a:ext>
            </a:extLst>
          </p:cNvPr>
          <p:cNvSpPr txBox="1"/>
          <p:nvPr/>
        </p:nvSpPr>
        <p:spPr>
          <a:xfrm>
            <a:off x="7541869" y="5488925"/>
            <a:ext cx="930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accent4"/>
                </a:solidFill>
              </a:rPr>
              <a:t>200mV</a:t>
            </a:r>
            <a:endParaRPr lang="ja-JP" alt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0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881</Words>
  <Application>Microsoft Macintosh PowerPoint</Application>
  <PresentationFormat>ワイド画面</PresentationFormat>
  <Paragraphs>179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游ゴシック</vt:lpstr>
      <vt:lpstr>游ゴシック Light</vt:lpstr>
      <vt:lpstr>Arial</vt:lpstr>
      <vt:lpstr>Office テーマ</vt:lpstr>
      <vt:lpstr>Summary of INTT ROC Test</vt:lpstr>
      <vt:lpstr>Object</vt:lpstr>
      <vt:lpstr>ROC  Class Definition</vt:lpstr>
      <vt:lpstr>Calibration Data From Good Ports </vt:lpstr>
      <vt:lpstr>Calibration Data From Bad Ports The problems can be categorized into 4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ROC Test Status at a Glance</vt:lpstr>
      <vt:lpstr>Status Summary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 Testing at RIKEN</dc:title>
  <dc:creator>藤木 一真</dc:creator>
  <cp:lastModifiedBy>Itaru Nakagawa</cp:lastModifiedBy>
  <cp:revision>2</cp:revision>
  <dcterms:created xsi:type="dcterms:W3CDTF">2022-11-26T05:08:13Z</dcterms:created>
  <dcterms:modified xsi:type="dcterms:W3CDTF">2022-12-01T15:03:40Z</dcterms:modified>
</cp:coreProperties>
</file>