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30275213" cy="4280376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 userDrawn="1">
          <p15:clr>
            <a:srgbClr val="A4A3A4"/>
          </p15:clr>
        </p15:guide>
        <p15:guide id="2" pos="95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063C46-EEC3-4969-BCE1-9B7DFA4E6B98}" v="62" dt="2023-02-13T07:45:26.548"/>
    <p1510:client id="{651DEDEC-82E8-2C41-BD0B-189C87AD4A74}" v="30" dt="2023-02-13T09:06:33.937"/>
    <p1510:client id="{A5C43C15-66AF-4BA2-B51C-63E43FB047AD}" v="678" dt="2023-02-13T00:07:36.2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0" autoAdjust="0"/>
    <p:restoredTop sz="96224"/>
  </p:normalViewPr>
  <p:slideViewPr>
    <p:cSldViewPr snapToGrid="0">
      <p:cViewPr>
        <p:scale>
          <a:sx n="30" d="100"/>
          <a:sy n="30" d="100"/>
        </p:scale>
        <p:origin x="840" y="-2512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羅梟" userId="c04a07d7-4cd3-40c2-9116-caa9a0ef7deb" providerId="ADAL" clId="{A5C43C15-66AF-4BA2-B51C-63E43FB047AD}"/>
    <pc:docChg chg="undo redo custSel modSld">
      <pc:chgData name="羅梟" userId="c04a07d7-4cd3-40c2-9116-caa9a0ef7deb" providerId="ADAL" clId="{A5C43C15-66AF-4BA2-B51C-63E43FB047AD}" dt="2023-02-13T00:14:05.615" v="2010" actId="14100"/>
      <pc:docMkLst>
        <pc:docMk/>
      </pc:docMkLst>
      <pc:sldChg chg="addSp delSp modSp mod">
        <pc:chgData name="羅梟" userId="c04a07d7-4cd3-40c2-9116-caa9a0ef7deb" providerId="ADAL" clId="{A5C43C15-66AF-4BA2-B51C-63E43FB047AD}" dt="2023-02-13T00:14:05.615" v="2010" actId="14100"/>
        <pc:sldMkLst>
          <pc:docMk/>
          <pc:sldMk cId="2016837364" sldId="256"/>
        </pc:sldMkLst>
        <pc:spChg chg="mod">
          <ac:chgData name="羅梟" userId="c04a07d7-4cd3-40c2-9116-caa9a0ef7deb" providerId="ADAL" clId="{A5C43C15-66AF-4BA2-B51C-63E43FB047AD}" dt="2023-02-12T22:46:07.504" v="1311" actId="14100"/>
          <ac:spMkLst>
            <pc:docMk/>
            <pc:sldMk cId="2016837364" sldId="256"/>
            <ac:spMk id="7" creationId="{693147DE-FA84-BEDE-1ABE-4CBD227C5C25}"/>
          </ac:spMkLst>
        </pc:spChg>
        <pc:spChg chg="mod">
          <ac:chgData name="羅梟" userId="c04a07d7-4cd3-40c2-9116-caa9a0ef7deb" providerId="ADAL" clId="{A5C43C15-66AF-4BA2-B51C-63E43FB047AD}" dt="2023-02-12T22:42:31.039" v="1170" actId="1076"/>
          <ac:spMkLst>
            <pc:docMk/>
            <pc:sldMk cId="2016837364" sldId="256"/>
            <ac:spMk id="32" creationId="{C323BD79-AEA1-3995-070C-3ADB37E1D232}"/>
          </ac:spMkLst>
        </pc:spChg>
        <pc:spChg chg="mod">
          <ac:chgData name="羅梟" userId="c04a07d7-4cd3-40c2-9116-caa9a0ef7deb" providerId="ADAL" clId="{A5C43C15-66AF-4BA2-B51C-63E43FB047AD}" dt="2023-02-12T22:42:31.039" v="1170" actId="1076"/>
          <ac:spMkLst>
            <pc:docMk/>
            <pc:sldMk cId="2016837364" sldId="256"/>
            <ac:spMk id="33" creationId="{C4B4FC14-A191-21DF-B541-2E6DA2095637}"/>
          </ac:spMkLst>
        </pc:spChg>
        <pc:spChg chg="mod">
          <ac:chgData name="羅梟" userId="c04a07d7-4cd3-40c2-9116-caa9a0ef7deb" providerId="ADAL" clId="{A5C43C15-66AF-4BA2-B51C-63E43FB047AD}" dt="2023-02-12T22:42:31.039" v="1170" actId="1076"/>
          <ac:spMkLst>
            <pc:docMk/>
            <pc:sldMk cId="2016837364" sldId="256"/>
            <ac:spMk id="35" creationId="{AF3A37F8-436A-31A2-5B65-C1A1247EA1E1}"/>
          </ac:spMkLst>
        </pc:spChg>
        <pc:spChg chg="mod">
          <ac:chgData name="羅梟" userId="c04a07d7-4cd3-40c2-9116-caa9a0ef7deb" providerId="ADAL" clId="{A5C43C15-66AF-4BA2-B51C-63E43FB047AD}" dt="2023-02-12T22:42:31.039" v="1170" actId="1076"/>
          <ac:spMkLst>
            <pc:docMk/>
            <pc:sldMk cId="2016837364" sldId="256"/>
            <ac:spMk id="36" creationId="{E2F545CD-C96C-76E5-F748-1B34BDE024C9}"/>
          </ac:spMkLst>
        </pc:spChg>
        <pc:spChg chg="mod">
          <ac:chgData name="羅梟" userId="c04a07d7-4cd3-40c2-9116-caa9a0ef7deb" providerId="ADAL" clId="{A5C43C15-66AF-4BA2-B51C-63E43FB047AD}" dt="2023-02-12T22:42:31.039" v="1170" actId="1076"/>
          <ac:spMkLst>
            <pc:docMk/>
            <pc:sldMk cId="2016837364" sldId="256"/>
            <ac:spMk id="37" creationId="{0182E409-267E-B7F1-8AD8-11A79A95D456}"/>
          </ac:spMkLst>
        </pc:spChg>
        <pc:spChg chg="mod">
          <ac:chgData name="羅梟" userId="c04a07d7-4cd3-40c2-9116-caa9a0ef7deb" providerId="ADAL" clId="{A5C43C15-66AF-4BA2-B51C-63E43FB047AD}" dt="2023-02-12T22:46:17.161" v="1313" actId="14100"/>
          <ac:spMkLst>
            <pc:docMk/>
            <pc:sldMk cId="2016837364" sldId="256"/>
            <ac:spMk id="38" creationId="{8E96DD0E-BC5F-DE9E-4F7C-BB988E20D706}"/>
          </ac:spMkLst>
        </pc:spChg>
        <pc:spChg chg="add mod">
          <ac:chgData name="羅梟" userId="c04a07d7-4cd3-40c2-9116-caa9a0ef7deb" providerId="ADAL" clId="{A5C43C15-66AF-4BA2-B51C-63E43FB047AD}" dt="2023-02-13T00:13:16.747" v="2008" actId="20577"/>
          <ac:spMkLst>
            <pc:docMk/>
            <pc:sldMk cId="2016837364" sldId="256"/>
            <ac:spMk id="103" creationId="{93DDCF79-C1F1-70CE-1A62-28207A2B10ED}"/>
          </ac:spMkLst>
        </pc:spChg>
        <pc:spChg chg="add mod">
          <ac:chgData name="羅梟" userId="c04a07d7-4cd3-40c2-9116-caa9a0ef7deb" providerId="ADAL" clId="{A5C43C15-66AF-4BA2-B51C-63E43FB047AD}" dt="2023-02-12T23:18:34.394" v="1521" actId="164"/>
          <ac:spMkLst>
            <pc:docMk/>
            <pc:sldMk cId="2016837364" sldId="256"/>
            <ac:spMk id="115" creationId="{116C673A-A3C9-BF8C-90D9-7AAFC9ADAD58}"/>
          </ac:spMkLst>
        </pc:spChg>
        <pc:spChg chg="add mod">
          <ac:chgData name="羅梟" userId="c04a07d7-4cd3-40c2-9116-caa9a0ef7deb" providerId="ADAL" clId="{A5C43C15-66AF-4BA2-B51C-63E43FB047AD}" dt="2023-02-12T23:31:35.779" v="1605" actId="1076"/>
          <ac:spMkLst>
            <pc:docMk/>
            <pc:sldMk cId="2016837364" sldId="256"/>
            <ac:spMk id="116" creationId="{DC0854AA-E517-4DB9-C10D-107B2BC448FD}"/>
          </ac:spMkLst>
        </pc:spChg>
        <pc:spChg chg="add mod">
          <ac:chgData name="羅梟" userId="c04a07d7-4cd3-40c2-9116-caa9a0ef7deb" providerId="ADAL" clId="{A5C43C15-66AF-4BA2-B51C-63E43FB047AD}" dt="2023-02-13T00:09:36.461" v="1955" actId="1036"/>
          <ac:spMkLst>
            <pc:docMk/>
            <pc:sldMk cId="2016837364" sldId="256"/>
            <ac:spMk id="126" creationId="{77A7AB6A-09BC-836E-CDDD-428A06A9761C}"/>
          </ac:spMkLst>
        </pc:spChg>
        <pc:spChg chg="add mod">
          <ac:chgData name="羅梟" userId="c04a07d7-4cd3-40c2-9116-caa9a0ef7deb" providerId="ADAL" clId="{A5C43C15-66AF-4BA2-B51C-63E43FB047AD}" dt="2023-02-13T00:09:36.461" v="1955" actId="1036"/>
          <ac:spMkLst>
            <pc:docMk/>
            <pc:sldMk cId="2016837364" sldId="256"/>
            <ac:spMk id="127" creationId="{0112664F-947C-A999-D7D8-1DB6CD987B50}"/>
          </ac:spMkLst>
        </pc:spChg>
        <pc:grpChg chg="mod">
          <ac:chgData name="羅梟" userId="c04a07d7-4cd3-40c2-9116-caa9a0ef7deb" providerId="ADAL" clId="{A5C43C15-66AF-4BA2-B51C-63E43FB047AD}" dt="2023-02-12T22:42:31.039" v="1170" actId="1076"/>
          <ac:grpSpMkLst>
            <pc:docMk/>
            <pc:sldMk cId="2016837364" sldId="256"/>
            <ac:grpSpMk id="8" creationId="{EC463FCD-4853-9404-AE5A-E5EFE8E46309}"/>
          </ac:grpSpMkLst>
        </pc:grpChg>
        <pc:grpChg chg="mod">
          <ac:chgData name="羅梟" userId="c04a07d7-4cd3-40c2-9116-caa9a0ef7deb" providerId="ADAL" clId="{A5C43C15-66AF-4BA2-B51C-63E43FB047AD}" dt="2023-02-12T22:42:31.039" v="1170" actId="1076"/>
          <ac:grpSpMkLst>
            <pc:docMk/>
            <pc:sldMk cId="2016837364" sldId="256"/>
            <ac:grpSpMk id="24" creationId="{EF2A8A6F-06B2-441B-CECA-F7DC9BD726A2}"/>
          </ac:grpSpMkLst>
        </pc:grpChg>
        <pc:grpChg chg="add mod">
          <ac:chgData name="羅梟" userId="c04a07d7-4cd3-40c2-9116-caa9a0ef7deb" providerId="ADAL" clId="{A5C43C15-66AF-4BA2-B51C-63E43FB047AD}" dt="2023-02-12T23:18:43.413" v="1530" actId="1035"/>
          <ac:grpSpMkLst>
            <pc:docMk/>
            <pc:sldMk cId="2016837364" sldId="256"/>
            <ac:grpSpMk id="117" creationId="{2192B10F-91AF-E795-2370-BC9CC87BE7C9}"/>
          </ac:grpSpMkLst>
        </pc:grpChg>
        <pc:graphicFrameChg chg="add mod">
          <ac:chgData name="羅梟" userId="c04a07d7-4cd3-40c2-9116-caa9a0ef7deb" providerId="ADAL" clId="{A5C43C15-66AF-4BA2-B51C-63E43FB047AD}" dt="2023-02-12T23:18:17.286" v="1517" actId="1076"/>
          <ac:graphicFrameMkLst>
            <pc:docMk/>
            <pc:sldMk cId="2016837364" sldId="256"/>
            <ac:graphicFrameMk id="112" creationId="{062D0A63-4DDA-64AE-BC0B-E3CA4F8F303F}"/>
          </ac:graphicFrameMkLst>
        </pc:graphicFrameChg>
        <pc:graphicFrameChg chg="add mod">
          <ac:chgData name="羅梟" userId="c04a07d7-4cd3-40c2-9116-caa9a0ef7deb" providerId="ADAL" clId="{A5C43C15-66AF-4BA2-B51C-63E43FB047AD}" dt="2023-02-12T23:19:02.801" v="1533" actId="207"/>
          <ac:graphicFrameMkLst>
            <pc:docMk/>
            <pc:sldMk cId="2016837364" sldId="256"/>
            <ac:graphicFrameMk id="113" creationId="{E0FD5BF2-7F4C-430D-B7A4-096E499CC0E4}"/>
          </ac:graphicFrameMkLst>
        </pc:graphicFrameChg>
        <pc:graphicFrameChg chg="add mod">
          <ac:chgData name="羅梟" userId="c04a07d7-4cd3-40c2-9116-caa9a0ef7deb" providerId="ADAL" clId="{A5C43C15-66AF-4BA2-B51C-63E43FB047AD}" dt="2023-02-12T23:31:19.289" v="1603" actId="1076"/>
          <ac:graphicFrameMkLst>
            <pc:docMk/>
            <pc:sldMk cId="2016837364" sldId="256"/>
            <ac:graphicFrameMk id="114" creationId="{FD555FAA-8CD4-4AB2-B0A8-23DB97BA4AC8}"/>
          </ac:graphicFrameMkLst>
        </pc:graphicFrameChg>
        <pc:graphicFrameChg chg="add mod">
          <ac:chgData name="羅梟" userId="c04a07d7-4cd3-40c2-9116-caa9a0ef7deb" providerId="ADAL" clId="{A5C43C15-66AF-4BA2-B51C-63E43FB047AD}" dt="2023-02-12T23:43:39.223" v="1723" actId="1036"/>
          <ac:graphicFrameMkLst>
            <pc:docMk/>
            <pc:sldMk cId="2016837364" sldId="256"/>
            <ac:graphicFrameMk id="118" creationId="{25C98A56-C94C-4077-AC75-964F0E029932}"/>
          </ac:graphicFrameMkLst>
        </pc:graphicFrameChg>
        <pc:graphicFrameChg chg="add mod">
          <ac:chgData name="羅梟" userId="c04a07d7-4cd3-40c2-9116-caa9a0ef7deb" providerId="ADAL" clId="{A5C43C15-66AF-4BA2-B51C-63E43FB047AD}" dt="2023-02-12T23:43:39.223" v="1723" actId="1036"/>
          <ac:graphicFrameMkLst>
            <pc:docMk/>
            <pc:sldMk cId="2016837364" sldId="256"/>
            <ac:graphicFrameMk id="119" creationId="{25C98A56-C94C-4077-AC75-964F0E029932}"/>
          </ac:graphicFrameMkLst>
        </pc:graphicFrameChg>
        <pc:graphicFrameChg chg="add mod">
          <ac:chgData name="羅梟" userId="c04a07d7-4cd3-40c2-9116-caa9a0ef7deb" providerId="ADAL" clId="{A5C43C15-66AF-4BA2-B51C-63E43FB047AD}" dt="2023-02-12T23:43:49.425" v="1747" actId="1035"/>
          <ac:graphicFrameMkLst>
            <pc:docMk/>
            <pc:sldMk cId="2016837364" sldId="256"/>
            <ac:graphicFrameMk id="120" creationId="{8383F0A4-48C3-7539-CDFB-350A2DADBD7B}"/>
          </ac:graphicFrameMkLst>
        </pc:graphicFrameChg>
        <pc:graphicFrameChg chg="add mod">
          <ac:chgData name="羅梟" userId="c04a07d7-4cd3-40c2-9116-caa9a0ef7deb" providerId="ADAL" clId="{A5C43C15-66AF-4BA2-B51C-63E43FB047AD}" dt="2023-02-12T23:43:49.425" v="1747" actId="1035"/>
          <ac:graphicFrameMkLst>
            <pc:docMk/>
            <pc:sldMk cId="2016837364" sldId="256"/>
            <ac:graphicFrameMk id="121" creationId="{8383F0A4-48C3-7539-CDFB-350A2DADBD7B}"/>
          </ac:graphicFrameMkLst>
        </pc:graphicFrameChg>
        <pc:graphicFrameChg chg="add mod">
          <ac:chgData name="羅梟" userId="c04a07d7-4cd3-40c2-9116-caa9a0ef7deb" providerId="ADAL" clId="{A5C43C15-66AF-4BA2-B51C-63E43FB047AD}" dt="2023-02-12T23:44:02.277" v="1768" actId="1035"/>
          <ac:graphicFrameMkLst>
            <pc:docMk/>
            <pc:sldMk cId="2016837364" sldId="256"/>
            <ac:graphicFrameMk id="122" creationId="{73DD1246-E9A3-4748-8597-9F7E66C38D00}"/>
          </ac:graphicFrameMkLst>
        </pc:graphicFrameChg>
        <pc:graphicFrameChg chg="add mod">
          <ac:chgData name="羅梟" userId="c04a07d7-4cd3-40c2-9116-caa9a0ef7deb" providerId="ADAL" clId="{A5C43C15-66AF-4BA2-B51C-63E43FB047AD}" dt="2023-02-12T23:46:58.854" v="1792" actId="207"/>
          <ac:graphicFrameMkLst>
            <pc:docMk/>
            <pc:sldMk cId="2016837364" sldId="256"/>
            <ac:graphicFrameMk id="123" creationId="{73DD1246-E9A3-4748-8597-9F7E66C38D00}"/>
          </ac:graphicFrameMkLst>
        </pc:graphicFrameChg>
        <pc:graphicFrameChg chg="add mod">
          <ac:chgData name="羅梟" userId="c04a07d7-4cd3-40c2-9116-caa9a0ef7deb" providerId="ADAL" clId="{A5C43C15-66AF-4BA2-B51C-63E43FB047AD}" dt="2023-02-13T00:14:05.615" v="2010" actId="14100"/>
          <ac:graphicFrameMkLst>
            <pc:docMk/>
            <pc:sldMk cId="2016837364" sldId="256"/>
            <ac:graphicFrameMk id="124" creationId="{8CB1856D-A371-44AA-9559-53F0463A5087}"/>
          </ac:graphicFrameMkLst>
        </pc:graphicFrameChg>
        <pc:graphicFrameChg chg="add mod">
          <ac:chgData name="羅梟" userId="c04a07d7-4cd3-40c2-9116-caa9a0ef7deb" providerId="ADAL" clId="{A5C43C15-66AF-4BA2-B51C-63E43FB047AD}" dt="2023-02-13T00:14:00.902" v="2009" actId="14100"/>
          <ac:graphicFrameMkLst>
            <pc:docMk/>
            <pc:sldMk cId="2016837364" sldId="256"/>
            <ac:graphicFrameMk id="125" creationId="{9E4CF0C2-F88B-CBEF-BB7B-CAAE747A2F51}"/>
          </ac:graphicFrameMkLst>
        </pc:graphicFrameChg>
        <pc:picChg chg="del mod replST">
          <ac:chgData name="羅梟" userId="c04a07d7-4cd3-40c2-9116-caa9a0ef7deb" providerId="ADAL" clId="{A5C43C15-66AF-4BA2-B51C-63E43FB047AD}" dt="2023-02-12T22:04:46.097" v="187" actId="478"/>
          <ac:picMkLst>
            <pc:docMk/>
            <pc:sldMk cId="2016837364" sldId="256"/>
            <ac:picMk id="40" creationId="{149AB5E0-D31F-38D4-2209-6379621D42DB}"/>
          </ac:picMkLst>
        </pc:picChg>
        <pc:picChg chg="del mod ord replST">
          <ac:chgData name="羅梟" userId="c04a07d7-4cd3-40c2-9116-caa9a0ef7deb" providerId="ADAL" clId="{A5C43C15-66AF-4BA2-B51C-63E43FB047AD}" dt="2023-02-12T22:06:16.852" v="215" actId="478"/>
          <ac:picMkLst>
            <pc:docMk/>
            <pc:sldMk cId="2016837364" sldId="256"/>
            <ac:picMk id="42" creationId="{6407ECD5-C397-80E9-3EDA-4DD6D8D59A56}"/>
          </ac:picMkLst>
        </pc:picChg>
        <pc:picChg chg="del mod ord replST">
          <ac:chgData name="羅梟" userId="c04a07d7-4cd3-40c2-9116-caa9a0ef7deb" providerId="ADAL" clId="{A5C43C15-66AF-4BA2-B51C-63E43FB047AD}" dt="2023-02-12T22:06:39.802" v="243" actId="478"/>
          <ac:picMkLst>
            <pc:docMk/>
            <pc:sldMk cId="2016837364" sldId="256"/>
            <ac:picMk id="44" creationId="{0466C904-156F-6D7E-EEE4-C512F9BB5075}"/>
          </ac:picMkLst>
        </pc:picChg>
        <pc:picChg chg="del mod ord replST">
          <ac:chgData name="羅梟" userId="c04a07d7-4cd3-40c2-9116-caa9a0ef7deb" providerId="ADAL" clId="{A5C43C15-66AF-4BA2-B51C-63E43FB047AD}" dt="2023-02-12T22:06:52.889" v="271" actId="478"/>
          <ac:picMkLst>
            <pc:docMk/>
            <pc:sldMk cId="2016837364" sldId="256"/>
            <ac:picMk id="46" creationId="{66A7A7A7-999C-1199-A2A5-6A7958DBC37D}"/>
          </ac:picMkLst>
        </pc:picChg>
        <pc:picChg chg="del mod ord replST">
          <ac:chgData name="羅梟" userId="c04a07d7-4cd3-40c2-9116-caa9a0ef7deb" providerId="ADAL" clId="{A5C43C15-66AF-4BA2-B51C-63E43FB047AD}" dt="2023-02-12T22:08:15.843" v="299" actId="478"/>
          <ac:picMkLst>
            <pc:docMk/>
            <pc:sldMk cId="2016837364" sldId="256"/>
            <ac:picMk id="48" creationId="{0DA0A727-ED72-B89D-31EF-C80E1C6C941C}"/>
          </ac:picMkLst>
        </pc:picChg>
        <pc:picChg chg="del mod ord replST">
          <ac:chgData name="羅梟" userId="c04a07d7-4cd3-40c2-9116-caa9a0ef7deb" providerId="ADAL" clId="{A5C43C15-66AF-4BA2-B51C-63E43FB047AD}" dt="2023-02-12T22:08:30.584" v="328" actId="478"/>
          <ac:picMkLst>
            <pc:docMk/>
            <pc:sldMk cId="2016837364" sldId="256"/>
            <ac:picMk id="50" creationId="{D0383024-9C71-1E75-45CB-E8E082BFC1D4}"/>
          </ac:picMkLst>
        </pc:picChg>
        <pc:picChg chg="mod ord replST">
          <ac:chgData name="羅梟" userId="c04a07d7-4cd3-40c2-9116-caa9a0ef7deb" providerId="ADAL" clId="{A5C43C15-66AF-4BA2-B51C-63E43FB047AD}" dt="2023-02-12T22:42:54.291" v="1171" actId="1076"/>
          <ac:picMkLst>
            <pc:docMk/>
            <pc:sldMk cId="2016837364" sldId="256"/>
            <ac:picMk id="52" creationId="{729A51DE-7F7F-EE28-D14A-A922BC832E76}"/>
          </ac:picMkLst>
        </pc:picChg>
        <pc:picChg chg="add del mod">
          <ac:chgData name="羅梟" userId="c04a07d7-4cd3-40c2-9116-caa9a0ef7deb" providerId="ADAL" clId="{A5C43C15-66AF-4BA2-B51C-63E43FB047AD}" dt="2023-02-12T22:10:55.382" v="402" actId="478"/>
          <ac:picMkLst>
            <pc:docMk/>
            <pc:sldMk cId="2016837364" sldId="256"/>
            <ac:picMk id="53" creationId="{C3947313-DE23-2B3A-381F-E7D1DC6E95D8}"/>
          </ac:picMkLst>
        </pc:picChg>
        <pc:picChg chg="add del mod">
          <ac:chgData name="羅梟" userId="c04a07d7-4cd3-40c2-9116-caa9a0ef7deb" providerId="ADAL" clId="{A5C43C15-66AF-4BA2-B51C-63E43FB047AD}" dt="2023-02-12T22:11:50.112" v="489" actId="478"/>
          <ac:picMkLst>
            <pc:docMk/>
            <pc:sldMk cId="2016837364" sldId="256"/>
            <ac:picMk id="54" creationId="{2FDAEA5B-8268-095F-75D3-0A8E09907D01}"/>
          </ac:picMkLst>
        </pc:picChg>
        <pc:picChg chg="add del mod">
          <ac:chgData name="羅梟" userId="c04a07d7-4cd3-40c2-9116-caa9a0ef7deb" providerId="ADAL" clId="{A5C43C15-66AF-4BA2-B51C-63E43FB047AD}" dt="2023-02-12T22:11:29.890" v="461" actId="478"/>
          <ac:picMkLst>
            <pc:docMk/>
            <pc:sldMk cId="2016837364" sldId="256"/>
            <ac:picMk id="55" creationId="{A3BA03D5-3CE9-62ED-3956-4927B4729AD1}"/>
          </ac:picMkLst>
        </pc:picChg>
        <pc:picChg chg="del mod ord replST">
          <ac:chgData name="羅梟" userId="c04a07d7-4cd3-40c2-9116-caa9a0ef7deb" providerId="ADAL" clId="{A5C43C15-66AF-4BA2-B51C-63E43FB047AD}" dt="2023-02-12T22:11:09.204" v="433" actId="478"/>
          <ac:picMkLst>
            <pc:docMk/>
            <pc:sldMk cId="2016837364" sldId="256"/>
            <ac:picMk id="57" creationId="{F8474FBE-2ED3-E10D-75D5-AEE05B91D9B6}"/>
          </ac:picMkLst>
        </pc:picChg>
        <pc:picChg chg="mod ord replST">
          <ac:chgData name="羅梟" userId="c04a07d7-4cd3-40c2-9116-caa9a0ef7deb" providerId="ADAL" clId="{A5C43C15-66AF-4BA2-B51C-63E43FB047AD}" dt="2023-02-12T22:42:54.291" v="1171" actId="1076"/>
          <ac:picMkLst>
            <pc:docMk/>
            <pc:sldMk cId="2016837364" sldId="256"/>
            <ac:picMk id="59" creationId="{992CCBDD-6EF3-D7F2-97A2-614B4B4AAF01}"/>
          </ac:picMkLst>
        </pc:picChg>
        <pc:picChg chg="mod ord replST">
          <ac:chgData name="羅梟" userId="c04a07d7-4cd3-40c2-9116-caa9a0ef7deb" providerId="ADAL" clId="{A5C43C15-66AF-4BA2-B51C-63E43FB047AD}" dt="2023-02-12T22:42:54.291" v="1171" actId="1076"/>
          <ac:picMkLst>
            <pc:docMk/>
            <pc:sldMk cId="2016837364" sldId="256"/>
            <ac:picMk id="61" creationId="{DB10D4C3-2ED8-0B87-ABFC-14EE407E9676}"/>
          </ac:picMkLst>
        </pc:picChg>
        <pc:picChg chg="mod ord replST">
          <ac:chgData name="羅梟" userId="c04a07d7-4cd3-40c2-9116-caa9a0ef7deb" providerId="ADAL" clId="{A5C43C15-66AF-4BA2-B51C-63E43FB047AD}" dt="2023-02-12T22:42:54.291" v="1171" actId="1076"/>
          <ac:picMkLst>
            <pc:docMk/>
            <pc:sldMk cId="2016837364" sldId="256"/>
            <ac:picMk id="63" creationId="{66815496-7E88-589E-B189-52333CA6B87F}"/>
          </ac:picMkLst>
        </pc:picChg>
        <pc:picChg chg="add del mod">
          <ac:chgData name="羅梟" userId="c04a07d7-4cd3-40c2-9116-caa9a0ef7deb" providerId="ADAL" clId="{A5C43C15-66AF-4BA2-B51C-63E43FB047AD}" dt="2023-02-12T22:13:36.883" v="550" actId="478"/>
          <ac:picMkLst>
            <pc:docMk/>
            <pc:sldMk cId="2016837364" sldId="256"/>
            <ac:picMk id="64" creationId="{6B42E758-E293-061E-0C67-2CD8C751212E}"/>
          </ac:picMkLst>
        </pc:picChg>
        <pc:picChg chg="del mod ord replST">
          <ac:chgData name="羅梟" userId="c04a07d7-4cd3-40c2-9116-caa9a0ef7deb" providerId="ADAL" clId="{A5C43C15-66AF-4BA2-B51C-63E43FB047AD}" dt="2023-02-12T22:13:53.291" v="579" actId="478"/>
          <ac:picMkLst>
            <pc:docMk/>
            <pc:sldMk cId="2016837364" sldId="256"/>
            <ac:picMk id="66" creationId="{E421297C-11C3-9AD6-2078-7643B2D5DB08}"/>
          </ac:picMkLst>
        </pc:picChg>
        <pc:picChg chg="del mod ord replST">
          <ac:chgData name="羅梟" userId="c04a07d7-4cd3-40c2-9116-caa9a0ef7deb" providerId="ADAL" clId="{A5C43C15-66AF-4BA2-B51C-63E43FB047AD}" dt="2023-02-12T22:14:10.747" v="608" actId="478"/>
          <ac:picMkLst>
            <pc:docMk/>
            <pc:sldMk cId="2016837364" sldId="256"/>
            <ac:picMk id="68" creationId="{1719D57E-B9F1-B9B0-2733-B07D19CD2DBF}"/>
          </ac:picMkLst>
        </pc:picChg>
        <pc:picChg chg="del mod ord replST">
          <ac:chgData name="羅梟" userId="c04a07d7-4cd3-40c2-9116-caa9a0ef7deb" providerId="ADAL" clId="{A5C43C15-66AF-4BA2-B51C-63E43FB047AD}" dt="2023-02-12T22:19:24.621" v="707" actId="478"/>
          <ac:picMkLst>
            <pc:docMk/>
            <pc:sldMk cId="2016837364" sldId="256"/>
            <ac:picMk id="70" creationId="{47BDD7DE-5265-B80E-EA89-42D1FA964DFA}"/>
          </ac:picMkLst>
        </pc:picChg>
        <pc:picChg chg="mod ord replST">
          <ac:chgData name="羅梟" userId="c04a07d7-4cd3-40c2-9116-caa9a0ef7deb" providerId="ADAL" clId="{A5C43C15-66AF-4BA2-B51C-63E43FB047AD}" dt="2023-02-12T22:42:54.291" v="1171" actId="1076"/>
          <ac:picMkLst>
            <pc:docMk/>
            <pc:sldMk cId="2016837364" sldId="256"/>
            <ac:picMk id="72" creationId="{8917F9D0-361E-4695-B4DF-E1FB0EFF922D}"/>
          </ac:picMkLst>
        </pc:picChg>
        <pc:picChg chg="del mod replST">
          <ac:chgData name="羅梟" userId="c04a07d7-4cd3-40c2-9116-caa9a0ef7deb" providerId="ADAL" clId="{A5C43C15-66AF-4BA2-B51C-63E43FB047AD}" dt="2023-02-12T22:25:36.594" v="761" actId="478"/>
          <ac:picMkLst>
            <pc:docMk/>
            <pc:sldMk cId="2016837364" sldId="256"/>
            <ac:picMk id="74" creationId="{C9360ACD-19F7-993D-80C0-7E32DD8268AD}"/>
          </ac:picMkLst>
        </pc:picChg>
        <pc:picChg chg="del mod ord replST">
          <ac:chgData name="羅梟" userId="c04a07d7-4cd3-40c2-9116-caa9a0ef7deb" providerId="ADAL" clId="{A5C43C15-66AF-4BA2-B51C-63E43FB047AD}" dt="2023-02-12T22:26:20.911" v="789" actId="478"/>
          <ac:picMkLst>
            <pc:docMk/>
            <pc:sldMk cId="2016837364" sldId="256"/>
            <ac:picMk id="76" creationId="{56F65A3D-1823-A542-FDB6-A788CD0040D6}"/>
          </ac:picMkLst>
        </pc:picChg>
        <pc:picChg chg="del mod ord replST">
          <ac:chgData name="羅梟" userId="c04a07d7-4cd3-40c2-9116-caa9a0ef7deb" providerId="ADAL" clId="{A5C43C15-66AF-4BA2-B51C-63E43FB047AD}" dt="2023-02-12T22:26:33.633" v="817" actId="478"/>
          <ac:picMkLst>
            <pc:docMk/>
            <pc:sldMk cId="2016837364" sldId="256"/>
            <ac:picMk id="78" creationId="{5719BF52-1661-6665-F654-005942113BC6}"/>
          </ac:picMkLst>
        </pc:picChg>
        <pc:picChg chg="del mod ord replST">
          <ac:chgData name="羅梟" userId="c04a07d7-4cd3-40c2-9116-caa9a0ef7deb" providerId="ADAL" clId="{A5C43C15-66AF-4BA2-B51C-63E43FB047AD}" dt="2023-02-12T22:26:54.964" v="845" actId="478"/>
          <ac:picMkLst>
            <pc:docMk/>
            <pc:sldMk cId="2016837364" sldId="256"/>
            <ac:picMk id="80" creationId="{50FB7B82-4A3D-413F-D980-17FEAC93F48D}"/>
          </ac:picMkLst>
        </pc:picChg>
        <pc:picChg chg="del mod ord replST">
          <ac:chgData name="羅梟" userId="c04a07d7-4cd3-40c2-9116-caa9a0ef7deb" providerId="ADAL" clId="{A5C43C15-66AF-4BA2-B51C-63E43FB047AD}" dt="2023-02-12T22:27:25.775" v="873" actId="478"/>
          <ac:picMkLst>
            <pc:docMk/>
            <pc:sldMk cId="2016837364" sldId="256"/>
            <ac:picMk id="82" creationId="{BA9BA6C5-6CE7-4BE3-E2D5-BB4E0F3896F1}"/>
          </ac:picMkLst>
        </pc:picChg>
        <pc:picChg chg="del mod ord replST">
          <ac:chgData name="羅梟" userId="c04a07d7-4cd3-40c2-9116-caa9a0ef7deb" providerId="ADAL" clId="{A5C43C15-66AF-4BA2-B51C-63E43FB047AD}" dt="2023-02-12T22:27:46.481" v="900" actId="478"/>
          <ac:picMkLst>
            <pc:docMk/>
            <pc:sldMk cId="2016837364" sldId="256"/>
            <ac:picMk id="84" creationId="{33D6E8F5-BE1A-094F-72F8-3FF64AC1CF38}"/>
          </ac:picMkLst>
        </pc:picChg>
        <pc:picChg chg="del mod ord replST">
          <ac:chgData name="羅梟" userId="c04a07d7-4cd3-40c2-9116-caa9a0ef7deb" providerId="ADAL" clId="{A5C43C15-66AF-4BA2-B51C-63E43FB047AD}" dt="2023-02-12T22:44:04.956" v="1204" actId="478"/>
          <ac:picMkLst>
            <pc:docMk/>
            <pc:sldMk cId="2016837364" sldId="256"/>
            <ac:picMk id="86" creationId="{FDD54AD7-AAD0-78E8-C1FF-42304317DEF6}"/>
          </ac:picMkLst>
        </pc:picChg>
        <pc:picChg chg="del mod replST">
          <ac:chgData name="羅梟" userId="c04a07d7-4cd3-40c2-9116-caa9a0ef7deb" providerId="ADAL" clId="{A5C43C15-66AF-4BA2-B51C-63E43FB047AD}" dt="2023-02-12T22:45:10.699" v="1298" actId="478"/>
          <ac:picMkLst>
            <pc:docMk/>
            <pc:sldMk cId="2016837364" sldId="256"/>
            <ac:picMk id="88" creationId="{0C201802-CEF3-5455-B6AC-44ACE9157FAA}"/>
          </ac:picMkLst>
        </pc:picChg>
        <pc:picChg chg="del mod replST">
          <ac:chgData name="羅梟" userId="c04a07d7-4cd3-40c2-9116-caa9a0ef7deb" providerId="ADAL" clId="{A5C43C15-66AF-4BA2-B51C-63E43FB047AD}" dt="2023-02-12T22:33:11.160" v="981" actId="478"/>
          <ac:picMkLst>
            <pc:docMk/>
            <pc:sldMk cId="2016837364" sldId="256"/>
            <ac:picMk id="90" creationId="{B4F51E70-CDA7-445B-2E45-CBCC9A917256}"/>
          </ac:picMkLst>
        </pc:picChg>
        <pc:picChg chg="mod ord replST">
          <ac:chgData name="羅梟" userId="c04a07d7-4cd3-40c2-9116-caa9a0ef7deb" providerId="ADAL" clId="{A5C43C15-66AF-4BA2-B51C-63E43FB047AD}" dt="2023-02-12T22:45:31.898" v="1309" actId="1076"/>
          <ac:picMkLst>
            <pc:docMk/>
            <pc:sldMk cId="2016837364" sldId="256"/>
            <ac:picMk id="92" creationId="{62B090DE-71AF-B4CD-EB86-BAE445EC3AF5}"/>
          </ac:picMkLst>
        </pc:picChg>
        <pc:picChg chg="del mod replST">
          <ac:chgData name="羅梟" userId="c04a07d7-4cd3-40c2-9116-caa9a0ef7deb" providerId="ADAL" clId="{A5C43C15-66AF-4BA2-B51C-63E43FB047AD}" dt="2023-02-12T22:38:37.133" v="1048" actId="478"/>
          <ac:picMkLst>
            <pc:docMk/>
            <pc:sldMk cId="2016837364" sldId="256"/>
            <ac:picMk id="94" creationId="{1922CDD2-136A-5D45-0985-881A9764D23B}"/>
          </ac:picMkLst>
        </pc:picChg>
        <pc:picChg chg="del mod ord replST">
          <ac:chgData name="羅梟" userId="c04a07d7-4cd3-40c2-9116-caa9a0ef7deb" providerId="ADAL" clId="{A5C43C15-66AF-4BA2-B51C-63E43FB047AD}" dt="2023-02-12T22:38:52.526" v="1077" actId="478"/>
          <ac:picMkLst>
            <pc:docMk/>
            <pc:sldMk cId="2016837364" sldId="256"/>
            <ac:picMk id="96" creationId="{2A4F4064-ED51-35C4-18CB-8BACCE243E1F}"/>
          </ac:picMkLst>
        </pc:picChg>
        <pc:picChg chg="del mod ord replST">
          <ac:chgData name="羅梟" userId="c04a07d7-4cd3-40c2-9116-caa9a0ef7deb" providerId="ADAL" clId="{A5C43C15-66AF-4BA2-B51C-63E43FB047AD}" dt="2023-02-12T22:39:11.775" v="1104" actId="478"/>
          <ac:picMkLst>
            <pc:docMk/>
            <pc:sldMk cId="2016837364" sldId="256"/>
            <ac:picMk id="98" creationId="{933E0471-BABC-518C-29C0-086CA6172F3E}"/>
          </ac:picMkLst>
        </pc:picChg>
        <pc:picChg chg="del mod ord replST">
          <ac:chgData name="羅梟" userId="c04a07d7-4cd3-40c2-9116-caa9a0ef7deb" providerId="ADAL" clId="{A5C43C15-66AF-4BA2-B51C-63E43FB047AD}" dt="2023-02-12T22:40:44.416" v="1163" actId="478"/>
          <ac:picMkLst>
            <pc:docMk/>
            <pc:sldMk cId="2016837364" sldId="256"/>
            <ac:picMk id="100" creationId="{4BD2878B-7C41-BE47-B883-B5D1AB335773}"/>
          </ac:picMkLst>
        </pc:picChg>
        <pc:picChg chg="del mod ord replST">
          <ac:chgData name="羅梟" userId="c04a07d7-4cd3-40c2-9116-caa9a0ef7deb" providerId="ADAL" clId="{A5C43C15-66AF-4BA2-B51C-63E43FB047AD}" dt="2023-02-12T22:44:34.414" v="1234" actId="478"/>
          <ac:picMkLst>
            <pc:docMk/>
            <pc:sldMk cId="2016837364" sldId="256"/>
            <ac:picMk id="102" creationId="{A8DC8C4E-1093-79B4-AF79-BD0BB8442877}"/>
          </ac:picMkLst>
        </pc:picChg>
        <pc:picChg chg="mod ord replST">
          <ac:chgData name="羅梟" userId="c04a07d7-4cd3-40c2-9116-caa9a0ef7deb" providerId="ADAL" clId="{A5C43C15-66AF-4BA2-B51C-63E43FB047AD}" dt="2023-02-12T22:45:14.968" v="1307" actId="1035"/>
          <ac:picMkLst>
            <pc:docMk/>
            <pc:sldMk cId="2016837364" sldId="256"/>
            <ac:picMk id="105" creationId="{533DFB2C-A86F-46C8-0EF0-0A5E6F2772DF}"/>
          </ac:picMkLst>
        </pc:picChg>
        <pc:picChg chg="del mod ord replST">
          <ac:chgData name="羅梟" userId="c04a07d7-4cd3-40c2-9116-caa9a0ef7deb" providerId="ADAL" clId="{A5C43C15-66AF-4BA2-B51C-63E43FB047AD}" dt="2023-02-12T22:44:57.380" v="1264" actId="478"/>
          <ac:picMkLst>
            <pc:docMk/>
            <pc:sldMk cId="2016837364" sldId="256"/>
            <ac:picMk id="107" creationId="{981B6D63-D8D0-30C0-3B3B-FDA555117FE0}"/>
          </ac:picMkLst>
        </pc:picChg>
        <pc:picChg chg="mod ord replST">
          <ac:chgData name="羅梟" userId="c04a07d7-4cd3-40c2-9116-caa9a0ef7deb" providerId="ADAL" clId="{A5C43C15-66AF-4BA2-B51C-63E43FB047AD}" dt="2023-02-12T22:45:39.563" v="1310" actId="1076"/>
          <ac:picMkLst>
            <pc:docMk/>
            <pc:sldMk cId="2016837364" sldId="256"/>
            <ac:picMk id="109" creationId="{1C70B148-ABBC-93F7-568D-8BC0E2370EE3}"/>
          </ac:picMkLst>
        </pc:picChg>
        <pc:picChg chg="mod ord replST">
          <ac:chgData name="羅梟" userId="c04a07d7-4cd3-40c2-9116-caa9a0ef7deb" providerId="ADAL" clId="{A5C43C15-66AF-4BA2-B51C-63E43FB047AD}" dt="2023-02-12T22:45:22.031" v="1308" actId="1076"/>
          <ac:picMkLst>
            <pc:docMk/>
            <pc:sldMk cId="2016837364" sldId="256"/>
            <ac:picMk id="111" creationId="{DE730E14-6CBF-D260-7DF0-F0A2C8B4287E}"/>
          </ac:picMkLst>
        </pc:picChg>
      </pc:sldChg>
    </pc:docChg>
  </pc:docChgLst>
  <pc:docChgLst>
    <pc:chgData name="羅梟" userId="c04a07d7-4cd3-40c2-9116-caa9a0ef7deb" providerId="ADAL" clId="{651DEDEC-82E8-2C41-BD0B-189C87AD4A74}"/>
    <pc:docChg chg="modSld">
      <pc:chgData name="羅梟" userId="c04a07d7-4cd3-40c2-9116-caa9a0ef7deb" providerId="ADAL" clId="{651DEDEC-82E8-2C41-BD0B-189C87AD4A74}" dt="2023-02-13T09:05:59.278" v="24" actId="207"/>
      <pc:docMkLst>
        <pc:docMk/>
      </pc:docMkLst>
      <pc:sldChg chg="addSp modSp mod">
        <pc:chgData name="羅梟" userId="c04a07d7-4cd3-40c2-9116-caa9a0ef7deb" providerId="ADAL" clId="{651DEDEC-82E8-2C41-BD0B-189C87AD4A74}" dt="2023-02-13T09:05:59.278" v="24" actId="207"/>
        <pc:sldMkLst>
          <pc:docMk/>
          <pc:sldMk cId="2016837364" sldId="256"/>
        </pc:sldMkLst>
        <pc:spChg chg="add mod">
          <ac:chgData name="羅梟" userId="c04a07d7-4cd3-40c2-9116-caa9a0ef7deb" providerId="ADAL" clId="{651DEDEC-82E8-2C41-BD0B-189C87AD4A74}" dt="2023-02-13T09:00:50.435" v="23" actId="692"/>
          <ac:spMkLst>
            <pc:docMk/>
            <pc:sldMk cId="2016837364" sldId="256"/>
            <ac:spMk id="2" creationId="{6D63F1C1-1DC8-3167-2AD7-B8832E2026A9}"/>
          </ac:spMkLst>
        </pc:spChg>
        <pc:spChg chg="mod">
          <ac:chgData name="羅梟" userId="c04a07d7-4cd3-40c2-9116-caa9a0ef7deb" providerId="ADAL" clId="{651DEDEC-82E8-2C41-BD0B-189C87AD4A74}" dt="2023-02-13T08:36:10.332" v="8" actId="14100"/>
          <ac:spMkLst>
            <pc:docMk/>
            <pc:sldMk cId="2016837364" sldId="256"/>
            <ac:spMk id="38" creationId="{8E96DD0E-BC5F-DE9E-4F7C-BB988E20D706}"/>
          </ac:spMkLst>
        </pc:spChg>
        <pc:spChg chg="mod">
          <ac:chgData name="羅梟" userId="c04a07d7-4cd3-40c2-9116-caa9a0ef7deb" providerId="ADAL" clId="{651DEDEC-82E8-2C41-BD0B-189C87AD4A74}" dt="2023-02-13T08:36:14.202" v="9" actId="14100"/>
          <ac:spMkLst>
            <pc:docMk/>
            <pc:sldMk cId="2016837364" sldId="256"/>
            <ac:spMk id="103" creationId="{93DDCF79-C1F1-70CE-1A62-28207A2B10ED}"/>
          </ac:spMkLst>
        </pc:spChg>
        <pc:graphicFrameChg chg="mod">
          <ac:chgData name="羅梟" userId="c04a07d7-4cd3-40c2-9116-caa9a0ef7deb" providerId="ADAL" clId="{651DEDEC-82E8-2C41-BD0B-189C87AD4A74}" dt="2023-02-13T09:05:59.278" v="24" actId="207"/>
          <ac:graphicFrameMkLst>
            <pc:docMk/>
            <pc:sldMk cId="2016837364" sldId="256"/>
            <ac:graphicFrameMk id="120" creationId="{8383F0A4-48C3-7539-CDFB-350A2DADBD7B}"/>
          </ac:graphicFrameMkLst>
        </pc:graphicFrameChg>
      </pc:sldChg>
    </pc:docChg>
  </pc:docChgLst>
  <pc:docChgLst>
    <pc:chgData name="羅梟" userId="c04a07d7-4cd3-40c2-9116-caa9a0ef7deb" providerId="ADAL" clId="{3A063C46-EEC3-4969-BCE1-9B7DFA4E6B98}"/>
    <pc:docChg chg="custSel modSld">
      <pc:chgData name="羅梟" userId="c04a07d7-4cd3-40c2-9116-caa9a0ef7deb" providerId="ADAL" clId="{3A063C46-EEC3-4969-BCE1-9B7DFA4E6B98}" dt="2023-02-13T07:45:26.548" v="85" actId="962"/>
      <pc:docMkLst>
        <pc:docMk/>
      </pc:docMkLst>
      <pc:sldChg chg="delSp modSp mod">
        <pc:chgData name="羅梟" userId="c04a07d7-4cd3-40c2-9116-caa9a0ef7deb" providerId="ADAL" clId="{3A063C46-EEC3-4969-BCE1-9B7DFA4E6B98}" dt="2023-02-13T07:45:26.548" v="85" actId="962"/>
        <pc:sldMkLst>
          <pc:docMk/>
          <pc:sldMk cId="2016837364" sldId="256"/>
        </pc:sldMkLst>
        <pc:picChg chg="del mod ord replST">
          <ac:chgData name="羅梟" userId="c04a07d7-4cd3-40c2-9116-caa9a0ef7deb" providerId="ADAL" clId="{3A063C46-EEC3-4969-BCE1-9B7DFA4E6B98}" dt="2023-02-13T07:45:26.548" v="83" actId="478"/>
          <ac:picMkLst>
            <pc:docMk/>
            <pc:sldMk cId="2016837364" sldId="256"/>
            <ac:picMk id="3" creationId="{56371DE9-EBA6-2846-13E8-05A76361DE95}"/>
          </ac:picMkLst>
        </pc:picChg>
        <pc:picChg chg="mod ord replST">
          <ac:chgData name="羅梟" userId="c04a07d7-4cd3-40c2-9116-caa9a0ef7deb" providerId="ADAL" clId="{3A063C46-EEC3-4969-BCE1-9B7DFA4E6B98}" dt="2023-02-13T07:45:26.548" v="85" actId="962"/>
          <ac:picMkLst>
            <pc:docMk/>
            <pc:sldMk cId="2016837364" sldId="256"/>
            <ac:picMk id="34" creationId="{9F85210B-628D-7223-3E4C-B4B446C15834}"/>
          </ac:picMkLst>
        </pc:picChg>
        <pc:picChg chg="del mod">
          <ac:chgData name="羅梟" userId="c04a07d7-4cd3-40c2-9116-caa9a0ef7deb" providerId="ADAL" clId="{3A063C46-EEC3-4969-BCE1-9B7DFA4E6B98}" dt="2023-02-13T07:45:12.016" v="40" actId="478"/>
          <ac:picMkLst>
            <pc:docMk/>
            <pc:sldMk cId="2016837364" sldId="256"/>
            <ac:picMk id="109" creationId="{1C70B148-ABBC-93F7-568D-8BC0E2370EE3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o365tsukuba-my.sharepoint.com/personal/s2230072_u_tsukuba_ac_jp/Documents/TRG/2dSU(2)_principal_chiral_model_TRG/2d_SU(2)_principle_chiral_model_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o365tsukuba-my.sharepoint.com/personal/s2230072_u_tsukuba_ac_jp/Documents/TRG/2dSU(2)_principal_chiral_model_TRG/2d_SU(2)_principle_chiral_model_dat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o365tsukuba-my.sharepoint.com/personal/s2230072_u_tsukuba_ac_jp/Documents/TRG/O3model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o365tsukuba-my.sharepoint.com/personal/s2230072_u_tsukuba_ac_jp/Documents/TRG/2dSU(2)_principal_chiral_model_TRG/2d_SU(2)_principle_chiral_model_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o365tsukuba-my.sharepoint.com/personal/s2230072_u_tsukuba_ac_jp/Documents/TRG/2dSU(2)_principal_chiral_model_TRG/2d_SU(2)_principle_chiral_model_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o365tsukuba-my.sharepoint.com/personal/s2230072_u_tsukuba_ac_jp/Documents/TRG/2dSU(2)_principal_chiral_model_TRG/2d_SU(2)_principle_chiral_model_da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o365tsukuba-my.sharepoint.com/personal/s2230072_u_tsukuba_ac_jp/Documents/TRG/2dSU(2)_principal_chiral_model_TRG/2d_SU(2)_principle_chiral_model_dat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o365tsukuba-my.sharepoint.com/personal/s2230072_u_tsukuba_ac_jp/Documents/TRG/2dSU(2)_principal_chiral_model_TRG/2d_SU(2)_principle_chiral_model_dat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o365tsukuba-my.sharepoint.com/personal/s2230072_u_tsukuba_ac_jp/Documents/TRG/2dSU(2)_principal_chiral_model_TRG/2d_SU(2)_principle_chiral_model_dat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o365tsukuba-my.sharepoint.com/personal/s2230072_u_tsukuba_ac_jp/Documents/TRG/2dSU(2)_principal_chiral_model_TRG/2d_SU(2)_principle_chiral_model_dat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o365tsukuba-my.sharepoint.com/personal/s2230072_u_tsukuba_ac_jp/Documents/TRG/2dSU(2)_principal_chiral_model_TRG/2d_SU(2)_principle_chiral_model_dat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2"/>
          <c:order val="1"/>
          <c:tx>
            <c:strRef>
              <c:f>'K26,D50,e'!$D$1</c:f>
              <c:strCache>
                <c:ptCount val="1"/>
                <c:pt idx="0">
                  <c:v>strong coupling expansion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'K26,D50,e'!$A$2:$A$41</c:f>
              <c:numCache>
                <c:formatCode>0.000000_ </c:formatCode>
                <c:ptCount val="40"/>
                <c:pt idx="0">
                  <c:v>0.01</c:v>
                </c:pt>
                <c:pt idx="1">
                  <c:v>4.725E-2</c:v>
                </c:pt>
                <c:pt idx="2">
                  <c:v>8.4500000000000006E-2</c:v>
                </c:pt>
                <c:pt idx="3">
                  <c:v>0.12175</c:v>
                </c:pt>
                <c:pt idx="4">
                  <c:v>0.159</c:v>
                </c:pt>
                <c:pt idx="5">
                  <c:v>0.19625000000000001</c:v>
                </c:pt>
                <c:pt idx="6">
                  <c:v>0.23350000000000001</c:v>
                </c:pt>
                <c:pt idx="7">
                  <c:v>0.27074999999999999</c:v>
                </c:pt>
                <c:pt idx="8">
                  <c:v>0.308</c:v>
                </c:pt>
                <c:pt idx="9">
                  <c:v>0.34525</c:v>
                </c:pt>
                <c:pt idx="10">
                  <c:v>0.38250000000000001</c:v>
                </c:pt>
                <c:pt idx="11">
                  <c:v>0.41975000000000001</c:v>
                </c:pt>
                <c:pt idx="12">
                  <c:v>0.45700000000000002</c:v>
                </c:pt>
                <c:pt idx="13">
                  <c:v>0.49425000000000002</c:v>
                </c:pt>
                <c:pt idx="14">
                  <c:v>0.53149999999999997</c:v>
                </c:pt>
                <c:pt idx="15">
                  <c:v>0.56874999999999998</c:v>
                </c:pt>
                <c:pt idx="16">
                  <c:v>0.60599999999999998</c:v>
                </c:pt>
                <c:pt idx="17">
                  <c:v>0.64324999999999999</c:v>
                </c:pt>
                <c:pt idx="18">
                  <c:v>0.68049999999999999</c:v>
                </c:pt>
                <c:pt idx="19">
                  <c:v>0.71775</c:v>
                </c:pt>
                <c:pt idx="20">
                  <c:v>0.755</c:v>
                </c:pt>
                <c:pt idx="21">
                  <c:v>0.79225000000000001</c:v>
                </c:pt>
                <c:pt idx="22">
                  <c:v>0.82950000000000002</c:v>
                </c:pt>
                <c:pt idx="23">
                  <c:v>0.86675000000000002</c:v>
                </c:pt>
                <c:pt idx="24">
                  <c:v>0.90400000000000003</c:v>
                </c:pt>
                <c:pt idx="25">
                  <c:v>0.94125000000000003</c:v>
                </c:pt>
                <c:pt idx="26">
                  <c:v>0.97850000000000004</c:v>
                </c:pt>
                <c:pt idx="27">
                  <c:v>1.0157499999999999</c:v>
                </c:pt>
                <c:pt idx="28">
                  <c:v>1.0529999999999999</c:v>
                </c:pt>
                <c:pt idx="29">
                  <c:v>1.0902499999999999</c:v>
                </c:pt>
                <c:pt idx="30">
                  <c:v>1.1274999999999999</c:v>
                </c:pt>
                <c:pt idx="31">
                  <c:v>1.16475</c:v>
                </c:pt>
                <c:pt idx="32">
                  <c:v>1.202</c:v>
                </c:pt>
                <c:pt idx="33">
                  <c:v>1.23925</c:v>
                </c:pt>
                <c:pt idx="34">
                  <c:v>1.2765</c:v>
                </c:pt>
                <c:pt idx="35">
                  <c:v>1.31375</c:v>
                </c:pt>
                <c:pt idx="36">
                  <c:v>1.351</c:v>
                </c:pt>
                <c:pt idx="37">
                  <c:v>1.38825</c:v>
                </c:pt>
                <c:pt idx="38">
                  <c:v>1.4255</c:v>
                </c:pt>
                <c:pt idx="39">
                  <c:v>1.46275</c:v>
                </c:pt>
              </c:numCache>
            </c:numRef>
          </c:xVal>
          <c:yVal>
            <c:numRef>
              <c:f>'K26,D50,e'!$D$2:$D$41</c:f>
              <c:numCache>
                <c:formatCode>0.000000E+00</c:formatCode>
                <c:ptCount val="40"/>
                <c:pt idx="0">
                  <c:v>0.97998933333333327</c:v>
                </c:pt>
                <c:pt idx="1">
                  <c:v>0.90437478849999997</c:v>
                </c:pt>
                <c:pt idx="2">
                  <c:v>0.82456425466666661</c:v>
                </c:pt>
                <c:pt idx="3">
                  <c:v>0.73724978283333331</c:v>
                </c:pt>
                <c:pt idx="4">
                  <c:v>0.63912342399999988</c:v>
                </c:pt>
                <c:pt idx="5">
                  <c:v>0.52687722916666657</c:v>
                </c:pt>
                <c:pt idx="6">
                  <c:v>0.39720324933333323</c:v>
                </c:pt>
                <c:pt idx="7">
                  <c:v>0.24679353550000005</c:v>
                </c:pt>
                <c:pt idx="8">
                  <c:v>7.2340138666666665E-2</c:v>
                </c:pt>
                <c:pt idx="9">
                  <c:v>-0.12946489016666662</c:v>
                </c:pt>
                <c:pt idx="10">
                  <c:v>-0.36192950000000002</c:v>
                </c:pt>
                <c:pt idx="11">
                  <c:v>-0.62836163983333337</c:v>
                </c:pt>
                <c:pt idx="12">
                  <c:v>-0.93206925866666668</c:v>
                </c:pt>
                <c:pt idx="13">
                  <c:v>-1.2763603054999999</c:v>
                </c:pt>
                <c:pt idx="14">
                  <c:v>-1.6645427293333328</c:v>
                </c:pt>
                <c:pt idx="15">
                  <c:v>-2.099924479166666</c:v>
                </c:pt>
                <c:pt idx="16">
                  <c:v>-2.5858135039999999</c:v>
                </c:pt>
                <c:pt idx="17">
                  <c:v>-3.1255177528333329</c:v>
                </c:pt>
                <c:pt idx="18">
                  <c:v>-3.7223451746666658</c:v>
                </c:pt>
                <c:pt idx="19">
                  <c:v>-4.3796037185000003</c:v>
                </c:pt>
                <c:pt idx="20">
                  <c:v>-5.1006013333333327</c:v>
                </c:pt>
                <c:pt idx="21">
                  <c:v>-5.8886459681666672</c:v>
                </c:pt>
                <c:pt idx="22">
                  <c:v>-6.7470455719999993</c:v>
                </c:pt>
                <c:pt idx="23">
                  <c:v>-7.6791080938333334</c:v>
                </c:pt>
                <c:pt idx="24">
                  <c:v>-8.6881414826666674</c:v>
                </c:pt>
                <c:pt idx="25">
                  <c:v>-9.7774536874999995</c:v>
                </c:pt>
                <c:pt idx="26">
                  <c:v>-10.950352657333335</c:v>
                </c:pt>
                <c:pt idx="27">
                  <c:v>-12.210146341166665</c:v>
                </c:pt>
                <c:pt idx="28">
                  <c:v>-13.560142687999997</c:v>
                </c:pt>
                <c:pt idx="29">
                  <c:v>-15.003649646833329</c:v>
                </c:pt>
                <c:pt idx="30">
                  <c:v>-16.543975166666662</c:v>
                </c:pt>
                <c:pt idx="31">
                  <c:v>-18.184427196499996</c:v>
                </c:pt>
                <c:pt idx="32">
                  <c:v>-19.928313685333332</c:v>
                </c:pt>
                <c:pt idx="33">
                  <c:v>-21.778942582166668</c:v>
                </c:pt>
                <c:pt idx="34">
                  <c:v>-23.739621836000001</c:v>
                </c:pt>
                <c:pt idx="35">
                  <c:v>-25.813659395833334</c:v>
                </c:pt>
                <c:pt idx="36">
                  <c:v>-28.004363210666661</c:v>
                </c:pt>
                <c:pt idx="37">
                  <c:v>-30.315041229499997</c:v>
                </c:pt>
                <c:pt idx="38">
                  <c:v>-32.749001401333338</c:v>
                </c:pt>
                <c:pt idx="39">
                  <c:v>-35.309551675166659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764-4365-AE3E-E87877DEC6A8}"/>
            </c:ext>
          </c:extLst>
        </c:ser>
        <c:ser>
          <c:idx val="3"/>
          <c:order val="2"/>
          <c:tx>
            <c:strRef>
              <c:f>'K26,D50,e'!$E$1</c:f>
              <c:strCache>
                <c:ptCount val="1"/>
                <c:pt idx="0">
                  <c:v>weak coupling expansion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xVal>
            <c:numRef>
              <c:f>'K26,D50,e'!$A$2:$A$41</c:f>
              <c:numCache>
                <c:formatCode>0.000000_ </c:formatCode>
                <c:ptCount val="40"/>
                <c:pt idx="0">
                  <c:v>0.01</c:v>
                </c:pt>
                <c:pt idx="1">
                  <c:v>4.725E-2</c:v>
                </c:pt>
                <c:pt idx="2">
                  <c:v>8.4500000000000006E-2</c:v>
                </c:pt>
                <c:pt idx="3">
                  <c:v>0.12175</c:v>
                </c:pt>
                <c:pt idx="4">
                  <c:v>0.159</c:v>
                </c:pt>
                <c:pt idx="5">
                  <c:v>0.19625000000000001</c:v>
                </c:pt>
                <c:pt idx="6">
                  <c:v>0.23350000000000001</c:v>
                </c:pt>
                <c:pt idx="7">
                  <c:v>0.27074999999999999</c:v>
                </c:pt>
                <c:pt idx="8">
                  <c:v>0.308</c:v>
                </c:pt>
                <c:pt idx="9">
                  <c:v>0.34525</c:v>
                </c:pt>
                <c:pt idx="10">
                  <c:v>0.38250000000000001</c:v>
                </c:pt>
                <c:pt idx="11">
                  <c:v>0.41975000000000001</c:v>
                </c:pt>
                <c:pt idx="12">
                  <c:v>0.45700000000000002</c:v>
                </c:pt>
                <c:pt idx="13">
                  <c:v>0.49425000000000002</c:v>
                </c:pt>
                <c:pt idx="14">
                  <c:v>0.53149999999999997</c:v>
                </c:pt>
                <c:pt idx="15">
                  <c:v>0.56874999999999998</c:v>
                </c:pt>
                <c:pt idx="16">
                  <c:v>0.60599999999999998</c:v>
                </c:pt>
                <c:pt idx="17">
                  <c:v>0.64324999999999999</c:v>
                </c:pt>
                <c:pt idx="18">
                  <c:v>0.68049999999999999</c:v>
                </c:pt>
                <c:pt idx="19">
                  <c:v>0.71775</c:v>
                </c:pt>
                <c:pt idx="20">
                  <c:v>0.755</c:v>
                </c:pt>
                <c:pt idx="21">
                  <c:v>0.79225000000000001</c:v>
                </c:pt>
                <c:pt idx="22">
                  <c:v>0.82950000000000002</c:v>
                </c:pt>
                <c:pt idx="23">
                  <c:v>0.86675000000000002</c:v>
                </c:pt>
                <c:pt idx="24">
                  <c:v>0.90400000000000003</c:v>
                </c:pt>
                <c:pt idx="25">
                  <c:v>0.94125000000000003</c:v>
                </c:pt>
                <c:pt idx="26">
                  <c:v>0.97850000000000004</c:v>
                </c:pt>
                <c:pt idx="27">
                  <c:v>1.0157499999999999</c:v>
                </c:pt>
                <c:pt idx="28">
                  <c:v>1.0529999999999999</c:v>
                </c:pt>
                <c:pt idx="29">
                  <c:v>1.0902499999999999</c:v>
                </c:pt>
                <c:pt idx="30">
                  <c:v>1.1274999999999999</c:v>
                </c:pt>
                <c:pt idx="31">
                  <c:v>1.16475</c:v>
                </c:pt>
                <c:pt idx="32">
                  <c:v>1.202</c:v>
                </c:pt>
                <c:pt idx="33">
                  <c:v>1.23925</c:v>
                </c:pt>
                <c:pt idx="34">
                  <c:v>1.2765</c:v>
                </c:pt>
                <c:pt idx="35">
                  <c:v>1.31375</c:v>
                </c:pt>
                <c:pt idx="36">
                  <c:v>1.351</c:v>
                </c:pt>
                <c:pt idx="37">
                  <c:v>1.38825</c:v>
                </c:pt>
                <c:pt idx="38">
                  <c:v>1.4255</c:v>
                </c:pt>
                <c:pt idx="39">
                  <c:v>1.46275</c:v>
                </c:pt>
              </c:numCache>
            </c:numRef>
          </c:xVal>
          <c:yVal>
            <c:numRef>
              <c:f>'K26,D50,e'!$E$2:$E$41</c:f>
              <c:numCache>
                <c:formatCode>0.000000E+00</c:formatCode>
                <c:ptCount val="40"/>
                <c:pt idx="0">
                  <c:v>171.8671875</c:v>
                </c:pt>
                <c:pt idx="1">
                  <c:v>4.0417679254078012</c:v>
                </c:pt>
                <c:pt idx="2">
                  <c:v>1.5596581250677206</c:v>
                </c:pt>
                <c:pt idx="3">
                  <c:v>0.95076362471858866</c:v>
                </c:pt>
                <c:pt idx="4">
                  <c:v>0.68434510722124831</c:v>
                </c:pt>
                <c:pt idx="5">
                  <c:v>0.53530123442689503</c:v>
                </c:pt>
                <c:pt idx="6">
                  <c:v>0.43997877126426677</c:v>
                </c:pt>
                <c:pt idx="7">
                  <c:v>0.37369209030459249</c:v>
                </c:pt>
                <c:pt idx="8">
                  <c:v>0.32488463405849083</c:v>
                </c:pt>
                <c:pt idx="9">
                  <c:v>0.28742411198785389</c:v>
                </c:pt>
                <c:pt idx="10">
                  <c:v>0.25775206703639209</c:v>
                </c:pt>
                <c:pt idx="11">
                  <c:v>0.23366031119087419</c:v>
                </c:pt>
                <c:pt idx="12">
                  <c:v>0.21370513169697333</c:v>
                </c:pt>
                <c:pt idx="13">
                  <c:v>0.19690234854435457</c:v>
                </c:pt>
                <c:pt idx="14">
                  <c:v>0.18255768775005154</c:v>
                </c:pt>
                <c:pt idx="15">
                  <c:v>0.17016720123253148</c:v>
                </c:pt>
                <c:pt idx="16">
                  <c:v>0.15935613701858861</c:v>
                </c:pt>
                <c:pt idx="17">
                  <c:v>0.1498399731123391</c:v>
                </c:pt>
                <c:pt idx="18">
                  <c:v>0.14139876680386831</c:v>
                </c:pt>
                <c:pt idx="19">
                  <c:v>0.13385979272644224</c:v>
                </c:pt>
                <c:pt idx="20">
                  <c:v>0.12708550201556748</c:v>
                </c:pt>
                <c:pt idx="21">
                  <c:v>0.12096499089593665</c:v>
                </c:pt>
                <c:pt idx="22">
                  <c:v>0.11540783970662434</c:v>
                </c:pt>
                <c:pt idx="23">
                  <c:v>0.11033958739054502</c:v>
                </c:pt>
                <c:pt idx="24">
                  <c:v>0.10569835602978764</c:v>
                </c:pt>
                <c:pt idx="25">
                  <c:v>0.10143229807007358</c:v>
                </c:pt>
                <c:pt idx="26">
                  <c:v>9.7497641273073379E-2</c:v>
                </c:pt>
                <c:pt idx="27">
                  <c:v>9.3857174136211211E-2</c:v>
                </c:pt>
                <c:pt idx="28">
                  <c:v>9.0479060119148053E-2</c:v>
                </c:pt>
                <c:pt idx="29">
                  <c:v>8.7335900253858831E-2</c:v>
                </c:pt>
                <c:pt idx="30">
                  <c:v>8.4403985449166441E-2</c:v>
                </c:pt>
                <c:pt idx="31">
                  <c:v>8.1662695139722685E-2</c:v>
                </c:pt>
                <c:pt idx="32">
                  <c:v>7.9094009899003476E-2</c:v>
                </c:pt>
                <c:pt idx="33">
                  <c:v>7.6682113577045741E-2</c:v>
                </c:pt>
                <c:pt idx="34">
                  <c:v>7.4413066338072681E-2</c:v>
                </c:pt>
                <c:pt idx="35">
                  <c:v>7.2274534275629729E-2</c:v>
                </c:pt>
                <c:pt idx="36">
                  <c:v>7.025556449812112E-2</c:v>
                </c:pt>
                <c:pt idx="37">
                  <c:v>6.8346397002723491E-2</c:v>
                </c:pt>
                <c:pt idx="38">
                  <c:v>6.6538306500668443E-2</c:v>
                </c:pt>
                <c:pt idx="39">
                  <c:v>6.4823468772059897E-2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F764-4365-AE3E-E87877DEC6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365264"/>
        <c:axId val="19372336"/>
      </c:scatterChart>
      <c:scatterChart>
        <c:scatterStyle val="lineMarker"/>
        <c:varyColors val="0"/>
        <c:ser>
          <c:idx val="1"/>
          <c:order val="0"/>
          <c:tx>
            <c:strRef>
              <c:f>'K26,D50,e'!$C$1</c:f>
              <c:strCache>
                <c:ptCount val="1"/>
                <c:pt idx="0">
                  <c:v>internal energy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'K26,D50,e'!$A$2:$A$41</c:f>
              <c:numCache>
                <c:formatCode>0.000000_ </c:formatCode>
                <c:ptCount val="40"/>
                <c:pt idx="0">
                  <c:v>0.01</c:v>
                </c:pt>
                <c:pt idx="1">
                  <c:v>4.725E-2</c:v>
                </c:pt>
                <c:pt idx="2">
                  <c:v>8.4500000000000006E-2</c:v>
                </c:pt>
                <c:pt idx="3">
                  <c:v>0.12175</c:v>
                </c:pt>
                <c:pt idx="4">
                  <c:v>0.159</c:v>
                </c:pt>
                <c:pt idx="5">
                  <c:v>0.19625000000000001</c:v>
                </c:pt>
                <c:pt idx="6">
                  <c:v>0.23350000000000001</c:v>
                </c:pt>
                <c:pt idx="7">
                  <c:v>0.27074999999999999</c:v>
                </c:pt>
                <c:pt idx="8">
                  <c:v>0.308</c:v>
                </c:pt>
                <c:pt idx="9">
                  <c:v>0.34525</c:v>
                </c:pt>
                <c:pt idx="10">
                  <c:v>0.38250000000000001</c:v>
                </c:pt>
                <c:pt idx="11">
                  <c:v>0.41975000000000001</c:v>
                </c:pt>
                <c:pt idx="12">
                  <c:v>0.45700000000000002</c:v>
                </c:pt>
                <c:pt idx="13">
                  <c:v>0.49425000000000002</c:v>
                </c:pt>
                <c:pt idx="14">
                  <c:v>0.53149999999999997</c:v>
                </c:pt>
                <c:pt idx="15">
                  <c:v>0.56874999999999998</c:v>
                </c:pt>
                <c:pt idx="16">
                  <c:v>0.60599999999999998</c:v>
                </c:pt>
                <c:pt idx="17">
                  <c:v>0.64324999999999999</c:v>
                </c:pt>
                <c:pt idx="18">
                  <c:v>0.68049999999999999</c:v>
                </c:pt>
                <c:pt idx="19">
                  <c:v>0.71775</c:v>
                </c:pt>
                <c:pt idx="20">
                  <c:v>0.755</c:v>
                </c:pt>
                <c:pt idx="21">
                  <c:v>0.79225000000000001</c:v>
                </c:pt>
                <c:pt idx="22">
                  <c:v>0.82950000000000002</c:v>
                </c:pt>
                <c:pt idx="23">
                  <c:v>0.86675000000000002</c:v>
                </c:pt>
                <c:pt idx="24">
                  <c:v>0.90400000000000003</c:v>
                </c:pt>
                <c:pt idx="25">
                  <c:v>0.94125000000000003</c:v>
                </c:pt>
                <c:pt idx="26">
                  <c:v>0.97850000000000004</c:v>
                </c:pt>
                <c:pt idx="27">
                  <c:v>1.0157499999999999</c:v>
                </c:pt>
                <c:pt idx="28">
                  <c:v>1.0529999999999999</c:v>
                </c:pt>
                <c:pt idx="29">
                  <c:v>1.0902499999999999</c:v>
                </c:pt>
                <c:pt idx="30">
                  <c:v>1.1274999999999999</c:v>
                </c:pt>
                <c:pt idx="31">
                  <c:v>1.16475</c:v>
                </c:pt>
                <c:pt idx="32">
                  <c:v>1.202</c:v>
                </c:pt>
                <c:pt idx="33">
                  <c:v>1.23925</c:v>
                </c:pt>
                <c:pt idx="34">
                  <c:v>1.2765</c:v>
                </c:pt>
                <c:pt idx="35">
                  <c:v>1.31375</c:v>
                </c:pt>
                <c:pt idx="36">
                  <c:v>1.351</c:v>
                </c:pt>
                <c:pt idx="37">
                  <c:v>1.38825</c:v>
                </c:pt>
                <c:pt idx="38">
                  <c:v>1.4255</c:v>
                </c:pt>
                <c:pt idx="39">
                  <c:v>1.46275</c:v>
                </c:pt>
              </c:numCache>
            </c:numRef>
          </c:xVal>
          <c:yVal>
            <c:numRef>
              <c:f>'K26,D50,e'!$C$2:$C$41</c:f>
              <c:numCache>
                <c:formatCode>0.000000E+00</c:formatCode>
                <c:ptCount val="40"/>
                <c:pt idx="0">
                  <c:v>0.97998933765980001</c:v>
                </c:pt>
                <c:pt idx="1">
                  <c:v>0.9043849891929</c:v>
                </c:pt>
                <c:pt idx="2">
                  <c:v>0.82475707789329999</c:v>
                </c:pt>
                <c:pt idx="3">
                  <c:v>0.73857216944920001</c:v>
                </c:pt>
                <c:pt idx="4">
                  <c:v>0.64508967047220001</c:v>
                </c:pt>
                <c:pt idx="5">
                  <c:v>0.54762206619630005</c:v>
                </c:pt>
                <c:pt idx="6">
                  <c:v>0.45612189743300002</c:v>
                </c:pt>
                <c:pt idx="7">
                  <c:v>0.3838869471411</c:v>
                </c:pt>
                <c:pt idx="8">
                  <c:v>0.33111576632270001</c:v>
                </c:pt>
                <c:pt idx="9">
                  <c:v>0.29231177553830001</c:v>
                </c:pt>
                <c:pt idx="10">
                  <c:v>0.26210432172480003</c:v>
                </c:pt>
                <c:pt idx="11">
                  <c:v>0.23763295439519999</c:v>
                </c:pt>
                <c:pt idx="12">
                  <c:v>0.21509274888650001</c:v>
                </c:pt>
                <c:pt idx="13">
                  <c:v>0.1985047750915</c:v>
                </c:pt>
                <c:pt idx="14">
                  <c:v>0.18409663081489999</c:v>
                </c:pt>
                <c:pt idx="15">
                  <c:v>0.17133710374780001</c:v>
                </c:pt>
                <c:pt idx="16">
                  <c:v>0.1603889087974</c:v>
                </c:pt>
                <c:pt idx="17">
                  <c:v>0.15122111910079999</c:v>
                </c:pt>
                <c:pt idx="18">
                  <c:v>0.14298483195530001</c:v>
                </c:pt>
                <c:pt idx="19">
                  <c:v>0.1356010953349</c:v>
                </c:pt>
                <c:pt idx="20">
                  <c:v>0.12807083113260001</c:v>
                </c:pt>
                <c:pt idx="21">
                  <c:v>0.1219381172431</c:v>
                </c:pt>
                <c:pt idx="22">
                  <c:v>0.116345838578</c:v>
                </c:pt>
                <c:pt idx="23">
                  <c:v>0.1109209181793</c:v>
                </c:pt>
                <c:pt idx="24">
                  <c:v>0.1063065901757</c:v>
                </c:pt>
                <c:pt idx="25">
                  <c:v>0.1021189844299</c:v>
                </c:pt>
                <c:pt idx="26">
                  <c:v>9.8295974948840001E-2</c:v>
                </c:pt>
                <c:pt idx="27">
                  <c:v>9.4627990961849998E-2</c:v>
                </c:pt>
                <c:pt idx="28">
                  <c:v>9.1499618330269997E-2</c:v>
                </c:pt>
                <c:pt idx="29">
                  <c:v>8.8416858787630004E-2</c:v>
                </c:pt>
                <c:pt idx="30">
                  <c:v>8.5515138264899995E-2</c:v>
                </c:pt>
                <c:pt idx="31">
                  <c:v>8.2791860763079997E-2</c:v>
                </c:pt>
                <c:pt idx="32">
                  <c:v>7.982849083488E-2</c:v>
                </c:pt>
                <c:pt idx="33">
                  <c:v>7.7376345543129998E-2</c:v>
                </c:pt>
                <c:pt idx="34">
                  <c:v>7.5095425711229999E-2</c:v>
                </c:pt>
                <c:pt idx="35">
                  <c:v>7.2830057852039998E-2</c:v>
                </c:pt>
                <c:pt idx="36">
                  <c:v>7.0870424657209996E-2</c:v>
                </c:pt>
                <c:pt idx="37">
                  <c:v>6.8656125837609994E-2</c:v>
                </c:pt>
                <c:pt idx="38">
                  <c:v>6.6806658211509995E-2</c:v>
                </c:pt>
                <c:pt idx="39">
                  <c:v>6.5058788560399997E-2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764-4365-AE3E-E87877DEC6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365264"/>
        <c:axId val="19372336"/>
      </c:scatterChart>
      <c:valAx>
        <c:axId val="19365264"/>
        <c:scaling>
          <c:orientation val="minMax"/>
          <c:max val="1.5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372336"/>
        <c:crosses val="autoZero"/>
        <c:crossBetween val="midCat"/>
        <c:majorUnit val="0.1"/>
      </c:valAx>
      <c:valAx>
        <c:axId val="19372336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_);[Red]\(#,##0.0\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3652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'O3 model, D=48, K=100'!$K$1</c:f>
              <c:strCache>
                <c:ptCount val="1"/>
                <c:pt idx="0">
                  <c:v>β=1.4, n finite-difference method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'O3 model, D=48, K=100'!$I$2:$I$61</c:f>
              <c:numCache>
                <c:formatCode>0.000_ </c:formatCode>
                <c:ptCount val="60"/>
                <c:pt idx="0">
                  <c:v>0</c:v>
                </c:pt>
                <c:pt idx="1">
                  <c:v>5.0000000000000001E-3</c:v>
                </c:pt>
                <c:pt idx="2">
                  <c:v>0.01</c:v>
                </c:pt>
                <c:pt idx="3">
                  <c:v>1.4999999999999999E-2</c:v>
                </c:pt>
                <c:pt idx="4">
                  <c:v>0.02</c:v>
                </c:pt>
                <c:pt idx="5">
                  <c:v>2.5000000000000001E-2</c:v>
                </c:pt>
                <c:pt idx="6">
                  <c:v>0.03</c:v>
                </c:pt>
                <c:pt idx="7">
                  <c:v>3.5000000000000003E-2</c:v>
                </c:pt>
                <c:pt idx="8">
                  <c:v>0.04</c:v>
                </c:pt>
                <c:pt idx="9">
                  <c:v>4.4999999999999998E-2</c:v>
                </c:pt>
                <c:pt idx="10">
                  <c:v>0.05</c:v>
                </c:pt>
                <c:pt idx="11">
                  <c:v>5.5E-2</c:v>
                </c:pt>
                <c:pt idx="12">
                  <c:v>0.06</c:v>
                </c:pt>
                <c:pt idx="13">
                  <c:v>6.5000000000000002E-2</c:v>
                </c:pt>
                <c:pt idx="14">
                  <c:v>7.0000000000000007E-2</c:v>
                </c:pt>
                <c:pt idx="15">
                  <c:v>7.4999999999999997E-2</c:v>
                </c:pt>
                <c:pt idx="16">
                  <c:v>0.08</c:v>
                </c:pt>
                <c:pt idx="17">
                  <c:v>8.5000000000000006E-2</c:v>
                </c:pt>
                <c:pt idx="18">
                  <c:v>0.09</c:v>
                </c:pt>
                <c:pt idx="19">
                  <c:v>9.5000000000000001E-2</c:v>
                </c:pt>
                <c:pt idx="20">
                  <c:v>0.1</c:v>
                </c:pt>
                <c:pt idx="21">
                  <c:v>0.105</c:v>
                </c:pt>
                <c:pt idx="22">
                  <c:v>0.11</c:v>
                </c:pt>
                <c:pt idx="23">
                  <c:v>0.115</c:v>
                </c:pt>
                <c:pt idx="24">
                  <c:v>0.12</c:v>
                </c:pt>
                <c:pt idx="25">
                  <c:v>0.125</c:v>
                </c:pt>
                <c:pt idx="26">
                  <c:v>0.13</c:v>
                </c:pt>
                <c:pt idx="27">
                  <c:v>0.13500000000000001</c:v>
                </c:pt>
                <c:pt idx="28">
                  <c:v>0.14000000000000001</c:v>
                </c:pt>
                <c:pt idx="29">
                  <c:v>0.14499999999999999</c:v>
                </c:pt>
                <c:pt idx="30">
                  <c:v>0.15</c:v>
                </c:pt>
                <c:pt idx="31">
                  <c:v>0.155</c:v>
                </c:pt>
                <c:pt idx="32">
                  <c:v>0.16</c:v>
                </c:pt>
                <c:pt idx="33">
                  <c:v>0.16500000000000001</c:v>
                </c:pt>
                <c:pt idx="34">
                  <c:v>0.17</c:v>
                </c:pt>
                <c:pt idx="35">
                  <c:v>0.17499999999999999</c:v>
                </c:pt>
                <c:pt idx="36">
                  <c:v>0.18</c:v>
                </c:pt>
                <c:pt idx="37">
                  <c:v>0.185</c:v>
                </c:pt>
                <c:pt idx="38">
                  <c:v>0.19</c:v>
                </c:pt>
                <c:pt idx="39">
                  <c:v>0.19500000000000001</c:v>
                </c:pt>
                <c:pt idx="40">
                  <c:v>0.2</c:v>
                </c:pt>
                <c:pt idx="41">
                  <c:v>0.20499999999999999</c:v>
                </c:pt>
                <c:pt idx="42">
                  <c:v>0.21</c:v>
                </c:pt>
                <c:pt idx="43">
                  <c:v>0.215</c:v>
                </c:pt>
                <c:pt idx="44">
                  <c:v>0.22</c:v>
                </c:pt>
                <c:pt idx="45">
                  <c:v>0.22500000000000001</c:v>
                </c:pt>
                <c:pt idx="46">
                  <c:v>0.23</c:v>
                </c:pt>
                <c:pt idx="47">
                  <c:v>0.23499999999999999</c:v>
                </c:pt>
                <c:pt idx="48">
                  <c:v>0.24</c:v>
                </c:pt>
                <c:pt idx="49">
                  <c:v>0.245</c:v>
                </c:pt>
                <c:pt idx="50">
                  <c:v>0.25</c:v>
                </c:pt>
                <c:pt idx="51">
                  <c:v>0.255</c:v>
                </c:pt>
                <c:pt idx="52">
                  <c:v>0.26</c:v>
                </c:pt>
                <c:pt idx="53">
                  <c:v>0.26500000000000001</c:v>
                </c:pt>
                <c:pt idx="54">
                  <c:v>0.27</c:v>
                </c:pt>
                <c:pt idx="55">
                  <c:v>0.27500000000000002</c:v>
                </c:pt>
                <c:pt idx="56">
                  <c:v>0.28000000000000003</c:v>
                </c:pt>
                <c:pt idx="57">
                  <c:v>0.28499999999999998</c:v>
                </c:pt>
                <c:pt idx="58">
                  <c:v>0.28999999999999998</c:v>
                </c:pt>
                <c:pt idx="59">
                  <c:v>0.29499999999999998</c:v>
                </c:pt>
              </c:numCache>
            </c:numRef>
          </c:xVal>
          <c:yVal>
            <c:numRef>
              <c:f>'O3 model, D=48, K=100'!$K$2:$K$61</c:f>
              <c:numCache>
                <c:formatCode>0.00E+00</c:formatCode>
                <c:ptCount val="60"/>
                <c:pt idx="1">
                  <c:v>1.1364995999851857E-4</c:v>
                </c:pt>
                <c:pt idx="2">
                  <c:v>1.7135468000084586E-4</c:v>
                </c:pt>
                <c:pt idx="3">
                  <c:v>2.4142412000660587E-4</c:v>
                </c:pt>
                <c:pt idx="4">
                  <c:v>3.9076222000389288E-4</c:v>
                </c:pt>
                <c:pt idx="5">
                  <c:v>3.8606523999895609E-4</c:v>
                </c:pt>
                <c:pt idx="6">
                  <c:v>4.8853877998578121E-4</c:v>
                </c:pt>
                <c:pt idx="7">
                  <c:v>5.7784272000649341E-4</c:v>
                </c:pt>
                <c:pt idx="8">
                  <c:v>6.3169485999825558E-4</c:v>
                </c:pt>
                <c:pt idx="9">
                  <c:v>7.4372814000689435E-4</c:v>
                </c:pt>
                <c:pt idx="10">
                  <c:v>4.1174359999285277E-4</c:v>
                </c:pt>
                <c:pt idx="11">
                  <c:v>8.6274274000430794E-4</c:v>
                </c:pt>
                <c:pt idx="12">
                  <c:v>1.0193911200051535E-3</c:v>
                </c:pt>
                <c:pt idx="13">
                  <c:v>9.9640977999637583E-4</c:v>
                </c:pt>
                <c:pt idx="14">
                  <c:v>1.0662270000016951E-3</c:v>
                </c:pt>
                <c:pt idx="15">
                  <c:v>1.1595616799864338E-3</c:v>
                </c:pt>
                <c:pt idx="16">
                  <c:v>1.1151073800119693E-3</c:v>
                </c:pt>
                <c:pt idx="17">
                  <c:v>1.4391056599949424E-3</c:v>
                </c:pt>
                <c:pt idx="18">
                  <c:v>1.578012160008416E-3</c:v>
                </c:pt>
                <c:pt idx="19">
                  <c:v>1.4729767400023506E-3</c:v>
                </c:pt>
                <c:pt idx="20">
                  <c:v>1.7475616199913431E-3</c:v>
                </c:pt>
                <c:pt idx="21">
                  <c:v>1.4105475999892673E-3</c:v>
                </c:pt>
                <c:pt idx="22">
                  <c:v>2.5210217200033447E-3</c:v>
                </c:pt>
                <c:pt idx="23">
                  <c:v>2.0703868400140362E-3</c:v>
                </c:pt>
                <c:pt idx="24">
                  <c:v>2.1637603000002098E-3</c:v>
                </c:pt>
                <c:pt idx="25">
                  <c:v>1.6483125599986422E-3</c:v>
                </c:pt>
                <c:pt idx="26">
                  <c:v>2.3569108200005551E-3</c:v>
                </c:pt>
                <c:pt idx="27">
                  <c:v>2.1143213799978949E-3</c:v>
                </c:pt>
                <c:pt idx="28">
                  <c:v>2.1203917599965632E-3</c:v>
                </c:pt>
                <c:pt idx="29">
                  <c:v>1.4715679800048134E-3</c:v>
                </c:pt>
                <c:pt idx="30">
                  <c:v>2.8689273799953315E-3</c:v>
                </c:pt>
                <c:pt idx="31">
                  <c:v>4.2696395800012575E-3</c:v>
                </c:pt>
                <c:pt idx="32">
                  <c:v>1.5275042480000764E-2</c:v>
                </c:pt>
                <c:pt idx="33">
                  <c:v>2.3248190579994145E-2</c:v>
                </c:pt>
                <c:pt idx="34">
                  <c:v>2.6282884460004905E-2</c:v>
                </c:pt>
                <c:pt idx="35">
                  <c:v>3.5150027120001315E-2</c:v>
                </c:pt>
                <c:pt idx="36">
                  <c:v>3.8981311759989055E-2</c:v>
                </c:pt>
                <c:pt idx="37">
                  <c:v>4.4646133800019208E-2</c:v>
                </c:pt>
                <c:pt idx="38">
                  <c:v>4.9785585659978218E-2</c:v>
                </c:pt>
                <c:pt idx="39">
                  <c:v>5.2370440820004256E-2</c:v>
                </c:pt>
                <c:pt idx="40">
                  <c:v>5.6539767920016311E-2</c:v>
                </c:pt>
                <c:pt idx="41">
                  <c:v>6.1791080219997532E-2</c:v>
                </c:pt>
                <c:pt idx="42">
                  <c:v>6.5940172699985256E-2</c:v>
                </c:pt>
                <c:pt idx="43">
                  <c:v>6.9864885380010955E-2</c:v>
                </c:pt>
                <c:pt idx="44">
                  <c:v>7.4388128179991783E-2</c:v>
                </c:pt>
                <c:pt idx="45">
                  <c:v>7.8124089720010767E-2</c:v>
                </c:pt>
                <c:pt idx="46">
                  <c:v>8.2352404980001667E-2</c:v>
                </c:pt>
                <c:pt idx="47">
                  <c:v>8.6397220159995361E-2</c:v>
                </c:pt>
                <c:pt idx="48">
                  <c:v>9.0339281479989625E-2</c:v>
                </c:pt>
                <c:pt idx="49">
                  <c:v>9.3159948959997602E-2</c:v>
                </c:pt>
                <c:pt idx="50">
                  <c:v>9.8542650920019265E-2</c:v>
                </c:pt>
                <c:pt idx="51">
                  <c:v>0.10317981579999182</c:v>
                </c:pt>
                <c:pt idx="52">
                  <c:v>0.10831402689999149</c:v>
                </c:pt>
                <c:pt idx="53">
                  <c:v>0.11163515895999944</c:v>
                </c:pt>
                <c:pt idx="54">
                  <c:v>0.11574669344001078</c:v>
                </c:pt>
                <c:pt idx="55">
                  <c:v>0.12003920993999262</c:v>
                </c:pt>
                <c:pt idx="56">
                  <c:v>0.1241525679199994</c:v>
                </c:pt>
                <c:pt idx="57">
                  <c:v>0.12869281398000385</c:v>
                </c:pt>
                <c:pt idx="58">
                  <c:v>0.13282539342001065</c:v>
                </c:pt>
                <c:pt idx="59">
                  <c:v>0.1378982135999961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448-46F6-BE40-CD0AEA4AE340}"/>
            </c:ext>
          </c:extLst>
        </c:ser>
        <c:ser>
          <c:idx val="1"/>
          <c:order val="1"/>
          <c:tx>
            <c:strRef>
              <c:f>'O3 model, D=48, K=100'!$G$1</c:f>
              <c:strCache>
                <c:ptCount val="1"/>
                <c:pt idx="0">
                  <c:v>β=1.2, n finite-difference method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'O3 model, D=48, K=100'!$E$2:$E$61</c:f>
              <c:numCache>
                <c:formatCode>0.000_ </c:formatCode>
                <c:ptCount val="60"/>
                <c:pt idx="0">
                  <c:v>0.15</c:v>
                </c:pt>
                <c:pt idx="1">
                  <c:v>0.155</c:v>
                </c:pt>
                <c:pt idx="2">
                  <c:v>0.16</c:v>
                </c:pt>
                <c:pt idx="3">
                  <c:v>0.16500000000000001</c:v>
                </c:pt>
                <c:pt idx="4">
                  <c:v>0.17</c:v>
                </c:pt>
                <c:pt idx="5">
                  <c:v>0.17499999999999999</c:v>
                </c:pt>
                <c:pt idx="6">
                  <c:v>0.18</c:v>
                </c:pt>
                <c:pt idx="7">
                  <c:v>0.185</c:v>
                </c:pt>
                <c:pt idx="8">
                  <c:v>0.19</c:v>
                </c:pt>
                <c:pt idx="9">
                  <c:v>0.19500000000000001</c:v>
                </c:pt>
                <c:pt idx="10">
                  <c:v>0.2</c:v>
                </c:pt>
                <c:pt idx="11">
                  <c:v>0.20499999999999999</c:v>
                </c:pt>
                <c:pt idx="12">
                  <c:v>0.21</c:v>
                </c:pt>
                <c:pt idx="13">
                  <c:v>0.215</c:v>
                </c:pt>
                <c:pt idx="14">
                  <c:v>0.22</c:v>
                </c:pt>
                <c:pt idx="15">
                  <c:v>0.22500000000000001</c:v>
                </c:pt>
                <c:pt idx="16">
                  <c:v>0.23</c:v>
                </c:pt>
                <c:pt idx="17">
                  <c:v>0.23499999999999999</c:v>
                </c:pt>
                <c:pt idx="18">
                  <c:v>0.24</c:v>
                </c:pt>
                <c:pt idx="19">
                  <c:v>0.245</c:v>
                </c:pt>
                <c:pt idx="20">
                  <c:v>0.25</c:v>
                </c:pt>
                <c:pt idx="21">
                  <c:v>0.255</c:v>
                </c:pt>
                <c:pt idx="22">
                  <c:v>0.26</c:v>
                </c:pt>
                <c:pt idx="23">
                  <c:v>0.26500000000000001</c:v>
                </c:pt>
                <c:pt idx="24">
                  <c:v>0.27</c:v>
                </c:pt>
                <c:pt idx="25">
                  <c:v>0.27500000000000002</c:v>
                </c:pt>
                <c:pt idx="26">
                  <c:v>0.28000000000000003</c:v>
                </c:pt>
                <c:pt idx="27">
                  <c:v>0.28499999999999998</c:v>
                </c:pt>
                <c:pt idx="28">
                  <c:v>0.28999999999999998</c:v>
                </c:pt>
                <c:pt idx="29">
                  <c:v>0.29499999999999998</c:v>
                </c:pt>
                <c:pt idx="30">
                  <c:v>0.3</c:v>
                </c:pt>
                <c:pt idx="31">
                  <c:v>0.30499999999999999</c:v>
                </c:pt>
                <c:pt idx="32">
                  <c:v>0.31</c:v>
                </c:pt>
                <c:pt idx="33">
                  <c:v>0.315</c:v>
                </c:pt>
                <c:pt idx="34">
                  <c:v>0.32</c:v>
                </c:pt>
                <c:pt idx="35">
                  <c:v>0.32500000000000001</c:v>
                </c:pt>
                <c:pt idx="36">
                  <c:v>0.33</c:v>
                </c:pt>
                <c:pt idx="37">
                  <c:v>0.33500000000000002</c:v>
                </c:pt>
                <c:pt idx="38">
                  <c:v>0.34</c:v>
                </c:pt>
                <c:pt idx="39">
                  <c:v>0.34499999999999997</c:v>
                </c:pt>
                <c:pt idx="40">
                  <c:v>0.35</c:v>
                </c:pt>
                <c:pt idx="41">
                  <c:v>0.35499999999999998</c:v>
                </c:pt>
                <c:pt idx="42">
                  <c:v>0.36</c:v>
                </c:pt>
                <c:pt idx="43">
                  <c:v>0.36499999999999999</c:v>
                </c:pt>
                <c:pt idx="44">
                  <c:v>0.37</c:v>
                </c:pt>
                <c:pt idx="45">
                  <c:v>0.375</c:v>
                </c:pt>
                <c:pt idx="46">
                  <c:v>0.38</c:v>
                </c:pt>
                <c:pt idx="47">
                  <c:v>0.38500000000000001</c:v>
                </c:pt>
                <c:pt idx="48">
                  <c:v>0.39</c:v>
                </c:pt>
                <c:pt idx="49">
                  <c:v>0.39500000000000002</c:v>
                </c:pt>
                <c:pt idx="50">
                  <c:v>0.4</c:v>
                </c:pt>
                <c:pt idx="51">
                  <c:v>0.40500000000000003</c:v>
                </c:pt>
                <c:pt idx="52">
                  <c:v>0.41</c:v>
                </c:pt>
                <c:pt idx="53">
                  <c:v>0.41499999999999998</c:v>
                </c:pt>
                <c:pt idx="54">
                  <c:v>0.42</c:v>
                </c:pt>
                <c:pt idx="55">
                  <c:v>0.42499999999999999</c:v>
                </c:pt>
                <c:pt idx="56">
                  <c:v>0.43</c:v>
                </c:pt>
                <c:pt idx="57">
                  <c:v>0.435</c:v>
                </c:pt>
                <c:pt idx="58">
                  <c:v>0.44</c:v>
                </c:pt>
                <c:pt idx="59">
                  <c:v>0.44500000000000001</c:v>
                </c:pt>
              </c:numCache>
            </c:numRef>
          </c:xVal>
          <c:yVal>
            <c:numRef>
              <c:f>'O3 model, D=48, K=100'!$G$2:$G$61</c:f>
              <c:numCache>
                <c:formatCode>0.00E+00</c:formatCode>
                <c:ptCount val="60"/>
                <c:pt idx="1">
                  <c:v>7.5251574001011724E-4</c:v>
                </c:pt>
                <c:pt idx="2">
                  <c:v>8.7937280000005482E-4</c:v>
                </c:pt>
                <c:pt idx="3">
                  <c:v>1.0344417399998909E-3</c:v>
                </c:pt>
                <c:pt idx="4">
                  <c:v>8.5633989999056505E-4</c:v>
                </c:pt>
                <c:pt idx="5">
                  <c:v>8.8019485999791115E-4</c:v>
                </c:pt>
                <c:pt idx="6">
                  <c:v>6.4841292000128393E-4</c:v>
                </c:pt>
                <c:pt idx="7">
                  <c:v>9.2259691999441087E-4</c:v>
                </c:pt>
                <c:pt idx="8">
                  <c:v>9.4927220000151549E-4</c:v>
                </c:pt>
                <c:pt idx="9">
                  <c:v>9.826382000088776E-4</c:v>
                </c:pt>
                <c:pt idx="10">
                  <c:v>1.0083059400090013E-3</c:v>
                </c:pt>
                <c:pt idx="11">
                  <c:v>1.0333673999829477E-3</c:v>
                </c:pt>
                <c:pt idx="12">
                  <c:v>1.0709475000147952E-3</c:v>
                </c:pt>
                <c:pt idx="13">
                  <c:v>1.1273483399909512E-3</c:v>
                </c:pt>
                <c:pt idx="14">
                  <c:v>1.2153422400018588E-3</c:v>
                </c:pt>
                <c:pt idx="15">
                  <c:v>7.7531383999573868E-4</c:v>
                </c:pt>
                <c:pt idx="16">
                  <c:v>1.1658548000115221E-3</c:v>
                </c:pt>
                <c:pt idx="17">
                  <c:v>1.1450202999974178E-3</c:v>
                </c:pt>
                <c:pt idx="18">
                  <c:v>1.2217075799902933E-3</c:v>
                </c:pt>
                <c:pt idx="19">
                  <c:v>7.469199799992048E-4</c:v>
                </c:pt>
                <c:pt idx="20">
                  <c:v>1.3332386800124485E-3</c:v>
                </c:pt>
                <c:pt idx="21">
                  <c:v>1.3376613200000154E-3</c:v>
                </c:pt>
                <c:pt idx="22">
                  <c:v>1.3349559399911104E-3</c:v>
                </c:pt>
                <c:pt idx="23">
                  <c:v>1.3466213000024028E-3</c:v>
                </c:pt>
                <c:pt idx="24">
                  <c:v>1.8360147399976139E-3</c:v>
                </c:pt>
                <c:pt idx="25">
                  <c:v>6.2326862000361362E-4</c:v>
                </c:pt>
                <c:pt idx="26">
                  <c:v>1.1696304200059504E-3</c:v>
                </c:pt>
                <c:pt idx="27">
                  <c:v>1.8371016399898654E-3</c:v>
                </c:pt>
                <c:pt idx="28">
                  <c:v>1.3255118000099475E-3</c:v>
                </c:pt>
                <c:pt idx="29">
                  <c:v>1.3045718799897788E-3</c:v>
                </c:pt>
                <c:pt idx="30">
                  <c:v>1.7051925000011166E-3</c:v>
                </c:pt>
                <c:pt idx="31">
                  <c:v>1.6062580199926997E-3</c:v>
                </c:pt>
                <c:pt idx="32">
                  <c:v>1.9447116400117519E-3</c:v>
                </c:pt>
                <c:pt idx="33">
                  <c:v>2.2450185599875972E-3</c:v>
                </c:pt>
                <c:pt idx="34">
                  <c:v>1.3019062240005029E-2</c:v>
                </c:pt>
                <c:pt idx="35">
                  <c:v>2.6551859740009374E-2</c:v>
                </c:pt>
                <c:pt idx="36">
                  <c:v>3.4675897879998779E-2</c:v>
                </c:pt>
                <c:pt idx="37">
                  <c:v>4.1970338959984553E-2</c:v>
                </c:pt>
                <c:pt idx="38">
                  <c:v>4.8240740300009535E-2</c:v>
                </c:pt>
                <c:pt idx="39">
                  <c:v>5.3601955020000085E-2</c:v>
                </c:pt>
                <c:pt idx="40">
                  <c:v>5.9789720119995893E-2</c:v>
                </c:pt>
                <c:pt idx="41">
                  <c:v>6.4983605140000955E-2</c:v>
                </c:pt>
                <c:pt idx="42">
                  <c:v>7.039553465999486E-2</c:v>
                </c:pt>
                <c:pt idx="43">
                  <c:v>7.5461108399998908E-2</c:v>
                </c:pt>
                <c:pt idx="44">
                  <c:v>8.0374967900009794E-2</c:v>
                </c:pt>
                <c:pt idx="45">
                  <c:v>8.4708671739996896E-2</c:v>
                </c:pt>
                <c:pt idx="46">
                  <c:v>8.9193328579994985E-2</c:v>
                </c:pt>
                <c:pt idx="47">
                  <c:v>9.4786147040015672E-2</c:v>
                </c:pt>
                <c:pt idx="48">
                  <c:v>9.9567091299990113E-2</c:v>
                </c:pt>
                <c:pt idx="49">
                  <c:v>0.1037775306399923</c:v>
                </c:pt>
                <c:pt idx="50">
                  <c:v>0.10904722905999965</c:v>
                </c:pt>
                <c:pt idx="51">
                  <c:v>0.11362417090001732</c:v>
                </c:pt>
                <c:pt idx="52">
                  <c:v>0.11811480855998933</c:v>
                </c:pt>
                <c:pt idx="53">
                  <c:v>0.12293603005999454</c:v>
                </c:pt>
                <c:pt idx="54">
                  <c:v>0.12775614980000671</c:v>
                </c:pt>
                <c:pt idx="55">
                  <c:v>0.13175236980000882</c:v>
                </c:pt>
                <c:pt idx="56">
                  <c:v>0.13567557307998512</c:v>
                </c:pt>
                <c:pt idx="57">
                  <c:v>0.14116157458001752</c:v>
                </c:pt>
                <c:pt idx="58">
                  <c:v>0.14605990520000209</c:v>
                </c:pt>
                <c:pt idx="59">
                  <c:v>0.15050512039997951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448-46F6-BE40-CD0AEA4AE340}"/>
            </c:ext>
          </c:extLst>
        </c:ser>
        <c:ser>
          <c:idx val="2"/>
          <c:order val="2"/>
          <c:tx>
            <c:strRef>
              <c:f>'O3 model, D=48, K=100'!$C$1</c:f>
              <c:strCache>
                <c:ptCount val="1"/>
                <c:pt idx="0">
                  <c:v>β=1.0, n finite-difference method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'O3 model, D=48, K=100'!$A$2:$A$61</c:f>
              <c:numCache>
                <c:formatCode>0.000_ </c:formatCode>
                <c:ptCount val="60"/>
                <c:pt idx="0">
                  <c:v>0.4</c:v>
                </c:pt>
                <c:pt idx="1">
                  <c:v>0.40500000000000003</c:v>
                </c:pt>
                <c:pt idx="2">
                  <c:v>0.41</c:v>
                </c:pt>
                <c:pt idx="3">
                  <c:v>0.41499999999999998</c:v>
                </c:pt>
                <c:pt idx="4">
                  <c:v>0.42</c:v>
                </c:pt>
                <c:pt idx="5">
                  <c:v>0.42499999999999999</c:v>
                </c:pt>
                <c:pt idx="6">
                  <c:v>0.43</c:v>
                </c:pt>
                <c:pt idx="7">
                  <c:v>0.435</c:v>
                </c:pt>
                <c:pt idx="8">
                  <c:v>0.44</c:v>
                </c:pt>
                <c:pt idx="9">
                  <c:v>0.44500000000000001</c:v>
                </c:pt>
                <c:pt idx="10">
                  <c:v>0.45</c:v>
                </c:pt>
                <c:pt idx="11">
                  <c:v>0.45500000000000002</c:v>
                </c:pt>
                <c:pt idx="12">
                  <c:v>0.46</c:v>
                </c:pt>
                <c:pt idx="13">
                  <c:v>0.46500000000000002</c:v>
                </c:pt>
                <c:pt idx="14">
                  <c:v>0.47</c:v>
                </c:pt>
                <c:pt idx="15">
                  <c:v>0.47499999999999998</c:v>
                </c:pt>
                <c:pt idx="16">
                  <c:v>0.48</c:v>
                </c:pt>
                <c:pt idx="17">
                  <c:v>0.48499999999999999</c:v>
                </c:pt>
                <c:pt idx="18">
                  <c:v>0.49</c:v>
                </c:pt>
                <c:pt idx="19">
                  <c:v>0.495</c:v>
                </c:pt>
                <c:pt idx="20">
                  <c:v>0.5</c:v>
                </c:pt>
                <c:pt idx="21">
                  <c:v>0.505</c:v>
                </c:pt>
                <c:pt idx="22">
                  <c:v>0.51</c:v>
                </c:pt>
                <c:pt idx="23">
                  <c:v>0.51500000000000001</c:v>
                </c:pt>
                <c:pt idx="24">
                  <c:v>0.52</c:v>
                </c:pt>
                <c:pt idx="25">
                  <c:v>0.52500000000000002</c:v>
                </c:pt>
                <c:pt idx="26">
                  <c:v>0.53</c:v>
                </c:pt>
                <c:pt idx="27">
                  <c:v>0.53500000000000003</c:v>
                </c:pt>
                <c:pt idx="28">
                  <c:v>0.54</c:v>
                </c:pt>
                <c:pt idx="29">
                  <c:v>0.54500000000000004</c:v>
                </c:pt>
                <c:pt idx="30">
                  <c:v>0.55000000000000004</c:v>
                </c:pt>
                <c:pt idx="31">
                  <c:v>0.55500000000000005</c:v>
                </c:pt>
                <c:pt idx="32">
                  <c:v>0.56000000000000005</c:v>
                </c:pt>
                <c:pt idx="33">
                  <c:v>0.56499999999999995</c:v>
                </c:pt>
                <c:pt idx="34">
                  <c:v>0.56999999999999995</c:v>
                </c:pt>
                <c:pt idx="35">
                  <c:v>0.57499999999999996</c:v>
                </c:pt>
                <c:pt idx="36">
                  <c:v>0.57999999999999996</c:v>
                </c:pt>
                <c:pt idx="37">
                  <c:v>0.58499999999999996</c:v>
                </c:pt>
                <c:pt idx="38">
                  <c:v>0.59</c:v>
                </c:pt>
                <c:pt idx="39">
                  <c:v>0.59499999999999997</c:v>
                </c:pt>
                <c:pt idx="40">
                  <c:v>0.6</c:v>
                </c:pt>
                <c:pt idx="41">
                  <c:v>0.60499999999999998</c:v>
                </c:pt>
                <c:pt idx="42">
                  <c:v>0.61</c:v>
                </c:pt>
                <c:pt idx="43">
                  <c:v>0.61499999999999999</c:v>
                </c:pt>
                <c:pt idx="44">
                  <c:v>0.62</c:v>
                </c:pt>
                <c:pt idx="45">
                  <c:v>0.625</c:v>
                </c:pt>
                <c:pt idx="46">
                  <c:v>0.63</c:v>
                </c:pt>
                <c:pt idx="47">
                  <c:v>0.63500000000000001</c:v>
                </c:pt>
                <c:pt idx="48">
                  <c:v>0.64</c:v>
                </c:pt>
                <c:pt idx="49">
                  <c:v>0.64500000000000002</c:v>
                </c:pt>
                <c:pt idx="50">
                  <c:v>0.65</c:v>
                </c:pt>
                <c:pt idx="51">
                  <c:v>0.65500000000000003</c:v>
                </c:pt>
                <c:pt idx="52">
                  <c:v>0.66</c:v>
                </c:pt>
                <c:pt idx="53">
                  <c:v>0.66500000000000004</c:v>
                </c:pt>
                <c:pt idx="54">
                  <c:v>0.67</c:v>
                </c:pt>
                <c:pt idx="55">
                  <c:v>0.67500000000000004</c:v>
                </c:pt>
                <c:pt idx="56">
                  <c:v>0.68</c:v>
                </c:pt>
                <c:pt idx="57">
                  <c:v>0.68500000000000005</c:v>
                </c:pt>
                <c:pt idx="58">
                  <c:v>0.69</c:v>
                </c:pt>
                <c:pt idx="59">
                  <c:v>0.69499999999999995</c:v>
                </c:pt>
              </c:numCache>
            </c:numRef>
          </c:xVal>
          <c:yVal>
            <c:numRef>
              <c:f>'O3 model, D=48, K=100'!$C$2:$C$61</c:f>
              <c:numCache>
                <c:formatCode>0.00E+00</c:formatCode>
                <c:ptCount val="60"/>
                <c:pt idx="1">
                  <c:v>2.840857399988292E-4</c:v>
                </c:pt>
                <c:pt idx="2">
                  <c:v>3.1257212000923893E-4</c:v>
                </c:pt>
                <c:pt idx="3">
                  <c:v>2.6768209999694626E-4</c:v>
                </c:pt>
                <c:pt idx="4">
                  <c:v>3.2597039999471251E-4</c:v>
                </c:pt>
                <c:pt idx="5">
                  <c:v>3.9183090000394184E-4</c:v>
                </c:pt>
                <c:pt idx="6">
                  <c:v>3.5080760000250034E-4</c:v>
                </c:pt>
                <c:pt idx="7">
                  <c:v>3.5810265999192093E-4</c:v>
                </c:pt>
                <c:pt idx="8">
                  <c:v>3.373780400051093E-4</c:v>
                </c:pt>
                <c:pt idx="9">
                  <c:v>3.9264514000159035E-4</c:v>
                </c:pt>
                <c:pt idx="10">
                  <c:v>3.8583843999795387E-4</c:v>
                </c:pt>
                <c:pt idx="11">
                  <c:v>3.6097132000145716E-4</c:v>
                </c:pt>
                <c:pt idx="12">
                  <c:v>4.0265041999498725E-4</c:v>
                </c:pt>
                <c:pt idx="13">
                  <c:v>-1.6569008000066874E-4</c:v>
                </c:pt>
                <c:pt idx="14">
                  <c:v>3.9882416000836381E-4</c:v>
                </c:pt>
                <c:pt idx="15">
                  <c:v>4.2782231999272075E-4</c:v>
                </c:pt>
                <c:pt idx="16">
                  <c:v>4.4482608000384578E-4</c:v>
                </c:pt>
                <c:pt idx="17">
                  <c:v>2.3059346000442438E-4</c:v>
                </c:pt>
                <c:pt idx="18">
                  <c:v>4.2660031999153209E-4</c:v>
                </c:pt>
                <c:pt idx="19">
                  <c:v>3.6742944000689416E-4</c:v>
                </c:pt>
                <c:pt idx="20">
                  <c:v>5.1442573999471676E-4</c:v>
                </c:pt>
                <c:pt idx="21">
                  <c:v>5.1963074000349564E-4</c:v>
                </c:pt>
                <c:pt idx="22">
                  <c:v>5.6371919999742505E-4</c:v>
                </c:pt>
                <c:pt idx="23">
                  <c:v>5.9867871999852386E-4</c:v>
                </c:pt>
                <c:pt idx="24">
                  <c:v>5.7096036000236995E-4</c:v>
                </c:pt>
                <c:pt idx="25">
                  <c:v>7.2190890000323128E-4</c:v>
                </c:pt>
                <c:pt idx="26">
                  <c:v>4.7617617999762231E-4</c:v>
                </c:pt>
                <c:pt idx="27">
                  <c:v>7.2354005999919415E-4</c:v>
                </c:pt>
                <c:pt idx="28">
                  <c:v>8.37036799994361E-4</c:v>
                </c:pt>
                <c:pt idx="29">
                  <c:v>4.765460000055728E-4</c:v>
                </c:pt>
                <c:pt idx="30">
                  <c:v>5.4324347000034249E-3</c:v>
                </c:pt>
                <c:pt idx="31">
                  <c:v>2.5675658239998598E-2</c:v>
                </c:pt>
                <c:pt idx="32">
                  <c:v>3.8345840879994118E-2</c:v>
                </c:pt>
                <c:pt idx="33">
                  <c:v>4.8013290240002025E-2</c:v>
                </c:pt>
                <c:pt idx="34">
                  <c:v>5.6565440180000821E-2</c:v>
                </c:pt>
                <c:pt idx="35">
                  <c:v>6.4758759420002698E-2</c:v>
                </c:pt>
                <c:pt idx="36">
                  <c:v>7.1441859059995158E-2</c:v>
                </c:pt>
                <c:pt idx="37">
                  <c:v>7.7963708920003524E-2</c:v>
                </c:pt>
                <c:pt idx="38">
                  <c:v>8.5136073580005453E-2</c:v>
                </c:pt>
                <c:pt idx="39">
                  <c:v>9.1204799180000157E-2</c:v>
                </c:pt>
                <c:pt idx="40">
                  <c:v>9.661574209999238E-2</c:v>
                </c:pt>
                <c:pt idx="41">
                  <c:v>0.10315643300000667</c:v>
                </c:pt>
                <c:pt idx="42">
                  <c:v>0.10936245509999266</c:v>
                </c:pt>
                <c:pt idx="43">
                  <c:v>0.11517728220000735</c:v>
                </c:pt>
                <c:pt idx="44">
                  <c:v>0.12077901070000052</c:v>
                </c:pt>
                <c:pt idx="45">
                  <c:v>0.12642843801999859</c:v>
                </c:pt>
                <c:pt idx="46">
                  <c:v>0.13220720767999061</c:v>
                </c:pt>
                <c:pt idx="47">
                  <c:v>0.13746576724000803</c:v>
                </c:pt>
                <c:pt idx="48">
                  <c:v>0.14310897281999399</c:v>
                </c:pt>
                <c:pt idx="49">
                  <c:v>0.14840253062000638</c:v>
                </c:pt>
                <c:pt idx="50">
                  <c:v>0.1534733411799992</c:v>
                </c:pt>
                <c:pt idx="51">
                  <c:v>0.15950844419999596</c:v>
                </c:pt>
                <c:pt idx="52">
                  <c:v>0.16506886735999635</c:v>
                </c:pt>
                <c:pt idx="53">
                  <c:v>0.17006909284000823</c:v>
                </c:pt>
                <c:pt idx="54">
                  <c:v>0.17538614295999883</c:v>
                </c:pt>
                <c:pt idx="55">
                  <c:v>0.18058453345999298</c:v>
                </c:pt>
                <c:pt idx="56">
                  <c:v>0.18625304278000449</c:v>
                </c:pt>
                <c:pt idx="57">
                  <c:v>0.19147512457999821</c:v>
                </c:pt>
                <c:pt idx="58">
                  <c:v>0.19675403242000319</c:v>
                </c:pt>
                <c:pt idx="59">
                  <c:v>0.20140829229999807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448-46F6-BE40-CD0AEA4AE3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02761775"/>
        <c:axId val="2002762607"/>
      </c:scatterChart>
      <c:valAx>
        <c:axId val="2002761775"/>
        <c:scaling>
          <c:orientation val="minMax"/>
          <c:max val="0.70000000000000007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02762607"/>
        <c:crosses val="autoZero"/>
        <c:crossBetween val="midCat"/>
        <c:majorUnit val="0.1"/>
      </c:valAx>
      <c:valAx>
        <c:axId val="2002762607"/>
        <c:scaling>
          <c:orientation val="minMax"/>
          <c:max val="0.1400000000000000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_ 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02761775"/>
        <c:crosses val="autoZero"/>
        <c:crossBetween val="midCat"/>
        <c:majorUnit val="2.0000000000000004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'μ=0,D48,K100,e'!$C$1</c:f>
              <c:strCache>
                <c:ptCount val="1"/>
                <c:pt idx="0">
                  <c:v>internal energy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'μ=0,D48,K100,e'!$A$2:$A$41</c:f>
              <c:numCache>
                <c:formatCode>General</c:formatCode>
                <c:ptCount val="40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  <c:pt idx="10">
                  <c:v>1.1000000000000001</c:v>
                </c:pt>
                <c:pt idx="11">
                  <c:v>1.2</c:v>
                </c:pt>
                <c:pt idx="12">
                  <c:v>1.3</c:v>
                </c:pt>
                <c:pt idx="13">
                  <c:v>1.4</c:v>
                </c:pt>
                <c:pt idx="14">
                  <c:v>1.5</c:v>
                </c:pt>
                <c:pt idx="15">
                  <c:v>1.6</c:v>
                </c:pt>
                <c:pt idx="16">
                  <c:v>1.7</c:v>
                </c:pt>
                <c:pt idx="17">
                  <c:v>1.8</c:v>
                </c:pt>
                <c:pt idx="18">
                  <c:v>1.9</c:v>
                </c:pt>
                <c:pt idx="19">
                  <c:v>2</c:v>
                </c:pt>
                <c:pt idx="20">
                  <c:v>2.1</c:v>
                </c:pt>
                <c:pt idx="21">
                  <c:v>2.2000000000000002</c:v>
                </c:pt>
                <c:pt idx="22">
                  <c:v>2.2999999999999998</c:v>
                </c:pt>
                <c:pt idx="23">
                  <c:v>2.4</c:v>
                </c:pt>
                <c:pt idx="24">
                  <c:v>2.5</c:v>
                </c:pt>
                <c:pt idx="25">
                  <c:v>2.6</c:v>
                </c:pt>
                <c:pt idx="26">
                  <c:v>2.7</c:v>
                </c:pt>
                <c:pt idx="27">
                  <c:v>2.8</c:v>
                </c:pt>
                <c:pt idx="28">
                  <c:v>2.9</c:v>
                </c:pt>
                <c:pt idx="29">
                  <c:v>3</c:v>
                </c:pt>
                <c:pt idx="30">
                  <c:v>3.1</c:v>
                </c:pt>
                <c:pt idx="31">
                  <c:v>3.2</c:v>
                </c:pt>
                <c:pt idx="32">
                  <c:v>3.3</c:v>
                </c:pt>
                <c:pt idx="33">
                  <c:v>3.4</c:v>
                </c:pt>
                <c:pt idx="34">
                  <c:v>3.5</c:v>
                </c:pt>
                <c:pt idx="35">
                  <c:v>3.6</c:v>
                </c:pt>
                <c:pt idx="36">
                  <c:v>3.7</c:v>
                </c:pt>
                <c:pt idx="37">
                  <c:v>3.8</c:v>
                </c:pt>
                <c:pt idx="38">
                  <c:v>3.9</c:v>
                </c:pt>
                <c:pt idx="39">
                  <c:v>4</c:v>
                </c:pt>
              </c:numCache>
            </c:numRef>
          </c:xVal>
          <c:yVal>
            <c:numRef>
              <c:f>'μ=0,D48,K100,e'!$C$2:$C$41</c:f>
              <c:numCache>
                <c:formatCode>0.00E+00</c:formatCode>
                <c:ptCount val="40"/>
                <c:pt idx="0">
                  <c:v>3.8664593721270002</c:v>
                </c:pt>
                <c:pt idx="1">
                  <c:v>3.7316776872349999</c:v>
                </c:pt>
                <c:pt idx="2">
                  <c:v>3.59442751423</c:v>
                </c:pt>
                <c:pt idx="3">
                  <c:v>3.4535095933809998</c:v>
                </c:pt>
                <c:pt idx="4">
                  <c:v>3.3077723416549998</c:v>
                </c:pt>
                <c:pt idx="5">
                  <c:v>3.1561484038919998</c:v>
                </c:pt>
                <c:pt idx="6">
                  <c:v>2.9977305753839998</c:v>
                </c:pt>
                <c:pt idx="7">
                  <c:v>2.831908435316</c:v>
                </c:pt>
                <c:pt idx="8">
                  <c:v>2.6585617829160002</c:v>
                </c:pt>
                <c:pt idx="9">
                  <c:v>2.4782464706380001</c:v>
                </c:pt>
                <c:pt idx="10">
                  <c:v>2.2921427940219998</c:v>
                </c:pt>
                <c:pt idx="11">
                  <c:v>2.1045098580000001</c:v>
                </c:pt>
                <c:pt idx="12">
                  <c:v>1.9202154445570001</c:v>
                </c:pt>
                <c:pt idx="13">
                  <c:v>1.7467288563009999</c:v>
                </c:pt>
                <c:pt idx="14">
                  <c:v>1.590420468492</c:v>
                </c:pt>
                <c:pt idx="15">
                  <c:v>1.4560067101859999</c:v>
                </c:pt>
                <c:pt idx="16">
                  <c:v>1.3420186129389999</c:v>
                </c:pt>
                <c:pt idx="17">
                  <c:v>1.247436149201</c:v>
                </c:pt>
                <c:pt idx="18">
                  <c:v>1.1679441248039999</c:v>
                </c:pt>
                <c:pt idx="19">
                  <c:v>1.098808862007</c:v>
                </c:pt>
                <c:pt idx="20">
                  <c:v>1.0371170951790001</c:v>
                </c:pt>
                <c:pt idx="21">
                  <c:v>0.98344401761239997</c:v>
                </c:pt>
                <c:pt idx="22">
                  <c:v>0.93507920833530001</c:v>
                </c:pt>
                <c:pt idx="23">
                  <c:v>0.89377758571410004</c:v>
                </c:pt>
                <c:pt idx="24">
                  <c:v>0.85467894339170003</c:v>
                </c:pt>
                <c:pt idx="25">
                  <c:v>0.81941343916940002</c:v>
                </c:pt>
                <c:pt idx="26">
                  <c:v>0.78728906904679996</c:v>
                </c:pt>
                <c:pt idx="27">
                  <c:v>0.75733747497360004</c:v>
                </c:pt>
                <c:pt idx="28">
                  <c:v>0.72969547906889998</c:v>
                </c:pt>
                <c:pt idx="29">
                  <c:v>0.70398617294779997</c:v>
                </c:pt>
                <c:pt idx="30">
                  <c:v>0.68000794042979995</c:v>
                </c:pt>
                <c:pt idx="31">
                  <c:v>0.658012789017</c:v>
                </c:pt>
                <c:pt idx="32">
                  <c:v>0.63638195729930003</c:v>
                </c:pt>
                <c:pt idx="33">
                  <c:v>0.61638873534430005</c:v>
                </c:pt>
                <c:pt idx="34">
                  <c:v>0.59371900397230004</c:v>
                </c:pt>
                <c:pt idx="35">
                  <c:v>0.57631474964420004</c:v>
                </c:pt>
                <c:pt idx="36">
                  <c:v>0.55992973783190003</c:v>
                </c:pt>
                <c:pt idx="37">
                  <c:v>0.54449780291310002</c:v>
                </c:pt>
                <c:pt idx="38">
                  <c:v>0.5299213460951</c:v>
                </c:pt>
                <c:pt idx="39">
                  <c:v>0.51613172227430004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B44-4079-AB1A-244F523CBF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9545599"/>
        <c:axId val="469546431"/>
      </c:scatterChart>
      <c:scatterChart>
        <c:scatterStyle val="smoothMarker"/>
        <c:varyColors val="0"/>
        <c:ser>
          <c:idx val="1"/>
          <c:order val="1"/>
          <c:tx>
            <c:strRef>
              <c:f>'mu=0, internal energy'!$AB$1</c:f>
              <c:strCache>
                <c:ptCount val="1"/>
                <c:pt idx="0">
                  <c:v>strong coupling expansion</c:v>
                </c:pt>
              </c:strCache>
            </c:strRef>
          </c:tx>
          <c:spPr>
            <a:ln w="254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'mu=0, internal energy'!$Z$2:$Z$201</c:f>
              <c:numCache>
                <c:formatCode>General</c:formatCode>
                <c:ptCount val="200"/>
                <c:pt idx="0">
                  <c:v>0.02</c:v>
                </c:pt>
                <c:pt idx="1">
                  <c:v>0.04</c:v>
                </c:pt>
                <c:pt idx="2">
                  <c:v>0.06</c:v>
                </c:pt>
                <c:pt idx="3">
                  <c:v>0.08</c:v>
                </c:pt>
                <c:pt idx="4">
                  <c:v>0.1</c:v>
                </c:pt>
                <c:pt idx="5">
                  <c:v>0.12</c:v>
                </c:pt>
                <c:pt idx="6">
                  <c:v>0.14000000000000001</c:v>
                </c:pt>
                <c:pt idx="7">
                  <c:v>0.16</c:v>
                </c:pt>
                <c:pt idx="8">
                  <c:v>0.18</c:v>
                </c:pt>
                <c:pt idx="9">
                  <c:v>0.2</c:v>
                </c:pt>
                <c:pt idx="10">
                  <c:v>0.22</c:v>
                </c:pt>
                <c:pt idx="11">
                  <c:v>0.24</c:v>
                </c:pt>
                <c:pt idx="12">
                  <c:v>0.26</c:v>
                </c:pt>
                <c:pt idx="13">
                  <c:v>0.28000000000000003</c:v>
                </c:pt>
                <c:pt idx="14">
                  <c:v>0.3</c:v>
                </c:pt>
                <c:pt idx="15">
                  <c:v>0.32</c:v>
                </c:pt>
                <c:pt idx="16">
                  <c:v>0.34</c:v>
                </c:pt>
                <c:pt idx="17">
                  <c:v>0.36</c:v>
                </c:pt>
                <c:pt idx="18">
                  <c:v>0.38</c:v>
                </c:pt>
                <c:pt idx="19">
                  <c:v>0.4</c:v>
                </c:pt>
                <c:pt idx="20">
                  <c:v>0.42</c:v>
                </c:pt>
                <c:pt idx="21">
                  <c:v>0.44</c:v>
                </c:pt>
                <c:pt idx="22">
                  <c:v>0.46</c:v>
                </c:pt>
                <c:pt idx="23">
                  <c:v>0.48</c:v>
                </c:pt>
                <c:pt idx="24">
                  <c:v>0.5</c:v>
                </c:pt>
                <c:pt idx="25">
                  <c:v>0.52</c:v>
                </c:pt>
                <c:pt idx="26">
                  <c:v>0.54</c:v>
                </c:pt>
                <c:pt idx="27">
                  <c:v>0.56000000000000005</c:v>
                </c:pt>
                <c:pt idx="28">
                  <c:v>0.57999999999999996</c:v>
                </c:pt>
                <c:pt idx="29">
                  <c:v>0.6</c:v>
                </c:pt>
                <c:pt idx="30">
                  <c:v>0.62</c:v>
                </c:pt>
                <c:pt idx="31">
                  <c:v>0.64</c:v>
                </c:pt>
                <c:pt idx="32">
                  <c:v>0.66</c:v>
                </c:pt>
                <c:pt idx="33">
                  <c:v>0.68</c:v>
                </c:pt>
                <c:pt idx="34">
                  <c:v>0.7</c:v>
                </c:pt>
                <c:pt idx="35">
                  <c:v>0.72</c:v>
                </c:pt>
                <c:pt idx="36">
                  <c:v>0.74</c:v>
                </c:pt>
                <c:pt idx="37">
                  <c:v>0.76</c:v>
                </c:pt>
                <c:pt idx="38">
                  <c:v>0.78</c:v>
                </c:pt>
                <c:pt idx="39">
                  <c:v>0.8</c:v>
                </c:pt>
                <c:pt idx="40">
                  <c:v>0.82</c:v>
                </c:pt>
                <c:pt idx="41">
                  <c:v>0.84</c:v>
                </c:pt>
                <c:pt idx="42">
                  <c:v>0.86</c:v>
                </c:pt>
                <c:pt idx="43">
                  <c:v>0.88</c:v>
                </c:pt>
                <c:pt idx="44">
                  <c:v>0.9</c:v>
                </c:pt>
                <c:pt idx="45">
                  <c:v>0.92</c:v>
                </c:pt>
                <c:pt idx="46">
                  <c:v>0.94</c:v>
                </c:pt>
                <c:pt idx="47">
                  <c:v>0.96</c:v>
                </c:pt>
                <c:pt idx="48">
                  <c:v>0.98</c:v>
                </c:pt>
                <c:pt idx="49">
                  <c:v>1</c:v>
                </c:pt>
                <c:pt idx="50">
                  <c:v>1.02</c:v>
                </c:pt>
                <c:pt idx="51">
                  <c:v>1.04</c:v>
                </c:pt>
                <c:pt idx="52">
                  <c:v>1.06</c:v>
                </c:pt>
                <c:pt idx="53">
                  <c:v>1.08</c:v>
                </c:pt>
                <c:pt idx="54">
                  <c:v>1.1000000000000001</c:v>
                </c:pt>
                <c:pt idx="55">
                  <c:v>1.1200000000000001</c:v>
                </c:pt>
                <c:pt idx="56">
                  <c:v>1.1399999999999999</c:v>
                </c:pt>
                <c:pt idx="57">
                  <c:v>1.1599999999999999</c:v>
                </c:pt>
                <c:pt idx="58">
                  <c:v>1.18</c:v>
                </c:pt>
                <c:pt idx="59">
                  <c:v>1.2</c:v>
                </c:pt>
                <c:pt idx="60">
                  <c:v>1.22</c:v>
                </c:pt>
                <c:pt idx="61">
                  <c:v>1.24</c:v>
                </c:pt>
                <c:pt idx="62">
                  <c:v>1.26</c:v>
                </c:pt>
                <c:pt idx="63">
                  <c:v>1.28</c:v>
                </c:pt>
                <c:pt idx="64">
                  <c:v>1.3</c:v>
                </c:pt>
                <c:pt idx="65">
                  <c:v>1.32</c:v>
                </c:pt>
                <c:pt idx="66">
                  <c:v>1.34</c:v>
                </c:pt>
                <c:pt idx="67">
                  <c:v>1.36</c:v>
                </c:pt>
                <c:pt idx="68">
                  <c:v>1.38</c:v>
                </c:pt>
                <c:pt idx="69">
                  <c:v>1.4</c:v>
                </c:pt>
                <c:pt idx="70">
                  <c:v>1.42</c:v>
                </c:pt>
                <c:pt idx="71">
                  <c:v>1.44</c:v>
                </c:pt>
                <c:pt idx="72">
                  <c:v>1.46</c:v>
                </c:pt>
                <c:pt idx="73">
                  <c:v>1.48</c:v>
                </c:pt>
                <c:pt idx="74">
                  <c:v>1.5</c:v>
                </c:pt>
                <c:pt idx="75">
                  <c:v>1.52</c:v>
                </c:pt>
                <c:pt idx="76">
                  <c:v>1.54</c:v>
                </c:pt>
                <c:pt idx="77">
                  <c:v>1.56</c:v>
                </c:pt>
                <c:pt idx="78">
                  <c:v>1.58</c:v>
                </c:pt>
                <c:pt idx="79">
                  <c:v>1.6</c:v>
                </c:pt>
                <c:pt idx="80">
                  <c:v>1.62</c:v>
                </c:pt>
                <c:pt idx="81">
                  <c:v>1.64</c:v>
                </c:pt>
                <c:pt idx="82">
                  <c:v>1.66</c:v>
                </c:pt>
                <c:pt idx="83">
                  <c:v>1.68</c:v>
                </c:pt>
                <c:pt idx="84">
                  <c:v>1.7</c:v>
                </c:pt>
                <c:pt idx="85">
                  <c:v>1.72</c:v>
                </c:pt>
                <c:pt idx="86">
                  <c:v>1.74</c:v>
                </c:pt>
                <c:pt idx="87">
                  <c:v>1.76</c:v>
                </c:pt>
                <c:pt idx="88">
                  <c:v>1.78</c:v>
                </c:pt>
                <c:pt idx="89">
                  <c:v>1.8</c:v>
                </c:pt>
                <c:pt idx="90">
                  <c:v>1.82</c:v>
                </c:pt>
                <c:pt idx="91">
                  <c:v>1.84</c:v>
                </c:pt>
                <c:pt idx="92">
                  <c:v>1.86</c:v>
                </c:pt>
                <c:pt idx="93">
                  <c:v>1.88</c:v>
                </c:pt>
                <c:pt idx="94">
                  <c:v>1.9</c:v>
                </c:pt>
                <c:pt idx="95">
                  <c:v>1.92</c:v>
                </c:pt>
                <c:pt idx="96">
                  <c:v>1.94</c:v>
                </c:pt>
                <c:pt idx="97">
                  <c:v>1.96</c:v>
                </c:pt>
                <c:pt idx="98">
                  <c:v>1.98</c:v>
                </c:pt>
                <c:pt idx="99">
                  <c:v>2</c:v>
                </c:pt>
                <c:pt idx="100">
                  <c:v>2.02</c:v>
                </c:pt>
                <c:pt idx="101">
                  <c:v>2.04</c:v>
                </c:pt>
                <c:pt idx="102">
                  <c:v>2.06</c:v>
                </c:pt>
                <c:pt idx="103">
                  <c:v>2.08</c:v>
                </c:pt>
                <c:pt idx="104">
                  <c:v>2.1</c:v>
                </c:pt>
                <c:pt idx="105">
                  <c:v>2.12</c:v>
                </c:pt>
                <c:pt idx="106">
                  <c:v>2.14</c:v>
                </c:pt>
                <c:pt idx="107">
                  <c:v>2.16</c:v>
                </c:pt>
                <c:pt idx="108">
                  <c:v>2.1800000000000002</c:v>
                </c:pt>
                <c:pt idx="109">
                  <c:v>2.2000000000000002</c:v>
                </c:pt>
                <c:pt idx="110">
                  <c:v>2.2200000000000002</c:v>
                </c:pt>
                <c:pt idx="111">
                  <c:v>2.2400000000000002</c:v>
                </c:pt>
                <c:pt idx="112">
                  <c:v>2.2599999999999998</c:v>
                </c:pt>
                <c:pt idx="113">
                  <c:v>2.2799999999999998</c:v>
                </c:pt>
                <c:pt idx="114">
                  <c:v>2.2999999999999998</c:v>
                </c:pt>
                <c:pt idx="115">
                  <c:v>2.3199999999999998</c:v>
                </c:pt>
                <c:pt idx="116">
                  <c:v>2.34</c:v>
                </c:pt>
                <c:pt idx="117">
                  <c:v>2.36</c:v>
                </c:pt>
                <c:pt idx="118">
                  <c:v>2.38</c:v>
                </c:pt>
                <c:pt idx="119">
                  <c:v>2.4</c:v>
                </c:pt>
                <c:pt idx="120">
                  <c:v>2.42</c:v>
                </c:pt>
                <c:pt idx="121">
                  <c:v>2.44</c:v>
                </c:pt>
                <c:pt idx="122">
                  <c:v>2.46</c:v>
                </c:pt>
                <c:pt idx="123">
                  <c:v>2.48</c:v>
                </c:pt>
                <c:pt idx="124">
                  <c:v>2.5</c:v>
                </c:pt>
                <c:pt idx="125">
                  <c:v>2.52</c:v>
                </c:pt>
                <c:pt idx="126">
                  <c:v>2.54</c:v>
                </c:pt>
                <c:pt idx="127">
                  <c:v>2.56</c:v>
                </c:pt>
                <c:pt idx="128">
                  <c:v>2.58</c:v>
                </c:pt>
                <c:pt idx="129">
                  <c:v>2.6</c:v>
                </c:pt>
                <c:pt idx="130">
                  <c:v>2.62</c:v>
                </c:pt>
                <c:pt idx="131">
                  <c:v>2.64</c:v>
                </c:pt>
                <c:pt idx="132">
                  <c:v>2.66</c:v>
                </c:pt>
                <c:pt idx="133">
                  <c:v>2.68</c:v>
                </c:pt>
                <c:pt idx="134">
                  <c:v>2.7</c:v>
                </c:pt>
                <c:pt idx="135">
                  <c:v>2.72</c:v>
                </c:pt>
                <c:pt idx="136">
                  <c:v>2.74</c:v>
                </c:pt>
                <c:pt idx="137">
                  <c:v>2.76</c:v>
                </c:pt>
                <c:pt idx="138">
                  <c:v>2.78</c:v>
                </c:pt>
                <c:pt idx="139">
                  <c:v>2.8</c:v>
                </c:pt>
                <c:pt idx="140">
                  <c:v>2.82</c:v>
                </c:pt>
                <c:pt idx="141">
                  <c:v>2.84</c:v>
                </c:pt>
                <c:pt idx="142">
                  <c:v>2.86</c:v>
                </c:pt>
                <c:pt idx="143">
                  <c:v>2.88</c:v>
                </c:pt>
                <c:pt idx="144">
                  <c:v>2.9</c:v>
                </c:pt>
                <c:pt idx="145">
                  <c:v>2.92</c:v>
                </c:pt>
                <c:pt idx="146">
                  <c:v>2.94</c:v>
                </c:pt>
                <c:pt idx="147">
                  <c:v>2.96</c:v>
                </c:pt>
                <c:pt idx="148">
                  <c:v>2.98</c:v>
                </c:pt>
                <c:pt idx="149">
                  <c:v>3</c:v>
                </c:pt>
                <c:pt idx="150">
                  <c:v>3.02</c:v>
                </c:pt>
                <c:pt idx="151">
                  <c:v>3.04</c:v>
                </c:pt>
                <c:pt idx="152">
                  <c:v>3.06</c:v>
                </c:pt>
                <c:pt idx="153">
                  <c:v>3.08</c:v>
                </c:pt>
                <c:pt idx="154">
                  <c:v>3.1</c:v>
                </c:pt>
                <c:pt idx="155">
                  <c:v>3.12</c:v>
                </c:pt>
                <c:pt idx="156">
                  <c:v>3.14</c:v>
                </c:pt>
                <c:pt idx="157">
                  <c:v>3.16</c:v>
                </c:pt>
                <c:pt idx="158">
                  <c:v>3.18</c:v>
                </c:pt>
                <c:pt idx="159">
                  <c:v>3.2</c:v>
                </c:pt>
                <c:pt idx="160">
                  <c:v>3.22</c:v>
                </c:pt>
                <c:pt idx="161">
                  <c:v>3.24</c:v>
                </c:pt>
                <c:pt idx="162">
                  <c:v>3.26</c:v>
                </c:pt>
                <c:pt idx="163">
                  <c:v>3.28</c:v>
                </c:pt>
                <c:pt idx="164">
                  <c:v>3.3</c:v>
                </c:pt>
                <c:pt idx="165">
                  <c:v>3.32</c:v>
                </c:pt>
                <c:pt idx="166">
                  <c:v>3.34</c:v>
                </c:pt>
                <c:pt idx="167">
                  <c:v>3.36</c:v>
                </c:pt>
                <c:pt idx="168">
                  <c:v>3.38</c:v>
                </c:pt>
                <c:pt idx="169">
                  <c:v>3.4</c:v>
                </c:pt>
                <c:pt idx="170">
                  <c:v>3.42</c:v>
                </c:pt>
                <c:pt idx="171">
                  <c:v>3.44</c:v>
                </c:pt>
                <c:pt idx="172">
                  <c:v>3.46</c:v>
                </c:pt>
                <c:pt idx="173">
                  <c:v>3.48</c:v>
                </c:pt>
                <c:pt idx="174">
                  <c:v>3.5</c:v>
                </c:pt>
                <c:pt idx="175">
                  <c:v>3.52</c:v>
                </c:pt>
                <c:pt idx="176">
                  <c:v>3.54</c:v>
                </c:pt>
                <c:pt idx="177">
                  <c:v>3.56</c:v>
                </c:pt>
                <c:pt idx="178">
                  <c:v>3.58</c:v>
                </c:pt>
                <c:pt idx="179">
                  <c:v>3.6</c:v>
                </c:pt>
                <c:pt idx="180">
                  <c:v>3.62</c:v>
                </c:pt>
                <c:pt idx="181">
                  <c:v>3.64</c:v>
                </c:pt>
                <c:pt idx="182">
                  <c:v>3.66</c:v>
                </c:pt>
                <c:pt idx="183">
                  <c:v>3.68</c:v>
                </c:pt>
                <c:pt idx="184">
                  <c:v>3.7</c:v>
                </c:pt>
                <c:pt idx="185">
                  <c:v>3.72</c:v>
                </c:pt>
                <c:pt idx="186">
                  <c:v>3.74</c:v>
                </c:pt>
                <c:pt idx="187">
                  <c:v>3.76</c:v>
                </c:pt>
                <c:pt idx="188">
                  <c:v>3.78</c:v>
                </c:pt>
                <c:pt idx="189">
                  <c:v>3.8</c:v>
                </c:pt>
                <c:pt idx="190">
                  <c:v>3.82</c:v>
                </c:pt>
                <c:pt idx="191">
                  <c:v>3.84</c:v>
                </c:pt>
                <c:pt idx="192">
                  <c:v>3.86</c:v>
                </c:pt>
                <c:pt idx="193">
                  <c:v>3.88</c:v>
                </c:pt>
                <c:pt idx="194">
                  <c:v>3.9</c:v>
                </c:pt>
                <c:pt idx="195">
                  <c:v>3.92</c:v>
                </c:pt>
                <c:pt idx="196">
                  <c:v>3.94</c:v>
                </c:pt>
                <c:pt idx="197">
                  <c:v>3.96</c:v>
                </c:pt>
                <c:pt idx="198">
                  <c:v>3.98</c:v>
                </c:pt>
                <c:pt idx="199">
                  <c:v>4</c:v>
                </c:pt>
              </c:numCache>
            </c:numRef>
          </c:xVal>
          <c:yVal>
            <c:numRef>
              <c:f>'mu=0, internal energy'!$AB$2:$AB$102</c:f>
              <c:numCache>
                <c:formatCode>General</c:formatCode>
                <c:ptCount val="101"/>
                <c:pt idx="0">
                  <c:v>3.9733316741102005</c:v>
                </c:pt>
                <c:pt idx="1">
                  <c:v>3.9466533937491386</c:v>
                </c:pt>
                <c:pt idx="2">
                  <c:v>3.9199552087894958</c:v>
                </c:pt>
                <c:pt idx="3">
                  <c:v>3.8932271778200245</c:v>
                </c:pt>
                <c:pt idx="4">
                  <c:v>3.8664593725744494</c:v>
                </c:pt>
                <c:pt idx="5">
                  <c:v>3.8396418824439755</c:v>
                </c:pt>
                <c:pt idx="6">
                  <c:v>3.8127648191005408</c:v>
                </c:pt>
                <c:pt idx="7">
                  <c:v>3.7858183212556149</c:v>
                </c:pt>
                <c:pt idx="8">
                  <c:v>3.7587925595786387</c:v>
                </c:pt>
                <c:pt idx="9">
                  <c:v>3.7316777417971774</c:v>
                </c:pt>
                <c:pt idx="10">
                  <c:v>3.7044641179985578</c:v>
                </c:pt>
                <c:pt idx="11">
                  <c:v>3.6771419861511072</c:v>
                </c:pt>
                <c:pt idx="12">
                  <c:v>3.6497016978600834</c:v>
                </c:pt>
                <c:pt idx="13">
                  <c:v>3.6221336643711153</c:v>
                </c:pt>
                <c:pt idx="14">
                  <c:v>3.594428362831116</c:v>
                </c:pt>
                <c:pt idx="15">
                  <c:v>3.5665763428135899</c:v>
                </c:pt>
                <c:pt idx="16">
                  <c:v>3.5385682331124126</c:v>
                </c:pt>
                <c:pt idx="17">
                  <c:v>3.5103947488049787</c:v>
                </c:pt>
                <c:pt idx="18">
                  <c:v>3.4820466985825536</c:v>
                </c:pt>
                <c:pt idx="19">
                  <c:v>3.4535149923424076</c:v>
                </c:pt>
                <c:pt idx="20">
                  <c:v>3.4247906490334419</c:v>
                </c:pt>
                <c:pt idx="21">
                  <c:v>3.3958648047436433</c:v>
                </c:pt>
                <c:pt idx="22">
                  <c:v>3.3667287210149488</c:v>
                </c:pt>
                <c:pt idx="23">
                  <c:v>3.3373737933681156</c:v>
                </c:pt>
                <c:pt idx="24">
                  <c:v>3.307791560017443</c:v>
                </c:pt>
                <c:pt idx="25">
                  <c:v>3.2779737107525651</c:v>
                </c:pt>
                <c:pt idx="26">
                  <c:v>3.247912095962163</c:v>
                </c:pt>
                <c:pt idx="27">
                  <c:v>3.2175987357721239</c:v>
                </c:pt>
                <c:pt idx="28">
                  <c:v>3.1870258292687055</c:v>
                </c:pt>
                <c:pt idx="29">
                  <c:v>3.1561857637754462</c:v>
                </c:pt>
                <c:pt idx="30">
                  <c:v>3.125071124150995</c:v>
                </c:pt>
                <c:pt idx="31">
                  <c:v>3.0936747020737285</c:v>
                </c:pt>
                <c:pt idx="32">
                  <c:v>3.061989505278027</c:v>
                </c:pt>
                <c:pt idx="33">
                  <c:v>3.0300087667061786</c:v>
                </c:pt>
                <c:pt idx="34">
                  <c:v>2.9977259535395362</c:v>
                </c:pt>
                <c:pt idx="35">
                  <c:v>2.9651347760721496</c:v>
                </c:pt>
                <c:pt idx="36">
                  <c:v>2.9322291963902418</c:v>
                </c:pt>
                <c:pt idx="37">
                  <c:v>2.8990034368210873</c:v>
                </c:pt>
                <c:pt idx="38">
                  <c:v>2.8654519881154701</c:v>
                </c:pt>
                <c:pt idx="39">
                  <c:v>2.8315696173286753</c:v>
                </c:pt>
                <c:pt idx="40">
                  <c:v>2.7973513753659405</c:v>
                </c:pt>
                <c:pt idx="41">
                  <c:v>2.7627926041596189</c:v>
                </c:pt>
                <c:pt idx="42">
                  <c:v>2.7278889434467528</c:v>
                </c:pt>
                <c:pt idx="43">
                  <c:v>2.6926363371173854</c:v>
                </c:pt>
                <c:pt idx="44">
                  <c:v>2.6570310391058167</c:v>
                </c:pt>
                <c:pt idx="45">
                  <c:v>2.6210696187989964</c:v>
                </c:pt>
                <c:pt idx="46">
                  <c:v>2.5847489659384091</c:v>
                </c:pt>
                <c:pt idx="47">
                  <c:v>2.54806629499405</c:v>
                </c:pt>
                <c:pt idx="48">
                  <c:v>2.5110191489914624</c:v>
                </c:pt>
                <c:pt idx="49">
                  <c:v>2.4736054027753589</c:v>
                </c:pt>
                <c:pt idx="50">
                  <c:v>2.4358232656957388</c:v>
                </c:pt>
                <c:pt idx="51">
                  <c:v>2.3976712837050855</c:v>
                </c:pt>
                <c:pt idx="52">
                  <c:v>2.3591483408578067</c:v>
                </c:pt>
                <c:pt idx="53">
                  <c:v>2.3202536602056907</c:v>
                </c:pt>
                <c:pt idx="54">
                  <c:v>2.2809868040857566</c:v>
                </c:pt>
                <c:pt idx="55">
                  <c:v>2.2413476737994231</c:v>
                </c:pt>
                <c:pt idx="56">
                  <c:v>2.201336508684526</c:v>
                </c:pt>
                <c:pt idx="57">
                  <c:v>2.1609538845841256</c:v>
                </c:pt>
                <c:pt idx="58">
                  <c:v>2.1202007117184545</c:v>
                </c:pt>
                <c:pt idx="59">
                  <c:v>2.0790782319687091</c:v>
                </c:pt>
                <c:pt idx="60">
                  <c:v>2.0375880155836157</c:v>
                </c:pt>
                <c:pt idx="61">
                  <c:v>1.9957319573217303</c:v>
                </c:pt>
                <c:pt idx="62">
                  <c:v>1.9535122720445224</c:v>
                </c:pt>
                <c:pt idx="63">
                  <c:v>1.9109314897771426</c:v>
                </c:pt>
                <c:pt idx="64">
                  <c:v>1.8679924502554477</c:v>
                </c:pt>
                <c:pt idx="65">
                  <c:v>1.8246982969795134</c:v>
                </c:pt>
                <c:pt idx="66">
                  <c:v>1.7810524707953355</c:v>
                </c:pt>
                <c:pt idx="67">
                  <c:v>1.7370587030276516</c:v>
                </c:pt>
                <c:pt idx="68">
                  <c:v>1.6927210081880291</c:v>
                </c:pt>
                <c:pt idx="69">
                  <c:v>1.6480436762833826</c:v>
                </c:pt>
                <c:pt idx="70">
                  <c:v>1.6030312647509333</c:v>
                </c:pt>
                <c:pt idx="71">
                  <c:v>1.5576885900462711</c:v>
                </c:pt>
                <c:pt idx="72">
                  <c:v>1.5120207189118942</c:v>
                </c:pt>
                <c:pt idx="73">
                  <c:v>1.4660329593538455</c:v>
                </c:pt>
                <c:pt idx="74">
                  <c:v>1.419730851354529</c:v>
                </c:pt>
                <c:pt idx="75">
                  <c:v>1.3731201573497795</c:v>
                </c:pt>
                <c:pt idx="76">
                  <c:v>1.3262068524983781</c:v>
                </c:pt>
                <c:pt idx="77">
                  <c:v>1.2789971147721118</c:v>
                </c:pt>
                <c:pt idx="78">
                  <c:v>1.2314973148941459</c:v>
                </c:pt>
                <c:pt idx="79">
                  <c:v>1.1837140061532996</c:v>
                </c:pt>
                <c:pt idx="80">
                  <c:v>1.1356539141212507</c:v>
                </c:pt>
                <c:pt idx="81">
                  <c:v>1.0873239262992074</c:v>
                </c:pt>
                <c:pt idx="82">
                  <c:v>1.0387310817200242</c:v>
                </c:pt>
                <c:pt idx="83">
                  <c:v>0.98988256053093948</c:v>
                </c:pt>
                <c:pt idx="84">
                  <c:v>0.94078567358131759</c:v>
                </c:pt>
                <c:pt idx="85">
                  <c:v>0.89144785203914245</c:v>
                </c:pt>
                <c:pt idx="86">
                  <c:v>0.84187663705879356</c:v>
                </c:pt>
                <c:pt idx="87">
                  <c:v>0.79207966952193576</c:v>
                </c:pt>
                <c:pt idx="88">
                  <c:v>0.74206467987221258</c:v>
                </c:pt>
                <c:pt idx="89">
                  <c:v>0.69183947806345536</c:v>
                </c:pt>
                <c:pt idx="90">
                  <c:v>0.6414119436400828</c:v>
                </c:pt>
                <c:pt idx="91">
                  <c:v>0.59079001596711178</c:v>
                </c:pt>
                <c:pt idx="92">
                  <c:v>0.53998168462633434</c:v>
                </c:pt>
                <c:pt idx="93">
                  <c:v>0.48899497999389974</c:v>
                </c:pt>
                <c:pt idx="94">
                  <c:v>0.4378379640135478</c:v>
                </c:pt>
                <c:pt idx="95">
                  <c:v>0.38651872117847269</c:v>
                </c:pt>
                <c:pt idx="96">
                  <c:v>0.33504534973381411</c:v>
                </c:pt>
                <c:pt idx="97">
                  <c:v>0.28342595311066343</c:v>
                </c:pt>
                <c:pt idx="98">
                  <c:v>0.23166863160120776</c:v>
                </c:pt>
                <c:pt idx="99">
                  <c:v>0.17978147428376512</c:v>
                </c:pt>
                <c:pt idx="100">
                  <c:v>0.12777255120532216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6B44-4079-AB1A-244F523CBFA1}"/>
            </c:ext>
          </c:extLst>
        </c:ser>
        <c:ser>
          <c:idx val="2"/>
          <c:order val="2"/>
          <c:tx>
            <c:strRef>
              <c:f>'mu=0, internal energy'!$AC$1</c:f>
              <c:strCache>
                <c:ptCount val="1"/>
                <c:pt idx="0">
                  <c:v>weak coupling expansion</c:v>
                </c:pt>
              </c:strCache>
            </c:strRef>
          </c:tx>
          <c:spPr>
            <a:ln w="254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'mu=0, internal energy'!$Z$2:$Z$201</c:f>
              <c:numCache>
                <c:formatCode>General</c:formatCode>
                <c:ptCount val="200"/>
                <c:pt idx="0">
                  <c:v>0.02</c:v>
                </c:pt>
                <c:pt idx="1">
                  <c:v>0.04</c:v>
                </c:pt>
                <c:pt idx="2">
                  <c:v>0.06</c:v>
                </c:pt>
                <c:pt idx="3">
                  <c:v>0.08</c:v>
                </c:pt>
                <c:pt idx="4">
                  <c:v>0.1</c:v>
                </c:pt>
                <c:pt idx="5">
                  <c:v>0.12</c:v>
                </c:pt>
                <c:pt idx="6">
                  <c:v>0.14000000000000001</c:v>
                </c:pt>
                <c:pt idx="7">
                  <c:v>0.16</c:v>
                </c:pt>
                <c:pt idx="8">
                  <c:v>0.18</c:v>
                </c:pt>
                <c:pt idx="9">
                  <c:v>0.2</c:v>
                </c:pt>
                <c:pt idx="10">
                  <c:v>0.22</c:v>
                </c:pt>
                <c:pt idx="11">
                  <c:v>0.24</c:v>
                </c:pt>
                <c:pt idx="12">
                  <c:v>0.26</c:v>
                </c:pt>
                <c:pt idx="13">
                  <c:v>0.28000000000000003</c:v>
                </c:pt>
                <c:pt idx="14">
                  <c:v>0.3</c:v>
                </c:pt>
                <c:pt idx="15">
                  <c:v>0.32</c:v>
                </c:pt>
                <c:pt idx="16">
                  <c:v>0.34</c:v>
                </c:pt>
                <c:pt idx="17">
                  <c:v>0.36</c:v>
                </c:pt>
                <c:pt idx="18">
                  <c:v>0.38</c:v>
                </c:pt>
                <c:pt idx="19">
                  <c:v>0.4</c:v>
                </c:pt>
                <c:pt idx="20">
                  <c:v>0.42</c:v>
                </c:pt>
                <c:pt idx="21">
                  <c:v>0.44</c:v>
                </c:pt>
                <c:pt idx="22">
                  <c:v>0.46</c:v>
                </c:pt>
                <c:pt idx="23">
                  <c:v>0.48</c:v>
                </c:pt>
                <c:pt idx="24">
                  <c:v>0.5</c:v>
                </c:pt>
                <c:pt idx="25">
                  <c:v>0.52</c:v>
                </c:pt>
                <c:pt idx="26">
                  <c:v>0.54</c:v>
                </c:pt>
                <c:pt idx="27">
                  <c:v>0.56000000000000005</c:v>
                </c:pt>
                <c:pt idx="28">
                  <c:v>0.57999999999999996</c:v>
                </c:pt>
                <c:pt idx="29">
                  <c:v>0.6</c:v>
                </c:pt>
                <c:pt idx="30">
                  <c:v>0.62</c:v>
                </c:pt>
                <c:pt idx="31">
                  <c:v>0.64</c:v>
                </c:pt>
                <c:pt idx="32">
                  <c:v>0.66</c:v>
                </c:pt>
                <c:pt idx="33">
                  <c:v>0.68</c:v>
                </c:pt>
                <c:pt idx="34">
                  <c:v>0.7</c:v>
                </c:pt>
                <c:pt idx="35">
                  <c:v>0.72</c:v>
                </c:pt>
                <c:pt idx="36">
                  <c:v>0.74</c:v>
                </c:pt>
                <c:pt idx="37">
                  <c:v>0.76</c:v>
                </c:pt>
                <c:pt idx="38">
                  <c:v>0.78</c:v>
                </c:pt>
                <c:pt idx="39">
                  <c:v>0.8</c:v>
                </c:pt>
                <c:pt idx="40">
                  <c:v>0.82</c:v>
                </c:pt>
                <c:pt idx="41">
                  <c:v>0.84</c:v>
                </c:pt>
                <c:pt idx="42">
                  <c:v>0.86</c:v>
                </c:pt>
                <c:pt idx="43">
                  <c:v>0.88</c:v>
                </c:pt>
                <c:pt idx="44">
                  <c:v>0.9</c:v>
                </c:pt>
                <c:pt idx="45">
                  <c:v>0.92</c:v>
                </c:pt>
                <c:pt idx="46">
                  <c:v>0.94</c:v>
                </c:pt>
                <c:pt idx="47">
                  <c:v>0.96</c:v>
                </c:pt>
                <c:pt idx="48">
                  <c:v>0.98</c:v>
                </c:pt>
                <c:pt idx="49">
                  <c:v>1</c:v>
                </c:pt>
                <c:pt idx="50">
                  <c:v>1.02</c:v>
                </c:pt>
                <c:pt idx="51">
                  <c:v>1.04</c:v>
                </c:pt>
                <c:pt idx="52">
                  <c:v>1.06</c:v>
                </c:pt>
                <c:pt idx="53">
                  <c:v>1.08</c:v>
                </c:pt>
                <c:pt idx="54">
                  <c:v>1.1000000000000001</c:v>
                </c:pt>
                <c:pt idx="55">
                  <c:v>1.1200000000000001</c:v>
                </c:pt>
                <c:pt idx="56">
                  <c:v>1.1399999999999999</c:v>
                </c:pt>
                <c:pt idx="57">
                  <c:v>1.1599999999999999</c:v>
                </c:pt>
                <c:pt idx="58">
                  <c:v>1.18</c:v>
                </c:pt>
                <c:pt idx="59">
                  <c:v>1.2</c:v>
                </c:pt>
                <c:pt idx="60">
                  <c:v>1.22</c:v>
                </c:pt>
                <c:pt idx="61">
                  <c:v>1.24</c:v>
                </c:pt>
                <c:pt idx="62">
                  <c:v>1.26</c:v>
                </c:pt>
                <c:pt idx="63">
                  <c:v>1.28</c:v>
                </c:pt>
                <c:pt idx="64">
                  <c:v>1.3</c:v>
                </c:pt>
                <c:pt idx="65">
                  <c:v>1.32</c:v>
                </c:pt>
                <c:pt idx="66">
                  <c:v>1.34</c:v>
                </c:pt>
                <c:pt idx="67">
                  <c:v>1.36</c:v>
                </c:pt>
                <c:pt idx="68">
                  <c:v>1.38</c:v>
                </c:pt>
                <c:pt idx="69">
                  <c:v>1.4</c:v>
                </c:pt>
                <c:pt idx="70">
                  <c:v>1.42</c:v>
                </c:pt>
                <c:pt idx="71">
                  <c:v>1.44</c:v>
                </c:pt>
                <c:pt idx="72">
                  <c:v>1.46</c:v>
                </c:pt>
                <c:pt idx="73">
                  <c:v>1.48</c:v>
                </c:pt>
                <c:pt idx="74">
                  <c:v>1.5</c:v>
                </c:pt>
                <c:pt idx="75">
                  <c:v>1.52</c:v>
                </c:pt>
                <c:pt idx="76">
                  <c:v>1.54</c:v>
                </c:pt>
                <c:pt idx="77">
                  <c:v>1.56</c:v>
                </c:pt>
                <c:pt idx="78">
                  <c:v>1.58</c:v>
                </c:pt>
                <c:pt idx="79">
                  <c:v>1.6</c:v>
                </c:pt>
                <c:pt idx="80">
                  <c:v>1.62</c:v>
                </c:pt>
                <c:pt idx="81">
                  <c:v>1.64</c:v>
                </c:pt>
                <c:pt idx="82">
                  <c:v>1.66</c:v>
                </c:pt>
                <c:pt idx="83">
                  <c:v>1.68</c:v>
                </c:pt>
                <c:pt idx="84">
                  <c:v>1.7</c:v>
                </c:pt>
                <c:pt idx="85">
                  <c:v>1.72</c:v>
                </c:pt>
                <c:pt idx="86">
                  <c:v>1.74</c:v>
                </c:pt>
                <c:pt idx="87">
                  <c:v>1.76</c:v>
                </c:pt>
                <c:pt idx="88">
                  <c:v>1.78</c:v>
                </c:pt>
                <c:pt idx="89">
                  <c:v>1.8</c:v>
                </c:pt>
                <c:pt idx="90">
                  <c:v>1.82</c:v>
                </c:pt>
                <c:pt idx="91">
                  <c:v>1.84</c:v>
                </c:pt>
                <c:pt idx="92">
                  <c:v>1.86</c:v>
                </c:pt>
                <c:pt idx="93">
                  <c:v>1.88</c:v>
                </c:pt>
                <c:pt idx="94">
                  <c:v>1.9</c:v>
                </c:pt>
                <c:pt idx="95">
                  <c:v>1.92</c:v>
                </c:pt>
                <c:pt idx="96">
                  <c:v>1.94</c:v>
                </c:pt>
                <c:pt idx="97">
                  <c:v>1.96</c:v>
                </c:pt>
                <c:pt idx="98">
                  <c:v>1.98</c:v>
                </c:pt>
                <c:pt idx="99">
                  <c:v>2</c:v>
                </c:pt>
                <c:pt idx="100">
                  <c:v>2.02</c:v>
                </c:pt>
                <c:pt idx="101">
                  <c:v>2.04</c:v>
                </c:pt>
                <c:pt idx="102">
                  <c:v>2.06</c:v>
                </c:pt>
                <c:pt idx="103">
                  <c:v>2.08</c:v>
                </c:pt>
                <c:pt idx="104">
                  <c:v>2.1</c:v>
                </c:pt>
                <c:pt idx="105">
                  <c:v>2.12</c:v>
                </c:pt>
                <c:pt idx="106">
                  <c:v>2.14</c:v>
                </c:pt>
                <c:pt idx="107">
                  <c:v>2.16</c:v>
                </c:pt>
                <c:pt idx="108">
                  <c:v>2.1800000000000002</c:v>
                </c:pt>
                <c:pt idx="109">
                  <c:v>2.2000000000000002</c:v>
                </c:pt>
                <c:pt idx="110">
                  <c:v>2.2200000000000002</c:v>
                </c:pt>
                <c:pt idx="111">
                  <c:v>2.2400000000000002</c:v>
                </c:pt>
                <c:pt idx="112">
                  <c:v>2.2599999999999998</c:v>
                </c:pt>
                <c:pt idx="113">
                  <c:v>2.2799999999999998</c:v>
                </c:pt>
                <c:pt idx="114">
                  <c:v>2.2999999999999998</c:v>
                </c:pt>
                <c:pt idx="115">
                  <c:v>2.3199999999999998</c:v>
                </c:pt>
                <c:pt idx="116">
                  <c:v>2.34</c:v>
                </c:pt>
                <c:pt idx="117">
                  <c:v>2.36</c:v>
                </c:pt>
                <c:pt idx="118">
                  <c:v>2.38</c:v>
                </c:pt>
                <c:pt idx="119">
                  <c:v>2.4</c:v>
                </c:pt>
                <c:pt idx="120">
                  <c:v>2.42</c:v>
                </c:pt>
                <c:pt idx="121">
                  <c:v>2.44</c:v>
                </c:pt>
                <c:pt idx="122">
                  <c:v>2.46</c:v>
                </c:pt>
                <c:pt idx="123">
                  <c:v>2.48</c:v>
                </c:pt>
                <c:pt idx="124">
                  <c:v>2.5</c:v>
                </c:pt>
                <c:pt idx="125">
                  <c:v>2.52</c:v>
                </c:pt>
                <c:pt idx="126">
                  <c:v>2.54</c:v>
                </c:pt>
                <c:pt idx="127">
                  <c:v>2.56</c:v>
                </c:pt>
                <c:pt idx="128">
                  <c:v>2.58</c:v>
                </c:pt>
                <c:pt idx="129">
                  <c:v>2.6</c:v>
                </c:pt>
                <c:pt idx="130">
                  <c:v>2.62</c:v>
                </c:pt>
                <c:pt idx="131">
                  <c:v>2.64</c:v>
                </c:pt>
                <c:pt idx="132">
                  <c:v>2.66</c:v>
                </c:pt>
                <c:pt idx="133">
                  <c:v>2.68</c:v>
                </c:pt>
                <c:pt idx="134">
                  <c:v>2.7</c:v>
                </c:pt>
                <c:pt idx="135">
                  <c:v>2.72</c:v>
                </c:pt>
                <c:pt idx="136">
                  <c:v>2.74</c:v>
                </c:pt>
                <c:pt idx="137">
                  <c:v>2.76</c:v>
                </c:pt>
                <c:pt idx="138">
                  <c:v>2.78</c:v>
                </c:pt>
                <c:pt idx="139">
                  <c:v>2.8</c:v>
                </c:pt>
                <c:pt idx="140">
                  <c:v>2.82</c:v>
                </c:pt>
                <c:pt idx="141">
                  <c:v>2.84</c:v>
                </c:pt>
                <c:pt idx="142">
                  <c:v>2.86</c:v>
                </c:pt>
                <c:pt idx="143">
                  <c:v>2.88</c:v>
                </c:pt>
                <c:pt idx="144">
                  <c:v>2.9</c:v>
                </c:pt>
                <c:pt idx="145">
                  <c:v>2.92</c:v>
                </c:pt>
                <c:pt idx="146">
                  <c:v>2.94</c:v>
                </c:pt>
                <c:pt idx="147">
                  <c:v>2.96</c:v>
                </c:pt>
                <c:pt idx="148">
                  <c:v>2.98</c:v>
                </c:pt>
                <c:pt idx="149">
                  <c:v>3</c:v>
                </c:pt>
                <c:pt idx="150">
                  <c:v>3.02</c:v>
                </c:pt>
                <c:pt idx="151">
                  <c:v>3.04</c:v>
                </c:pt>
                <c:pt idx="152">
                  <c:v>3.06</c:v>
                </c:pt>
                <c:pt idx="153">
                  <c:v>3.08</c:v>
                </c:pt>
                <c:pt idx="154">
                  <c:v>3.1</c:v>
                </c:pt>
                <c:pt idx="155">
                  <c:v>3.12</c:v>
                </c:pt>
                <c:pt idx="156">
                  <c:v>3.14</c:v>
                </c:pt>
                <c:pt idx="157">
                  <c:v>3.16</c:v>
                </c:pt>
                <c:pt idx="158">
                  <c:v>3.18</c:v>
                </c:pt>
                <c:pt idx="159">
                  <c:v>3.2</c:v>
                </c:pt>
                <c:pt idx="160">
                  <c:v>3.22</c:v>
                </c:pt>
                <c:pt idx="161">
                  <c:v>3.24</c:v>
                </c:pt>
                <c:pt idx="162">
                  <c:v>3.26</c:v>
                </c:pt>
                <c:pt idx="163">
                  <c:v>3.28</c:v>
                </c:pt>
                <c:pt idx="164">
                  <c:v>3.3</c:v>
                </c:pt>
                <c:pt idx="165">
                  <c:v>3.32</c:v>
                </c:pt>
                <c:pt idx="166">
                  <c:v>3.34</c:v>
                </c:pt>
                <c:pt idx="167">
                  <c:v>3.36</c:v>
                </c:pt>
                <c:pt idx="168">
                  <c:v>3.38</c:v>
                </c:pt>
                <c:pt idx="169">
                  <c:v>3.4</c:v>
                </c:pt>
                <c:pt idx="170">
                  <c:v>3.42</c:v>
                </c:pt>
                <c:pt idx="171">
                  <c:v>3.44</c:v>
                </c:pt>
                <c:pt idx="172">
                  <c:v>3.46</c:v>
                </c:pt>
                <c:pt idx="173">
                  <c:v>3.48</c:v>
                </c:pt>
                <c:pt idx="174">
                  <c:v>3.5</c:v>
                </c:pt>
                <c:pt idx="175">
                  <c:v>3.52</c:v>
                </c:pt>
                <c:pt idx="176">
                  <c:v>3.54</c:v>
                </c:pt>
                <c:pt idx="177">
                  <c:v>3.56</c:v>
                </c:pt>
                <c:pt idx="178">
                  <c:v>3.58</c:v>
                </c:pt>
                <c:pt idx="179">
                  <c:v>3.6</c:v>
                </c:pt>
                <c:pt idx="180">
                  <c:v>3.62</c:v>
                </c:pt>
                <c:pt idx="181">
                  <c:v>3.64</c:v>
                </c:pt>
                <c:pt idx="182">
                  <c:v>3.66</c:v>
                </c:pt>
                <c:pt idx="183">
                  <c:v>3.68</c:v>
                </c:pt>
                <c:pt idx="184">
                  <c:v>3.7</c:v>
                </c:pt>
                <c:pt idx="185">
                  <c:v>3.72</c:v>
                </c:pt>
                <c:pt idx="186">
                  <c:v>3.74</c:v>
                </c:pt>
                <c:pt idx="187">
                  <c:v>3.76</c:v>
                </c:pt>
                <c:pt idx="188">
                  <c:v>3.78</c:v>
                </c:pt>
                <c:pt idx="189">
                  <c:v>3.8</c:v>
                </c:pt>
                <c:pt idx="190">
                  <c:v>3.82</c:v>
                </c:pt>
                <c:pt idx="191">
                  <c:v>3.84</c:v>
                </c:pt>
                <c:pt idx="192">
                  <c:v>3.86</c:v>
                </c:pt>
                <c:pt idx="193">
                  <c:v>3.88</c:v>
                </c:pt>
                <c:pt idx="194">
                  <c:v>3.9</c:v>
                </c:pt>
                <c:pt idx="195">
                  <c:v>3.92</c:v>
                </c:pt>
                <c:pt idx="196">
                  <c:v>3.94</c:v>
                </c:pt>
                <c:pt idx="197">
                  <c:v>3.96</c:v>
                </c:pt>
                <c:pt idx="198">
                  <c:v>3.98</c:v>
                </c:pt>
                <c:pt idx="199">
                  <c:v>4</c:v>
                </c:pt>
              </c:numCache>
            </c:numRef>
          </c:xVal>
          <c:yVal>
            <c:numRef>
              <c:f>'mu=0, internal energy'!$AC$2:$AC$201</c:f>
              <c:numCache>
                <c:formatCode>General</c:formatCode>
                <c:ptCount val="200"/>
                <c:pt idx="0">
                  <c:v>20224.999999999996</c:v>
                </c:pt>
                <c:pt idx="1">
                  <c:v>2643.7499999999995</c:v>
                </c:pt>
                <c:pt idx="2">
                  <c:v>825</c:v>
                </c:pt>
                <c:pt idx="3">
                  <c:v>368.74999999999994</c:v>
                </c:pt>
                <c:pt idx="4">
                  <c:v>200.99999999999997</c:v>
                </c:pt>
                <c:pt idx="5">
                  <c:v>124.30555555555557</c:v>
                </c:pt>
                <c:pt idx="6">
                  <c:v>83.892128279883366</c:v>
                </c:pt>
                <c:pt idx="7">
                  <c:v>60.351562499999993</c:v>
                </c:pt>
                <c:pt idx="8">
                  <c:v>45.576131687242807</c:v>
                </c:pt>
                <c:pt idx="9">
                  <c:v>35.75</c:v>
                </c:pt>
                <c:pt idx="10">
                  <c:v>28.906836964688207</c:v>
                </c:pt>
                <c:pt idx="11">
                  <c:v>23.958333333333336</c:v>
                </c:pt>
                <c:pt idx="12">
                  <c:v>20.26627218934911</c:v>
                </c:pt>
                <c:pt idx="13">
                  <c:v>17.438046647230319</c:v>
                </c:pt>
                <c:pt idx="14">
                  <c:v>15.222222222222221</c:v>
                </c:pt>
                <c:pt idx="15">
                  <c:v>13.4521484375</c:v>
                </c:pt>
                <c:pt idx="16">
                  <c:v>12.014044372074085</c:v>
                </c:pt>
                <c:pt idx="17">
                  <c:v>10.828189300411523</c:v>
                </c:pt>
                <c:pt idx="18">
                  <c:v>9.8374398600379074</c:v>
                </c:pt>
                <c:pt idx="19">
                  <c:v>9</c:v>
                </c:pt>
                <c:pt idx="20">
                  <c:v>8.2847424684159385</c:v>
                </c:pt>
                <c:pt idx="21">
                  <c:v>7.6681066867017282</c:v>
                </c:pt>
                <c:pt idx="22">
                  <c:v>7.131996383660721</c:v>
                </c:pt>
                <c:pt idx="23">
                  <c:v>6.6623263888888893</c:v>
                </c:pt>
                <c:pt idx="24">
                  <c:v>6.2480000000000002</c:v>
                </c:pt>
                <c:pt idx="25">
                  <c:v>5.8801775147928987</c:v>
                </c:pt>
                <c:pt idx="26">
                  <c:v>5.5517451607986583</c:v>
                </c:pt>
                <c:pt idx="27">
                  <c:v>5.2569241982507284</c:v>
                </c:pt>
                <c:pt idx="28">
                  <c:v>4.9909795399565384</c:v>
                </c:pt>
                <c:pt idx="29">
                  <c:v>4.75</c:v>
                </c:pt>
                <c:pt idx="30">
                  <c:v>4.5307307576113596</c:v>
                </c:pt>
                <c:pt idx="31">
                  <c:v>4.3304443359375</c:v>
                </c:pt>
                <c:pt idx="32">
                  <c:v>4.1468403038650967</c:v>
                </c:pt>
                <c:pt idx="33">
                  <c:v>3.9779666191736207</c:v>
                </c:pt>
                <c:pt idx="34">
                  <c:v>3.8221574344023326</c:v>
                </c:pt>
                <c:pt idx="35">
                  <c:v>3.67798353909465</c:v>
                </c:pt>
                <c:pt idx="36">
                  <c:v>3.5442125836574339</c:v>
                </c:pt>
                <c:pt idx="37">
                  <c:v>3.4197769354133256</c:v>
                </c:pt>
                <c:pt idx="38">
                  <c:v>3.3037475345167646</c:v>
                </c:pt>
                <c:pt idx="39">
                  <c:v>3.1953125</c:v>
                </c:pt>
                <c:pt idx="40">
                  <c:v>3.0937595217713034</c:v>
                </c:pt>
                <c:pt idx="41">
                  <c:v>2.9984612892776155</c:v>
                </c:pt>
                <c:pt idx="42">
                  <c:v>2.9088633705208351</c:v>
                </c:pt>
                <c:pt idx="43">
                  <c:v>2.8244740796393693</c:v>
                </c:pt>
                <c:pt idx="44">
                  <c:v>2.7448559670781894</c:v>
                </c:pt>
                <c:pt idx="45">
                  <c:v>2.6696186405851892</c:v>
                </c:pt>
                <c:pt idx="46">
                  <c:v>2.5984126831241632</c:v>
                </c:pt>
                <c:pt idx="47">
                  <c:v>2.530924479166667</c:v>
                </c:pt>
                <c:pt idx="48">
                  <c:v>2.4668717966153557</c:v>
                </c:pt>
                <c:pt idx="49">
                  <c:v>2.4060000000000001</c:v>
                </c:pt>
                <c:pt idx="50">
                  <c:v>2.3480787932243254</c:v>
                </c:pt>
                <c:pt idx="51">
                  <c:v>2.2928994082840237</c:v>
                </c:pt>
                <c:pt idx="52">
                  <c:v>2.2402721709867874</c:v>
                </c:pt>
                <c:pt idx="53">
                  <c:v>2.1900243865264435</c:v>
                </c:pt>
                <c:pt idx="54">
                  <c:v>2.1419984973703983</c:v>
                </c:pt>
                <c:pt idx="55">
                  <c:v>2.0960504737609327</c:v>
                </c:pt>
                <c:pt idx="56">
                  <c:v>2.0520484035573698</c:v>
                </c:pt>
                <c:pt idx="57">
                  <c:v>2.0098712534339254</c:v>
                </c:pt>
                <c:pt idx="58">
                  <c:v>1.9694077778156485</c:v>
                </c:pt>
                <c:pt idx="59">
                  <c:v>1.9305555555555556</c:v>
                </c:pt>
                <c:pt idx="60">
                  <c:v>1.893220137368326</c:v>
                </c:pt>
                <c:pt idx="61">
                  <c:v>1.8573142895505355</c:v>
                </c:pt>
                <c:pt idx="62">
                  <c:v>1.8227573216235347</c:v>
                </c:pt>
                <c:pt idx="63">
                  <c:v>1.7894744873046875</c:v>
                </c:pt>
                <c:pt idx="64">
                  <c:v>1.7573964497041419</c:v>
                </c:pt>
                <c:pt idx="65">
                  <c:v>1.7264588029050838</c:v>
                </c:pt>
                <c:pt idx="66">
                  <c:v>1.6966016431542441</c:v>
                </c:pt>
                <c:pt idx="67">
                  <c:v>1.6677691837980866</c:v>
                </c:pt>
                <c:pt idx="68">
                  <c:v>1.6399094088746429</c:v>
                </c:pt>
                <c:pt idx="69">
                  <c:v>1.6129737609329446</c:v>
                </c:pt>
                <c:pt idx="70">
                  <c:v>1.5869168592191916</c:v>
                </c:pt>
                <c:pt idx="71">
                  <c:v>1.561696244855967</c:v>
                </c:pt>
                <c:pt idx="72">
                  <c:v>1.53727215006028</c:v>
                </c:pt>
                <c:pt idx="73">
                  <c:v>1.5136072888081653</c:v>
                </c:pt>
                <c:pt idx="74">
                  <c:v>1.4906666666666666</c:v>
                </c:pt>
                <c:pt idx="75">
                  <c:v>1.4684174077853915</c:v>
                </c:pt>
                <c:pt idx="76">
                  <c:v>1.4468285972755528</c:v>
                </c:pt>
                <c:pt idx="77">
                  <c:v>1.4258711374095989</c:v>
                </c:pt>
                <c:pt idx="78">
                  <c:v>1.4055176162534808</c:v>
                </c:pt>
                <c:pt idx="79">
                  <c:v>1.3857421875</c:v>
                </c:pt>
                <c:pt idx="80">
                  <c:v>1.3665204604085872</c:v>
                </c:pt>
                <c:pt idx="81">
                  <c:v>1.3478293988769749</c:v>
                </c:pt>
                <c:pt idx="82">
                  <c:v>1.3296472287757506</c:v>
                </c:pt>
                <c:pt idx="83">
                  <c:v>1.3119533527696794</c:v>
                </c:pt>
                <c:pt idx="84">
                  <c:v>1.29472827193161</c:v>
                </c:pt>
                <c:pt idx="85">
                  <c:v>1.277953513527111</c:v>
                </c:pt>
                <c:pt idx="86">
                  <c:v>1.2616115644120072</c:v>
                </c:pt>
                <c:pt idx="87">
                  <c:v>1.2456858095416981</c:v>
                </c:pt>
                <c:pt idx="88">
                  <c:v>1.2301604751414601</c:v>
                </c:pt>
                <c:pt idx="89">
                  <c:v>1.2150205761316872</c:v>
                </c:pt>
                <c:pt idx="90">
                  <c:v>1.2002518674418201</c:v>
                </c:pt>
                <c:pt idx="91">
                  <c:v>1.1858407988822224</c:v>
                </c:pt>
                <c:pt idx="92">
                  <c:v>1.1717744732749265</c:v>
                </c:pt>
                <c:pt idx="93">
                  <c:v>1.1580406075725032</c:v>
                </c:pt>
                <c:pt idx="94">
                  <c:v>1.1446274967196384</c:v>
                </c:pt>
                <c:pt idx="95">
                  <c:v>1.1315239800347221</c:v>
                </c:pt>
                <c:pt idx="96">
                  <c:v>1.1187194099091351</c:v>
                </c:pt>
                <c:pt idx="97">
                  <c:v>1.1062036226402265</c:v>
                </c:pt>
                <c:pt idx="98">
                  <c:v>1.0939669112304558</c:v>
                </c:pt>
                <c:pt idx="99">
                  <c:v>1.0820000000000001</c:v>
                </c:pt>
                <c:pt idx="100">
                  <c:v>1.0702940208735117</c:v>
                </c:pt>
                <c:pt idx="101">
                  <c:v>1.0588404912137865</c:v>
                </c:pt>
                <c:pt idx="102">
                  <c:v>1.0476312930860132</c:v>
                </c:pt>
                <c:pt idx="103">
                  <c:v>1.0366586538461537</c:v>
                </c:pt>
                <c:pt idx="104">
                  <c:v>1.0259151279559442</c:v>
                </c:pt>
                <c:pt idx="105">
                  <c:v>1.0153935799351141</c:v>
                </c:pt>
                <c:pt idx="106">
                  <c:v>1.0050871683687836</c:v>
                </c:pt>
                <c:pt idx="107">
                  <c:v>0.99498933089468056</c:v>
                </c:pt>
                <c:pt idx="108">
                  <c:v>0.98509377010090116</c:v>
                </c:pt>
                <c:pt idx="109">
                  <c:v>0.97539444027047328</c:v>
                </c:pt>
                <c:pt idx="110">
                  <c:v>0.96588553491402274</c:v>
                </c:pt>
                <c:pt idx="111">
                  <c:v>0.95656147503644307</c:v>
                </c:pt>
                <c:pt idx="112">
                  <c:v>0.94741689808766683</c:v>
                </c:pt>
                <c:pt idx="113">
                  <c:v>0.93844664755147345</c:v>
                </c:pt>
                <c:pt idx="114">
                  <c:v>0.92964576312977731</c:v>
                </c:pt>
                <c:pt idx="115">
                  <c:v>0.92100947148304568</c:v>
                </c:pt>
                <c:pt idx="116">
                  <c:v>0.91253317749044249</c:v>
                </c:pt>
                <c:pt idx="117">
                  <c:v>0.90421245599598798</c:v>
                </c:pt>
                <c:pt idx="118">
                  <c:v>0.89604304400949697</c:v>
                </c:pt>
                <c:pt idx="119">
                  <c:v>0.88802083333333337</c:v>
                </c:pt>
                <c:pt idx="120">
                  <c:v>0.8801418635881012</c:v>
                </c:pt>
                <c:pt idx="121">
                  <c:v>0.87240231561232007</c:v>
                </c:pt>
                <c:pt idx="122">
                  <c:v>0.8647985052128927</c:v>
                </c:pt>
                <c:pt idx="123">
                  <c:v>0.85732687724480561</c:v>
                </c:pt>
                <c:pt idx="124">
                  <c:v>0.84998400000000007</c:v>
                </c:pt>
                <c:pt idx="125">
                  <c:v>0.84276655988674121</c:v>
                </c:pt>
                <c:pt idx="126">
                  <c:v>0.83567135638208279</c:v>
                </c:pt>
                <c:pt idx="127">
                  <c:v>0.82869529724121094</c:v>
                </c:pt>
                <c:pt idx="128">
                  <c:v>0.8218353939485411</c:v>
                </c:pt>
                <c:pt idx="129">
                  <c:v>0.8150887573964497</c:v>
                </c:pt>
                <c:pt idx="130">
                  <c:v>0.80845259377845469</c:v>
                </c:pt>
                <c:pt idx="131">
                  <c:v>0.8019242006845313</c:v>
                </c:pt>
                <c:pt idx="132">
                  <c:v>0.79550096338704179</c:v>
                </c:pt>
                <c:pt idx="133">
                  <c:v>0.78918035130651032</c:v>
                </c:pt>
                <c:pt idx="134">
                  <c:v>0.78295991464715742</c:v>
                </c:pt>
                <c:pt idx="135">
                  <c:v>0.77683728119275386</c:v>
                </c:pt>
                <c:pt idx="136">
                  <c:v>0.77081015325394842</c:v>
                </c:pt>
                <c:pt idx="137">
                  <c:v>0.76487630475877388</c:v>
                </c:pt>
                <c:pt idx="138">
                  <c:v>0.75903357847855568</c:v>
                </c:pt>
                <c:pt idx="139">
                  <c:v>0.7532798833819242</c:v>
                </c:pt>
                <c:pt idx="140">
                  <c:v>0.74761319211007626</c:v>
                </c:pt>
                <c:pt idx="141">
                  <c:v>0.74203153856685056</c:v>
                </c:pt>
                <c:pt idx="142">
                  <c:v>0.73653301561756745</c:v>
                </c:pt>
                <c:pt idx="143">
                  <c:v>0.73111577289094654</c:v>
                </c:pt>
                <c:pt idx="144">
                  <c:v>0.7257780146787487</c:v>
                </c:pt>
                <c:pt idx="145">
                  <c:v>0.72051799792811111</c:v>
                </c:pt>
                <c:pt idx="146">
                  <c:v>0.71533403032183307</c:v>
                </c:pt>
                <c:pt idx="147">
                  <c:v>0.71022446844214548</c:v>
                </c:pt>
                <c:pt idx="148">
                  <c:v>0.70518771601375962</c:v>
                </c:pt>
                <c:pt idx="149">
                  <c:v>0.70022222222222219</c:v>
                </c:pt>
                <c:pt idx="150">
                  <c:v>0.69532648010384113</c:v>
                </c:pt>
                <c:pt idx="151">
                  <c:v>0.69049902500364491</c:v>
                </c:pt>
                <c:pt idx="152">
                  <c:v>0.68573843309804594</c:v>
                </c:pt>
                <c:pt idx="153">
                  <c:v>0.68104331997905965</c:v>
                </c:pt>
                <c:pt idx="154">
                  <c:v>0.6764123392971032</c:v>
                </c:pt>
                <c:pt idx="155">
                  <c:v>0.67184418145956593</c:v>
                </c:pt>
                <c:pt idx="156">
                  <c:v>0.66733757238249225</c:v>
                </c:pt>
                <c:pt idx="157">
                  <c:v>0.66289127229286116</c:v>
                </c:pt>
                <c:pt idx="158">
                  <c:v>0.65850407457908955</c:v>
                </c:pt>
                <c:pt idx="159">
                  <c:v>0.6541748046875</c:v>
                </c:pt>
                <c:pt idx="160">
                  <c:v>0.64990231906262719</c:v>
                </c:pt>
                <c:pt idx="161">
                  <c:v>0.64568550412933889</c:v>
                </c:pt>
                <c:pt idx="162">
                  <c:v>0.64152327531485909</c:v>
                </c:pt>
                <c:pt idx="163">
                  <c:v>0.63741457610887831</c:v>
                </c:pt>
                <c:pt idx="164">
                  <c:v>0.63335837716003007</c:v>
                </c:pt>
                <c:pt idx="165">
                  <c:v>0.62935367540710097</c:v>
                </c:pt>
                <c:pt idx="166">
                  <c:v>0.62539949324342459</c:v>
                </c:pt>
                <c:pt idx="167">
                  <c:v>0.62149487771298995</c:v>
                </c:pt>
                <c:pt idx="168">
                  <c:v>0.61763889973686548</c:v>
                </c:pt>
                <c:pt idx="169">
                  <c:v>0.61383065336861398</c:v>
                </c:pt>
                <c:pt idx="170">
                  <c:v>0.6100692550774357</c:v>
                </c:pt>
                <c:pt idx="171">
                  <c:v>0.60635384305784401</c:v>
                </c:pt>
                <c:pt idx="172">
                  <c:v>0.60268357656472926</c:v>
                </c:pt>
                <c:pt idx="173">
                  <c:v>0.59905763527273215</c:v>
                </c:pt>
                <c:pt idx="174">
                  <c:v>0.59547521865889208</c:v>
                </c:pt>
                <c:pt idx="175">
                  <c:v>0.5919355454075883</c:v>
                </c:pt>
                <c:pt idx="176">
                  <c:v>0.58843785283684202</c:v>
                </c:pt>
                <c:pt idx="177">
                  <c:v>0.58498139634508761</c:v>
                </c:pt>
                <c:pt idx="178">
                  <c:v>0.58156544887756423</c:v>
                </c:pt>
                <c:pt idx="179">
                  <c:v>0.57818930041152272</c:v>
                </c:pt>
                <c:pt idx="180">
                  <c:v>0.57485225745947421</c:v>
                </c:pt>
                <c:pt idx="181">
                  <c:v>0.57155364258974928</c:v>
                </c:pt>
                <c:pt idx="182">
                  <c:v>0.56829279396366505</c:v>
                </c:pt>
                <c:pt idx="183">
                  <c:v>0.56506906488863318</c:v>
                </c:pt>
                <c:pt idx="184">
                  <c:v>0.56188182338657133</c:v>
                </c:pt>
                <c:pt idx="185">
                  <c:v>0.55873045177700942</c:v>
                </c:pt>
                <c:pt idx="186">
                  <c:v>0.55561434627430895</c:v>
                </c:pt>
                <c:pt idx="187">
                  <c:v>0.5525329165984415</c:v>
                </c:pt>
                <c:pt idx="188">
                  <c:v>0.54948558559879646</c:v>
                </c:pt>
                <c:pt idx="189">
                  <c:v>0.54647178889050885</c:v>
                </c:pt>
                <c:pt idx="190">
                  <c:v>0.54349097450282879</c:v>
                </c:pt>
                <c:pt idx="191">
                  <c:v>0.5405426025390625</c:v>
                </c:pt>
                <c:pt idx="192">
                  <c:v>0.53762614484764837</c:v>
                </c:pt>
                <c:pt idx="193">
                  <c:v>0.53474108470394122</c:v>
                </c:pt>
                <c:pt idx="194">
                  <c:v>0.53188691650230124</c:v>
                </c:pt>
                <c:pt idx="195">
                  <c:v>0.52906314545809996</c:v>
                </c:pt>
                <c:pt idx="196">
                  <c:v>0.52626928731927136</c:v>
                </c:pt>
                <c:pt idx="197">
                  <c:v>0.52350486808705365</c:v>
                </c:pt>
                <c:pt idx="198">
                  <c:v>0.52076942374558066</c:v>
                </c:pt>
                <c:pt idx="199">
                  <c:v>0.51806249999999998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6B44-4079-AB1A-244F523CBF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9545599"/>
        <c:axId val="469546431"/>
      </c:scatterChart>
      <c:valAx>
        <c:axId val="469545599"/>
        <c:scaling>
          <c:orientation val="minMax"/>
          <c:max val="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_);[Red]\(#,##0.0\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9546431"/>
        <c:crosses val="autoZero"/>
        <c:crossBetween val="midCat"/>
        <c:majorUnit val="0.5"/>
      </c:valAx>
      <c:valAx>
        <c:axId val="469546431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_);[Red]\(#,##0.0\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9545599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'K=max'!$B$1</c:f>
              <c:strCache>
                <c:ptCount val="1"/>
                <c:pt idx="0">
                  <c:v>β=0.125</c:v>
                </c:pt>
              </c:strCache>
            </c:strRef>
          </c:tx>
          <c:spPr>
            <a:ln w="254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'K=max'!$A$2:$A$17</c:f>
              <c:numCache>
                <c:formatCode>General</c:formatCode>
                <c:ptCount val="16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  <c:pt idx="8">
                  <c:v>36</c:v>
                </c:pt>
                <c:pt idx="9">
                  <c:v>40</c:v>
                </c:pt>
                <c:pt idx="10">
                  <c:v>44</c:v>
                </c:pt>
                <c:pt idx="11">
                  <c:v>48</c:v>
                </c:pt>
                <c:pt idx="12">
                  <c:v>52</c:v>
                </c:pt>
                <c:pt idx="13">
                  <c:v>56</c:v>
                </c:pt>
                <c:pt idx="14">
                  <c:v>60</c:v>
                </c:pt>
                <c:pt idx="15">
                  <c:v>62</c:v>
                </c:pt>
              </c:numCache>
            </c:numRef>
          </c:xVal>
          <c:yVal>
            <c:numRef>
              <c:f>'K=max'!$B$2:$B$17</c:f>
              <c:numCache>
                <c:formatCode>0.00E+00</c:formatCode>
                <c:ptCount val="16"/>
                <c:pt idx="0">
                  <c:v>0.80792246606170004</c:v>
                </c:pt>
                <c:pt idx="1">
                  <c:v>0.71988357204459996</c:v>
                </c:pt>
                <c:pt idx="2">
                  <c:v>0.73703397371659995</c:v>
                </c:pt>
                <c:pt idx="3">
                  <c:v>0.73436974698070001</c:v>
                </c:pt>
                <c:pt idx="4">
                  <c:v>0.73002076612160005</c:v>
                </c:pt>
                <c:pt idx="5">
                  <c:v>0.72902430353530001</c:v>
                </c:pt>
                <c:pt idx="6">
                  <c:v>0.73079421450199999</c:v>
                </c:pt>
                <c:pt idx="7">
                  <c:v>0.73069909713189996</c:v>
                </c:pt>
                <c:pt idx="8">
                  <c:v>0.73068372421159999</c:v>
                </c:pt>
                <c:pt idx="9">
                  <c:v>0.73068255030310003</c:v>
                </c:pt>
                <c:pt idx="10">
                  <c:v>0.73067995869909996</c:v>
                </c:pt>
                <c:pt idx="11">
                  <c:v>0.73068509881989996</c:v>
                </c:pt>
                <c:pt idx="12">
                  <c:v>0.73069835242280001</c:v>
                </c:pt>
                <c:pt idx="13">
                  <c:v>0.73069620751550002</c:v>
                </c:pt>
                <c:pt idx="14">
                  <c:v>0.73069420230269999</c:v>
                </c:pt>
                <c:pt idx="15">
                  <c:v>0.73069431054949996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7E9-4948-98BC-6878299D0C8F}"/>
            </c:ext>
          </c:extLst>
        </c:ser>
        <c:ser>
          <c:idx val="1"/>
          <c:order val="1"/>
          <c:tx>
            <c:strRef>
              <c:f>'K=max'!$C$1</c:f>
              <c:strCache>
                <c:ptCount val="1"/>
                <c:pt idx="0">
                  <c:v>β=1.0</c:v>
                </c:pt>
              </c:strCache>
            </c:strRef>
          </c:tx>
          <c:spPr>
            <a:ln w="254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'K=max'!$A$2:$A$17</c:f>
              <c:numCache>
                <c:formatCode>General</c:formatCode>
                <c:ptCount val="16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  <c:pt idx="8">
                  <c:v>36</c:v>
                </c:pt>
                <c:pt idx="9">
                  <c:v>40</c:v>
                </c:pt>
                <c:pt idx="10">
                  <c:v>44</c:v>
                </c:pt>
                <c:pt idx="11">
                  <c:v>48</c:v>
                </c:pt>
                <c:pt idx="12">
                  <c:v>52</c:v>
                </c:pt>
                <c:pt idx="13">
                  <c:v>56</c:v>
                </c:pt>
                <c:pt idx="14">
                  <c:v>60</c:v>
                </c:pt>
                <c:pt idx="15">
                  <c:v>62</c:v>
                </c:pt>
              </c:numCache>
            </c:numRef>
          </c:xVal>
          <c:yVal>
            <c:numRef>
              <c:f>'K=max'!$C$2:$C$17</c:f>
              <c:numCache>
                <c:formatCode>0.00E+00</c:formatCode>
                <c:ptCount val="16"/>
                <c:pt idx="0">
                  <c:v>9.4647600463550002E-2</c:v>
                </c:pt>
                <c:pt idx="1">
                  <c:v>0.1118829698708</c:v>
                </c:pt>
                <c:pt idx="2">
                  <c:v>0.11437236494980001</c:v>
                </c:pt>
                <c:pt idx="3">
                  <c:v>9.7074305299479996E-2</c:v>
                </c:pt>
                <c:pt idx="4">
                  <c:v>9.5615856983039996E-2</c:v>
                </c:pt>
                <c:pt idx="5">
                  <c:v>9.3499072325979996E-2</c:v>
                </c:pt>
                <c:pt idx="6">
                  <c:v>9.7225773391860004E-2</c:v>
                </c:pt>
                <c:pt idx="7">
                  <c:v>9.7723820073989998E-2</c:v>
                </c:pt>
                <c:pt idx="8">
                  <c:v>9.6896956844710003E-2</c:v>
                </c:pt>
                <c:pt idx="9">
                  <c:v>9.6190609353559997E-2</c:v>
                </c:pt>
                <c:pt idx="10">
                  <c:v>9.5922097219639998E-2</c:v>
                </c:pt>
                <c:pt idx="11">
                  <c:v>9.6050423503769994E-2</c:v>
                </c:pt>
                <c:pt idx="12">
                  <c:v>9.5949885312530001E-2</c:v>
                </c:pt>
                <c:pt idx="13">
                  <c:v>9.5944292668179998E-2</c:v>
                </c:pt>
                <c:pt idx="14">
                  <c:v>9.5836004761030005E-2</c:v>
                </c:pt>
                <c:pt idx="15">
                  <c:v>9.5899412071520002E-2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A7E9-4948-98BC-6878299D0C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05344160"/>
        <c:axId val="1505344576"/>
      </c:scatterChart>
      <c:valAx>
        <c:axId val="1505344160"/>
        <c:scaling>
          <c:orientation val="minMax"/>
          <c:max val="64"/>
          <c:min val="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05344576"/>
        <c:crosses val="autoZero"/>
        <c:crossBetween val="midCat"/>
        <c:majorUnit val="4"/>
      </c:valAx>
      <c:valAx>
        <c:axId val="1505344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_);[Red]\(#,##0.0\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0534416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'Dcut=max'!$B$1</c:f>
              <c:strCache>
                <c:ptCount val="1"/>
                <c:pt idx="0">
                  <c:v>β=0.125</c:v>
                </c:pt>
              </c:strCache>
            </c:strRef>
          </c:tx>
          <c:spPr>
            <a:ln w="254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'Dcut=max'!$A$2:$A$8</c:f>
              <c:numCache>
                <c:formatCode>General</c:formatCode>
                <c:ptCount val="7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26</c:v>
                </c:pt>
              </c:numCache>
            </c:numRef>
          </c:xVal>
          <c:yVal>
            <c:numRef>
              <c:f>'Dcut=max'!$B$2:$B$8</c:f>
              <c:numCache>
                <c:formatCode>0.00E+00</c:formatCode>
                <c:ptCount val="7"/>
                <c:pt idx="0">
                  <c:v>0.7040201358107</c:v>
                </c:pt>
                <c:pt idx="1">
                  <c:v>0.7306225030986</c:v>
                </c:pt>
                <c:pt idx="2">
                  <c:v>0.73069413804310002</c:v>
                </c:pt>
                <c:pt idx="3">
                  <c:v>0.73069429042830003</c:v>
                </c:pt>
                <c:pt idx="4">
                  <c:v>0.73069430171750005</c:v>
                </c:pt>
                <c:pt idx="5">
                  <c:v>0.73069430810760005</c:v>
                </c:pt>
                <c:pt idx="6">
                  <c:v>0.73069431054949996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0EF-45C0-A08A-C9D0AD300258}"/>
            </c:ext>
          </c:extLst>
        </c:ser>
        <c:ser>
          <c:idx val="1"/>
          <c:order val="1"/>
          <c:tx>
            <c:strRef>
              <c:f>'Dcut=max'!$C$1</c:f>
              <c:strCache>
                <c:ptCount val="1"/>
                <c:pt idx="0">
                  <c:v>β=1.0</c:v>
                </c:pt>
              </c:strCache>
            </c:strRef>
          </c:tx>
          <c:spPr>
            <a:ln w="254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'Dcut=max'!$A$2:$A$8</c:f>
              <c:numCache>
                <c:formatCode>General</c:formatCode>
                <c:ptCount val="7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26</c:v>
                </c:pt>
              </c:numCache>
            </c:numRef>
          </c:xVal>
          <c:yVal>
            <c:numRef>
              <c:f>'Dcut=max'!$C$2:$C$8</c:f>
              <c:numCache>
                <c:formatCode>0.00E+00</c:formatCode>
                <c:ptCount val="7"/>
                <c:pt idx="0">
                  <c:v>3.9714379183930002E-5</c:v>
                </c:pt>
                <c:pt idx="1">
                  <c:v>0.109119551175</c:v>
                </c:pt>
                <c:pt idx="2">
                  <c:v>9.5845598458199996E-2</c:v>
                </c:pt>
                <c:pt idx="3">
                  <c:v>9.5930839907400006E-2</c:v>
                </c:pt>
                <c:pt idx="4">
                  <c:v>9.5912398638449997E-2</c:v>
                </c:pt>
                <c:pt idx="5">
                  <c:v>9.5903284378530004E-2</c:v>
                </c:pt>
                <c:pt idx="6">
                  <c:v>9.5899412071520002E-2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F0EF-45C0-A08A-C9D0AD3002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97017184"/>
        <c:axId val="1297017600"/>
      </c:scatterChart>
      <c:valAx>
        <c:axId val="1297017184"/>
        <c:scaling>
          <c:orientation val="minMax"/>
          <c:max val="28"/>
          <c:min val="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97017600"/>
        <c:crosses val="autoZero"/>
        <c:crossBetween val="midCat"/>
        <c:majorUnit val="4"/>
      </c:valAx>
      <c:valAx>
        <c:axId val="1297017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_);[Red]\(#,##0.0\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9701718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'K26,D32,β=0.125'!$D$1</c:f>
              <c:strCache>
                <c:ptCount val="1"/>
                <c:pt idx="0">
                  <c:v>β=0.125, n impure tensor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'K26,D32,β=0.125'!$A$2:$A$121</c:f>
              <c:numCache>
                <c:formatCode>0.00_ </c:formatCode>
                <c:ptCount val="12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2.0499999999999998</c:v>
                </c:pt>
                <c:pt idx="42">
                  <c:v>2.1</c:v>
                </c:pt>
                <c:pt idx="43">
                  <c:v>2.15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2.35</c:v>
                </c:pt>
                <c:pt idx="48">
                  <c:v>2.4</c:v>
                </c:pt>
                <c:pt idx="49">
                  <c:v>2.4500000000000002</c:v>
                </c:pt>
                <c:pt idx="50">
                  <c:v>2.5</c:v>
                </c:pt>
                <c:pt idx="51">
                  <c:v>2.5499999999999998</c:v>
                </c:pt>
                <c:pt idx="52">
                  <c:v>2.6</c:v>
                </c:pt>
                <c:pt idx="53">
                  <c:v>2.65</c:v>
                </c:pt>
                <c:pt idx="54">
                  <c:v>2.7</c:v>
                </c:pt>
                <c:pt idx="55">
                  <c:v>2.75</c:v>
                </c:pt>
                <c:pt idx="56">
                  <c:v>2.8</c:v>
                </c:pt>
                <c:pt idx="57">
                  <c:v>2.85</c:v>
                </c:pt>
                <c:pt idx="58">
                  <c:v>2.9</c:v>
                </c:pt>
                <c:pt idx="59">
                  <c:v>2.95</c:v>
                </c:pt>
                <c:pt idx="60">
                  <c:v>3</c:v>
                </c:pt>
                <c:pt idx="61">
                  <c:v>3.05</c:v>
                </c:pt>
                <c:pt idx="62">
                  <c:v>3.1</c:v>
                </c:pt>
                <c:pt idx="63">
                  <c:v>3.15</c:v>
                </c:pt>
                <c:pt idx="64">
                  <c:v>3.2</c:v>
                </c:pt>
                <c:pt idx="65">
                  <c:v>3.25</c:v>
                </c:pt>
                <c:pt idx="66">
                  <c:v>3.3</c:v>
                </c:pt>
                <c:pt idx="67">
                  <c:v>3.35</c:v>
                </c:pt>
                <c:pt idx="68">
                  <c:v>3.4</c:v>
                </c:pt>
                <c:pt idx="69">
                  <c:v>3.45</c:v>
                </c:pt>
                <c:pt idx="70">
                  <c:v>3.5</c:v>
                </c:pt>
                <c:pt idx="71">
                  <c:v>3.55</c:v>
                </c:pt>
                <c:pt idx="72">
                  <c:v>3.6</c:v>
                </c:pt>
                <c:pt idx="73">
                  <c:v>3.65</c:v>
                </c:pt>
                <c:pt idx="74">
                  <c:v>3.7</c:v>
                </c:pt>
                <c:pt idx="75">
                  <c:v>3.75</c:v>
                </c:pt>
                <c:pt idx="76">
                  <c:v>3.8</c:v>
                </c:pt>
                <c:pt idx="77">
                  <c:v>3.85</c:v>
                </c:pt>
                <c:pt idx="78">
                  <c:v>3.9</c:v>
                </c:pt>
                <c:pt idx="79">
                  <c:v>3.95</c:v>
                </c:pt>
                <c:pt idx="80">
                  <c:v>4</c:v>
                </c:pt>
                <c:pt idx="81">
                  <c:v>4.05</c:v>
                </c:pt>
                <c:pt idx="82">
                  <c:v>4.0999999999999996</c:v>
                </c:pt>
                <c:pt idx="83">
                  <c:v>4.1500000000000004</c:v>
                </c:pt>
                <c:pt idx="84">
                  <c:v>4.2</c:v>
                </c:pt>
                <c:pt idx="85">
                  <c:v>4.25</c:v>
                </c:pt>
                <c:pt idx="86">
                  <c:v>4.3</c:v>
                </c:pt>
                <c:pt idx="87">
                  <c:v>4.3499999999999996</c:v>
                </c:pt>
                <c:pt idx="88">
                  <c:v>4.4000000000000004</c:v>
                </c:pt>
                <c:pt idx="89">
                  <c:v>4.45</c:v>
                </c:pt>
                <c:pt idx="90">
                  <c:v>4.5</c:v>
                </c:pt>
                <c:pt idx="91">
                  <c:v>4.55</c:v>
                </c:pt>
                <c:pt idx="92">
                  <c:v>4.5999999999999996</c:v>
                </c:pt>
                <c:pt idx="93">
                  <c:v>4.6500000000000004</c:v>
                </c:pt>
                <c:pt idx="94">
                  <c:v>4.7</c:v>
                </c:pt>
                <c:pt idx="95">
                  <c:v>4.75</c:v>
                </c:pt>
                <c:pt idx="96">
                  <c:v>4.8</c:v>
                </c:pt>
                <c:pt idx="97">
                  <c:v>4.8499999999999996</c:v>
                </c:pt>
                <c:pt idx="98">
                  <c:v>4.9000000000000004</c:v>
                </c:pt>
                <c:pt idx="99">
                  <c:v>4.95</c:v>
                </c:pt>
                <c:pt idx="100">
                  <c:v>5</c:v>
                </c:pt>
                <c:pt idx="101">
                  <c:v>5.05</c:v>
                </c:pt>
                <c:pt idx="102">
                  <c:v>5.0999999999999996</c:v>
                </c:pt>
                <c:pt idx="103">
                  <c:v>5.15</c:v>
                </c:pt>
                <c:pt idx="104">
                  <c:v>5.2</c:v>
                </c:pt>
                <c:pt idx="105">
                  <c:v>5.25</c:v>
                </c:pt>
                <c:pt idx="106">
                  <c:v>5.3</c:v>
                </c:pt>
                <c:pt idx="107">
                  <c:v>5.35</c:v>
                </c:pt>
                <c:pt idx="108">
                  <c:v>5.4</c:v>
                </c:pt>
                <c:pt idx="109">
                  <c:v>5.45</c:v>
                </c:pt>
                <c:pt idx="110">
                  <c:v>5.5</c:v>
                </c:pt>
                <c:pt idx="111">
                  <c:v>5.55</c:v>
                </c:pt>
                <c:pt idx="112">
                  <c:v>5.6</c:v>
                </c:pt>
                <c:pt idx="113">
                  <c:v>5.65</c:v>
                </c:pt>
                <c:pt idx="114">
                  <c:v>5.7</c:v>
                </c:pt>
                <c:pt idx="115">
                  <c:v>5.75</c:v>
                </c:pt>
                <c:pt idx="116">
                  <c:v>5.8</c:v>
                </c:pt>
                <c:pt idx="117">
                  <c:v>5.85</c:v>
                </c:pt>
                <c:pt idx="118">
                  <c:v>5.9</c:v>
                </c:pt>
                <c:pt idx="119">
                  <c:v>5.95</c:v>
                </c:pt>
              </c:numCache>
            </c:numRef>
          </c:xVal>
          <c:yVal>
            <c:numRef>
              <c:f>'K26,D32,β=0.125'!$D$2:$D$121</c:f>
              <c:numCache>
                <c:formatCode>0.00E+00</c:formatCode>
                <c:ptCount val="120"/>
                <c:pt idx="0">
                  <c:v>2.8210387326299999E-19</c:v>
                </c:pt>
                <c:pt idx="1">
                  <c:v>4.7728800774310001E-5</c:v>
                </c:pt>
                <c:pt idx="2">
                  <c:v>9.6935074827320006E-5</c:v>
                </c:pt>
                <c:pt idx="3">
                  <c:v>1.468800833641E-4</c:v>
                </c:pt>
                <c:pt idx="4">
                  <c:v>1.999315166635E-4</c:v>
                </c:pt>
                <c:pt idx="5">
                  <c:v>2.1465317710140001E-4</c:v>
                </c:pt>
                <c:pt idx="6">
                  <c:v>2.6781433927439998E-4</c:v>
                </c:pt>
                <c:pt idx="7">
                  <c:v>1.3746156838000001E-4</c:v>
                </c:pt>
                <c:pt idx="8">
                  <c:v>7.8024899401039997E-5</c:v>
                </c:pt>
                <c:pt idx="9">
                  <c:v>1.6796237104140001E-4</c:v>
                </c:pt>
                <c:pt idx="10">
                  <c:v>2.8509165684880003E-4</c:v>
                </c:pt>
                <c:pt idx="11">
                  <c:v>4.1879557542360001E-4</c:v>
                </c:pt>
                <c:pt idx="12">
                  <c:v>5.8252955569830002E-4</c:v>
                </c:pt>
                <c:pt idx="13">
                  <c:v>7.4251584153700004E-4</c:v>
                </c:pt>
                <c:pt idx="14">
                  <c:v>9.1858413112380004E-4</c:v>
                </c:pt>
                <c:pt idx="15">
                  <c:v>1.0333993601799999E-3</c:v>
                </c:pt>
                <c:pt idx="16">
                  <c:v>2.8796628264060001E-4</c:v>
                </c:pt>
                <c:pt idx="17">
                  <c:v>-4.5074122159420002E-4</c:v>
                </c:pt>
                <c:pt idx="18">
                  <c:v>8.8293507170549999E-4</c:v>
                </c:pt>
                <c:pt idx="19">
                  <c:v>9.6482906741060005E-3</c:v>
                </c:pt>
                <c:pt idx="20">
                  <c:v>9.9131160381099995E-2</c:v>
                </c:pt>
                <c:pt idx="21">
                  <c:v>0.19376046087359999</c:v>
                </c:pt>
                <c:pt idx="22">
                  <c:v>0.26914264708680002</c:v>
                </c:pt>
                <c:pt idx="23">
                  <c:v>0.35327536827970002</c:v>
                </c:pt>
                <c:pt idx="24">
                  <c:v>0.42309765576309999</c:v>
                </c:pt>
                <c:pt idx="25">
                  <c:v>0.51238912389439994</c:v>
                </c:pt>
                <c:pt idx="26">
                  <c:v>0.57962867049269995</c:v>
                </c:pt>
                <c:pt idx="27">
                  <c:v>0.68408874524660002</c:v>
                </c:pt>
                <c:pt idx="28">
                  <c:v>0.76191428629720004</c:v>
                </c:pt>
                <c:pt idx="29">
                  <c:v>0.87243672501549996</c:v>
                </c:pt>
                <c:pt idx="30">
                  <c:v>0.98933833592889997</c:v>
                </c:pt>
                <c:pt idx="31">
                  <c:v>1.090365946788</c:v>
                </c:pt>
                <c:pt idx="32">
                  <c:v>1.166301590869</c:v>
                </c:pt>
                <c:pt idx="33">
                  <c:v>1.350292567251</c:v>
                </c:pt>
                <c:pt idx="34">
                  <c:v>1.41891773814</c:v>
                </c:pt>
                <c:pt idx="35">
                  <c:v>1.5873133138690001</c:v>
                </c:pt>
                <c:pt idx="36">
                  <c:v>1.6995754504359999</c:v>
                </c:pt>
                <c:pt idx="37">
                  <c:v>1.8925659606930001</c:v>
                </c:pt>
                <c:pt idx="38">
                  <c:v>2.0090460908410002</c:v>
                </c:pt>
                <c:pt idx="39">
                  <c:v>2.1593019000539999</c:v>
                </c:pt>
                <c:pt idx="40">
                  <c:v>2.2919493442249999</c:v>
                </c:pt>
                <c:pt idx="41">
                  <c:v>2.5332687541440002</c:v>
                </c:pt>
                <c:pt idx="42">
                  <c:v>2.7649769763630001</c:v>
                </c:pt>
                <c:pt idx="43">
                  <c:v>2.9007633208470001</c:v>
                </c:pt>
                <c:pt idx="44">
                  <c:v>3.186549378419</c:v>
                </c:pt>
                <c:pt idx="45">
                  <c:v>3.3608916611250002</c:v>
                </c:pt>
                <c:pt idx="46">
                  <c:v>3.6321938493560002</c:v>
                </c:pt>
                <c:pt idx="47">
                  <c:v>3.886109667006</c:v>
                </c:pt>
                <c:pt idx="48">
                  <c:v>4.1489204445950003</c:v>
                </c:pt>
                <c:pt idx="49">
                  <c:v>4.4308925766450002</c:v>
                </c:pt>
                <c:pt idx="50">
                  <c:v>4.7242552865110001</c:v>
                </c:pt>
                <c:pt idx="51">
                  <c:v>5.0248861943999996</c:v>
                </c:pt>
                <c:pt idx="52">
                  <c:v>5.3531248414209998</c:v>
                </c:pt>
                <c:pt idx="53">
                  <c:v>5.5844144341269999</c:v>
                </c:pt>
                <c:pt idx="54">
                  <c:v>5.9505847096259998</c:v>
                </c:pt>
                <c:pt idx="55">
                  <c:v>6.3240319203019997</c:v>
                </c:pt>
                <c:pt idx="56">
                  <c:v>6.6952616909589997</c:v>
                </c:pt>
                <c:pt idx="57">
                  <c:v>7.0961098996630003</c:v>
                </c:pt>
                <c:pt idx="58">
                  <c:v>7.5400311496630001</c:v>
                </c:pt>
                <c:pt idx="59">
                  <c:v>8.0108707697269992</c:v>
                </c:pt>
                <c:pt idx="60">
                  <c:v>8.5006891535619999</c:v>
                </c:pt>
                <c:pt idx="61">
                  <c:v>9.0003287699930006</c:v>
                </c:pt>
                <c:pt idx="62">
                  <c:v>9.5301629177450007</c:v>
                </c:pt>
                <c:pt idx="63">
                  <c:v>10.100264994730001</c:v>
                </c:pt>
                <c:pt idx="64">
                  <c:v>10.70201511516</c:v>
                </c:pt>
                <c:pt idx="65">
                  <c:v>11.32832974518</c:v>
                </c:pt>
                <c:pt idx="66">
                  <c:v>11.98143824043</c:v>
                </c:pt>
                <c:pt idx="67">
                  <c:v>12.65512782581</c:v>
                </c:pt>
                <c:pt idx="68">
                  <c:v>13.364712036009999</c:v>
                </c:pt>
                <c:pt idx="69">
                  <c:v>14.145295822610001</c:v>
                </c:pt>
                <c:pt idx="70">
                  <c:v>14.95160643312</c:v>
                </c:pt>
                <c:pt idx="71">
                  <c:v>15.90522171962</c:v>
                </c:pt>
                <c:pt idx="72">
                  <c:v>16.685566385760001</c:v>
                </c:pt>
                <c:pt idx="73">
                  <c:v>17.65740762882</c:v>
                </c:pt>
                <c:pt idx="74">
                  <c:v>18.67442994736</c:v>
                </c:pt>
                <c:pt idx="75">
                  <c:v>19.633668467050001</c:v>
                </c:pt>
                <c:pt idx="76">
                  <c:v>20.738792600210001</c:v>
                </c:pt>
                <c:pt idx="77">
                  <c:v>21.884584663879998</c:v>
                </c:pt>
                <c:pt idx="78">
                  <c:v>23.086351247610001</c:v>
                </c:pt>
                <c:pt idx="79">
                  <c:v>24.35228637742</c:v>
                </c:pt>
                <c:pt idx="80">
                  <c:v>25.61149276499</c:v>
                </c:pt>
                <c:pt idx="81">
                  <c:v>27.017424389199999</c:v>
                </c:pt>
                <c:pt idx="82">
                  <c:v>28.498243186229999</c:v>
                </c:pt>
                <c:pt idx="83">
                  <c:v>30.05249865979</c:v>
                </c:pt>
                <c:pt idx="84">
                  <c:v>31.650030969829999</c:v>
                </c:pt>
                <c:pt idx="85">
                  <c:v>33.361808550109998</c:v>
                </c:pt>
                <c:pt idx="86">
                  <c:v>35.155421694509997</c:v>
                </c:pt>
                <c:pt idx="87">
                  <c:v>37.042429108740002</c:v>
                </c:pt>
                <c:pt idx="88">
                  <c:v>39.030611856109999</c:v>
                </c:pt>
                <c:pt idx="89">
                  <c:v>41.121950064670003</c:v>
                </c:pt>
                <c:pt idx="90">
                  <c:v>43.307863420330001</c:v>
                </c:pt>
                <c:pt idx="91">
                  <c:v>45.609527091990003</c:v>
                </c:pt>
                <c:pt idx="92">
                  <c:v>48.027906529509998</c:v>
                </c:pt>
                <c:pt idx="93">
                  <c:v>50.573434797120001</c:v>
                </c:pt>
                <c:pt idx="94">
                  <c:v>53.253652767570003</c:v>
                </c:pt>
                <c:pt idx="95">
                  <c:v>55.995678989600002</c:v>
                </c:pt>
                <c:pt idx="96">
                  <c:v>58.915528616730001</c:v>
                </c:pt>
                <c:pt idx="97">
                  <c:v>61.996986004619998</c:v>
                </c:pt>
                <c:pt idx="98">
                  <c:v>65.24663218373</c:v>
                </c:pt>
                <c:pt idx="99">
                  <c:v>68.654844120890004</c:v>
                </c:pt>
                <c:pt idx="100">
                  <c:v>72.246521238569997</c:v>
                </c:pt>
                <c:pt idx="101">
                  <c:v>75.952932493250003</c:v>
                </c:pt>
                <c:pt idx="102">
                  <c:v>79.807770699320002</c:v>
                </c:pt>
                <c:pt idx="103">
                  <c:v>83.935235736460001</c:v>
                </c:pt>
                <c:pt idx="104">
                  <c:v>88.260286216980006</c:v>
                </c:pt>
                <c:pt idx="105">
                  <c:v>93.060341389610002</c:v>
                </c:pt>
                <c:pt idx="106">
                  <c:v>97.889450980429999</c:v>
                </c:pt>
                <c:pt idx="107">
                  <c:v>102.9009415152</c:v>
                </c:pt>
                <c:pt idx="108">
                  <c:v>107.9762204885</c:v>
                </c:pt>
                <c:pt idx="109">
                  <c:v>113.6522204985</c:v>
                </c:pt>
                <c:pt idx="110">
                  <c:v>119.87613638320001</c:v>
                </c:pt>
                <c:pt idx="111">
                  <c:v>126.1691805759</c:v>
                </c:pt>
                <c:pt idx="112">
                  <c:v>130.8325609849</c:v>
                </c:pt>
                <c:pt idx="113">
                  <c:v>137.51710211060001</c:v>
                </c:pt>
                <c:pt idx="114">
                  <c:v>144.8600048168</c:v>
                </c:pt>
                <c:pt idx="115">
                  <c:v>154.16654510449999</c:v>
                </c:pt>
                <c:pt idx="116">
                  <c:v>161.9932057266</c:v>
                </c:pt>
                <c:pt idx="117">
                  <c:v>171.5244498273</c:v>
                </c:pt>
                <c:pt idx="118">
                  <c:v>180.2607234969</c:v>
                </c:pt>
                <c:pt idx="119">
                  <c:v>189.26977544939999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089-4F51-B713-87007DBC6261}"/>
            </c:ext>
          </c:extLst>
        </c:ser>
        <c:ser>
          <c:idx val="1"/>
          <c:order val="1"/>
          <c:tx>
            <c:strRef>
              <c:f>'K26,D32,β=0.125'!$F$1</c:f>
              <c:strCache>
                <c:ptCount val="1"/>
                <c:pt idx="0">
                  <c:v>β=0.125, n finite-difference method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'K26,D32,β=0.125'!$A$2:$A$121</c:f>
              <c:numCache>
                <c:formatCode>0.00_ </c:formatCode>
                <c:ptCount val="12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2.0499999999999998</c:v>
                </c:pt>
                <c:pt idx="42">
                  <c:v>2.1</c:v>
                </c:pt>
                <c:pt idx="43">
                  <c:v>2.15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2.35</c:v>
                </c:pt>
                <c:pt idx="48">
                  <c:v>2.4</c:v>
                </c:pt>
                <c:pt idx="49">
                  <c:v>2.4500000000000002</c:v>
                </c:pt>
                <c:pt idx="50">
                  <c:v>2.5</c:v>
                </c:pt>
                <c:pt idx="51">
                  <c:v>2.5499999999999998</c:v>
                </c:pt>
                <c:pt idx="52">
                  <c:v>2.6</c:v>
                </c:pt>
                <c:pt idx="53">
                  <c:v>2.65</c:v>
                </c:pt>
                <c:pt idx="54">
                  <c:v>2.7</c:v>
                </c:pt>
                <c:pt idx="55">
                  <c:v>2.75</c:v>
                </c:pt>
                <c:pt idx="56">
                  <c:v>2.8</c:v>
                </c:pt>
                <c:pt idx="57">
                  <c:v>2.85</c:v>
                </c:pt>
                <c:pt idx="58">
                  <c:v>2.9</c:v>
                </c:pt>
                <c:pt idx="59">
                  <c:v>2.95</c:v>
                </c:pt>
                <c:pt idx="60">
                  <c:v>3</c:v>
                </c:pt>
                <c:pt idx="61">
                  <c:v>3.05</c:v>
                </c:pt>
                <c:pt idx="62">
                  <c:v>3.1</c:v>
                </c:pt>
                <c:pt idx="63">
                  <c:v>3.15</c:v>
                </c:pt>
                <c:pt idx="64">
                  <c:v>3.2</c:v>
                </c:pt>
                <c:pt idx="65">
                  <c:v>3.25</c:v>
                </c:pt>
                <c:pt idx="66">
                  <c:v>3.3</c:v>
                </c:pt>
                <c:pt idx="67">
                  <c:v>3.35</c:v>
                </c:pt>
                <c:pt idx="68">
                  <c:v>3.4</c:v>
                </c:pt>
                <c:pt idx="69">
                  <c:v>3.45</c:v>
                </c:pt>
                <c:pt idx="70">
                  <c:v>3.5</c:v>
                </c:pt>
                <c:pt idx="71">
                  <c:v>3.55</c:v>
                </c:pt>
                <c:pt idx="72">
                  <c:v>3.6</c:v>
                </c:pt>
                <c:pt idx="73">
                  <c:v>3.65</c:v>
                </c:pt>
                <c:pt idx="74">
                  <c:v>3.7</c:v>
                </c:pt>
                <c:pt idx="75">
                  <c:v>3.75</c:v>
                </c:pt>
                <c:pt idx="76">
                  <c:v>3.8</c:v>
                </c:pt>
                <c:pt idx="77">
                  <c:v>3.85</c:v>
                </c:pt>
                <c:pt idx="78">
                  <c:v>3.9</c:v>
                </c:pt>
                <c:pt idx="79">
                  <c:v>3.95</c:v>
                </c:pt>
                <c:pt idx="80">
                  <c:v>4</c:v>
                </c:pt>
                <c:pt idx="81">
                  <c:v>4.05</c:v>
                </c:pt>
                <c:pt idx="82">
                  <c:v>4.0999999999999996</c:v>
                </c:pt>
                <c:pt idx="83">
                  <c:v>4.1500000000000004</c:v>
                </c:pt>
                <c:pt idx="84">
                  <c:v>4.2</c:v>
                </c:pt>
                <c:pt idx="85">
                  <c:v>4.25</c:v>
                </c:pt>
                <c:pt idx="86">
                  <c:v>4.3</c:v>
                </c:pt>
                <c:pt idx="87">
                  <c:v>4.3499999999999996</c:v>
                </c:pt>
                <c:pt idx="88">
                  <c:v>4.4000000000000004</c:v>
                </c:pt>
                <c:pt idx="89">
                  <c:v>4.45</c:v>
                </c:pt>
                <c:pt idx="90">
                  <c:v>4.5</c:v>
                </c:pt>
                <c:pt idx="91">
                  <c:v>4.55</c:v>
                </c:pt>
                <c:pt idx="92">
                  <c:v>4.5999999999999996</c:v>
                </c:pt>
                <c:pt idx="93">
                  <c:v>4.6500000000000004</c:v>
                </c:pt>
                <c:pt idx="94">
                  <c:v>4.7</c:v>
                </c:pt>
                <c:pt idx="95">
                  <c:v>4.75</c:v>
                </c:pt>
                <c:pt idx="96">
                  <c:v>4.8</c:v>
                </c:pt>
                <c:pt idx="97">
                  <c:v>4.8499999999999996</c:v>
                </c:pt>
                <c:pt idx="98">
                  <c:v>4.9000000000000004</c:v>
                </c:pt>
                <c:pt idx="99">
                  <c:v>4.95</c:v>
                </c:pt>
                <c:pt idx="100">
                  <c:v>5</c:v>
                </c:pt>
                <c:pt idx="101">
                  <c:v>5.05</c:v>
                </c:pt>
                <c:pt idx="102">
                  <c:v>5.0999999999999996</c:v>
                </c:pt>
                <c:pt idx="103">
                  <c:v>5.15</c:v>
                </c:pt>
                <c:pt idx="104">
                  <c:v>5.2</c:v>
                </c:pt>
                <c:pt idx="105">
                  <c:v>5.25</c:v>
                </c:pt>
                <c:pt idx="106">
                  <c:v>5.3</c:v>
                </c:pt>
                <c:pt idx="107">
                  <c:v>5.35</c:v>
                </c:pt>
                <c:pt idx="108">
                  <c:v>5.4</c:v>
                </c:pt>
                <c:pt idx="109">
                  <c:v>5.45</c:v>
                </c:pt>
                <c:pt idx="110">
                  <c:v>5.5</c:v>
                </c:pt>
                <c:pt idx="111">
                  <c:v>5.55</c:v>
                </c:pt>
                <c:pt idx="112">
                  <c:v>5.6</c:v>
                </c:pt>
                <c:pt idx="113">
                  <c:v>5.65</c:v>
                </c:pt>
                <c:pt idx="114">
                  <c:v>5.7</c:v>
                </c:pt>
                <c:pt idx="115">
                  <c:v>5.75</c:v>
                </c:pt>
                <c:pt idx="116">
                  <c:v>5.8</c:v>
                </c:pt>
                <c:pt idx="117">
                  <c:v>5.85</c:v>
                </c:pt>
                <c:pt idx="118">
                  <c:v>5.9</c:v>
                </c:pt>
                <c:pt idx="119">
                  <c:v>5.95</c:v>
                </c:pt>
              </c:numCache>
            </c:numRef>
          </c:xVal>
          <c:yVal>
            <c:numRef>
              <c:f>'K26,D32,β=0.125'!$F$2:$F$121</c:f>
              <c:numCache>
                <c:formatCode>0.00E+00</c:formatCode>
                <c:ptCount val="120"/>
                <c:pt idx="1">
                  <c:v>-2.9529639999914536E-6</c:v>
                </c:pt>
                <c:pt idx="2">
                  <c:v>-9.0100759997380209E-6</c:v>
                </c:pt>
                <c:pt idx="3">
                  <c:v>-1.3337199999963193E-5</c:v>
                </c:pt>
                <c:pt idx="4">
                  <c:v>-1.3335806000602796E-5</c:v>
                </c:pt>
                <c:pt idx="5">
                  <c:v>2.3935516000328512E-5</c:v>
                </c:pt>
                <c:pt idx="6">
                  <c:v>2.0408955999640103E-5</c:v>
                </c:pt>
                <c:pt idx="7">
                  <c:v>-4.2968243199936762E-4</c:v>
                </c:pt>
                <c:pt idx="8">
                  <c:v>-4.2008762800027595E-4</c:v>
                </c:pt>
                <c:pt idx="9">
                  <c:v>5.7237312000024701E-5</c:v>
                </c:pt>
                <c:pt idx="10">
                  <c:v>7.94054020003543E-5</c:v>
                </c:pt>
                <c:pt idx="11">
                  <c:v>5.606308000061228E-6</c:v>
                </c:pt>
                <c:pt idx="12">
                  <c:v>-3.0532766000068755E-4</c:v>
                </c:pt>
                <c:pt idx="13">
                  <c:v>-4.5341764000061916E-5</c:v>
                </c:pt>
                <c:pt idx="14">
                  <c:v>3.5569742000696228E-5</c:v>
                </c:pt>
                <c:pt idx="15">
                  <c:v>-1.9051729399976997E-4</c:v>
                </c:pt>
                <c:pt idx="16">
                  <c:v>-2.3640000160007868E-3</c:v>
                </c:pt>
                <c:pt idx="17">
                  <c:v>-3.7302405199946036E-4</c:v>
                </c:pt>
                <c:pt idx="18">
                  <c:v>-2.6388846780001063E-3</c:v>
                </c:pt>
                <c:pt idx="19">
                  <c:v>-2.2393564919998029E-3</c:v>
                </c:pt>
                <c:pt idx="20">
                  <c:v>8.1205981969999438E-2</c:v>
                </c:pt>
                <c:pt idx="21">
                  <c:v>0.14807867458999965</c:v>
                </c:pt>
                <c:pt idx="22">
                  <c:v>0.25967117013200069</c:v>
                </c:pt>
                <c:pt idx="23">
                  <c:v>0.33262936968000095</c:v>
                </c:pt>
                <c:pt idx="24">
                  <c:v>0.42010078093599984</c:v>
                </c:pt>
                <c:pt idx="25">
                  <c:v>0.48264055220599911</c:v>
                </c:pt>
                <c:pt idx="26">
                  <c:v>0.58325051740999945</c:v>
                </c:pt>
                <c:pt idx="27">
                  <c:v>0.69022356500799953</c:v>
                </c:pt>
                <c:pt idx="28">
                  <c:v>0.73891544799000219</c:v>
                </c:pt>
                <c:pt idx="29">
                  <c:v>0.86078058072799923</c:v>
                </c:pt>
                <c:pt idx="30">
                  <c:v>0.978836346497999</c:v>
                </c:pt>
                <c:pt idx="31">
                  <c:v>1.0899772766899987</c:v>
                </c:pt>
                <c:pt idx="32">
                  <c:v>1.1306302118899991</c:v>
                </c:pt>
                <c:pt idx="33">
                  <c:v>1.3199028036320051</c:v>
                </c:pt>
                <c:pt idx="34">
                  <c:v>1.3912194396599995</c:v>
                </c:pt>
                <c:pt idx="35">
                  <c:v>1.5765957202739975</c:v>
                </c:pt>
                <c:pt idx="36">
                  <c:v>1.6963500056639986</c:v>
                </c:pt>
                <c:pt idx="37">
                  <c:v>1.8447090391419969</c:v>
                </c:pt>
                <c:pt idx="38">
                  <c:v>1.8749793039800067</c:v>
                </c:pt>
                <c:pt idx="39">
                  <c:v>2.224607262080001</c:v>
                </c:pt>
                <c:pt idx="40">
                  <c:v>2.1320070865999989</c:v>
                </c:pt>
                <c:pt idx="41">
                  <c:v>2.6631458841200089</c:v>
                </c:pt>
                <c:pt idx="42">
                  <c:v>2.6146283868199833</c:v>
                </c:pt>
                <c:pt idx="43">
                  <c:v>2.9059393783600131</c:v>
                </c:pt>
                <c:pt idx="44">
                  <c:v>3.1753366595599806</c:v>
                </c:pt>
                <c:pt idx="45">
                  <c:v>3.3127967177200133</c:v>
                </c:pt>
                <c:pt idx="46">
                  <c:v>3.6138131901200095</c:v>
                </c:pt>
                <c:pt idx="47">
                  <c:v>3.7903585007399854</c:v>
                </c:pt>
                <c:pt idx="48">
                  <c:v>4.0738578230000098</c:v>
                </c:pt>
                <c:pt idx="49">
                  <c:v>4.3617999072999805</c:v>
                </c:pt>
                <c:pt idx="50">
                  <c:v>4.6222162300400154</c:v>
                </c:pt>
                <c:pt idx="51">
                  <c:v>4.9019271928800201</c:v>
                </c:pt>
                <c:pt idx="52">
                  <c:v>5.2222688958399734</c:v>
                </c:pt>
                <c:pt idx="53">
                  <c:v>5.4417782150200118</c:v>
                </c:pt>
                <c:pt idx="54">
                  <c:v>5.8517795296799724</c:v>
                </c:pt>
                <c:pt idx="55">
                  <c:v>6.3310948522200272</c:v>
                </c:pt>
                <c:pt idx="56">
                  <c:v>6.6264927148800252</c:v>
                </c:pt>
                <c:pt idx="57">
                  <c:v>6.9963988583199548</c:v>
                </c:pt>
                <c:pt idx="58">
                  <c:v>7.4119430100200301</c:v>
                </c:pt>
                <c:pt idx="59">
                  <c:v>7.8772836644599602</c:v>
                </c:pt>
                <c:pt idx="60">
                  <c:v>8.3882898153000287</c:v>
                </c:pt>
                <c:pt idx="61">
                  <c:v>8.8703367150000254</c:v>
                </c:pt>
                <c:pt idx="62">
                  <c:v>9.3674463157199597</c:v>
                </c:pt>
                <c:pt idx="63">
                  <c:v>9.8958090984400293</c:v>
                </c:pt>
                <c:pt idx="64">
                  <c:v>10.50407060971995</c:v>
                </c:pt>
                <c:pt idx="65">
                  <c:v>11.156128776200024</c:v>
                </c:pt>
                <c:pt idx="66">
                  <c:v>11.789483639880068</c:v>
                </c:pt>
                <c:pt idx="67">
                  <c:v>12.414920904579928</c:v>
                </c:pt>
                <c:pt idx="68">
                  <c:v>12.936173667200041</c:v>
                </c:pt>
                <c:pt idx="69">
                  <c:v>13.886055391199928</c:v>
                </c:pt>
                <c:pt idx="70">
                  <c:v>14.554008624800028</c:v>
                </c:pt>
                <c:pt idx="71">
                  <c:v>15.184725138800079</c:v>
                </c:pt>
                <c:pt idx="72">
                  <c:v>16.367722608999902</c:v>
                </c:pt>
                <c:pt idx="73">
                  <c:v>17.309212851000051</c:v>
                </c:pt>
                <c:pt idx="74">
                  <c:v>18.276380756399899</c:v>
                </c:pt>
                <c:pt idx="75">
                  <c:v>19.242125765200054</c:v>
                </c:pt>
                <c:pt idx="76">
                  <c:v>20.325660759800073</c:v>
                </c:pt>
                <c:pt idx="77">
                  <c:v>21.452532990999941</c:v>
                </c:pt>
                <c:pt idx="78">
                  <c:v>22.640386652800057</c:v>
                </c:pt>
                <c:pt idx="79">
                  <c:v>23.86749365099989</c:v>
                </c:pt>
                <c:pt idx="80">
                  <c:v>25.155280362800045</c:v>
                </c:pt>
                <c:pt idx="81">
                  <c:v>26.499563108200114</c:v>
                </c:pt>
                <c:pt idx="82">
                  <c:v>27.937645857800135</c:v>
                </c:pt>
                <c:pt idx="83">
                  <c:v>29.442253357199569</c:v>
                </c:pt>
                <c:pt idx="84">
                  <c:v>31.082361798000061</c:v>
                </c:pt>
                <c:pt idx="85">
                  <c:v>32.690997821400146</c:v>
                </c:pt>
                <c:pt idx="86">
                  <c:v>34.46691895220011</c:v>
                </c:pt>
                <c:pt idx="87">
                  <c:v>36.296278755800117</c:v>
                </c:pt>
                <c:pt idx="88">
                  <c:v>38.222936545599453</c:v>
                </c:pt>
                <c:pt idx="89">
                  <c:v>40.24957673740019</c:v>
                </c:pt>
                <c:pt idx="90">
                  <c:v>42.459325269600193</c:v>
                </c:pt>
                <c:pt idx="91">
                  <c:v>44.678956287000076</c:v>
                </c:pt>
                <c:pt idx="92">
                  <c:v>47.039580730000125</c:v>
                </c:pt>
                <c:pt idx="93">
                  <c:v>49.495394797199317</c:v>
                </c:pt>
                <c:pt idx="94">
                  <c:v>52.10783702160019</c:v>
                </c:pt>
                <c:pt idx="95">
                  <c:v>54.880303516200165</c:v>
                </c:pt>
                <c:pt idx="96">
                  <c:v>57.840334054200248</c:v>
                </c:pt>
                <c:pt idx="97">
                  <c:v>60.868117368000227</c:v>
                </c:pt>
                <c:pt idx="98">
                  <c:v>64.043793404199022</c:v>
                </c:pt>
                <c:pt idx="99">
                  <c:v>67.418660143200199</c:v>
                </c:pt>
                <c:pt idx="100">
                  <c:v>70.975158423400416</c:v>
                </c:pt>
                <c:pt idx="101">
                  <c:v>74.710724406200185</c:v>
                </c:pt>
                <c:pt idx="102">
                  <c:v>78.662258722000331</c:v>
                </c:pt>
                <c:pt idx="103">
                  <c:v>82.765174514598769</c:v>
                </c:pt>
                <c:pt idx="104">
                  <c:v>87.096984651000213</c:v>
                </c:pt>
                <c:pt idx="105">
                  <c:v>91.716072963000428</c:v>
                </c:pt>
                <c:pt idx="106">
                  <c:v>96.476891059800266</c:v>
                </c:pt>
                <c:pt idx="107">
                  <c:v>101.42282342680041</c:v>
                </c:pt>
                <c:pt idx="108">
                  <c:v>106.70851135059867</c:v>
                </c:pt>
                <c:pt idx="109">
                  <c:v>112.2279689460002</c:v>
                </c:pt>
                <c:pt idx="110">
                  <c:v>118.11571394200044</c:v>
                </c:pt>
                <c:pt idx="111">
                  <c:v>124.26679009000041</c:v>
                </c:pt>
                <c:pt idx="112">
                  <c:v>131.2431300760004</c:v>
                </c:pt>
                <c:pt idx="113">
                  <c:v>137.51677682799826</c:v>
                </c:pt>
                <c:pt idx="114">
                  <c:v>144.66862131600061</c:v>
                </c:pt>
                <c:pt idx="115">
                  <c:v>151.70128739200035</c:v>
                </c:pt>
                <c:pt idx="116">
                  <c:v>160.05238681600076</c:v>
                </c:pt>
                <c:pt idx="117">
                  <c:v>168.30718487600055</c:v>
                </c:pt>
                <c:pt idx="118">
                  <c:v>177.10970901999733</c:v>
                </c:pt>
                <c:pt idx="119">
                  <c:v>186.18725342200045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089-4F51-B713-87007DBC6261}"/>
            </c:ext>
          </c:extLst>
        </c:ser>
        <c:ser>
          <c:idx val="2"/>
          <c:order val="2"/>
          <c:tx>
            <c:strRef>
              <c:f>'K26,D32,β=1.0'!$D$1</c:f>
              <c:strCache>
                <c:ptCount val="1"/>
                <c:pt idx="0">
                  <c:v>β=1.0, n impure tensor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'K26,D32,β=1.0'!$A$2:$A$81</c:f>
              <c:numCache>
                <c:formatCode>0.00_ </c:formatCode>
                <c:ptCount val="8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2.0499999999999998</c:v>
                </c:pt>
                <c:pt idx="42">
                  <c:v>2.1</c:v>
                </c:pt>
                <c:pt idx="43">
                  <c:v>2.15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2.35</c:v>
                </c:pt>
                <c:pt idx="48">
                  <c:v>2.4</c:v>
                </c:pt>
                <c:pt idx="49">
                  <c:v>2.4500000000000002</c:v>
                </c:pt>
                <c:pt idx="50">
                  <c:v>2.5</c:v>
                </c:pt>
                <c:pt idx="51">
                  <c:v>2.5499999999999998</c:v>
                </c:pt>
                <c:pt idx="52">
                  <c:v>2.6</c:v>
                </c:pt>
                <c:pt idx="53">
                  <c:v>2.65</c:v>
                </c:pt>
                <c:pt idx="54">
                  <c:v>2.7</c:v>
                </c:pt>
                <c:pt idx="55">
                  <c:v>2.75</c:v>
                </c:pt>
                <c:pt idx="56">
                  <c:v>2.8</c:v>
                </c:pt>
                <c:pt idx="57">
                  <c:v>2.85</c:v>
                </c:pt>
                <c:pt idx="58">
                  <c:v>2.9</c:v>
                </c:pt>
                <c:pt idx="59">
                  <c:v>2.95</c:v>
                </c:pt>
                <c:pt idx="60">
                  <c:v>3</c:v>
                </c:pt>
                <c:pt idx="61">
                  <c:v>3.05</c:v>
                </c:pt>
                <c:pt idx="62">
                  <c:v>3.1</c:v>
                </c:pt>
                <c:pt idx="63">
                  <c:v>3.15</c:v>
                </c:pt>
                <c:pt idx="64">
                  <c:v>3.2</c:v>
                </c:pt>
                <c:pt idx="65">
                  <c:v>3.25</c:v>
                </c:pt>
                <c:pt idx="66">
                  <c:v>3.3</c:v>
                </c:pt>
                <c:pt idx="67">
                  <c:v>3.35</c:v>
                </c:pt>
                <c:pt idx="68">
                  <c:v>3.4</c:v>
                </c:pt>
                <c:pt idx="69">
                  <c:v>3.45</c:v>
                </c:pt>
                <c:pt idx="70">
                  <c:v>3.5</c:v>
                </c:pt>
                <c:pt idx="71">
                  <c:v>3.55</c:v>
                </c:pt>
                <c:pt idx="72">
                  <c:v>3.6</c:v>
                </c:pt>
                <c:pt idx="73">
                  <c:v>3.65</c:v>
                </c:pt>
                <c:pt idx="74">
                  <c:v>3.7</c:v>
                </c:pt>
                <c:pt idx="75">
                  <c:v>3.75</c:v>
                </c:pt>
                <c:pt idx="76">
                  <c:v>3.8</c:v>
                </c:pt>
                <c:pt idx="77">
                  <c:v>3.85</c:v>
                </c:pt>
                <c:pt idx="78">
                  <c:v>3.9</c:v>
                </c:pt>
                <c:pt idx="79">
                  <c:v>3.95</c:v>
                </c:pt>
              </c:numCache>
            </c:numRef>
          </c:xVal>
          <c:yVal>
            <c:numRef>
              <c:f>'K26,D32,β=1.0'!$D$2:$D$81</c:f>
              <c:numCache>
                <c:formatCode>0.00E+00</c:formatCode>
                <c:ptCount val="80"/>
                <c:pt idx="0">
                  <c:v>6.6865345727949999E-17</c:v>
                </c:pt>
                <c:pt idx="1">
                  <c:v>0.33641515927740001</c:v>
                </c:pt>
                <c:pt idx="2">
                  <c:v>0.67491248899739997</c:v>
                </c:pt>
                <c:pt idx="3">
                  <c:v>1.0152761242620001</c:v>
                </c:pt>
                <c:pt idx="4">
                  <c:v>1.363057481392</c:v>
                </c:pt>
                <c:pt idx="5">
                  <c:v>1.7176199703570001</c:v>
                </c:pt>
                <c:pt idx="6">
                  <c:v>2.0869655595130001</c:v>
                </c:pt>
                <c:pt idx="7">
                  <c:v>2.4643146569079999</c:v>
                </c:pt>
                <c:pt idx="8">
                  <c:v>2.8474622308909998</c:v>
                </c:pt>
                <c:pt idx="9">
                  <c:v>3.2517099936020002</c:v>
                </c:pt>
                <c:pt idx="10">
                  <c:v>3.665615250388</c:v>
                </c:pt>
                <c:pt idx="11">
                  <c:v>4.082217716493</c:v>
                </c:pt>
                <c:pt idx="12">
                  <c:v>4.5197071870960004</c:v>
                </c:pt>
                <c:pt idx="13">
                  <c:v>4.9642615120839997</c:v>
                </c:pt>
                <c:pt idx="14">
                  <c:v>5.4144825759600002</c:v>
                </c:pt>
                <c:pt idx="15">
                  <c:v>5.8899473960759998</c:v>
                </c:pt>
                <c:pt idx="16">
                  <c:v>6.3810160900200001</c:v>
                </c:pt>
                <c:pt idx="17">
                  <c:v>6.8702517170670001</c:v>
                </c:pt>
                <c:pt idx="18">
                  <c:v>7.3941764696060002</c:v>
                </c:pt>
                <c:pt idx="19">
                  <c:v>7.9544640241620002</c:v>
                </c:pt>
                <c:pt idx="20">
                  <c:v>8.5677020111149993</c:v>
                </c:pt>
                <c:pt idx="21">
                  <c:v>9.1772778732369993</c:v>
                </c:pt>
                <c:pt idx="22">
                  <c:v>9.7992797600530004</c:v>
                </c:pt>
                <c:pt idx="23">
                  <c:v>10.475080124610001</c:v>
                </c:pt>
                <c:pt idx="24">
                  <c:v>11.15849963054</c:v>
                </c:pt>
                <c:pt idx="25">
                  <c:v>11.87011350397</c:v>
                </c:pt>
                <c:pt idx="26">
                  <c:v>12.615177752639999</c:v>
                </c:pt>
                <c:pt idx="27">
                  <c:v>13.40322974709</c:v>
                </c:pt>
                <c:pt idx="28">
                  <c:v>14.20221984857</c:v>
                </c:pt>
                <c:pt idx="29">
                  <c:v>15.05363056639</c:v>
                </c:pt>
                <c:pt idx="30">
                  <c:v>16.018866785699998</c:v>
                </c:pt>
                <c:pt idx="31">
                  <c:v>16.96705656544</c:v>
                </c:pt>
                <c:pt idx="32">
                  <c:v>17.95561938506</c:v>
                </c:pt>
                <c:pt idx="33">
                  <c:v>19.001914169199999</c:v>
                </c:pt>
                <c:pt idx="34">
                  <c:v>20.086146105939999</c:v>
                </c:pt>
                <c:pt idx="35">
                  <c:v>21.233004714090001</c:v>
                </c:pt>
                <c:pt idx="36">
                  <c:v>22.435738861859999</c:v>
                </c:pt>
                <c:pt idx="37">
                  <c:v>23.665032424949999</c:v>
                </c:pt>
                <c:pt idx="38">
                  <c:v>25.033111337640001</c:v>
                </c:pt>
                <c:pt idx="39">
                  <c:v>26.360003959539998</c:v>
                </c:pt>
                <c:pt idx="40">
                  <c:v>27.793027541619999</c:v>
                </c:pt>
                <c:pt idx="41">
                  <c:v>29.323537375200001</c:v>
                </c:pt>
                <c:pt idx="42">
                  <c:v>30.930738248939999</c:v>
                </c:pt>
                <c:pt idx="43">
                  <c:v>32.585786914510003</c:v>
                </c:pt>
                <c:pt idx="44">
                  <c:v>34.361746075660001</c:v>
                </c:pt>
                <c:pt idx="45">
                  <c:v>36.222788322969997</c:v>
                </c:pt>
                <c:pt idx="46">
                  <c:v>38.177474375769997</c:v>
                </c:pt>
                <c:pt idx="47">
                  <c:v>40.23093274763</c:v>
                </c:pt>
                <c:pt idx="48">
                  <c:v>42.383130378319997</c:v>
                </c:pt>
                <c:pt idx="49">
                  <c:v>44.661778235139998</c:v>
                </c:pt>
                <c:pt idx="50">
                  <c:v>47.046593279870002</c:v>
                </c:pt>
                <c:pt idx="51">
                  <c:v>49.55521183327</c:v>
                </c:pt>
                <c:pt idx="52">
                  <c:v>52.190479180410001</c:v>
                </c:pt>
                <c:pt idx="53">
                  <c:v>54.965952495709999</c:v>
                </c:pt>
                <c:pt idx="54">
                  <c:v>57.87374695394</c:v>
                </c:pt>
                <c:pt idx="55">
                  <c:v>60.956617007299997</c:v>
                </c:pt>
                <c:pt idx="56">
                  <c:v>64.133033994529995</c:v>
                </c:pt>
                <c:pt idx="57">
                  <c:v>67.543558644089998</c:v>
                </c:pt>
                <c:pt idx="58">
                  <c:v>71.091924753070003</c:v>
                </c:pt>
                <c:pt idx="59">
                  <c:v>74.822095560199998</c:v>
                </c:pt>
                <c:pt idx="60">
                  <c:v>78.73348485519</c:v>
                </c:pt>
                <c:pt idx="61">
                  <c:v>82.851962437850005</c:v>
                </c:pt>
                <c:pt idx="62">
                  <c:v>87.181193756710002</c:v>
                </c:pt>
                <c:pt idx="63">
                  <c:v>91.735499711700001</c:v>
                </c:pt>
                <c:pt idx="64">
                  <c:v>96.503375826669995</c:v>
                </c:pt>
                <c:pt idx="65">
                  <c:v>101.54405643219999</c:v>
                </c:pt>
                <c:pt idx="66">
                  <c:v>106.82640633450001</c:v>
                </c:pt>
                <c:pt idx="67">
                  <c:v>112.38487175829999</c:v>
                </c:pt>
                <c:pt idx="68">
                  <c:v>117.90228513380001</c:v>
                </c:pt>
                <c:pt idx="69">
                  <c:v>123.99253798620001</c:v>
                </c:pt>
                <c:pt idx="70">
                  <c:v>130.54123334580001</c:v>
                </c:pt>
                <c:pt idx="71">
                  <c:v>137.32883414610001</c:v>
                </c:pt>
                <c:pt idx="72">
                  <c:v>144.56305319500001</c:v>
                </c:pt>
                <c:pt idx="73">
                  <c:v>152.17480178900001</c:v>
                </c:pt>
                <c:pt idx="74">
                  <c:v>159.79368125709999</c:v>
                </c:pt>
                <c:pt idx="75">
                  <c:v>168.41569172370001</c:v>
                </c:pt>
                <c:pt idx="76">
                  <c:v>177.29516700810001</c:v>
                </c:pt>
                <c:pt idx="77">
                  <c:v>186.45004929289999</c:v>
                </c:pt>
                <c:pt idx="78">
                  <c:v>196.1721356235</c:v>
                </c:pt>
                <c:pt idx="79">
                  <c:v>206.04940959160001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089-4F51-B713-87007DBC6261}"/>
            </c:ext>
          </c:extLst>
        </c:ser>
        <c:ser>
          <c:idx val="3"/>
          <c:order val="3"/>
          <c:tx>
            <c:strRef>
              <c:f>'K26,D32,β=1.0'!$F$1</c:f>
              <c:strCache>
                <c:ptCount val="1"/>
                <c:pt idx="0">
                  <c:v>β=1.0, n finite-difference method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'K26,D32,β=1.0'!$A$2:$A$81</c:f>
              <c:numCache>
                <c:formatCode>0.00_ </c:formatCode>
                <c:ptCount val="8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2.0499999999999998</c:v>
                </c:pt>
                <c:pt idx="42">
                  <c:v>2.1</c:v>
                </c:pt>
                <c:pt idx="43">
                  <c:v>2.15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2.35</c:v>
                </c:pt>
                <c:pt idx="48">
                  <c:v>2.4</c:v>
                </c:pt>
                <c:pt idx="49">
                  <c:v>2.4500000000000002</c:v>
                </c:pt>
                <c:pt idx="50">
                  <c:v>2.5</c:v>
                </c:pt>
                <c:pt idx="51">
                  <c:v>2.5499999999999998</c:v>
                </c:pt>
                <c:pt idx="52">
                  <c:v>2.6</c:v>
                </c:pt>
                <c:pt idx="53">
                  <c:v>2.65</c:v>
                </c:pt>
                <c:pt idx="54">
                  <c:v>2.7</c:v>
                </c:pt>
                <c:pt idx="55">
                  <c:v>2.75</c:v>
                </c:pt>
                <c:pt idx="56">
                  <c:v>2.8</c:v>
                </c:pt>
                <c:pt idx="57">
                  <c:v>2.85</c:v>
                </c:pt>
                <c:pt idx="58">
                  <c:v>2.9</c:v>
                </c:pt>
                <c:pt idx="59">
                  <c:v>2.95</c:v>
                </c:pt>
                <c:pt idx="60">
                  <c:v>3</c:v>
                </c:pt>
                <c:pt idx="61">
                  <c:v>3.05</c:v>
                </c:pt>
                <c:pt idx="62">
                  <c:v>3.1</c:v>
                </c:pt>
                <c:pt idx="63">
                  <c:v>3.15</c:v>
                </c:pt>
                <c:pt idx="64">
                  <c:v>3.2</c:v>
                </c:pt>
                <c:pt idx="65">
                  <c:v>3.25</c:v>
                </c:pt>
                <c:pt idx="66">
                  <c:v>3.3</c:v>
                </c:pt>
                <c:pt idx="67">
                  <c:v>3.35</c:v>
                </c:pt>
                <c:pt idx="68">
                  <c:v>3.4</c:v>
                </c:pt>
                <c:pt idx="69">
                  <c:v>3.45</c:v>
                </c:pt>
                <c:pt idx="70">
                  <c:v>3.5</c:v>
                </c:pt>
                <c:pt idx="71">
                  <c:v>3.55</c:v>
                </c:pt>
                <c:pt idx="72">
                  <c:v>3.6</c:v>
                </c:pt>
                <c:pt idx="73">
                  <c:v>3.65</c:v>
                </c:pt>
                <c:pt idx="74">
                  <c:v>3.7</c:v>
                </c:pt>
                <c:pt idx="75">
                  <c:v>3.75</c:v>
                </c:pt>
                <c:pt idx="76">
                  <c:v>3.8</c:v>
                </c:pt>
                <c:pt idx="77">
                  <c:v>3.85</c:v>
                </c:pt>
                <c:pt idx="78">
                  <c:v>3.9</c:v>
                </c:pt>
                <c:pt idx="79">
                  <c:v>3.95</c:v>
                </c:pt>
              </c:numCache>
            </c:numRef>
          </c:xVal>
          <c:yVal>
            <c:numRef>
              <c:f>'K26,D32,β=1.0'!$F$2:$F$81</c:f>
              <c:numCache>
                <c:formatCode>0.00E+00</c:formatCode>
                <c:ptCount val="80"/>
                <c:pt idx="1">
                  <c:v>0.1426623417999906</c:v>
                </c:pt>
                <c:pt idx="2">
                  <c:v>0.50643246239999939</c:v>
                </c:pt>
                <c:pt idx="3">
                  <c:v>0.83283374820002387</c:v>
                </c:pt>
                <c:pt idx="4">
                  <c:v>1.1891292764000023</c:v>
                </c:pt>
                <c:pt idx="5">
                  <c:v>1.5196925847999769</c:v>
                </c:pt>
                <c:pt idx="6">
                  <c:v>1.8840558614000007</c:v>
                </c:pt>
                <c:pt idx="7">
                  <c:v>2.2702579048000264</c:v>
                </c:pt>
                <c:pt idx="8">
                  <c:v>2.7068960645999929</c:v>
                </c:pt>
                <c:pt idx="9">
                  <c:v>3.0627564049999743</c:v>
                </c:pt>
                <c:pt idx="10">
                  <c:v>3.4258191702000227</c:v>
                </c:pt>
                <c:pt idx="11">
                  <c:v>3.8897015799999899</c:v>
                </c:pt>
                <c:pt idx="12">
                  <c:v>4.3107389473999955</c:v>
                </c:pt>
                <c:pt idx="13">
                  <c:v>4.5989756373999979</c:v>
                </c:pt>
                <c:pt idx="14">
                  <c:v>5.1450715886000324</c:v>
                </c:pt>
                <c:pt idx="15">
                  <c:v>5.709468756399966</c:v>
                </c:pt>
                <c:pt idx="16">
                  <c:v>6.1824439680000101</c:v>
                </c:pt>
                <c:pt idx="17">
                  <c:v>6.58468355000001</c:v>
                </c:pt>
                <c:pt idx="18">
                  <c:v>7.2020185510000028</c:v>
                </c:pt>
                <c:pt idx="19">
                  <c:v>7.7904759391999896</c:v>
                </c:pt>
                <c:pt idx="20">
                  <c:v>8.1312837061999872</c:v>
                </c:pt>
                <c:pt idx="21">
                  <c:v>8.9140308499999961</c:v>
                </c:pt>
                <c:pt idx="22">
                  <c:v>9.4802371341999869</c:v>
                </c:pt>
                <c:pt idx="23">
                  <c:v>10.114841365600071</c:v>
                </c:pt>
                <c:pt idx="24">
                  <c:v>10.784752438799989</c:v>
                </c:pt>
                <c:pt idx="25">
                  <c:v>11.50861396259997</c:v>
                </c:pt>
                <c:pt idx="26">
                  <c:v>12.233981152599956</c:v>
                </c:pt>
                <c:pt idx="27">
                  <c:v>13.00782374200003</c:v>
                </c:pt>
                <c:pt idx="28">
                  <c:v>13.747670544200025</c:v>
                </c:pt>
                <c:pt idx="29">
                  <c:v>14.705650468600014</c:v>
                </c:pt>
                <c:pt idx="30">
                  <c:v>15.511395225999948</c:v>
                </c:pt>
                <c:pt idx="31">
                  <c:v>16.468850220999997</c:v>
                </c:pt>
                <c:pt idx="32">
                  <c:v>17.410294831400023</c:v>
                </c:pt>
                <c:pt idx="33">
                  <c:v>18.460249442400062</c:v>
                </c:pt>
                <c:pt idx="34">
                  <c:v>19.515706697799953</c:v>
                </c:pt>
                <c:pt idx="35">
                  <c:v>20.634884685199975</c:v>
                </c:pt>
                <c:pt idx="36">
                  <c:v>21.80547951200003</c:v>
                </c:pt>
                <c:pt idx="37">
                  <c:v>23.00837859539994</c:v>
                </c:pt>
                <c:pt idx="38">
                  <c:v>24.345879735800096</c:v>
                </c:pt>
                <c:pt idx="39">
                  <c:v>25.641758109599998</c:v>
                </c:pt>
                <c:pt idx="40">
                  <c:v>27.09898603379995</c:v>
                </c:pt>
                <c:pt idx="41">
                  <c:v>28.596914492000099</c:v>
                </c:pt>
                <c:pt idx="42">
                  <c:v>30.161713188199837</c:v>
                </c:pt>
                <c:pt idx="43">
                  <c:v>31.797456331200181</c:v>
                </c:pt>
                <c:pt idx="44">
                  <c:v>33.535926614999703</c:v>
                </c:pt>
                <c:pt idx="45">
                  <c:v>35.356124663200163</c:v>
                </c:pt>
                <c:pt idx="46">
                  <c:v>37.260561926800186</c:v>
                </c:pt>
                <c:pt idx="47">
                  <c:v>39.262895149799782</c:v>
                </c:pt>
                <c:pt idx="48">
                  <c:v>41.380700234000194</c:v>
                </c:pt>
                <c:pt idx="49">
                  <c:v>43.585028201799695</c:v>
                </c:pt>
                <c:pt idx="50">
                  <c:v>45.913211192800127</c:v>
                </c:pt>
                <c:pt idx="51">
                  <c:v>48.354176508400172</c:v>
                </c:pt>
                <c:pt idx="52">
                  <c:v>50.916877078399821</c:v>
                </c:pt>
                <c:pt idx="53">
                  <c:v>53.619766616400192</c:v>
                </c:pt>
                <c:pt idx="54">
                  <c:v>56.460353388999621</c:v>
                </c:pt>
                <c:pt idx="55">
                  <c:v>59.443652705600201</c:v>
                </c:pt>
                <c:pt idx="56">
                  <c:v>62.565115124600304</c:v>
                </c:pt>
                <c:pt idx="57">
                  <c:v>65.875702675199577</c:v>
                </c:pt>
                <c:pt idx="58">
                  <c:v>69.345802242400183</c:v>
                </c:pt>
                <c:pt idx="59">
                  <c:v>72.982756153999631</c:v>
                </c:pt>
                <c:pt idx="60">
                  <c:v>76.813222031600489</c:v>
                </c:pt>
                <c:pt idx="61">
                  <c:v>80.83463802520015</c:v>
                </c:pt>
                <c:pt idx="62">
                  <c:v>85.069531846599602</c:v>
                </c:pt>
                <c:pt idx="63">
                  <c:v>89.497817247400377</c:v>
                </c:pt>
                <c:pt idx="64">
                  <c:v>94.177519307999447</c:v>
                </c:pt>
                <c:pt idx="65">
                  <c:v>99.067139489200216</c:v>
                </c:pt>
                <c:pt idx="66">
                  <c:v>104.25187786400053</c:v>
                </c:pt>
                <c:pt idx="67">
                  <c:v>109.70245774999937</c:v>
                </c:pt>
                <c:pt idx="68">
                  <c:v>115.65153904800026</c:v>
                </c:pt>
                <c:pt idx="69">
                  <c:v>121.8276876099994</c:v>
                </c:pt>
                <c:pt idx="70">
                  <c:v>128.4243192960007</c:v>
                </c:pt>
                <c:pt idx="71">
                  <c:v>134.86284125600028</c:v>
                </c:pt>
                <c:pt idx="72">
                  <c:v>141.68850268399902</c:v>
                </c:pt>
                <c:pt idx="73">
                  <c:v>148.80417205200101</c:v>
                </c:pt>
                <c:pt idx="74">
                  <c:v>156.83065507599881</c:v>
                </c:pt>
                <c:pt idx="75">
                  <c:v>165.12982423200074</c:v>
                </c:pt>
                <c:pt idx="76">
                  <c:v>173.7729100600007</c:v>
                </c:pt>
                <c:pt idx="77">
                  <c:v>182.28453848999908</c:v>
                </c:pt>
                <c:pt idx="78">
                  <c:v>191.80706815200051</c:v>
                </c:pt>
                <c:pt idx="79">
                  <c:v>201.69083540999912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0089-4F51-B713-87007DBC62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54943056"/>
        <c:axId val="1754946384"/>
      </c:scatterChart>
      <c:valAx>
        <c:axId val="1754943056"/>
        <c:scaling>
          <c:orientation val="minMax"/>
          <c:max val="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54946384"/>
        <c:crosses val="autoZero"/>
        <c:crossBetween val="midCat"/>
        <c:majorUnit val="1"/>
      </c:valAx>
      <c:valAx>
        <c:axId val="1754946384"/>
        <c:scaling>
          <c:orientation val="minMax"/>
          <c:max val="2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54943056"/>
        <c:crosses val="autoZero"/>
        <c:crossBetween val="midCat"/>
        <c:majorUnit val="2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'K26,D32,β=0.125'!$D$1</c:f>
              <c:strCache>
                <c:ptCount val="1"/>
                <c:pt idx="0">
                  <c:v>β=0.125, n impure tensor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'K26,D32,β=0.125'!$A$2:$A$121</c:f>
              <c:numCache>
                <c:formatCode>0.00_ </c:formatCode>
                <c:ptCount val="12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2.0499999999999998</c:v>
                </c:pt>
                <c:pt idx="42">
                  <c:v>2.1</c:v>
                </c:pt>
                <c:pt idx="43">
                  <c:v>2.15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2.35</c:v>
                </c:pt>
                <c:pt idx="48">
                  <c:v>2.4</c:v>
                </c:pt>
                <c:pt idx="49">
                  <c:v>2.4500000000000002</c:v>
                </c:pt>
                <c:pt idx="50">
                  <c:v>2.5</c:v>
                </c:pt>
                <c:pt idx="51">
                  <c:v>2.5499999999999998</c:v>
                </c:pt>
                <c:pt idx="52">
                  <c:v>2.6</c:v>
                </c:pt>
                <c:pt idx="53">
                  <c:v>2.65</c:v>
                </c:pt>
                <c:pt idx="54">
                  <c:v>2.7</c:v>
                </c:pt>
                <c:pt idx="55">
                  <c:v>2.75</c:v>
                </c:pt>
                <c:pt idx="56">
                  <c:v>2.8</c:v>
                </c:pt>
                <c:pt idx="57">
                  <c:v>2.85</c:v>
                </c:pt>
                <c:pt idx="58">
                  <c:v>2.9</c:v>
                </c:pt>
                <c:pt idx="59">
                  <c:v>2.95</c:v>
                </c:pt>
                <c:pt idx="60">
                  <c:v>3</c:v>
                </c:pt>
                <c:pt idx="61">
                  <c:v>3.05</c:v>
                </c:pt>
                <c:pt idx="62">
                  <c:v>3.1</c:v>
                </c:pt>
                <c:pt idx="63">
                  <c:v>3.15</c:v>
                </c:pt>
                <c:pt idx="64">
                  <c:v>3.2</c:v>
                </c:pt>
                <c:pt idx="65">
                  <c:v>3.25</c:v>
                </c:pt>
                <c:pt idx="66">
                  <c:v>3.3</c:v>
                </c:pt>
                <c:pt idx="67">
                  <c:v>3.35</c:v>
                </c:pt>
                <c:pt idx="68">
                  <c:v>3.4</c:v>
                </c:pt>
                <c:pt idx="69">
                  <c:v>3.45</c:v>
                </c:pt>
                <c:pt idx="70">
                  <c:v>3.5</c:v>
                </c:pt>
                <c:pt idx="71">
                  <c:v>3.55</c:v>
                </c:pt>
                <c:pt idx="72">
                  <c:v>3.6</c:v>
                </c:pt>
                <c:pt idx="73">
                  <c:v>3.65</c:v>
                </c:pt>
                <c:pt idx="74">
                  <c:v>3.7</c:v>
                </c:pt>
                <c:pt idx="75">
                  <c:v>3.75</c:v>
                </c:pt>
                <c:pt idx="76">
                  <c:v>3.8</c:v>
                </c:pt>
                <c:pt idx="77">
                  <c:v>3.85</c:v>
                </c:pt>
                <c:pt idx="78">
                  <c:v>3.9</c:v>
                </c:pt>
                <c:pt idx="79">
                  <c:v>3.95</c:v>
                </c:pt>
                <c:pt idx="80">
                  <c:v>4</c:v>
                </c:pt>
                <c:pt idx="81">
                  <c:v>4.05</c:v>
                </c:pt>
                <c:pt idx="82">
                  <c:v>4.0999999999999996</c:v>
                </c:pt>
                <c:pt idx="83">
                  <c:v>4.1500000000000004</c:v>
                </c:pt>
                <c:pt idx="84">
                  <c:v>4.2</c:v>
                </c:pt>
                <c:pt idx="85">
                  <c:v>4.25</c:v>
                </c:pt>
                <c:pt idx="86">
                  <c:v>4.3</c:v>
                </c:pt>
                <c:pt idx="87">
                  <c:v>4.3499999999999996</c:v>
                </c:pt>
                <c:pt idx="88">
                  <c:v>4.4000000000000004</c:v>
                </c:pt>
                <c:pt idx="89">
                  <c:v>4.45</c:v>
                </c:pt>
                <c:pt idx="90">
                  <c:v>4.5</c:v>
                </c:pt>
                <c:pt idx="91">
                  <c:v>4.55</c:v>
                </c:pt>
                <c:pt idx="92">
                  <c:v>4.5999999999999996</c:v>
                </c:pt>
                <c:pt idx="93">
                  <c:v>4.6500000000000004</c:v>
                </c:pt>
                <c:pt idx="94">
                  <c:v>4.7</c:v>
                </c:pt>
                <c:pt idx="95">
                  <c:v>4.75</c:v>
                </c:pt>
                <c:pt idx="96">
                  <c:v>4.8</c:v>
                </c:pt>
                <c:pt idx="97">
                  <c:v>4.8499999999999996</c:v>
                </c:pt>
                <c:pt idx="98">
                  <c:v>4.9000000000000004</c:v>
                </c:pt>
                <c:pt idx="99">
                  <c:v>4.95</c:v>
                </c:pt>
                <c:pt idx="100">
                  <c:v>5</c:v>
                </c:pt>
                <c:pt idx="101">
                  <c:v>5.05</c:v>
                </c:pt>
                <c:pt idx="102">
                  <c:v>5.0999999999999996</c:v>
                </c:pt>
                <c:pt idx="103">
                  <c:v>5.15</c:v>
                </c:pt>
                <c:pt idx="104">
                  <c:v>5.2</c:v>
                </c:pt>
                <c:pt idx="105">
                  <c:v>5.25</c:v>
                </c:pt>
                <c:pt idx="106">
                  <c:v>5.3</c:v>
                </c:pt>
                <c:pt idx="107">
                  <c:v>5.35</c:v>
                </c:pt>
                <c:pt idx="108">
                  <c:v>5.4</c:v>
                </c:pt>
                <c:pt idx="109">
                  <c:v>5.45</c:v>
                </c:pt>
                <c:pt idx="110">
                  <c:v>5.5</c:v>
                </c:pt>
                <c:pt idx="111">
                  <c:v>5.55</c:v>
                </c:pt>
                <c:pt idx="112">
                  <c:v>5.6</c:v>
                </c:pt>
                <c:pt idx="113">
                  <c:v>5.65</c:v>
                </c:pt>
                <c:pt idx="114">
                  <c:v>5.7</c:v>
                </c:pt>
                <c:pt idx="115">
                  <c:v>5.75</c:v>
                </c:pt>
                <c:pt idx="116">
                  <c:v>5.8</c:v>
                </c:pt>
                <c:pt idx="117">
                  <c:v>5.85</c:v>
                </c:pt>
                <c:pt idx="118">
                  <c:v>5.9</c:v>
                </c:pt>
                <c:pt idx="119">
                  <c:v>5.95</c:v>
                </c:pt>
              </c:numCache>
            </c:numRef>
          </c:xVal>
          <c:yVal>
            <c:numRef>
              <c:f>'K26,D32,β=0.125'!$D$2:$D$121</c:f>
              <c:numCache>
                <c:formatCode>0.00E+00</c:formatCode>
                <c:ptCount val="120"/>
                <c:pt idx="0">
                  <c:v>2.8210387326299999E-19</c:v>
                </c:pt>
                <c:pt idx="1">
                  <c:v>4.7728800774310001E-5</c:v>
                </c:pt>
                <c:pt idx="2">
                  <c:v>9.6935074827320006E-5</c:v>
                </c:pt>
                <c:pt idx="3">
                  <c:v>1.468800833641E-4</c:v>
                </c:pt>
                <c:pt idx="4">
                  <c:v>1.999315166635E-4</c:v>
                </c:pt>
                <c:pt idx="5">
                  <c:v>2.1465317710140001E-4</c:v>
                </c:pt>
                <c:pt idx="6">
                  <c:v>2.6781433927439998E-4</c:v>
                </c:pt>
                <c:pt idx="7">
                  <c:v>1.3746156838000001E-4</c:v>
                </c:pt>
                <c:pt idx="8">
                  <c:v>7.8024899401039997E-5</c:v>
                </c:pt>
                <c:pt idx="9">
                  <c:v>1.6796237104140001E-4</c:v>
                </c:pt>
                <c:pt idx="10">
                  <c:v>2.8509165684880003E-4</c:v>
                </c:pt>
                <c:pt idx="11">
                  <c:v>4.1879557542360001E-4</c:v>
                </c:pt>
                <c:pt idx="12">
                  <c:v>5.8252955569830002E-4</c:v>
                </c:pt>
                <c:pt idx="13">
                  <c:v>7.4251584153700004E-4</c:v>
                </c:pt>
                <c:pt idx="14">
                  <c:v>9.1858413112380004E-4</c:v>
                </c:pt>
                <c:pt idx="15">
                  <c:v>1.0333993601799999E-3</c:v>
                </c:pt>
                <c:pt idx="16">
                  <c:v>2.8796628264060001E-4</c:v>
                </c:pt>
                <c:pt idx="17">
                  <c:v>-4.5074122159420002E-4</c:v>
                </c:pt>
                <c:pt idx="18">
                  <c:v>8.8293507170549999E-4</c:v>
                </c:pt>
                <c:pt idx="19">
                  <c:v>9.6482906741060005E-3</c:v>
                </c:pt>
                <c:pt idx="20">
                  <c:v>9.9131160381099995E-2</c:v>
                </c:pt>
                <c:pt idx="21">
                  <c:v>0.19376046087359999</c:v>
                </c:pt>
                <c:pt idx="22">
                  <c:v>0.26914264708680002</c:v>
                </c:pt>
                <c:pt idx="23">
                  <c:v>0.35327536827970002</c:v>
                </c:pt>
                <c:pt idx="24">
                  <c:v>0.42309765576309999</c:v>
                </c:pt>
                <c:pt idx="25">
                  <c:v>0.51238912389439994</c:v>
                </c:pt>
                <c:pt idx="26">
                  <c:v>0.57962867049269995</c:v>
                </c:pt>
                <c:pt idx="27">
                  <c:v>0.68408874524660002</c:v>
                </c:pt>
                <c:pt idx="28">
                  <c:v>0.76191428629720004</c:v>
                </c:pt>
                <c:pt idx="29">
                  <c:v>0.87243672501549996</c:v>
                </c:pt>
                <c:pt idx="30">
                  <c:v>0.98933833592889997</c:v>
                </c:pt>
                <c:pt idx="31">
                  <c:v>1.090365946788</c:v>
                </c:pt>
                <c:pt idx="32">
                  <c:v>1.166301590869</c:v>
                </c:pt>
                <c:pt idx="33">
                  <c:v>1.350292567251</c:v>
                </c:pt>
                <c:pt idx="34">
                  <c:v>1.41891773814</c:v>
                </c:pt>
                <c:pt idx="35">
                  <c:v>1.5873133138690001</c:v>
                </c:pt>
                <c:pt idx="36">
                  <c:v>1.6995754504359999</c:v>
                </c:pt>
                <c:pt idx="37">
                  <c:v>1.8925659606930001</c:v>
                </c:pt>
                <c:pt idx="38">
                  <c:v>2.0090460908410002</c:v>
                </c:pt>
                <c:pt idx="39">
                  <c:v>2.1593019000539999</c:v>
                </c:pt>
                <c:pt idx="40">
                  <c:v>2.2919493442249999</c:v>
                </c:pt>
                <c:pt idx="41">
                  <c:v>2.5332687541440002</c:v>
                </c:pt>
                <c:pt idx="42">
                  <c:v>2.7649769763630001</c:v>
                </c:pt>
                <c:pt idx="43">
                  <c:v>2.9007633208470001</c:v>
                </c:pt>
                <c:pt idx="44">
                  <c:v>3.186549378419</c:v>
                </c:pt>
                <c:pt idx="45">
                  <c:v>3.3608916611250002</c:v>
                </c:pt>
                <c:pt idx="46">
                  <c:v>3.6321938493560002</c:v>
                </c:pt>
                <c:pt idx="47">
                  <c:v>3.886109667006</c:v>
                </c:pt>
                <c:pt idx="48">
                  <c:v>4.1489204445950003</c:v>
                </c:pt>
                <c:pt idx="49">
                  <c:v>4.4308925766450002</c:v>
                </c:pt>
                <c:pt idx="50">
                  <c:v>4.7242552865110001</c:v>
                </c:pt>
                <c:pt idx="51">
                  <c:v>5.0248861943999996</c:v>
                </c:pt>
                <c:pt idx="52">
                  <c:v>5.3531248414209998</c:v>
                </c:pt>
                <c:pt idx="53">
                  <c:v>5.5844144341269999</c:v>
                </c:pt>
                <c:pt idx="54">
                  <c:v>5.9505847096259998</c:v>
                </c:pt>
                <c:pt idx="55">
                  <c:v>6.3240319203019997</c:v>
                </c:pt>
                <c:pt idx="56">
                  <c:v>6.6952616909589997</c:v>
                </c:pt>
                <c:pt idx="57">
                  <c:v>7.0961098996630003</c:v>
                </c:pt>
                <c:pt idx="58">
                  <c:v>7.5400311496630001</c:v>
                </c:pt>
                <c:pt idx="59">
                  <c:v>8.0108707697269992</c:v>
                </c:pt>
                <c:pt idx="60">
                  <c:v>8.5006891535619999</c:v>
                </c:pt>
                <c:pt idx="61">
                  <c:v>9.0003287699930006</c:v>
                </c:pt>
                <c:pt idx="62">
                  <c:v>9.5301629177450007</c:v>
                </c:pt>
                <c:pt idx="63">
                  <c:v>10.100264994730001</c:v>
                </c:pt>
                <c:pt idx="64">
                  <c:v>10.70201511516</c:v>
                </c:pt>
                <c:pt idx="65">
                  <c:v>11.32832974518</c:v>
                </c:pt>
                <c:pt idx="66">
                  <c:v>11.98143824043</c:v>
                </c:pt>
                <c:pt idx="67">
                  <c:v>12.65512782581</c:v>
                </c:pt>
                <c:pt idx="68">
                  <c:v>13.364712036009999</c:v>
                </c:pt>
                <c:pt idx="69">
                  <c:v>14.145295822610001</c:v>
                </c:pt>
                <c:pt idx="70">
                  <c:v>14.95160643312</c:v>
                </c:pt>
                <c:pt idx="71">
                  <c:v>15.90522171962</c:v>
                </c:pt>
                <c:pt idx="72">
                  <c:v>16.685566385760001</c:v>
                </c:pt>
                <c:pt idx="73">
                  <c:v>17.65740762882</c:v>
                </c:pt>
                <c:pt idx="74">
                  <c:v>18.67442994736</c:v>
                </c:pt>
                <c:pt idx="75">
                  <c:v>19.633668467050001</c:v>
                </c:pt>
                <c:pt idx="76">
                  <c:v>20.738792600210001</c:v>
                </c:pt>
                <c:pt idx="77">
                  <c:v>21.884584663879998</c:v>
                </c:pt>
                <c:pt idx="78">
                  <c:v>23.086351247610001</c:v>
                </c:pt>
                <c:pt idx="79">
                  <c:v>24.35228637742</c:v>
                </c:pt>
                <c:pt idx="80">
                  <c:v>25.61149276499</c:v>
                </c:pt>
                <c:pt idx="81">
                  <c:v>27.017424389199999</c:v>
                </c:pt>
                <c:pt idx="82">
                  <c:v>28.498243186229999</c:v>
                </c:pt>
                <c:pt idx="83">
                  <c:v>30.05249865979</c:v>
                </c:pt>
                <c:pt idx="84">
                  <c:v>31.650030969829999</c:v>
                </c:pt>
                <c:pt idx="85">
                  <c:v>33.361808550109998</c:v>
                </c:pt>
                <c:pt idx="86">
                  <c:v>35.155421694509997</c:v>
                </c:pt>
                <c:pt idx="87">
                  <c:v>37.042429108740002</c:v>
                </c:pt>
                <c:pt idx="88">
                  <c:v>39.030611856109999</c:v>
                </c:pt>
                <c:pt idx="89">
                  <c:v>41.121950064670003</c:v>
                </c:pt>
                <c:pt idx="90">
                  <c:v>43.307863420330001</c:v>
                </c:pt>
                <c:pt idx="91">
                  <c:v>45.609527091990003</c:v>
                </c:pt>
                <c:pt idx="92">
                  <c:v>48.027906529509998</c:v>
                </c:pt>
                <c:pt idx="93">
                  <c:v>50.573434797120001</c:v>
                </c:pt>
                <c:pt idx="94">
                  <c:v>53.253652767570003</c:v>
                </c:pt>
                <c:pt idx="95">
                  <c:v>55.995678989600002</c:v>
                </c:pt>
                <c:pt idx="96">
                  <c:v>58.915528616730001</c:v>
                </c:pt>
                <c:pt idx="97">
                  <c:v>61.996986004619998</c:v>
                </c:pt>
                <c:pt idx="98">
                  <c:v>65.24663218373</c:v>
                </c:pt>
                <c:pt idx="99">
                  <c:v>68.654844120890004</c:v>
                </c:pt>
                <c:pt idx="100">
                  <c:v>72.246521238569997</c:v>
                </c:pt>
                <c:pt idx="101">
                  <c:v>75.952932493250003</c:v>
                </c:pt>
                <c:pt idx="102">
                  <c:v>79.807770699320002</c:v>
                </c:pt>
                <c:pt idx="103">
                  <c:v>83.935235736460001</c:v>
                </c:pt>
                <c:pt idx="104">
                  <c:v>88.260286216980006</c:v>
                </c:pt>
                <c:pt idx="105">
                  <c:v>93.060341389610002</c:v>
                </c:pt>
                <c:pt idx="106">
                  <c:v>97.889450980429999</c:v>
                </c:pt>
                <c:pt idx="107">
                  <c:v>102.9009415152</c:v>
                </c:pt>
                <c:pt idx="108">
                  <c:v>107.9762204885</c:v>
                </c:pt>
                <c:pt idx="109">
                  <c:v>113.6522204985</c:v>
                </c:pt>
                <c:pt idx="110">
                  <c:v>119.87613638320001</c:v>
                </c:pt>
                <c:pt idx="111">
                  <c:v>126.1691805759</c:v>
                </c:pt>
                <c:pt idx="112">
                  <c:v>130.8325609849</c:v>
                </c:pt>
                <c:pt idx="113">
                  <c:v>137.51710211060001</c:v>
                </c:pt>
                <c:pt idx="114">
                  <c:v>144.8600048168</c:v>
                </c:pt>
                <c:pt idx="115">
                  <c:v>154.16654510449999</c:v>
                </c:pt>
                <c:pt idx="116">
                  <c:v>161.9932057266</c:v>
                </c:pt>
                <c:pt idx="117">
                  <c:v>171.5244498273</c:v>
                </c:pt>
                <c:pt idx="118">
                  <c:v>180.2607234969</c:v>
                </c:pt>
                <c:pt idx="119">
                  <c:v>189.26977544939999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274-4A40-925E-CC3092E55165}"/>
            </c:ext>
          </c:extLst>
        </c:ser>
        <c:ser>
          <c:idx val="1"/>
          <c:order val="1"/>
          <c:tx>
            <c:strRef>
              <c:f>'K26,D32,β=0.125'!$F$1</c:f>
              <c:strCache>
                <c:ptCount val="1"/>
                <c:pt idx="0">
                  <c:v>β=0.125, n finite-difference method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'K26,D32,β=0.125'!$A$2:$A$121</c:f>
              <c:numCache>
                <c:formatCode>0.00_ </c:formatCode>
                <c:ptCount val="12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2.0499999999999998</c:v>
                </c:pt>
                <c:pt idx="42">
                  <c:v>2.1</c:v>
                </c:pt>
                <c:pt idx="43">
                  <c:v>2.15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2.35</c:v>
                </c:pt>
                <c:pt idx="48">
                  <c:v>2.4</c:v>
                </c:pt>
                <c:pt idx="49">
                  <c:v>2.4500000000000002</c:v>
                </c:pt>
                <c:pt idx="50">
                  <c:v>2.5</c:v>
                </c:pt>
                <c:pt idx="51">
                  <c:v>2.5499999999999998</c:v>
                </c:pt>
                <c:pt idx="52">
                  <c:v>2.6</c:v>
                </c:pt>
                <c:pt idx="53">
                  <c:v>2.65</c:v>
                </c:pt>
                <c:pt idx="54">
                  <c:v>2.7</c:v>
                </c:pt>
                <c:pt idx="55">
                  <c:v>2.75</c:v>
                </c:pt>
                <c:pt idx="56">
                  <c:v>2.8</c:v>
                </c:pt>
                <c:pt idx="57">
                  <c:v>2.85</c:v>
                </c:pt>
                <c:pt idx="58">
                  <c:v>2.9</c:v>
                </c:pt>
                <c:pt idx="59">
                  <c:v>2.95</c:v>
                </c:pt>
                <c:pt idx="60">
                  <c:v>3</c:v>
                </c:pt>
                <c:pt idx="61">
                  <c:v>3.05</c:v>
                </c:pt>
                <c:pt idx="62">
                  <c:v>3.1</c:v>
                </c:pt>
                <c:pt idx="63">
                  <c:v>3.15</c:v>
                </c:pt>
                <c:pt idx="64">
                  <c:v>3.2</c:v>
                </c:pt>
                <c:pt idx="65">
                  <c:v>3.25</c:v>
                </c:pt>
                <c:pt idx="66">
                  <c:v>3.3</c:v>
                </c:pt>
                <c:pt idx="67">
                  <c:v>3.35</c:v>
                </c:pt>
                <c:pt idx="68">
                  <c:v>3.4</c:v>
                </c:pt>
                <c:pt idx="69">
                  <c:v>3.45</c:v>
                </c:pt>
                <c:pt idx="70">
                  <c:v>3.5</c:v>
                </c:pt>
                <c:pt idx="71">
                  <c:v>3.55</c:v>
                </c:pt>
                <c:pt idx="72">
                  <c:v>3.6</c:v>
                </c:pt>
                <c:pt idx="73">
                  <c:v>3.65</c:v>
                </c:pt>
                <c:pt idx="74">
                  <c:v>3.7</c:v>
                </c:pt>
                <c:pt idx="75">
                  <c:v>3.75</c:v>
                </c:pt>
                <c:pt idx="76">
                  <c:v>3.8</c:v>
                </c:pt>
                <c:pt idx="77">
                  <c:v>3.85</c:v>
                </c:pt>
                <c:pt idx="78">
                  <c:v>3.9</c:v>
                </c:pt>
                <c:pt idx="79">
                  <c:v>3.95</c:v>
                </c:pt>
                <c:pt idx="80">
                  <c:v>4</c:v>
                </c:pt>
                <c:pt idx="81">
                  <c:v>4.05</c:v>
                </c:pt>
                <c:pt idx="82">
                  <c:v>4.0999999999999996</c:v>
                </c:pt>
                <c:pt idx="83">
                  <c:v>4.1500000000000004</c:v>
                </c:pt>
                <c:pt idx="84">
                  <c:v>4.2</c:v>
                </c:pt>
                <c:pt idx="85">
                  <c:v>4.25</c:v>
                </c:pt>
                <c:pt idx="86">
                  <c:v>4.3</c:v>
                </c:pt>
                <c:pt idx="87">
                  <c:v>4.3499999999999996</c:v>
                </c:pt>
                <c:pt idx="88">
                  <c:v>4.4000000000000004</c:v>
                </c:pt>
                <c:pt idx="89">
                  <c:v>4.45</c:v>
                </c:pt>
                <c:pt idx="90">
                  <c:v>4.5</c:v>
                </c:pt>
                <c:pt idx="91">
                  <c:v>4.55</c:v>
                </c:pt>
                <c:pt idx="92">
                  <c:v>4.5999999999999996</c:v>
                </c:pt>
                <c:pt idx="93">
                  <c:v>4.6500000000000004</c:v>
                </c:pt>
                <c:pt idx="94">
                  <c:v>4.7</c:v>
                </c:pt>
                <c:pt idx="95">
                  <c:v>4.75</c:v>
                </c:pt>
                <c:pt idx="96">
                  <c:v>4.8</c:v>
                </c:pt>
                <c:pt idx="97">
                  <c:v>4.8499999999999996</c:v>
                </c:pt>
                <c:pt idx="98">
                  <c:v>4.9000000000000004</c:v>
                </c:pt>
                <c:pt idx="99">
                  <c:v>4.95</c:v>
                </c:pt>
                <c:pt idx="100">
                  <c:v>5</c:v>
                </c:pt>
                <c:pt idx="101">
                  <c:v>5.05</c:v>
                </c:pt>
                <c:pt idx="102">
                  <c:v>5.0999999999999996</c:v>
                </c:pt>
                <c:pt idx="103">
                  <c:v>5.15</c:v>
                </c:pt>
                <c:pt idx="104">
                  <c:v>5.2</c:v>
                </c:pt>
                <c:pt idx="105">
                  <c:v>5.25</c:v>
                </c:pt>
                <c:pt idx="106">
                  <c:v>5.3</c:v>
                </c:pt>
                <c:pt idx="107">
                  <c:v>5.35</c:v>
                </c:pt>
                <c:pt idx="108">
                  <c:v>5.4</c:v>
                </c:pt>
                <c:pt idx="109">
                  <c:v>5.45</c:v>
                </c:pt>
                <c:pt idx="110">
                  <c:v>5.5</c:v>
                </c:pt>
                <c:pt idx="111">
                  <c:v>5.55</c:v>
                </c:pt>
                <c:pt idx="112">
                  <c:v>5.6</c:v>
                </c:pt>
                <c:pt idx="113">
                  <c:v>5.65</c:v>
                </c:pt>
                <c:pt idx="114">
                  <c:v>5.7</c:v>
                </c:pt>
                <c:pt idx="115">
                  <c:v>5.75</c:v>
                </c:pt>
                <c:pt idx="116">
                  <c:v>5.8</c:v>
                </c:pt>
                <c:pt idx="117">
                  <c:v>5.85</c:v>
                </c:pt>
                <c:pt idx="118">
                  <c:v>5.9</c:v>
                </c:pt>
                <c:pt idx="119">
                  <c:v>5.95</c:v>
                </c:pt>
              </c:numCache>
            </c:numRef>
          </c:xVal>
          <c:yVal>
            <c:numRef>
              <c:f>'K26,D32,β=0.125'!$F$2:$F$121</c:f>
              <c:numCache>
                <c:formatCode>0.00E+00</c:formatCode>
                <c:ptCount val="120"/>
                <c:pt idx="1">
                  <c:v>-2.9529639999914536E-6</c:v>
                </c:pt>
                <c:pt idx="2">
                  <c:v>-9.0100759997380209E-6</c:v>
                </c:pt>
                <c:pt idx="3">
                  <c:v>-1.3337199999963193E-5</c:v>
                </c:pt>
                <c:pt idx="4">
                  <c:v>-1.3335806000602796E-5</c:v>
                </c:pt>
                <c:pt idx="5">
                  <c:v>2.3935516000328512E-5</c:v>
                </c:pt>
                <c:pt idx="6">
                  <c:v>2.0408955999640103E-5</c:v>
                </c:pt>
                <c:pt idx="7">
                  <c:v>-4.2968243199936762E-4</c:v>
                </c:pt>
                <c:pt idx="8">
                  <c:v>-4.2008762800027595E-4</c:v>
                </c:pt>
                <c:pt idx="9">
                  <c:v>5.7237312000024701E-5</c:v>
                </c:pt>
                <c:pt idx="10">
                  <c:v>7.94054020003543E-5</c:v>
                </c:pt>
                <c:pt idx="11">
                  <c:v>5.606308000061228E-6</c:v>
                </c:pt>
                <c:pt idx="12">
                  <c:v>-3.0532766000068755E-4</c:v>
                </c:pt>
                <c:pt idx="13">
                  <c:v>-4.5341764000061916E-5</c:v>
                </c:pt>
                <c:pt idx="14">
                  <c:v>3.5569742000696228E-5</c:v>
                </c:pt>
                <c:pt idx="15">
                  <c:v>-1.9051729399976997E-4</c:v>
                </c:pt>
                <c:pt idx="16">
                  <c:v>-2.3640000160007868E-3</c:v>
                </c:pt>
                <c:pt idx="17">
                  <c:v>-3.7302405199946036E-4</c:v>
                </c:pt>
                <c:pt idx="18">
                  <c:v>-2.6388846780001063E-3</c:v>
                </c:pt>
                <c:pt idx="19">
                  <c:v>-2.2393564919998029E-3</c:v>
                </c:pt>
                <c:pt idx="20">
                  <c:v>8.1205981969999438E-2</c:v>
                </c:pt>
                <c:pt idx="21">
                  <c:v>0.14807867458999965</c:v>
                </c:pt>
                <c:pt idx="22">
                  <c:v>0.25967117013200069</c:v>
                </c:pt>
                <c:pt idx="23">
                  <c:v>0.33262936968000095</c:v>
                </c:pt>
                <c:pt idx="24">
                  <c:v>0.42010078093599984</c:v>
                </c:pt>
                <c:pt idx="25">
                  <c:v>0.48264055220599911</c:v>
                </c:pt>
                <c:pt idx="26">
                  <c:v>0.58325051740999945</c:v>
                </c:pt>
                <c:pt idx="27">
                  <c:v>0.69022356500799953</c:v>
                </c:pt>
                <c:pt idx="28">
                  <c:v>0.73891544799000219</c:v>
                </c:pt>
                <c:pt idx="29">
                  <c:v>0.86078058072799923</c:v>
                </c:pt>
                <c:pt idx="30">
                  <c:v>0.978836346497999</c:v>
                </c:pt>
                <c:pt idx="31">
                  <c:v>1.0899772766899987</c:v>
                </c:pt>
                <c:pt idx="32">
                  <c:v>1.1306302118899991</c:v>
                </c:pt>
                <c:pt idx="33">
                  <c:v>1.3199028036320051</c:v>
                </c:pt>
                <c:pt idx="34">
                  <c:v>1.3912194396599995</c:v>
                </c:pt>
                <c:pt idx="35">
                  <c:v>1.5765957202739975</c:v>
                </c:pt>
                <c:pt idx="36">
                  <c:v>1.6963500056639986</c:v>
                </c:pt>
                <c:pt idx="37">
                  <c:v>1.8447090391419969</c:v>
                </c:pt>
                <c:pt idx="38">
                  <c:v>1.8749793039800067</c:v>
                </c:pt>
                <c:pt idx="39">
                  <c:v>2.224607262080001</c:v>
                </c:pt>
                <c:pt idx="40">
                  <c:v>2.1320070865999989</c:v>
                </c:pt>
                <c:pt idx="41">
                  <c:v>2.6631458841200089</c:v>
                </c:pt>
                <c:pt idx="42">
                  <c:v>2.6146283868199833</c:v>
                </c:pt>
                <c:pt idx="43">
                  <c:v>2.9059393783600131</c:v>
                </c:pt>
                <c:pt idx="44">
                  <c:v>3.1753366595599806</c:v>
                </c:pt>
                <c:pt idx="45">
                  <c:v>3.3127967177200133</c:v>
                </c:pt>
                <c:pt idx="46">
                  <c:v>3.6138131901200095</c:v>
                </c:pt>
                <c:pt idx="47">
                  <c:v>3.7903585007399854</c:v>
                </c:pt>
                <c:pt idx="48">
                  <c:v>4.0738578230000098</c:v>
                </c:pt>
                <c:pt idx="49">
                  <c:v>4.3617999072999805</c:v>
                </c:pt>
                <c:pt idx="50">
                  <c:v>4.6222162300400154</c:v>
                </c:pt>
                <c:pt idx="51">
                  <c:v>4.9019271928800201</c:v>
                </c:pt>
                <c:pt idx="52">
                  <c:v>5.2222688958399734</c:v>
                </c:pt>
                <c:pt idx="53">
                  <c:v>5.4417782150200118</c:v>
                </c:pt>
                <c:pt idx="54">
                  <c:v>5.8517795296799724</c:v>
                </c:pt>
                <c:pt idx="55">
                  <c:v>6.3310948522200272</c:v>
                </c:pt>
                <c:pt idx="56">
                  <c:v>6.6264927148800252</c:v>
                </c:pt>
                <c:pt idx="57">
                  <c:v>6.9963988583199548</c:v>
                </c:pt>
                <c:pt idx="58">
                  <c:v>7.4119430100200301</c:v>
                </c:pt>
                <c:pt idx="59">
                  <c:v>7.8772836644599602</c:v>
                </c:pt>
                <c:pt idx="60">
                  <c:v>8.3882898153000287</c:v>
                </c:pt>
                <c:pt idx="61">
                  <c:v>8.8703367150000254</c:v>
                </c:pt>
                <c:pt idx="62">
                  <c:v>9.3674463157199597</c:v>
                </c:pt>
                <c:pt idx="63">
                  <c:v>9.8958090984400293</c:v>
                </c:pt>
                <c:pt idx="64">
                  <c:v>10.50407060971995</c:v>
                </c:pt>
                <c:pt idx="65">
                  <c:v>11.156128776200024</c:v>
                </c:pt>
                <c:pt idx="66">
                  <c:v>11.789483639880068</c:v>
                </c:pt>
                <c:pt idx="67">
                  <c:v>12.414920904579928</c:v>
                </c:pt>
                <c:pt idx="68">
                  <c:v>12.936173667200041</c:v>
                </c:pt>
                <c:pt idx="69">
                  <c:v>13.886055391199928</c:v>
                </c:pt>
                <c:pt idx="70">
                  <c:v>14.554008624800028</c:v>
                </c:pt>
                <c:pt idx="71">
                  <c:v>15.184725138800079</c:v>
                </c:pt>
                <c:pt idx="72">
                  <c:v>16.367722608999902</c:v>
                </c:pt>
                <c:pt idx="73">
                  <c:v>17.309212851000051</c:v>
                </c:pt>
                <c:pt idx="74">
                  <c:v>18.276380756399899</c:v>
                </c:pt>
                <c:pt idx="75">
                  <c:v>19.242125765200054</c:v>
                </c:pt>
                <c:pt idx="76">
                  <c:v>20.325660759800073</c:v>
                </c:pt>
                <c:pt idx="77">
                  <c:v>21.452532990999941</c:v>
                </c:pt>
                <c:pt idx="78">
                  <c:v>22.640386652800057</c:v>
                </c:pt>
                <c:pt idx="79">
                  <c:v>23.86749365099989</c:v>
                </c:pt>
                <c:pt idx="80">
                  <c:v>25.155280362800045</c:v>
                </c:pt>
                <c:pt idx="81">
                  <c:v>26.499563108200114</c:v>
                </c:pt>
                <c:pt idx="82">
                  <c:v>27.937645857800135</c:v>
                </c:pt>
                <c:pt idx="83">
                  <c:v>29.442253357199569</c:v>
                </c:pt>
                <c:pt idx="84">
                  <c:v>31.082361798000061</c:v>
                </c:pt>
                <c:pt idx="85">
                  <c:v>32.690997821400146</c:v>
                </c:pt>
                <c:pt idx="86">
                  <c:v>34.46691895220011</c:v>
                </c:pt>
                <c:pt idx="87">
                  <c:v>36.296278755800117</c:v>
                </c:pt>
                <c:pt idx="88">
                  <c:v>38.222936545599453</c:v>
                </c:pt>
                <c:pt idx="89">
                  <c:v>40.24957673740019</c:v>
                </c:pt>
                <c:pt idx="90">
                  <c:v>42.459325269600193</c:v>
                </c:pt>
                <c:pt idx="91">
                  <c:v>44.678956287000076</c:v>
                </c:pt>
                <c:pt idx="92">
                  <c:v>47.039580730000125</c:v>
                </c:pt>
                <c:pt idx="93">
                  <c:v>49.495394797199317</c:v>
                </c:pt>
                <c:pt idx="94">
                  <c:v>52.10783702160019</c:v>
                </c:pt>
                <c:pt idx="95">
                  <c:v>54.880303516200165</c:v>
                </c:pt>
                <c:pt idx="96">
                  <c:v>57.840334054200248</c:v>
                </c:pt>
                <c:pt idx="97">
                  <c:v>60.868117368000227</c:v>
                </c:pt>
                <c:pt idx="98">
                  <c:v>64.043793404199022</c:v>
                </c:pt>
                <c:pt idx="99">
                  <c:v>67.418660143200199</c:v>
                </c:pt>
                <c:pt idx="100">
                  <c:v>70.975158423400416</c:v>
                </c:pt>
                <c:pt idx="101">
                  <c:v>74.710724406200185</c:v>
                </c:pt>
                <c:pt idx="102">
                  <c:v>78.662258722000331</c:v>
                </c:pt>
                <c:pt idx="103">
                  <c:v>82.765174514598769</c:v>
                </c:pt>
                <c:pt idx="104">
                  <c:v>87.096984651000213</c:v>
                </c:pt>
                <c:pt idx="105">
                  <c:v>91.716072963000428</c:v>
                </c:pt>
                <c:pt idx="106">
                  <c:v>96.476891059800266</c:v>
                </c:pt>
                <c:pt idx="107">
                  <c:v>101.42282342680041</c:v>
                </c:pt>
                <c:pt idx="108">
                  <c:v>106.70851135059867</c:v>
                </c:pt>
                <c:pt idx="109">
                  <c:v>112.2279689460002</c:v>
                </c:pt>
                <c:pt idx="110">
                  <c:v>118.11571394200044</c:v>
                </c:pt>
                <c:pt idx="111">
                  <c:v>124.26679009000041</c:v>
                </c:pt>
                <c:pt idx="112">
                  <c:v>131.2431300760004</c:v>
                </c:pt>
                <c:pt idx="113">
                  <c:v>137.51677682799826</c:v>
                </c:pt>
                <c:pt idx="114">
                  <c:v>144.66862131600061</c:v>
                </c:pt>
                <c:pt idx="115">
                  <c:v>151.70128739200035</c:v>
                </c:pt>
                <c:pt idx="116">
                  <c:v>160.05238681600076</c:v>
                </c:pt>
                <c:pt idx="117">
                  <c:v>168.30718487600055</c:v>
                </c:pt>
                <c:pt idx="118">
                  <c:v>177.10970901999733</c:v>
                </c:pt>
                <c:pt idx="119">
                  <c:v>186.18725342200045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274-4A40-925E-CC3092E551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54943056"/>
        <c:axId val="1754946384"/>
      </c:scatterChart>
      <c:valAx>
        <c:axId val="1754943056"/>
        <c:scaling>
          <c:orientation val="minMax"/>
          <c:max val="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54946384"/>
        <c:crosses val="autoZero"/>
        <c:crossBetween val="midCat"/>
        <c:majorUnit val="0.2"/>
      </c:valAx>
      <c:valAx>
        <c:axId val="1754946384"/>
        <c:scaling>
          <c:orientation val="minMax"/>
          <c:max val="2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_ 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54943056"/>
        <c:crosses val="autoZero"/>
        <c:crossBetween val="midCat"/>
        <c:majorUnit val="0.2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'K26,D32,β=0.125'!$K$1</c:f>
              <c:strCache>
                <c:ptCount val="1"/>
                <c:pt idx="0">
                  <c:v>β=0.125, n1 impure tensor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'K26,D32,β=0.125'!$H$2:$H$121</c:f>
              <c:numCache>
                <c:formatCode>0.00_ </c:formatCode>
                <c:ptCount val="12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2.0499999999999998</c:v>
                </c:pt>
                <c:pt idx="42">
                  <c:v>2.1</c:v>
                </c:pt>
                <c:pt idx="43">
                  <c:v>2.15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2.35</c:v>
                </c:pt>
                <c:pt idx="48">
                  <c:v>2.4</c:v>
                </c:pt>
                <c:pt idx="49">
                  <c:v>2.4500000000000002</c:v>
                </c:pt>
                <c:pt idx="50">
                  <c:v>2.5</c:v>
                </c:pt>
                <c:pt idx="51">
                  <c:v>2.5499999999999998</c:v>
                </c:pt>
                <c:pt idx="52">
                  <c:v>2.6</c:v>
                </c:pt>
                <c:pt idx="53">
                  <c:v>2.65</c:v>
                </c:pt>
                <c:pt idx="54">
                  <c:v>2.7</c:v>
                </c:pt>
                <c:pt idx="55">
                  <c:v>2.75</c:v>
                </c:pt>
                <c:pt idx="56">
                  <c:v>2.8</c:v>
                </c:pt>
                <c:pt idx="57">
                  <c:v>2.85</c:v>
                </c:pt>
                <c:pt idx="58">
                  <c:v>2.9</c:v>
                </c:pt>
                <c:pt idx="59">
                  <c:v>2.95</c:v>
                </c:pt>
                <c:pt idx="60">
                  <c:v>3</c:v>
                </c:pt>
                <c:pt idx="61">
                  <c:v>3.05</c:v>
                </c:pt>
                <c:pt idx="62">
                  <c:v>3.1</c:v>
                </c:pt>
                <c:pt idx="63">
                  <c:v>3.15</c:v>
                </c:pt>
                <c:pt idx="64">
                  <c:v>3.2</c:v>
                </c:pt>
                <c:pt idx="65">
                  <c:v>3.25</c:v>
                </c:pt>
                <c:pt idx="66">
                  <c:v>3.3</c:v>
                </c:pt>
                <c:pt idx="67">
                  <c:v>3.35</c:v>
                </c:pt>
                <c:pt idx="68">
                  <c:v>3.4</c:v>
                </c:pt>
                <c:pt idx="69">
                  <c:v>3.45</c:v>
                </c:pt>
                <c:pt idx="70">
                  <c:v>3.5</c:v>
                </c:pt>
                <c:pt idx="71">
                  <c:v>3.55</c:v>
                </c:pt>
                <c:pt idx="72">
                  <c:v>3.6</c:v>
                </c:pt>
                <c:pt idx="73">
                  <c:v>3.65</c:v>
                </c:pt>
                <c:pt idx="74">
                  <c:v>3.7</c:v>
                </c:pt>
                <c:pt idx="75">
                  <c:v>3.75</c:v>
                </c:pt>
                <c:pt idx="76">
                  <c:v>3.8</c:v>
                </c:pt>
                <c:pt idx="77">
                  <c:v>3.85</c:v>
                </c:pt>
                <c:pt idx="78">
                  <c:v>3.9</c:v>
                </c:pt>
                <c:pt idx="79">
                  <c:v>3.95</c:v>
                </c:pt>
                <c:pt idx="80">
                  <c:v>4</c:v>
                </c:pt>
                <c:pt idx="81">
                  <c:v>4.05</c:v>
                </c:pt>
                <c:pt idx="82">
                  <c:v>4.0999999999999996</c:v>
                </c:pt>
                <c:pt idx="83">
                  <c:v>4.1500000000000004</c:v>
                </c:pt>
                <c:pt idx="84">
                  <c:v>4.2</c:v>
                </c:pt>
                <c:pt idx="85">
                  <c:v>4.25</c:v>
                </c:pt>
                <c:pt idx="86">
                  <c:v>4.3</c:v>
                </c:pt>
                <c:pt idx="87">
                  <c:v>4.3499999999999996</c:v>
                </c:pt>
                <c:pt idx="88">
                  <c:v>4.4000000000000004</c:v>
                </c:pt>
                <c:pt idx="89">
                  <c:v>4.45</c:v>
                </c:pt>
                <c:pt idx="90">
                  <c:v>4.5</c:v>
                </c:pt>
                <c:pt idx="91">
                  <c:v>4.55</c:v>
                </c:pt>
                <c:pt idx="92">
                  <c:v>4.5999999999999996</c:v>
                </c:pt>
                <c:pt idx="93">
                  <c:v>4.6500000000000004</c:v>
                </c:pt>
                <c:pt idx="94">
                  <c:v>4.7</c:v>
                </c:pt>
                <c:pt idx="95">
                  <c:v>4.75</c:v>
                </c:pt>
                <c:pt idx="96">
                  <c:v>4.8</c:v>
                </c:pt>
                <c:pt idx="97">
                  <c:v>4.8499999999999996</c:v>
                </c:pt>
                <c:pt idx="98">
                  <c:v>4.9000000000000004</c:v>
                </c:pt>
                <c:pt idx="99">
                  <c:v>4.95</c:v>
                </c:pt>
                <c:pt idx="100">
                  <c:v>5</c:v>
                </c:pt>
                <c:pt idx="101">
                  <c:v>5.05</c:v>
                </c:pt>
                <c:pt idx="102">
                  <c:v>5.0999999999999996</c:v>
                </c:pt>
                <c:pt idx="103">
                  <c:v>5.15</c:v>
                </c:pt>
                <c:pt idx="104">
                  <c:v>5.2</c:v>
                </c:pt>
                <c:pt idx="105">
                  <c:v>5.25</c:v>
                </c:pt>
                <c:pt idx="106">
                  <c:v>5.3</c:v>
                </c:pt>
                <c:pt idx="107">
                  <c:v>5.35</c:v>
                </c:pt>
                <c:pt idx="108">
                  <c:v>5.4</c:v>
                </c:pt>
                <c:pt idx="109">
                  <c:v>5.45</c:v>
                </c:pt>
                <c:pt idx="110">
                  <c:v>5.5</c:v>
                </c:pt>
                <c:pt idx="111">
                  <c:v>5.55</c:v>
                </c:pt>
                <c:pt idx="112">
                  <c:v>5.6</c:v>
                </c:pt>
                <c:pt idx="113">
                  <c:v>5.65</c:v>
                </c:pt>
                <c:pt idx="114">
                  <c:v>5.7</c:v>
                </c:pt>
                <c:pt idx="115">
                  <c:v>5.75</c:v>
                </c:pt>
                <c:pt idx="116">
                  <c:v>5.8</c:v>
                </c:pt>
                <c:pt idx="117">
                  <c:v>5.85</c:v>
                </c:pt>
                <c:pt idx="118">
                  <c:v>5.9</c:v>
                </c:pt>
                <c:pt idx="119">
                  <c:v>5.95</c:v>
                </c:pt>
              </c:numCache>
            </c:numRef>
          </c:xVal>
          <c:yVal>
            <c:numRef>
              <c:f>'K26,D32,β=0.125'!$K$2:$K$121</c:f>
              <c:numCache>
                <c:formatCode>0.00E+00</c:formatCode>
                <c:ptCount val="120"/>
                <c:pt idx="0">
                  <c:v>-2.456397261117E-18</c:v>
                </c:pt>
                <c:pt idx="1">
                  <c:v>2.414286280796E-5</c:v>
                </c:pt>
                <c:pt idx="2">
                  <c:v>4.8264699770599997E-5</c:v>
                </c:pt>
                <c:pt idx="3">
                  <c:v>7.2805191079400002E-5</c:v>
                </c:pt>
                <c:pt idx="4">
                  <c:v>9.7214462003389994E-5</c:v>
                </c:pt>
                <c:pt idx="5">
                  <c:v>1.2340566883790001E-4</c:v>
                </c:pt>
                <c:pt idx="6">
                  <c:v>5.5168583176650001E-5</c:v>
                </c:pt>
                <c:pt idx="7">
                  <c:v>6.0908362683189999E-5</c:v>
                </c:pt>
                <c:pt idx="8">
                  <c:v>7.2605752953459998E-5</c:v>
                </c:pt>
                <c:pt idx="9">
                  <c:v>9.0840932677830005E-5</c:v>
                </c:pt>
                <c:pt idx="10">
                  <c:v>1.116721091042E-4</c:v>
                </c:pt>
                <c:pt idx="11">
                  <c:v>1.4228923588280001E-4</c:v>
                </c:pt>
                <c:pt idx="12">
                  <c:v>1.7609477380149999E-4</c:v>
                </c:pt>
                <c:pt idx="13">
                  <c:v>5.049099952121E-5</c:v>
                </c:pt>
                <c:pt idx="14">
                  <c:v>1.012836435439E-4</c:v>
                </c:pt>
                <c:pt idx="15">
                  <c:v>1.7140023432239999E-4</c:v>
                </c:pt>
                <c:pt idx="16">
                  <c:v>2.550859418963E-4</c:v>
                </c:pt>
                <c:pt idx="17">
                  <c:v>3.9707983923209999E-4</c:v>
                </c:pt>
                <c:pt idx="18">
                  <c:v>4.847026210918E-4</c:v>
                </c:pt>
                <c:pt idx="19">
                  <c:v>1.610147634155E-2</c:v>
                </c:pt>
                <c:pt idx="20">
                  <c:v>0.13498071406250001</c:v>
                </c:pt>
                <c:pt idx="21">
                  <c:v>0.22008436914189999</c:v>
                </c:pt>
                <c:pt idx="22">
                  <c:v>0.30028423795800002</c:v>
                </c:pt>
                <c:pt idx="23">
                  <c:v>0.38227040872790002</c:v>
                </c:pt>
                <c:pt idx="24">
                  <c:v>0.46417650705840002</c:v>
                </c:pt>
                <c:pt idx="25">
                  <c:v>0.54843134794299997</c:v>
                </c:pt>
                <c:pt idx="26">
                  <c:v>0.63654175431530002</c:v>
                </c:pt>
                <c:pt idx="27">
                  <c:v>0.72667963041490002</c:v>
                </c:pt>
                <c:pt idx="28">
                  <c:v>0.82295537984870004</c:v>
                </c:pt>
                <c:pt idx="29">
                  <c:v>0.92347560460269995</c:v>
                </c:pt>
                <c:pt idx="30">
                  <c:v>1.0271965227219999</c:v>
                </c:pt>
                <c:pt idx="31">
                  <c:v>1.136586679429</c:v>
                </c:pt>
                <c:pt idx="32">
                  <c:v>1.25189735164</c:v>
                </c:pt>
                <c:pt idx="33">
                  <c:v>1.3734731014949999</c:v>
                </c:pt>
                <c:pt idx="34">
                  <c:v>1.5016186187709999</c:v>
                </c:pt>
                <c:pt idx="35">
                  <c:v>1.6364490829039999</c:v>
                </c:pt>
                <c:pt idx="36">
                  <c:v>1.7792465722240001</c:v>
                </c:pt>
                <c:pt idx="37">
                  <c:v>1.928705804489</c:v>
                </c:pt>
                <c:pt idx="38">
                  <c:v>2.0869392103359998</c:v>
                </c:pt>
                <c:pt idx="39">
                  <c:v>2.252827913006</c:v>
                </c:pt>
                <c:pt idx="40">
                  <c:v>2.4277788969629999</c:v>
                </c:pt>
                <c:pt idx="41">
                  <c:v>2.6116665299539998</c:v>
                </c:pt>
                <c:pt idx="42">
                  <c:v>2.8047303002759998</c:v>
                </c:pt>
                <c:pt idx="43">
                  <c:v>3.0090300931140002</c:v>
                </c:pt>
                <c:pt idx="44">
                  <c:v>3.2245058047159998</c:v>
                </c:pt>
                <c:pt idx="45">
                  <c:v>3.4520585234199999</c:v>
                </c:pt>
                <c:pt idx="46">
                  <c:v>3.6907799477259999</c:v>
                </c:pt>
                <c:pt idx="47">
                  <c:v>3.9419574700650002</c:v>
                </c:pt>
                <c:pt idx="48">
                  <c:v>4.2050214083270001</c:v>
                </c:pt>
                <c:pt idx="49">
                  <c:v>4.4831880433859999</c:v>
                </c:pt>
                <c:pt idx="50">
                  <c:v>4.7737083365190003</c:v>
                </c:pt>
                <c:pt idx="51">
                  <c:v>5.0831751883449998</c:v>
                </c:pt>
                <c:pt idx="52">
                  <c:v>5.406504873047</c:v>
                </c:pt>
                <c:pt idx="53">
                  <c:v>5.7469497994400003</c:v>
                </c:pt>
                <c:pt idx="54">
                  <c:v>6.1060812371450002</c:v>
                </c:pt>
                <c:pt idx="55">
                  <c:v>6.4829797367640003</c:v>
                </c:pt>
                <c:pt idx="56">
                  <c:v>6.8801220725940002</c:v>
                </c:pt>
                <c:pt idx="57">
                  <c:v>7.2976156081730004</c:v>
                </c:pt>
                <c:pt idx="58">
                  <c:v>7.7369170239839997</c:v>
                </c:pt>
                <c:pt idx="59">
                  <c:v>8.1987250074889992</c:v>
                </c:pt>
                <c:pt idx="60">
                  <c:v>8.6836123020139997</c:v>
                </c:pt>
                <c:pt idx="61">
                  <c:v>9.1962485556289995</c:v>
                </c:pt>
                <c:pt idx="62">
                  <c:v>9.7312030895160007</c:v>
                </c:pt>
                <c:pt idx="63">
                  <c:v>10.29834195331</c:v>
                </c:pt>
                <c:pt idx="64">
                  <c:v>10.892174980369999</c:v>
                </c:pt>
                <c:pt idx="65">
                  <c:v>11.52068072942</c:v>
                </c:pt>
                <c:pt idx="66">
                  <c:v>12.17271859889</c:v>
                </c:pt>
                <c:pt idx="67">
                  <c:v>12.866039493480001</c:v>
                </c:pt>
                <c:pt idx="68">
                  <c:v>13.592832570620001</c:v>
                </c:pt>
                <c:pt idx="69">
                  <c:v>14.35723974982</c:v>
                </c:pt>
                <c:pt idx="70">
                  <c:v>15.162126028699999</c:v>
                </c:pt>
                <c:pt idx="71">
                  <c:v>16.00635270802</c:v>
                </c:pt>
                <c:pt idx="72">
                  <c:v>16.894458220339999</c:v>
                </c:pt>
                <c:pt idx="73">
                  <c:v>17.867928137730001</c:v>
                </c:pt>
                <c:pt idx="74">
                  <c:v>18.861625564360001</c:v>
                </c:pt>
                <c:pt idx="75">
                  <c:v>19.90825517539</c:v>
                </c:pt>
                <c:pt idx="76">
                  <c:v>21.0092025784</c:v>
                </c:pt>
                <c:pt idx="77">
                  <c:v>22.167131133169999</c:v>
                </c:pt>
                <c:pt idx="78">
                  <c:v>23.388344594359999</c:v>
                </c:pt>
                <c:pt idx="79">
                  <c:v>24.67233308834</c:v>
                </c:pt>
                <c:pt idx="80">
                  <c:v>26.02372479388</c:v>
                </c:pt>
                <c:pt idx="81">
                  <c:v>27.442597384799999</c:v>
                </c:pt>
                <c:pt idx="82">
                  <c:v>28.93264706886</c:v>
                </c:pt>
                <c:pt idx="83">
                  <c:v>30.499075834780001</c:v>
                </c:pt>
                <c:pt idx="84">
                  <c:v>32.148371121819999</c:v>
                </c:pt>
                <c:pt idx="85">
                  <c:v>33.877849521999998</c:v>
                </c:pt>
                <c:pt idx="86">
                  <c:v>35.694840332550001</c:v>
                </c:pt>
                <c:pt idx="87">
                  <c:v>37.603415186470002</c:v>
                </c:pt>
                <c:pt idx="88">
                  <c:v>39.60498699987</c:v>
                </c:pt>
                <c:pt idx="89">
                  <c:v>41.705324002269997</c:v>
                </c:pt>
                <c:pt idx="90">
                  <c:v>43.91096670097</c:v>
                </c:pt>
                <c:pt idx="91">
                  <c:v>46.224334435030002</c:v>
                </c:pt>
                <c:pt idx="92">
                  <c:v>48.64932217042</c:v>
                </c:pt>
                <c:pt idx="93">
                  <c:v>51.199240828450002</c:v>
                </c:pt>
                <c:pt idx="94">
                  <c:v>53.868723990230002</c:v>
                </c:pt>
                <c:pt idx="95">
                  <c:v>56.663001751110002</c:v>
                </c:pt>
                <c:pt idx="96">
                  <c:v>59.59368980739</c:v>
                </c:pt>
                <c:pt idx="97">
                  <c:v>62.673793839159998</c:v>
                </c:pt>
                <c:pt idx="98">
                  <c:v>65.908092320110001</c:v>
                </c:pt>
                <c:pt idx="99">
                  <c:v>69.283573219779996</c:v>
                </c:pt>
                <c:pt idx="100">
                  <c:v>72.803208691059993</c:v>
                </c:pt>
                <c:pt idx="101">
                  <c:v>76.456036064520006</c:v>
                </c:pt>
                <c:pt idx="102">
                  <c:v>80.263672698340002</c:v>
                </c:pt>
                <c:pt idx="103">
                  <c:v>84.239278575669999</c:v>
                </c:pt>
                <c:pt idx="104">
                  <c:v>88.402012469789994</c:v>
                </c:pt>
                <c:pt idx="105">
                  <c:v>93.169427383819993</c:v>
                </c:pt>
                <c:pt idx="106">
                  <c:v>98.186683314020001</c:v>
                </c:pt>
                <c:pt idx="107">
                  <c:v>103.24341422179999</c:v>
                </c:pt>
                <c:pt idx="108">
                  <c:v>108.68425499919999</c:v>
                </c:pt>
                <c:pt idx="109">
                  <c:v>114.4921251489</c:v>
                </c:pt>
                <c:pt idx="110">
                  <c:v>120.56049113669999</c:v>
                </c:pt>
                <c:pt idx="111">
                  <c:v>126.8525888745</c:v>
                </c:pt>
                <c:pt idx="112">
                  <c:v>133.4445338129</c:v>
                </c:pt>
                <c:pt idx="113">
                  <c:v>140.37985349319999</c:v>
                </c:pt>
                <c:pt idx="114">
                  <c:v>147.81168789910001</c:v>
                </c:pt>
                <c:pt idx="115">
                  <c:v>155.60505818870001</c:v>
                </c:pt>
                <c:pt idx="116">
                  <c:v>163.72342452390001</c:v>
                </c:pt>
                <c:pt idx="117">
                  <c:v>172.2492813174</c:v>
                </c:pt>
                <c:pt idx="118">
                  <c:v>181.20125251530001</c:v>
                </c:pt>
                <c:pt idx="119">
                  <c:v>190.5998138983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A4F-4CD2-897D-60BD807959BC}"/>
            </c:ext>
          </c:extLst>
        </c:ser>
        <c:ser>
          <c:idx val="1"/>
          <c:order val="1"/>
          <c:tx>
            <c:strRef>
              <c:f>'K26,D32,β=0.125'!$M$1</c:f>
              <c:strCache>
                <c:ptCount val="1"/>
                <c:pt idx="0">
                  <c:v>β=0.125, n1 finite-difference method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'K26,D32,β=0.125'!$H$2:$H$121</c:f>
              <c:numCache>
                <c:formatCode>0.00_ </c:formatCode>
                <c:ptCount val="12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2.0499999999999998</c:v>
                </c:pt>
                <c:pt idx="42">
                  <c:v>2.1</c:v>
                </c:pt>
                <c:pt idx="43">
                  <c:v>2.15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2.35</c:v>
                </c:pt>
                <c:pt idx="48">
                  <c:v>2.4</c:v>
                </c:pt>
                <c:pt idx="49">
                  <c:v>2.4500000000000002</c:v>
                </c:pt>
                <c:pt idx="50">
                  <c:v>2.5</c:v>
                </c:pt>
                <c:pt idx="51">
                  <c:v>2.5499999999999998</c:v>
                </c:pt>
                <c:pt idx="52">
                  <c:v>2.6</c:v>
                </c:pt>
                <c:pt idx="53">
                  <c:v>2.65</c:v>
                </c:pt>
                <c:pt idx="54">
                  <c:v>2.7</c:v>
                </c:pt>
                <c:pt idx="55">
                  <c:v>2.75</c:v>
                </c:pt>
                <c:pt idx="56">
                  <c:v>2.8</c:v>
                </c:pt>
                <c:pt idx="57">
                  <c:v>2.85</c:v>
                </c:pt>
                <c:pt idx="58">
                  <c:v>2.9</c:v>
                </c:pt>
                <c:pt idx="59">
                  <c:v>2.95</c:v>
                </c:pt>
                <c:pt idx="60">
                  <c:v>3</c:v>
                </c:pt>
                <c:pt idx="61">
                  <c:v>3.05</c:v>
                </c:pt>
                <c:pt idx="62">
                  <c:v>3.1</c:v>
                </c:pt>
                <c:pt idx="63">
                  <c:v>3.15</c:v>
                </c:pt>
                <c:pt idx="64">
                  <c:v>3.2</c:v>
                </c:pt>
                <c:pt idx="65">
                  <c:v>3.25</c:v>
                </c:pt>
                <c:pt idx="66">
                  <c:v>3.3</c:v>
                </c:pt>
                <c:pt idx="67">
                  <c:v>3.35</c:v>
                </c:pt>
                <c:pt idx="68">
                  <c:v>3.4</c:v>
                </c:pt>
                <c:pt idx="69">
                  <c:v>3.45</c:v>
                </c:pt>
                <c:pt idx="70">
                  <c:v>3.5</c:v>
                </c:pt>
                <c:pt idx="71">
                  <c:v>3.55</c:v>
                </c:pt>
                <c:pt idx="72">
                  <c:v>3.6</c:v>
                </c:pt>
                <c:pt idx="73">
                  <c:v>3.65</c:v>
                </c:pt>
                <c:pt idx="74">
                  <c:v>3.7</c:v>
                </c:pt>
                <c:pt idx="75">
                  <c:v>3.75</c:v>
                </c:pt>
                <c:pt idx="76">
                  <c:v>3.8</c:v>
                </c:pt>
                <c:pt idx="77">
                  <c:v>3.85</c:v>
                </c:pt>
                <c:pt idx="78">
                  <c:v>3.9</c:v>
                </c:pt>
                <c:pt idx="79">
                  <c:v>3.95</c:v>
                </c:pt>
                <c:pt idx="80">
                  <c:v>4</c:v>
                </c:pt>
                <c:pt idx="81">
                  <c:v>4.05</c:v>
                </c:pt>
                <c:pt idx="82">
                  <c:v>4.0999999999999996</c:v>
                </c:pt>
                <c:pt idx="83">
                  <c:v>4.1500000000000004</c:v>
                </c:pt>
                <c:pt idx="84">
                  <c:v>4.2</c:v>
                </c:pt>
                <c:pt idx="85">
                  <c:v>4.25</c:v>
                </c:pt>
                <c:pt idx="86">
                  <c:v>4.3</c:v>
                </c:pt>
                <c:pt idx="87">
                  <c:v>4.3499999999999996</c:v>
                </c:pt>
                <c:pt idx="88">
                  <c:v>4.4000000000000004</c:v>
                </c:pt>
                <c:pt idx="89">
                  <c:v>4.45</c:v>
                </c:pt>
                <c:pt idx="90">
                  <c:v>4.5</c:v>
                </c:pt>
                <c:pt idx="91">
                  <c:v>4.55</c:v>
                </c:pt>
                <c:pt idx="92">
                  <c:v>4.5999999999999996</c:v>
                </c:pt>
                <c:pt idx="93">
                  <c:v>4.6500000000000004</c:v>
                </c:pt>
                <c:pt idx="94">
                  <c:v>4.7</c:v>
                </c:pt>
                <c:pt idx="95">
                  <c:v>4.75</c:v>
                </c:pt>
                <c:pt idx="96">
                  <c:v>4.8</c:v>
                </c:pt>
                <c:pt idx="97">
                  <c:v>4.8499999999999996</c:v>
                </c:pt>
                <c:pt idx="98">
                  <c:v>4.9000000000000004</c:v>
                </c:pt>
                <c:pt idx="99">
                  <c:v>4.95</c:v>
                </c:pt>
                <c:pt idx="100">
                  <c:v>5</c:v>
                </c:pt>
                <c:pt idx="101">
                  <c:v>5.05</c:v>
                </c:pt>
                <c:pt idx="102">
                  <c:v>5.0999999999999996</c:v>
                </c:pt>
                <c:pt idx="103">
                  <c:v>5.15</c:v>
                </c:pt>
                <c:pt idx="104">
                  <c:v>5.2</c:v>
                </c:pt>
                <c:pt idx="105">
                  <c:v>5.25</c:v>
                </c:pt>
                <c:pt idx="106">
                  <c:v>5.3</c:v>
                </c:pt>
                <c:pt idx="107">
                  <c:v>5.35</c:v>
                </c:pt>
                <c:pt idx="108">
                  <c:v>5.4</c:v>
                </c:pt>
                <c:pt idx="109">
                  <c:v>5.45</c:v>
                </c:pt>
                <c:pt idx="110">
                  <c:v>5.5</c:v>
                </c:pt>
                <c:pt idx="111">
                  <c:v>5.55</c:v>
                </c:pt>
                <c:pt idx="112">
                  <c:v>5.6</c:v>
                </c:pt>
                <c:pt idx="113">
                  <c:v>5.65</c:v>
                </c:pt>
                <c:pt idx="114">
                  <c:v>5.7</c:v>
                </c:pt>
                <c:pt idx="115">
                  <c:v>5.75</c:v>
                </c:pt>
                <c:pt idx="116">
                  <c:v>5.8</c:v>
                </c:pt>
                <c:pt idx="117">
                  <c:v>5.85</c:v>
                </c:pt>
                <c:pt idx="118">
                  <c:v>5.9</c:v>
                </c:pt>
                <c:pt idx="119">
                  <c:v>5.95</c:v>
                </c:pt>
              </c:numCache>
            </c:numRef>
          </c:xVal>
          <c:yVal>
            <c:numRef>
              <c:f>'K26,D32,β=0.125'!$M$2:$M$121</c:f>
              <c:numCache>
                <c:formatCode>0.00E+00</c:formatCode>
                <c:ptCount val="120"/>
                <c:pt idx="1">
                  <c:v>-1.4811799997627162E-6</c:v>
                </c:pt>
                <c:pt idx="2">
                  <c:v>-4.3884760003720658E-6</c:v>
                </c:pt>
                <c:pt idx="3">
                  <c:v>-6.9673039992945735E-6</c:v>
                </c:pt>
                <c:pt idx="4">
                  <c:v>-8.3269439998812055E-6</c:v>
                </c:pt>
                <c:pt idx="5">
                  <c:v>-1.0758608000038807E-5</c:v>
                </c:pt>
                <c:pt idx="6">
                  <c:v>-3.9438688000936757E-5</c:v>
                </c:pt>
                <c:pt idx="7">
                  <c:v>-5.7592064000022716E-5</c:v>
                </c:pt>
                <c:pt idx="8">
                  <c:v>-1.7698310599945072E-4</c:v>
                </c:pt>
                <c:pt idx="9">
                  <c:v>-2.4492032000278392E-5</c:v>
                </c:pt>
                <c:pt idx="10">
                  <c:v>-2.0635868799967488E-4</c:v>
                </c:pt>
                <c:pt idx="11">
                  <c:v>-7.1830159997787678E-6</c:v>
                </c:pt>
                <c:pt idx="12">
                  <c:v>-1.2394568000839729E-5</c:v>
                </c:pt>
                <c:pt idx="13">
                  <c:v>-4.3299716199984812E-4</c:v>
                </c:pt>
                <c:pt idx="14">
                  <c:v>-1.3976049999975279E-4</c:v>
                </c:pt>
                <c:pt idx="15">
                  <c:v>-1.3947456199980821E-4</c:v>
                </c:pt>
                <c:pt idx="16">
                  <c:v>-2.3309573599972189E-4</c:v>
                </c:pt>
                <c:pt idx="17">
                  <c:v>-3.077130619999484E-4</c:v>
                </c:pt>
                <c:pt idx="18">
                  <c:v>-5.1105054799993567E-4</c:v>
                </c:pt>
                <c:pt idx="19">
                  <c:v>8.6762884799918125E-4</c:v>
                </c:pt>
                <c:pt idx="20">
                  <c:v>9.0174536064000416E-2</c:v>
                </c:pt>
                <c:pt idx="21">
                  <c:v>0.18236662991799918</c:v>
                </c:pt>
                <c:pt idx="22">
                  <c:v>0.26208132607199985</c:v>
                </c:pt>
                <c:pt idx="23">
                  <c:v>0.33208482750800133</c:v>
                </c:pt>
                <c:pt idx="24">
                  <c:v>0.41897787091600042</c:v>
                </c:pt>
                <c:pt idx="25">
                  <c:v>0.507990574693999</c:v>
                </c:pt>
                <c:pt idx="26">
                  <c:v>0.59341723217199938</c:v>
                </c:pt>
                <c:pt idx="27">
                  <c:v>0.68295508864799903</c:v>
                </c:pt>
                <c:pt idx="28">
                  <c:v>0.77572808074800326</c:v>
                </c:pt>
                <c:pt idx="29">
                  <c:v>0.87318559136999963</c:v>
                </c:pt>
                <c:pt idx="30">
                  <c:v>0.97673867212199861</c:v>
                </c:pt>
                <c:pt idx="31">
                  <c:v>1.0834864975679994</c:v>
                </c:pt>
                <c:pt idx="32">
                  <c:v>1.1954003269219993</c:v>
                </c:pt>
                <c:pt idx="33">
                  <c:v>1.3144121413780032</c:v>
                </c:pt>
                <c:pt idx="34">
                  <c:v>1.4390601025499992</c:v>
                </c:pt>
                <c:pt idx="35">
                  <c:v>1.5701860651440001</c:v>
                </c:pt>
                <c:pt idx="36">
                  <c:v>1.708698680693997</c:v>
                </c:pt>
                <c:pt idx="37">
                  <c:v>1.8543924895820003</c:v>
                </c:pt>
                <c:pt idx="38">
                  <c:v>2.0078976581400036</c:v>
                </c:pt>
                <c:pt idx="39">
                  <c:v>2.1701677705800009</c:v>
                </c:pt>
                <c:pt idx="40">
                  <c:v>2.3404215470199952</c:v>
                </c:pt>
                <c:pt idx="41">
                  <c:v>2.5146135063000097</c:v>
                </c:pt>
                <c:pt idx="42">
                  <c:v>2.7094919866599851</c:v>
                </c:pt>
                <c:pt idx="43">
                  <c:v>2.9074768597600111</c:v>
                </c:pt>
                <c:pt idx="44">
                  <c:v>3.1104105713199828</c:v>
                </c:pt>
                <c:pt idx="45">
                  <c:v>3.325022614820011</c:v>
                </c:pt>
                <c:pt idx="46">
                  <c:v>3.5734480201000136</c:v>
                </c:pt>
                <c:pt idx="47">
                  <c:v>3.8182592184999793</c:v>
                </c:pt>
                <c:pt idx="48">
                  <c:v>4.0667069146000188</c:v>
                </c:pt>
                <c:pt idx="49">
                  <c:v>4.3465251086799785</c:v>
                </c:pt>
                <c:pt idx="50">
                  <c:v>4.6301245989000153</c:v>
                </c:pt>
                <c:pt idx="51">
                  <c:v>4.9300581036400182</c:v>
                </c:pt>
                <c:pt idx="52">
                  <c:v>5.2452046964199708</c:v>
                </c:pt>
                <c:pt idx="53">
                  <c:v>5.577432160700015</c:v>
                </c:pt>
                <c:pt idx="54">
                  <c:v>5.9261131319999674</c:v>
                </c:pt>
                <c:pt idx="55">
                  <c:v>6.2935129778200194</c:v>
                </c:pt>
                <c:pt idx="56">
                  <c:v>6.6801296850000353</c:v>
                </c:pt>
                <c:pt idx="57">
                  <c:v>7.0869261814799573</c:v>
                </c:pt>
                <c:pt idx="58">
                  <c:v>7.5156291915200324</c:v>
                </c:pt>
                <c:pt idx="59">
                  <c:v>7.9652570832199494</c:v>
                </c:pt>
                <c:pt idx="60">
                  <c:v>8.4388070761400282</c:v>
                </c:pt>
                <c:pt idx="61">
                  <c:v>8.9374944943400401</c:v>
                </c:pt>
                <c:pt idx="62">
                  <c:v>9.4612195790599465</c:v>
                </c:pt>
                <c:pt idx="63">
                  <c:v>10.012690099840036</c:v>
                </c:pt>
                <c:pt idx="64">
                  <c:v>10.591849938219934</c:v>
                </c:pt>
                <c:pt idx="65">
                  <c:v>11.202274830560061</c:v>
                </c:pt>
                <c:pt idx="66">
                  <c:v>11.843572394460018</c:v>
                </c:pt>
                <c:pt idx="67">
                  <c:v>12.517859453399932</c:v>
                </c:pt>
                <c:pt idx="68">
                  <c:v>13.227603735800042</c:v>
                </c:pt>
                <c:pt idx="69">
                  <c:v>13.973377633199956</c:v>
                </c:pt>
                <c:pt idx="70">
                  <c:v>14.758056510400035</c:v>
                </c:pt>
                <c:pt idx="71">
                  <c:v>15.582636837600054</c:v>
                </c:pt>
                <c:pt idx="72">
                  <c:v>16.450618368399912</c:v>
                </c:pt>
                <c:pt idx="73">
                  <c:v>17.386445837400071</c:v>
                </c:pt>
                <c:pt idx="74">
                  <c:v>18.358737921399893</c:v>
                </c:pt>
                <c:pt idx="75">
                  <c:v>19.378632064800097</c:v>
                </c:pt>
                <c:pt idx="76">
                  <c:v>20.452886319800072</c:v>
                </c:pt>
                <c:pt idx="77">
                  <c:v>21.583249090799825</c:v>
                </c:pt>
                <c:pt idx="78">
                  <c:v>22.774030213000113</c:v>
                </c:pt>
                <c:pt idx="79">
                  <c:v>24.024484133799874</c:v>
                </c:pt>
                <c:pt idx="80">
                  <c:v>25.342916266800106</c:v>
                </c:pt>
                <c:pt idx="81">
                  <c:v>26.726926618600071</c:v>
                </c:pt>
                <c:pt idx="82">
                  <c:v>28.182275184000105</c:v>
                </c:pt>
                <c:pt idx="83">
                  <c:v>29.712285166999596</c:v>
                </c:pt>
                <c:pt idx="84">
                  <c:v>31.319689740600122</c:v>
                </c:pt>
                <c:pt idx="85">
                  <c:v>33.007448663200073</c:v>
                </c:pt>
                <c:pt idx="86">
                  <c:v>34.781493212800122</c:v>
                </c:pt>
                <c:pt idx="87">
                  <c:v>36.642761463600081</c:v>
                </c:pt>
                <c:pt idx="88">
                  <c:v>38.596610112399524</c:v>
                </c:pt>
                <c:pt idx="89">
                  <c:v>40.648143304600097</c:v>
                </c:pt>
                <c:pt idx="90">
                  <c:v>42.801512381600169</c:v>
                </c:pt>
                <c:pt idx="91">
                  <c:v>45.061717658600195</c:v>
                </c:pt>
                <c:pt idx="92">
                  <c:v>47.433057223800176</c:v>
                </c:pt>
                <c:pt idx="93">
                  <c:v>49.925302476199249</c:v>
                </c:pt>
                <c:pt idx="94">
                  <c:v>52.53768350400027</c:v>
                </c:pt>
                <c:pt idx="95">
                  <c:v>55.279251782600113</c:v>
                </c:pt>
                <c:pt idx="96">
                  <c:v>58.159762208000167</c:v>
                </c:pt>
                <c:pt idx="97">
                  <c:v>61.185567406800281</c:v>
                </c:pt>
                <c:pt idx="98">
                  <c:v>64.363276537999155</c:v>
                </c:pt>
                <c:pt idx="99">
                  <c:v>67.676976548000127</c:v>
                </c:pt>
                <c:pt idx="100">
                  <c:v>71.189456498600208</c:v>
                </c:pt>
                <c:pt idx="101">
                  <c:v>74.824954899200392</c:v>
                </c:pt>
                <c:pt idx="102">
                  <c:v>78.6642868168002</c:v>
                </c:pt>
                <c:pt idx="103">
                  <c:v>82.692977329798751</c:v>
                </c:pt>
                <c:pt idx="104">
                  <c:v>86.877510747800414</c:v>
                </c:pt>
                <c:pt idx="105">
                  <c:v>91.77654407740026</c:v>
                </c:pt>
                <c:pt idx="106">
                  <c:v>96.371051440800443</c:v>
                </c:pt>
                <c:pt idx="107">
                  <c:v>101.21099183940039</c:v>
                </c:pt>
                <c:pt idx="108">
                  <c:v>106.44401509979835</c:v>
                </c:pt>
                <c:pt idx="109">
                  <c:v>111.90888560200062</c:v>
                </c:pt>
                <c:pt idx="110">
                  <c:v>117.67653785600017</c:v>
                </c:pt>
                <c:pt idx="111">
                  <c:v>123.84368381400053</c:v>
                </c:pt>
                <c:pt idx="112">
                  <c:v>130.37173042200055</c:v>
                </c:pt>
                <c:pt idx="113">
                  <c:v>137.21022474599781</c:v>
                </c:pt>
                <c:pt idx="114">
                  <c:v>144.34005506400064</c:v>
                </c:pt>
                <c:pt idx="115">
                  <c:v>151.79922119000079</c:v>
                </c:pt>
                <c:pt idx="116">
                  <c:v>159.81950386600033</c:v>
                </c:pt>
                <c:pt idx="117">
                  <c:v>168.12229637200065</c:v>
                </c:pt>
                <c:pt idx="118">
                  <c:v>176.83469296999738</c:v>
                </c:pt>
                <c:pt idx="119">
                  <c:v>185.9827366460008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A4F-4CD2-897D-60BD807959BC}"/>
            </c:ext>
          </c:extLst>
        </c:ser>
        <c:ser>
          <c:idx val="2"/>
          <c:order val="2"/>
          <c:tx>
            <c:strRef>
              <c:f>'K26,D32,β=1.0'!$K$1</c:f>
              <c:strCache>
                <c:ptCount val="1"/>
                <c:pt idx="0">
                  <c:v>β=1.0, n1 impure tensor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'K26,D32,β=1.0'!$H$2:$H$81</c:f>
              <c:numCache>
                <c:formatCode>0.00_ </c:formatCode>
                <c:ptCount val="8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2.0499999999999998</c:v>
                </c:pt>
                <c:pt idx="42">
                  <c:v>2.1</c:v>
                </c:pt>
                <c:pt idx="43">
                  <c:v>2.15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2.35</c:v>
                </c:pt>
                <c:pt idx="48">
                  <c:v>2.4</c:v>
                </c:pt>
                <c:pt idx="49">
                  <c:v>2.4500000000000002</c:v>
                </c:pt>
                <c:pt idx="50">
                  <c:v>2.5</c:v>
                </c:pt>
                <c:pt idx="51">
                  <c:v>2.5499999999999998</c:v>
                </c:pt>
                <c:pt idx="52">
                  <c:v>2.6</c:v>
                </c:pt>
                <c:pt idx="53">
                  <c:v>2.65</c:v>
                </c:pt>
                <c:pt idx="54">
                  <c:v>2.7</c:v>
                </c:pt>
                <c:pt idx="55">
                  <c:v>2.75</c:v>
                </c:pt>
                <c:pt idx="56">
                  <c:v>2.8</c:v>
                </c:pt>
                <c:pt idx="57">
                  <c:v>2.85</c:v>
                </c:pt>
                <c:pt idx="58">
                  <c:v>2.9</c:v>
                </c:pt>
                <c:pt idx="59">
                  <c:v>2.95</c:v>
                </c:pt>
                <c:pt idx="60">
                  <c:v>3</c:v>
                </c:pt>
                <c:pt idx="61">
                  <c:v>3.05</c:v>
                </c:pt>
                <c:pt idx="62">
                  <c:v>3.1</c:v>
                </c:pt>
                <c:pt idx="63">
                  <c:v>3.15</c:v>
                </c:pt>
                <c:pt idx="64">
                  <c:v>3.2</c:v>
                </c:pt>
                <c:pt idx="65">
                  <c:v>3.25</c:v>
                </c:pt>
                <c:pt idx="66">
                  <c:v>3.3</c:v>
                </c:pt>
                <c:pt idx="67">
                  <c:v>3.35</c:v>
                </c:pt>
                <c:pt idx="68">
                  <c:v>3.4</c:v>
                </c:pt>
                <c:pt idx="69">
                  <c:v>3.45</c:v>
                </c:pt>
                <c:pt idx="70">
                  <c:v>3.5</c:v>
                </c:pt>
                <c:pt idx="71">
                  <c:v>3.55</c:v>
                </c:pt>
                <c:pt idx="72">
                  <c:v>3.6</c:v>
                </c:pt>
                <c:pt idx="73">
                  <c:v>3.65</c:v>
                </c:pt>
                <c:pt idx="74">
                  <c:v>3.7</c:v>
                </c:pt>
                <c:pt idx="75">
                  <c:v>3.75</c:v>
                </c:pt>
                <c:pt idx="76">
                  <c:v>3.8</c:v>
                </c:pt>
                <c:pt idx="77">
                  <c:v>3.85</c:v>
                </c:pt>
                <c:pt idx="78">
                  <c:v>3.9</c:v>
                </c:pt>
                <c:pt idx="79">
                  <c:v>3.95</c:v>
                </c:pt>
              </c:numCache>
            </c:numRef>
          </c:xVal>
          <c:yVal>
            <c:numRef>
              <c:f>'K26,D32,β=1.0'!$K$2:$K$81</c:f>
              <c:numCache>
                <c:formatCode>0.00E+00</c:formatCode>
                <c:ptCount val="80"/>
                <c:pt idx="0">
                  <c:v>3.1995518613519999E-16</c:v>
                </c:pt>
                <c:pt idx="1">
                  <c:v>0.3148997479024</c:v>
                </c:pt>
                <c:pt idx="2">
                  <c:v>0.64184583638710002</c:v>
                </c:pt>
                <c:pt idx="3">
                  <c:v>0.98022174244560001</c:v>
                </c:pt>
                <c:pt idx="4">
                  <c:v>1.333768372217</c:v>
                </c:pt>
                <c:pt idx="5">
                  <c:v>1.699640685204</c:v>
                </c:pt>
                <c:pt idx="6">
                  <c:v>2.0656981465180002</c:v>
                </c:pt>
                <c:pt idx="7">
                  <c:v>2.4423955161680002</c:v>
                </c:pt>
                <c:pt idx="8">
                  <c:v>2.8322777929430001</c:v>
                </c:pt>
                <c:pt idx="9">
                  <c:v>3.2345403135159998</c:v>
                </c:pt>
                <c:pt idx="10">
                  <c:v>3.6450372923269998</c:v>
                </c:pt>
                <c:pt idx="11">
                  <c:v>4.065764100609</c:v>
                </c:pt>
                <c:pt idx="12">
                  <c:v>4.5015990776260004</c:v>
                </c:pt>
                <c:pt idx="13">
                  <c:v>4.9522801735749997</c:v>
                </c:pt>
                <c:pt idx="14">
                  <c:v>5.4169899920409996</c:v>
                </c:pt>
                <c:pt idx="15">
                  <c:v>5.8985471330920003</c:v>
                </c:pt>
                <c:pt idx="16">
                  <c:v>6.3979529388170002</c:v>
                </c:pt>
                <c:pt idx="17">
                  <c:v>6.9151853319220002</c:v>
                </c:pt>
                <c:pt idx="18">
                  <c:v>7.4532366057260004</c:v>
                </c:pt>
                <c:pt idx="19">
                  <c:v>8.0133805317560007</c:v>
                </c:pt>
                <c:pt idx="20">
                  <c:v>8.5964856577719999</c:v>
                </c:pt>
                <c:pt idx="21">
                  <c:v>9.2003966187239996</c:v>
                </c:pt>
                <c:pt idx="22">
                  <c:v>9.8328592670840003</c:v>
                </c:pt>
                <c:pt idx="23">
                  <c:v>10.494032946380001</c:v>
                </c:pt>
                <c:pt idx="24">
                  <c:v>11.185711715029999</c:v>
                </c:pt>
                <c:pt idx="25">
                  <c:v>11.904976018199999</c:v>
                </c:pt>
                <c:pt idx="26">
                  <c:v>12.65827291934</c:v>
                </c:pt>
                <c:pt idx="27">
                  <c:v>13.44633219466</c:v>
                </c:pt>
                <c:pt idx="28">
                  <c:v>14.270807887849999</c:v>
                </c:pt>
                <c:pt idx="29">
                  <c:v>15.13387722359</c:v>
                </c:pt>
                <c:pt idx="30">
                  <c:v>16.03770757138</c:v>
                </c:pt>
                <c:pt idx="31">
                  <c:v>16.984909203889998</c:v>
                </c:pt>
                <c:pt idx="32">
                  <c:v>17.976072390679999</c:v>
                </c:pt>
                <c:pt idx="33">
                  <c:v>19.017290289480002</c:v>
                </c:pt>
                <c:pt idx="34">
                  <c:v>20.1086825838</c:v>
                </c:pt>
                <c:pt idx="35">
                  <c:v>21.253527512280002</c:v>
                </c:pt>
                <c:pt idx="36">
                  <c:v>22.454701854810001</c:v>
                </c:pt>
                <c:pt idx="37">
                  <c:v>23.715621073009999</c:v>
                </c:pt>
                <c:pt idx="38">
                  <c:v>25.038076695960001</c:v>
                </c:pt>
                <c:pt idx="39">
                  <c:v>26.425554100229999</c:v>
                </c:pt>
                <c:pt idx="40">
                  <c:v>27.882660939379999</c:v>
                </c:pt>
                <c:pt idx="41">
                  <c:v>29.413096919059999</c:v>
                </c:pt>
                <c:pt idx="42">
                  <c:v>31.020079839800001</c:v>
                </c:pt>
                <c:pt idx="43">
                  <c:v>32.707511499680002</c:v>
                </c:pt>
                <c:pt idx="44">
                  <c:v>34.480383129880003</c:v>
                </c:pt>
                <c:pt idx="45">
                  <c:v>36.342347980829999</c:v>
                </c:pt>
                <c:pt idx="46">
                  <c:v>38.298481094819998</c:v>
                </c:pt>
                <c:pt idx="47">
                  <c:v>40.353714454619997</c:v>
                </c:pt>
                <c:pt idx="48">
                  <c:v>42.51319686539</c:v>
                </c:pt>
                <c:pt idx="49">
                  <c:v>44.78225639243</c:v>
                </c:pt>
                <c:pt idx="50">
                  <c:v>47.166705022789998</c:v>
                </c:pt>
                <c:pt idx="51">
                  <c:v>49.672530533840003</c:v>
                </c:pt>
                <c:pt idx="52">
                  <c:v>52.305911925890001</c:v>
                </c:pt>
                <c:pt idx="53">
                  <c:v>55.073431764459997</c:v>
                </c:pt>
                <c:pt idx="54">
                  <c:v>57.982091578919999</c:v>
                </c:pt>
                <c:pt idx="55">
                  <c:v>61.039173299860003</c:v>
                </c:pt>
                <c:pt idx="56">
                  <c:v>64.252332019999997</c:v>
                </c:pt>
                <c:pt idx="57">
                  <c:v>67.629603534500006</c:v>
                </c:pt>
                <c:pt idx="58">
                  <c:v>71.17946265322</c:v>
                </c:pt>
                <c:pt idx="59">
                  <c:v>74.911013389260006</c:v>
                </c:pt>
                <c:pt idx="60">
                  <c:v>78.833297938800001</c:v>
                </c:pt>
                <c:pt idx="61">
                  <c:v>82.955966050309996</c:v>
                </c:pt>
                <c:pt idx="62">
                  <c:v>87.289511137280002</c:v>
                </c:pt>
                <c:pt idx="63">
                  <c:v>91.844829584059994</c:v>
                </c:pt>
                <c:pt idx="64">
                  <c:v>96.633248553719994</c:v>
                </c:pt>
                <c:pt idx="65">
                  <c:v>101.6667926906</c:v>
                </c:pt>
                <c:pt idx="66">
                  <c:v>106.9580687114</c:v>
                </c:pt>
                <c:pt idx="67">
                  <c:v>112.5203544279</c:v>
                </c:pt>
                <c:pt idx="68">
                  <c:v>118.36753335180001</c:v>
                </c:pt>
                <c:pt idx="69">
                  <c:v>124.514351537</c:v>
                </c:pt>
                <c:pt idx="70">
                  <c:v>130.97613217119999</c:v>
                </c:pt>
                <c:pt idx="71">
                  <c:v>137.76910694590001</c:v>
                </c:pt>
                <c:pt idx="72">
                  <c:v>144.9102566713</c:v>
                </c:pt>
                <c:pt idx="73">
                  <c:v>152.41750738409999</c:v>
                </c:pt>
                <c:pt idx="74">
                  <c:v>160.30967427249999</c:v>
                </c:pt>
                <c:pt idx="75">
                  <c:v>168.6064394723</c:v>
                </c:pt>
                <c:pt idx="76">
                  <c:v>177.32856019900001</c:v>
                </c:pt>
                <c:pt idx="77">
                  <c:v>186.4976185754</c:v>
                </c:pt>
                <c:pt idx="78">
                  <c:v>196.13699886590001</c:v>
                </c:pt>
                <c:pt idx="79">
                  <c:v>206.27016636089999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DA4F-4CD2-897D-60BD807959BC}"/>
            </c:ext>
          </c:extLst>
        </c:ser>
        <c:ser>
          <c:idx val="3"/>
          <c:order val="3"/>
          <c:tx>
            <c:strRef>
              <c:f>'K26,D32,β=1.0'!$M$1</c:f>
              <c:strCache>
                <c:ptCount val="1"/>
                <c:pt idx="0">
                  <c:v>β=1.0, n1 finite-difference method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'K26,D32,β=1.0'!$H$2:$H$81</c:f>
              <c:numCache>
                <c:formatCode>0.00_ </c:formatCode>
                <c:ptCount val="8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2.0499999999999998</c:v>
                </c:pt>
                <c:pt idx="42">
                  <c:v>2.1</c:v>
                </c:pt>
                <c:pt idx="43">
                  <c:v>2.15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2.35</c:v>
                </c:pt>
                <c:pt idx="48">
                  <c:v>2.4</c:v>
                </c:pt>
                <c:pt idx="49">
                  <c:v>2.4500000000000002</c:v>
                </c:pt>
                <c:pt idx="50">
                  <c:v>2.5</c:v>
                </c:pt>
                <c:pt idx="51">
                  <c:v>2.5499999999999998</c:v>
                </c:pt>
                <c:pt idx="52">
                  <c:v>2.6</c:v>
                </c:pt>
                <c:pt idx="53">
                  <c:v>2.65</c:v>
                </c:pt>
                <c:pt idx="54">
                  <c:v>2.7</c:v>
                </c:pt>
                <c:pt idx="55">
                  <c:v>2.75</c:v>
                </c:pt>
                <c:pt idx="56">
                  <c:v>2.8</c:v>
                </c:pt>
                <c:pt idx="57">
                  <c:v>2.85</c:v>
                </c:pt>
                <c:pt idx="58">
                  <c:v>2.9</c:v>
                </c:pt>
                <c:pt idx="59">
                  <c:v>2.95</c:v>
                </c:pt>
                <c:pt idx="60">
                  <c:v>3</c:v>
                </c:pt>
                <c:pt idx="61">
                  <c:v>3.05</c:v>
                </c:pt>
                <c:pt idx="62">
                  <c:v>3.1</c:v>
                </c:pt>
                <c:pt idx="63">
                  <c:v>3.15</c:v>
                </c:pt>
                <c:pt idx="64">
                  <c:v>3.2</c:v>
                </c:pt>
                <c:pt idx="65">
                  <c:v>3.25</c:v>
                </c:pt>
                <c:pt idx="66">
                  <c:v>3.3</c:v>
                </c:pt>
                <c:pt idx="67">
                  <c:v>3.35</c:v>
                </c:pt>
                <c:pt idx="68">
                  <c:v>3.4</c:v>
                </c:pt>
                <c:pt idx="69">
                  <c:v>3.45</c:v>
                </c:pt>
                <c:pt idx="70">
                  <c:v>3.5</c:v>
                </c:pt>
                <c:pt idx="71">
                  <c:v>3.55</c:v>
                </c:pt>
                <c:pt idx="72">
                  <c:v>3.6</c:v>
                </c:pt>
                <c:pt idx="73">
                  <c:v>3.65</c:v>
                </c:pt>
                <c:pt idx="74">
                  <c:v>3.7</c:v>
                </c:pt>
                <c:pt idx="75">
                  <c:v>3.75</c:v>
                </c:pt>
                <c:pt idx="76">
                  <c:v>3.8</c:v>
                </c:pt>
                <c:pt idx="77">
                  <c:v>3.85</c:v>
                </c:pt>
                <c:pt idx="78">
                  <c:v>3.9</c:v>
                </c:pt>
                <c:pt idx="79">
                  <c:v>3.95</c:v>
                </c:pt>
              </c:numCache>
            </c:numRef>
          </c:xVal>
          <c:yVal>
            <c:numRef>
              <c:f>'K26,D32,β=1.0'!$M$2:$M$81</c:f>
              <c:numCache>
                <c:formatCode>0.00E+00</c:formatCode>
                <c:ptCount val="80"/>
                <c:pt idx="1">
                  <c:v>0.16646577719999556</c:v>
                </c:pt>
                <c:pt idx="2">
                  <c:v>0.49965334039999476</c:v>
                </c:pt>
                <c:pt idx="3">
                  <c:v>0.86692661340002553</c:v>
                </c:pt>
                <c:pt idx="4">
                  <c:v>1.2663531629999976</c:v>
                </c:pt>
                <c:pt idx="5">
                  <c:v>1.5855455367999842</c:v>
                </c:pt>
                <c:pt idx="6">
                  <c:v>1.9303525217999966</c:v>
                </c:pt>
                <c:pt idx="7">
                  <c:v>2.3061866493999976</c:v>
                </c:pt>
                <c:pt idx="8">
                  <c:v>2.6937665814000034</c:v>
                </c:pt>
                <c:pt idx="9">
                  <c:v>3.12368181700002</c:v>
                </c:pt>
                <c:pt idx="10">
                  <c:v>3.466469700600002</c:v>
                </c:pt>
                <c:pt idx="11">
                  <c:v>3.8864669623999824</c:v>
                </c:pt>
                <c:pt idx="12">
                  <c:v>4.3347794717999895</c:v>
                </c:pt>
                <c:pt idx="13">
                  <c:v>4.7803955754000027</c:v>
                </c:pt>
                <c:pt idx="14">
                  <c:v>5.2040303560000183</c:v>
                </c:pt>
                <c:pt idx="15">
                  <c:v>5.6924458522000112</c:v>
                </c:pt>
                <c:pt idx="16">
                  <c:v>6.1810751511999786</c:v>
                </c:pt>
                <c:pt idx="17">
                  <c:v>6.675168566200016</c:v>
                </c:pt>
                <c:pt idx="18">
                  <c:v>7.20302054439997</c:v>
                </c:pt>
                <c:pt idx="19">
                  <c:v>7.7514279344000165</c:v>
                </c:pt>
                <c:pt idx="20">
                  <c:v>8.3207642639999975</c:v>
                </c:pt>
                <c:pt idx="21">
                  <c:v>8.9062873131999893</c:v>
                </c:pt>
                <c:pt idx="22">
                  <c:v>9.5263807475999851</c:v>
                </c:pt>
                <c:pt idx="23">
                  <c:v>10.174081729000015</c:v>
                </c:pt>
                <c:pt idx="24">
                  <c:v>10.849382823000004</c:v>
                </c:pt>
                <c:pt idx="25">
                  <c:v>11.549961457600009</c:v>
                </c:pt>
                <c:pt idx="26">
                  <c:v>12.286809853399976</c:v>
                </c:pt>
                <c:pt idx="27">
                  <c:v>13.057331772800028</c:v>
                </c:pt>
                <c:pt idx="28">
                  <c:v>13.862006978199993</c:v>
                </c:pt>
                <c:pt idx="29">
                  <c:v>14.704230050799994</c:v>
                </c:pt>
                <c:pt idx="30">
                  <c:v>15.589613960599976</c:v>
                </c:pt>
                <c:pt idx="31">
                  <c:v>16.510876535199998</c:v>
                </c:pt>
                <c:pt idx="32">
                  <c:v>17.478551701599997</c:v>
                </c:pt>
                <c:pt idx="33">
                  <c:v>18.49192719860006</c:v>
                </c:pt>
                <c:pt idx="34">
                  <c:v>19.558156344999968</c:v>
                </c:pt>
                <c:pt idx="35">
                  <c:v>20.674955923800038</c:v>
                </c:pt>
                <c:pt idx="36">
                  <c:v>21.846912950599968</c:v>
                </c:pt>
                <c:pt idx="37">
                  <c:v>23.0728892972</c:v>
                </c:pt>
                <c:pt idx="38">
                  <c:v>24.369971852800077</c:v>
                </c:pt>
                <c:pt idx="39">
                  <c:v>25.729166593799967</c:v>
                </c:pt>
                <c:pt idx="40">
                  <c:v>27.146445136599954</c:v>
                </c:pt>
                <c:pt idx="41">
                  <c:v>28.639718938400126</c:v>
                </c:pt>
                <c:pt idx="42">
                  <c:v>30.208773904599848</c:v>
                </c:pt>
                <c:pt idx="43">
                  <c:v>31.855776427600063</c:v>
                </c:pt>
                <c:pt idx="44">
                  <c:v>33.584821314999793</c:v>
                </c:pt>
                <c:pt idx="45">
                  <c:v>35.402777335800252</c:v>
                </c:pt>
                <c:pt idx="46">
                  <c:v>37.311746614800107</c:v>
                </c:pt>
                <c:pt idx="47">
                  <c:v>39.317150294199699</c:v>
                </c:pt>
                <c:pt idx="48">
                  <c:v>41.423975104800242</c:v>
                </c:pt>
                <c:pt idx="49">
                  <c:v>43.637836473399766</c:v>
                </c:pt>
                <c:pt idx="50">
                  <c:v>45.964206290000099</c:v>
                </c:pt>
                <c:pt idx="51">
                  <c:v>48.408706606800138</c:v>
                </c:pt>
                <c:pt idx="52">
                  <c:v>50.977754337999826</c:v>
                </c:pt>
                <c:pt idx="53">
                  <c:v>53.677652231600113</c:v>
                </c:pt>
                <c:pt idx="54">
                  <c:v>56.515182276999795</c:v>
                </c:pt>
                <c:pt idx="55">
                  <c:v>59.497458973600104</c:v>
                </c:pt>
                <c:pt idx="56">
                  <c:v>62.63195598660041</c:v>
                </c:pt>
                <c:pt idx="57">
                  <c:v>65.926539701799456</c:v>
                </c:pt>
                <c:pt idx="58">
                  <c:v>69.389324051600411</c:v>
                </c:pt>
                <c:pt idx="59">
                  <c:v>73.028141789199495</c:v>
                </c:pt>
                <c:pt idx="60">
                  <c:v>76.854457501400177</c:v>
                </c:pt>
                <c:pt idx="61">
                  <c:v>80.876770140400254</c:v>
                </c:pt>
                <c:pt idx="62">
                  <c:v>85.104097777799666</c:v>
                </c:pt>
                <c:pt idx="63">
                  <c:v>89.547675891600448</c:v>
                </c:pt>
                <c:pt idx="64">
                  <c:v>94.218557141599391</c:v>
                </c:pt>
                <c:pt idx="65">
                  <c:v>99.128549165600433</c:v>
                </c:pt>
                <c:pt idx="66">
                  <c:v>104.28991080400019</c:v>
                </c:pt>
                <c:pt idx="67">
                  <c:v>109.71558026199942</c:v>
                </c:pt>
                <c:pt idx="68">
                  <c:v>115.41913405400051</c:v>
                </c:pt>
                <c:pt idx="69">
                  <c:v>121.41488779799934</c:v>
                </c:pt>
                <c:pt idx="70">
                  <c:v>127.71785773600061</c:v>
                </c:pt>
                <c:pt idx="71">
                  <c:v>134.34384831600019</c:v>
                </c:pt>
                <c:pt idx="72">
                  <c:v>141.30934530599956</c:v>
                </c:pt>
                <c:pt idx="73">
                  <c:v>148.63220818400063</c:v>
                </c:pt>
                <c:pt idx="74">
                  <c:v>156.3303579859988</c:v>
                </c:pt>
                <c:pt idx="75">
                  <c:v>164.4230033460008</c:v>
                </c:pt>
                <c:pt idx="76">
                  <c:v>172.93055764600075</c:v>
                </c:pt>
                <c:pt idx="77">
                  <c:v>181.87446402799895</c:v>
                </c:pt>
                <c:pt idx="78">
                  <c:v>191.27639392200035</c:v>
                </c:pt>
                <c:pt idx="79">
                  <c:v>201.16042038399888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DA4F-4CD2-897D-60BD807959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54943056"/>
        <c:axId val="1754946384"/>
      </c:scatterChart>
      <c:valAx>
        <c:axId val="1754943056"/>
        <c:scaling>
          <c:orientation val="minMax"/>
          <c:max val="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54946384"/>
        <c:crosses val="autoZero"/>
        <c:crossBetween val="midCat"/>
      </c:valAx>
      <c:valAx>
        <c:axId val="1754946384"/>
        <c:scaling>
          <c:orientation val="minMax"/>
          <c:max val="2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54943056"/>
        <c:crosses val="autoZero"/>
        <c:crossBetween val="midCat"/>
        <c:majorUnit val="2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'K26,D32,β=0.125'!$K$1</c:f>
              <c:strCache>
                <c:ptCount val="1"/>
                <c:pt idx="0">
                  <c:v>β=0.125, n1 impure tensor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'K26,D32,β=0.125'!$H$2:$H$121</c:f>
              <c:numCache>
                <c:formatCode>0.00_ </c:formatCode>
                <c:ptCount val="12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2.0499999999999998</c:v>
                </c:pt>
                <c:pt idx="42">
                  <c:v>2.1</c:v>
                </c:pt>
                <c:pt idx="43">
                  <c:v>2.15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2.35</c:v>
                </c:pt>
                <c:pt idx="48">
                  <c:v>2.4</c:v>
                </c:pt>
                <c:pt idx="49">
                  <c:v>2.4500000000000002</c:v>
                </c:pt>
                <c:pt idx="50">
                  <c:v>2.5</c:v>
                </c:pt>
                <c:pt idx="51">
                  <c:v>2.5499999999999998</c:v>
                </c:pt>
                <c:pt idx="52">
                  <c:v>2.6</c:v>
                </c:pt>
                <c:pt idx="53">
                  <c:v>2.65</c:v>
                </c:pt>
                <c:pt idx="54">
                  <c:v>2.7</c:v>
                </c:pt>
                <c:pt idx="55">
                  <c:v>2.75</c:v>
                </c:pt>
                <c:pt idx="56">
                  <c:v>2.8</c:v>
                </c:pt>
                <c:pt idx="57">
                  <c:v>2.85</c:v>
                </c:pt>
                <c:pt idx="58">
                  <c:v>2.9</c:v>
                </c:pt>
                <c:pt idx="59">
                  <c:v>2.95</c:v>
                </c:pt>
                <c:pt idx="60">
                  <c:v>3</c:v>
                </c:pt>
                <c:pt idx="61">
                  <c:v>3.05</c:v>
                </c:pt>
                <c:pt idx="62">
                  <c:v>3.1</c:v>
                </c:pt>
                <c:pt idx="63">
                  <c:v>3.15</c:v>
                </c:pt>
                <c:pt idx="64">
                  <c:v>3.2</c:v>
                </c:pt>
                <c:pt idx="65">
                  <c:v>3.25</c:v>
                </c:pt>
                <c:pt idx="66">
                  <c:v>3.3</c:v>
                </c:pt>
                <c:pt idx="67">
                  <c:v>3.35</c:v>
                </c:pt>
                <c:pt idx="68">
                  <c:v>3.4</c:v>
                </c:pt>
                <c:pt idx="69">
                  <c:v>3.45</c:v>
                </c:pt>
                <c:pt idx="70">
                  <c:v>3.5</c:v>
                </c:pt>
                <c:pt idx="71">
                  <c:v>3.55</c:v>
                </c:pt>
                <c:pt idx="72">
                  <c:v>3.6</c:v>
                </c:pt>
                <c:pt idx="73">
                  <c:v>3.65</c:v>
                </c:pt>
                <c:pt idx="74">
                  <c:v>3.7</c:v>
                </c:pt>
                <c:pt idx="75">
                  <c:v>3.75</c:v>
                </c:pt>
                <c:pt idx="76">
                  <c:v>3.8</c:v>
                </c:pt>
                <c:pt idx="77">
                  <c:v>3.85</c:v>
                </c:pt>
                <c:pt idx="78">
                  <c:v>3.9</c:v>
                </c:pt>
                <c:pt idx="79">
                  <c:v>3.95</c:v>
                </c:pt>
                <c:pt idx="80">
                  <c:v>4</c:v>
                </c:pt>
                <c:pt idx="81">
                  <c:v>4.05</c:v>
                </c:pt>
                <c:pt idx="82">
                  <c:v>4.0999999999999996</c:v>
                </c:pt>
                <c:pt idx="83">
                  <c:v>4.1500000000000004</c:v>
                </c:pt>
                <c:pt idx="84">
                  <c:v>4.2</c:v>
                </c:pt>
                <c:pt idx="85">
                  <c:v>4.25</c:v>
                </c:pt>
                <c:pt idx="86">
                  <c:v>4.3</c:v>
                </c:pt>
                <c:pt idx="87">
                  <c:v>4.3499999999999996</c:v>
                </c:pt>
                <c:pt idx="88">
                  <c:v>4.4000000000000004</c:v>
                </c:pt>
                <c:pt idx="89">
                  <c:v>4.45</c:v>
                </c:pt>
                <c:pt idx="90">
                  <c:v>4.5</c:v>
                </c:pt>
                <c:pt idx="91">
                  <c:v>4.55</c:v>
                </c:pt>
                <c:pt idx="92">
                  <c:v>4.5999999999999996</c:v>
                </c:pt>
                <c:pt idx="93">
                  <c:v>4.6500000000000004</c:v>
                </c:pt>
                <c:pt idx="94">
                  <c:v>4.7</c:v>
                </c:pt>
                <c:pt idx="95">
                  <c:v>4.75</c:v>
                </c:pt>
                <c:pt idx="96">
                  <c:v>4.8</c:v>
                </c:pt>
                <c:pt idx="97">
                  <c:v>4.8499999999999996</c:v>
                </c:pt>
                <c:pt idx="98">
                  <c:v>4.9000000000000004</c:v>
                </c:pt>
                <c:pt idx="99">
                  <c:v>4.95</c:v>
                </c:pt>
                <c:pt idx="100">
                  <c:v>5</c:v>
                </c:pt>
                <c:pt idx="101">
                  <c:v>5.05</c:v>
                </c:pt>
                <c:pt idx="102">
                  <c:v>5.0999999999999996</c:v>
                </c:pt>
                <c:pt idx="103">
                  <c:v>5.15</c:v>
                </c:pt>
                <c:pt idx="104">
                  <c:v>5.2</c:v>
                </c:pt>
                <c:pt idx="105">
                  <c:v>5.25</c:v>
                </c:pt>
                <c:pt idx="106">
                  <c:v>5.3</c:v>
                </c:pt>
                <c:pt idx="107">
                  <c:v>5.35</c:v>
                </c:pt>
                <c:pt idx="108">
                  <c:v>5.4</c:v>
                </c:pt>
                <c:pt idx="109">
                  <c:v>5.45</c:v>
                </c:pt>
                <c:pt idx="110">
                  <c:v>5.5</c:v>
                </c:pt>
                <c:pt idx="111">
                  <c:v>5.55</c:v>
                </c:pt>
                <c:pt idx="112">
                  <c:v>5.6</c:v>
                </c:pt>
                <c:pt idx="113">
                  <c:v>5.65</c:v>
                </c:pt>
                <c:pt idx="114">
                  <c:v>5.7</c:v>
                </c:pt>
                <c:pt idx="115">
                  <c:v>5.75</c:v>
                </c:pt>
                <c:pt idx="116">
                  <c:v>5.8</c:v>
                </c:pt>
                <c:pt idx="117">
                  <c:v>5.85</c:v>
                </c:pt>
                <c:pt idx="118">
                  <c:v>5.9</c:v>
                </c:pt>
                <c:pt idx="119">
                  <c:v>5.95</c:v>
                </c:pt>
              </c:numCache>
            </c:numRef>
          </c:xVal>
          <c:yVal>
            <c:numRef>
              <c:f>'K26,D32,β=0.125'!$K$2:$K$121</c:f>
              <c:numCache>
                <c:formatCode>0.00E+00</c:formatCode>
                <c:ptCount val="120"/>
                <c:pt idx="0">
                  <c:v>-2.456397261117E-18</c:v>
                </c:pt>
                <c:pt idx="1">
                  <c:v>2.414286280796E-5</c:v>
                </c:pt>
                <c:pt idx="2">
                  <c:v>4.8264699770599997E-5</c:v>
                </c:pt>
                <c:pt idx="3">
                  <c:v>7.2805191079400002E-5</c:v>
                </c:pt>
                <c:pt idx="4">
                  <c:v>9.7214462003389994E-5</c:v>
                </c:pt>
                <c:pt idx="5">
                  <c:v>1.2340566883790001E-4</c:v>
                </c:pt>
                <c:pt idx="6">
                  <c:v>5.5168583176650001E-5</c:v>
                </c:pt>
                <c:pt idx="7">
                  <c:v>6.0908362683189999E-5</c:v>
                </c:pt>
                <c:pt idx="8">
                  <c:v>7.2605752953459998E-5</c:v>
                </c:pt>
                <c:pt idx="9">
                  <c:v>9.0840932677830005E-5</c:v>
                </c:pt>
                <c:pt idx="10">
                  <c:v>1.116721091042E-4</c:v>
                </c:pt>
                <c:pt idx="11">
                  <c:v>1.4228923588280001E-4</c:v>
                </c:pt>
                <c:pt idx="12">
                  <c:v>1.7609477380149999E-4</c:v>
                </c:pt>
                <c:pt idx="13">
                  <c:v>5.049099952121E-5</c:v>
                </c:pt>
                <c:pt idx="14">
                  <c:v>1.012836435439E-4</c:v>
                </c:pt>
                <c:pt idx="15">
                  <c:v>1.7140023432239999E-4</c:v>
                </c:pt>
                <c:pt idx="16">
                  <c:v>2.550859418963E-4</c:v>
                </c:pt>
                <c:pt idx="17">
                  <c:v>3.9707983923209999E-4</c:v>
                </c:pt>
                <c:pt idx="18">
                  <c:v>4.847026210918E-4</c:v>
                </c:pt>
                <c:pt idx="19">
                  <c:v>1.610147634155E-2</c:v>
                </c:pt>
                <c:pt idx="20">
                  <c:v>0.13498071406250001</c:v>
                </c:pt>
                <c:pt idx="21">
                  <c:v>0.22008436914189999</c:v>
                </c:pt>
                <c:pt idx="22">
                  <c:v>0.30028423795800002</c:v>
                </c:pt>
                <c:pt idx="23">
                  <c:v>0.38227040872790002</c:v>
                </c:pt>
                <c:pt idx="24">
                  <c:v>0.46417650705840002</c:v>
                </c:pt>
                <c:pt idx="25">
                  <c:v>0.54843134794299997</c:v>
                </c:pt>
                <c:pt idx="26">
                  <c:v>0.63654175431530002</c:v>
                </c:pt>
                <c:pt idx="27">
                  <c:v>0.72667963041490002</c:v>
                </c:pt>
                <c:pt idx="28">
                  <c:v>0.82295537984870004</c:v>
                </c:pt>
                <c:pt idx="29">
                  <c:v>0.92347560460269995</c:v>
                </c:pt>
                <c:pt idx="30">
                  <c:v>1.0271965227219999</c:v>
                </c:pt>
                <c:pt idx="31">
                  <c:v>1.136586679429</c:v>
                </c:pt>
                <c:pt idx="32">
                  <c:v>1.25189735164</c:v>
                </c:pt>
                <c:pt idx="33">
                  <c:v>1.3734731014949999</c:v>
                </c:pt>
                <c:pt idx="34">
                  <c:v>1.5016186187709999</c:v>
                </c:pt>
                <c:pt idx="35">
                  <c:v>1.6364490829039999</c:v>
                </c:pt>
                <c:pt idx="36">
                  <c:v>1.7792465722240001</c:v>
                </c:pt>
                <c:pt idx="37">
                  <c:v>1.928705804489</c:v>
                </c:pt>
                <c:pt idx="38">
                  <c:v>2.0869392103359998</c:v>
                </c:pt>
                <c:pt idx="39">
                  <c:v>2.252827913006</c:v>
                </c:pt>
                <c:pt idx="40">
                  <c:v>2.4277788969629999</c:v>
                </c:pt>
                <c:pt idx="41">
                  <c:v>2.6116665299539998</c:v>
                </c:pt>
                <c:pt idx="42">
                  <c:v>2.8047303002759998</c:v>
                </c:pt>
                <c:pt idx="43">
                  <c:v>3.0090300931140002</c:v>
                </c:pt>
                <c:pt idx="44">
                  <c:v>3.2245058047159998</c:v>
                </c:pt>
                <c:pt idx="45">
                  <c:v>3.4520585234199999</c:v>
                </c:pt>
                <c:pt idx="46">
                  <c:v>3.6907799477259999</c:v>
                </c:pt>
                <c:pt idx="47">
                  <c:v>3.9419574700650002</c:v>
                </c:pt>
                <c:pt idx="48">
                  <c:v>4.2050214083270001</c:v>
                </c:pt>
                <c:pt idx="49">
                  <c:v>4.4831880433859999</c:v>
                </c:pt>
                <c:pt idx="50">
                  <c:v>4.7737083365190003</c:v>
                </c:pt>
                <c:pt idx="51">
                  <c:v>5.0831751883449998</c:v>
                </c:pt>
                <c:pt idx="52">
                  <c:v>5.406504873047</c:v>
                </c:pt>
                <c:pt idx="53">
                  <c:v>5.7469497994400003</c:v>
                </c:pt>
                <c:pt idx="54">
                  <c:v>6.1060812371450002</c:v>
                </c:pt>
                <c:pt idx="55">
                  <c:v>6.4829797367640003</c:v>
                </c:pt>
                <c:pt idx="56">
                  <c:v>6.8801220725940002</c:v>
                </c:pt>
                <c:pt idx="57">
                  <c:v>7.2976156081730004</c:v>
                </c:pt>
                <c:pt idx="58">
                  <c:v>7.7369170239839997</c:v>
                </c:pt>
                <c:pt idx="59">
                  <c:v>8.1987250074889992</c:v>
                </c:pt>
                <c:pt idx="60">
                  <c:v>8.6836123020139997</c:v>
                </c:pt>
                <c:pt idx="61">
                  <c:v>9.1962485556289995</c:v>
                </c:pt>
                <c:pt idx="62">
                  <c:v>9.7312030895160007</c:v>
                </c:pt>
                <c:pt idx="63">
                  <c:v>10.29834195331</c:v>
                </c:pt>
                <c:pt idx="64">
                  <c:v>10.892174980369999</c:v>
                </c:pt>
                <c:pt idx="65">
                  <c:v>11.52068072942</c:v>
                </c:pt>
                <c:pt idx="66">
                  <c:v>12.17271859889</c:v>
                </c:pt>
                <c:pt idx="67">
                  <c:v>12.866039493480001</c:v>
                </c:pt>
                <c:pt idx="68">
                  <c:v>13.592832570620001</c:v>
                </c:pt>
                <c:pt idx="69">
                  <c:v>14.35723974982</c:v>
                </c:pt>
                <c:pt idx="70">
                  <c:v>15.162126028699999</c:v>
                </c:pt>
                <c:pt idx="71">
                  <c:v>16.00635270802</c:v>
                </c:pt>
                <c:pt idx="72">
                  <c:v>16.894458220339999</c:v>
                </c:pt>
                <c:pt idx="73">
                  <c:v>17.867928137730001</c:v>
                </c:pt>
                <c:pt idx="74">
                  <c:v>18.861625564360001</c:v>
                </c:pt>
                <c:pt idx="75">
                  <c:v>19.90825517539</c:v>
                </c:pt>
                <c:pt idx="76">
                  <c:v>21.0092025784</c:v>
                </c:pt>
                <c:pt idx="77">
                  <c:v>22.167131133169999</c:v>
                </c:pt>
                <c:pt idx="78">
                  <c:v>23.388344594359999</c:v>
                </c:pt>
                <c:pt idx="79">
                  <c:v>24.67233308834</c:v>
                </c:pt>
                <c:pt idx="80">
                  <c:v>26.02372479388</c:v>
                </c:pt>
                <c:pt idx="81">
                  <c:v>27.442597384799999</c:v>
                </c:pt>
                <c:pt idx="82">
                  <c:v>28.93264706886</c:v>
                </c:pt>
                <c:pt idx="83">
                  <c:v>30.499075834780001</c:v>
                </c:pt>
                <c:pt idx="84">
                  <c:v>32.148371121819999</c:v>
                </c:pt>
                <c:pt idx="85">
                  <c:v>33.877849521999998</c:v>
                </c:pt>
                <c:pt idx="86">
                  <c:v>35.694840332550001</c:v>
                </c:pt>
                <c:pt idx="87">
                  <c:v>37.603415186470002</c:v>
                </c:pt>
                <c:pt idx="88">
                  <c:v>39.60498699987</c:v>
                </c:pt>
                <c:pt idx="89">
                  <c:v>41.705324002269997</c:v>
                </c:pt>
                <c:pt idx="90">
                  <c:v>43.91096670097</c:v>
                </c:pt>
                <c:pt idx="91">
                  <c:v>46.224334435030002</c:v>
                </c:pt>
                <c:pt idx="92">
                  <c:v>48.64932217042</c:v>
                </c:pt>
                <c:pt idx="93">
                  <c:v>51.199240828450002</c:v>
                </c:pt>
                <c:pt idx="94">
                  <c:v>53.868723990230002</c:v>
                </c:pt>
                <c:pt idx="95">
                  <c:v>56.663001751110002</c:v>
                </c:pt>
                <c:pt idx="96">
                  <c:v>59.59368980739</c:v>
                </c:pt>
                <c:pt idx="97">
                  <c:v>62.673793839159998</c:v>
                </c:pt>
                <c:pt idx="98">
                  <c:v>65.908092320110001</c:v>
                </c:pt>
                <c:pt idx="99">
                  <c:v>69.283573219779996</c:v>
                </c:pt>
                <c:pt idx="100">
                  <c:v>72.803208691059993</c:v>
                </c:pt>
                <c:pt idx="101">
                  <c:v>76.456036064520006</c:v>
                </c:pt>
                <c:pt idx="102">
                  <c:v>80.263672698340002</c:v>
                </c:pt>
                <c:pt idx="103">
                  <c:v>84.239278575669999</c:v>
                </c:pt>
                <c:pt idx="104">
                  <c:v>88.402012469789994</c:v>
                </c:pt>
                <c:pt idx="105">
                  <c:v>93.169427383819993</c:v>
                </c:pt>
                <c:pt idx="106">
                  <c:v>98.186683314020001</c:v>
                </c:pt>
                <c:pt idx="107">
                  <c:v>103.24341422179999</c:v>
                </c:pt>
                <c:pt idx="108">
                  <c:v>108.68425499919999</c:v>
                </c:pt>
                <c:pt idx="109">
                  <c:v>114.4921251489</c:v>
                </c:pt>
                <c:pt idx="110">
                  <c:v>120.56049113669999</c:v>
                </c:pt>
                <c:pt idx="111">
                  <c:v>126.8525888745</c:v>
                </c:pt>
                <c:pt idx="112">
                  <c:v>133.4445338129</c:v>
                </c:pt>
                <c:pt idx="113">
                  <c:v>140.37985349319999</c:v>
                </c:pt>
                <c:pt idx="114">
                  <c:v>147.81168789910001</c:v>
                </c:pt>
                <c:pt idx="115">
                  <c:v>155.60505818870001</c:v>
                </c:pt>
                <c:pt idx="116">
                  <c:v>163.72342452390001</c:v>
                </c:pt>
                <c:pt idx="117">
                  <c:v>172.2492813174</c:v>
                </c:pt>
                <c:pt idx="118">
                  <c:v>181.20125251530001</c:v>
                </c:pt>
                <c:pt idx="119">
                  <c:v>190.5998138983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656-46C1-ABD4-41DBE7076BB2}"/>
            </c:ext>
          </c:extLst>
        </c:ser>
        <c:ser>
          <c:idx val="1"/>
          <c:order val="1"/>
          <c:tx>
            <c:strRef>
              <c:f>'K26,D32,β=0.125'!$M$1</c:f>
              <c:strCache>
                <c:ptCount val="1"/>
                <c:pt idx="0">
                  <c:v>β=0.125, n1 finite-difference method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'K26,D32,β=0.125'!$H$2:$H$121</c:f>
              <c:numCache>
                <c:formatCode>0.00_ </c:formatCode>
                <c:ptCount val="12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2.0499999999999998</c:v>
                </c:pt>
                <c:pt idx="42">
                  <c:v>2.1</c:v>
                </c:pt>
                <c:pt idx="43">
                  <c:v>2.15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2.35</c:v>
                </c:pt>
                <c:pt idx="48">
                  <c:v>2.4</c:v>
                </c:pt>
                <c:pt idx="49">
                  <c:v>2.4500000000000002</c:v>
                </c:pt>
                <c:pt idx="50">
                  <c:v>2.5</c:v>
                </c:pt>
                <c:pt idx="51">
                  <c:v>2.5499999999999998</c:v>
                </c:pt>
                <c:pt idx="52">
                  <c:v>2.6</c:v>
                </c:pt>
                <c:pt idx="53">
                  <c:v>2.65</c:v>
                </c:pt>
                <c:pt idx="54">
                  <c:v>2.7</c:v>
                </c:pt>
                <c:pt idx="55">
                  <c:v>2.75</c:v>
                </c:pt>
                <c:pt idx="56">
                  <c:v>2.8</c:v>
                </c:pt>
                <c:pt idx="57">
                  <c:v>2.85</c:v>
                </c:pt>
                <c:pt idx="58">
                  <c:v>2.9</c:v>
                </c:pt>
                <c:pt idx="59">
                  <c:v>2.95</c:v>
                </c:pt>
                <c:pt idx="60">
                  <c:v>3</c:v>
                </c:pt>
                <c:pt idx="61">
                  <c:v>3.05</c:v>
                </c:pt>
                <c:pt idx="62">
                  <c:v>3.1</c:v>
                </c:pt>
                <c:pt idx="63">
                  <c:v>3.15</c:v>
                </c:pt>
                <c:pt idx="64">
                  <c:v>3.2</c:v>
                </c:pt>
                <c:pt idx="65">
                  <c:v>3.25</c:v>
                </c:pt>
                <c:pt idx="66">
                  <c:v>3.3</c:v>
                </c:pt>
                <c:pt idx="67">
                  <c:v>3.35</c:v>
                </c:pt>
                <c:pt idx="68">
                  <c:v>3.4</c:v>
                </c:pt>
                <c:pt idx="69">
                  <c:v>3.45</c:v>
                </c:pt>
                <c:pt idx="70">
                  <c:v>3.5</c:v>
                </c:pt>
                <c:pt idx="71">
                  <c:v>3.55</c:v>
                </c:pt>
                <c:pt idx="72">
                  <c:v>3.6</c:v>
                </c:pt>
                <c:pt idx="73">
                  <c:v>3.65</c:v>
                </c:pt>
                <c:pt idx="74">
                  <c:v>3.7</c:v>
                </c:pt>
                <c:pt idx="75">
                  <c:v>3.75</c:v>
                </c:pt>
                <c:pt idx="76">
                  <c:v>3.8</c:v>
                </c:pt>
                <c:pt idx="77">
                  <c:v>3.85</c:v>
                </c:pt>
                <c:pt idx="78">
                  <c:v>3.9</c:v>
                </c:pt>
                <c:pt idx="79">
                  <c:v>3.95</c:v>
                </c:pt>
                <c:pt idx="80">
                  <c:v>4</c:v>
                </c:pt>
                <c:pt idx="81">
                  <c:v>4.05</c:v>
                </c:pt>
                <c:pt idx="82">
                  <c:v>4.0999999999999996</c:v>
                </c:pt>
                <c:pt idx="83">
                  <c:v>4.1500000000000004</c:v>
                </c:pt>
                <c:pt idx="84">
                  <c:v>4.2</c:v>
                </c:pt>
                <c:pt idx="85">
                  <c:v>4.25</c:v>
                </c:pt>
                <c:pt idx="86">
                  <c:v>4.3</c:v>
                </c:pt>
                <c:pt idx="87">
                  <c:v>4.3499999999999996</c:v>
                </c:pt>
                <c:pt idx="88">
                  <c:v>4.4000000000000004</c:v>
                </c:pt>
                <c:pt idx="89">
                  <c:v>4.45</c:v>
                </c:pt>
                <c:pt idx="90">
                  <c:v>4.5</c:v>
                </c:pt>
                <c:pt idx="91">
                  <c:v>4.55</c:v>
                </c:pt>
                <c:pt idx="92">
                  <c:v>4.5999999999999996</c:v>
                </c:pt>
                <c:pt idx="93">
                  <c:v>4.6500000000000004</c:v>
                </c:pt>
                <c:pt idx="94">
                  <c:v>4.7</c:v>
                </c:pt>
                <c:pt idx="95">
                  <c:v>4.75</c:v>
                </c:pt>
                <c:pt idx="96">
                  <c:v>4.8</c:v>
                </c:pt>
                <c:pt idx="97">
                  <c:v>4.8499999999999996</c:v>
                </c:pt>
                <c:pt idx="98">
                  <c:v>4.9000000000000004</c:v>
                </c:pt>
                <c:pt idx="99">
                  <c:v>4.95</c:v>
                </c:pt>
                <c:pt idx="100">
                  <c:v>5</c:v>
                </c:pt>
                <c:pt idx="101">
                  <c:v>5.05</c:v>
                </c:pt>
                <c:pt idx="102">
                  <c:v>5.0999999999999996</c:v>
                </c:pt>
                <c:pt idx="103">
                  <c:v>5.15</c:v>
                </c:pt>
                <c:pt idx="104">
                  <c:v>5.2</c:v>
                </c:pt>
                <c:pt idx="105">
                  <c:v>5.25</c:v>
                </c:pt>
                <c:pt idx="106">
                  <c:v>5.3</c:v>
                </c:pt>
                <c:pt idx="107">
                  <c:v>5.35</c:v>
                </c:pt>
                <c:pt idx="108">
                  <c:v>5.4</c:v>
                </c:pt>
                <c:pt idx="109">
                  <c:v>5.45</c:v>
                </c:pt>
                <c:pt idx="110">
                  <c:v>5.5</c:v>
                </c:pt>
                <c:pt idx="111">
                  <c:v>5.55</c:v>
                </c:pt>
                <c:pt idx="112">
                  <c:v>5.6</c:v>
                </c:pt>
                <c:pt idx="113">
                  <c:v>5.65</c:v>
                </c:pt>
                <c:pt idx="114">
                  <c:v>5.7</c:v>
                </c:pt>
                <c:pt idx="115">
                  <c:v>5.75</c:v>
                </c:pt>
                <c:pt idx="116">
                  <c:v>5.8</c:v>
                </c:pt>
                <c:pt idx="117">
                  <c:v>5.85</c:v>
                </c:pt>
                <c:pt idx="118">
                  <c:v>5.9</c:v>
                </c:pt>
                <c:pt idx="119">
                  <c:v>5.95</c:v>
                </c:pt>
              </c:numCache>
            </c:numRef>
          </c:xVal>
          <c:yVal>
            <c:numRef>
              <c:f>'K26,D32,β=0.125'!$M$2:$M$121</c:f>
              <c:numCache>
                <c:formatCode>0.00E+00</c:formatCode>
                <c:ptCount val="120"/>
                <c:pt idx="1">
                  <c:v>-1.4811799997627162E-6</c:v>
                </c:pt>
                <c:pt idx="2">
                  <c:v>-4.3884760003720658E-6</c:v>
                </c:pt>
                <c:pt idx="3">
                  <c:v>-6.9673039992945735E-6</c:v>
                </c:pt>
                <c:pt idx="4">
                  <c:v>-8.3269439998812055E-6</c:v>
                </c:pt>
                <c:pt idx="5">
                  <c:v>-1.0758608000038807E-5</c:v>
                </c:pt>
                <c:pt idx="6">
                  <c:v>-3.9438688000936757E-5</c:v>
                </c:pt>
                <c:pt idx="7">
                  <c:v>-5.7592064000022716E-5</c:v>
                </c:pt>
                <c:pt idx="8">
                  <c:v>-1.7698310599945072E-4</c:v>
                </c:pt>
                <c:pt idx="9">
                  <c:v>-2.4492032000278392E-5</c:v>
                </c:pt>
                <c:pt idx="10">
                  <c:v>-2.0635868799967488E-4</c:v>
                </c:pt>
                <c:pt idx="11">
                  <c:v>-7.1830159997787678E-6</c:v>
                </c:pt>
                <c:pt idx="12">
                  <c:v>-1.2394568000839729E-5</c:v>
                </c:pt>
                <c:pt idx="13">
                  <c:v>-4.3299716199984812E-4</c:v>
                </c:pt>
                <c:pt idx="14">
                  <c:v>-1.3976049999975279E-4</c:v>
                </c:pt>
                <c:pt idx="15">
                  <c:v>-1.3947456199980821E-4</c:v>
                </c:pt>
                <c:pt idx="16">
                  <c:v>-2.3309573599972189E-4</c:v>
                </c:pt>
                <c:pt idx="17">
                  <c:v>-3.077130619999484E-4</c:v>
                </c:pt>
                <c:pt idx="18">
                  <c:v>-5.1105054799993567E-4</c:v>
                </c:pt>
                <c:pt idx="19">
                  <c:v>8.6762884799918125E-4</c:v>
                </c:pt>
                <c:pt idx="20">
                  <c:v>9.0174536064000416E-2</c:v>
                </c:pt>
                <c:pt idx="21">
                  <c:v>0.18236662991799918</c:v>
                </c:pt>
                <c:pt idx="22">
                  <c:v>0.26208132607199985</c:v>
                </c:pt>
                <c:pt idx="23">
                  <c:v>0.33208482750800133</c:v>
                </c:pt>
                <c:pt idx="24">
                  <c:v>0.41897787091600042</c:v>
                </c:pt>
                <c:pt idx="25">
                  <c:v>0.507990574693999</c:v>
                </c:pt>
                <c:pt idx="26">
                  <c:v>0.59341723217199938</c:v>
                </c:pt>
                <c:pt idx="27">
                  <c:v>0.68295508864799903</c:v>
                </c:pt>
                <c:pt idx="28">
                  <c:v>0.77572808074800326</c:v>
                </c:pt>
                <c:pt idx="29">
                  <c:v>0.87318559136999963</c:v>
                </c:pt>
                <c:pt idx="30">
                  <c:v>0.97673867212199861</c:v>
                </c:pt>
                <c:pt idx="31">
                  <c:v>1.0834864975679994</c:v>
                </c:pt>
                <c:pt idx="32">
                  <c:v>1.1954003269219993</c:v>
                </c:pt>
                <c:pt idx="33">
                  <c:v>1.3144121413780032</c:v>
                </c:pt>
                <c:pt idx="34">
                  <c:v>1.4390601025499992</c:v>
                </c:pt>
                <c:pt idx="35">
                  <c:v>1.5701860651440001</c:v>
                </c:pt>
                <c:pt idx="36">
                  <c:v>1.708698680693997</c:v>
                </c:pt>
                <c:pt idx="37">
                  <c:v>1.8543924895820003</c:v>
                </c:pt>
                <c:pt idx="38">
                  <c:v>2.0078976581400036</c:v>
                </c:pt>
                <c:pt idx="39">
                  <c:v>2.1701677705800009</c:v>
                </c:pt>
                <c:pt idx="40">
                  <c:v>2.3404215470199952</c:v>
                </c:pt>
                <c:pt idx="41">
                  <c:v>2.5146135063000097</c:v>
                </c:pt>
                <c:pt idx="42">
                  <c:v>2.7094919866599851</c:v>
                </c:pt>
                <c:pt idx="43">
                  <c:v>2.9074768597600111</c:v>
                </c:pt>
                <c:pt idx="44">
                  <c:v>3.1104105713199828</c:v>
                </c:pt>
                <c:pt idx="45">
                  <c:v>3.325022614820011</c:v>
                </c:pt>
                <c:pt idx="46">
                  <c:v>3.5734480201000136</c:v>
                </c:pt>
                <c:pt idx="47">
                  <c:v>3.8182592184999793</c:v>
                </c:pt>
                <c:pt idx="48">
                  <c:v>4.0667069146000188</c:v>
                </c:pt>
                <c:pt idx="49">
                  <c:v>4.3465251086799785</c:v>
                </c:pt>
                <c:pt idx="50">
                  <c:v>4.6301245989000153</c:v>
                </c:pt>
                <c:pt idx="51">
                  <c:v>4.9300581036400182</c:v>
                </c:pt>
                <c:pt idx="52">
                  <c:v>5.2452046964199708</c:v>
                </c:pt>
                <c:pt idx="53">
                  <c:v>5.577432160700015</c:v>
                </c:pt>
                <c:pt idx="54">
                  <c:v>5.9261131319999674</c:v>
                </c:pt>
                <c:pt idx="55">
                  <c:v>6.2935129778200194</c:v>
                </c:pt>
                <c:pt idx="56">
                  <c:v>6.6801296850000353</c:v>
                </c:pt>
                <c:pt idx="57">
                  <c:v>7.0869261814799573</c:v>
                </c:pt>
                <c:pt idx="58">
                  <c:v>7.5156291915200324</c:v>
                </c:pt>
                <c:pt idx="59">
                  <c:v>7.9652570832199494</c:v>
                </c:pt>
                <c:pt idx="60">
                  <c:v>8.4388070761400282</c:v>
                </c:pt>
                <c:pt idx="61">
                  <c:v>8.9374944943400401</c:v>
                </c:pt>
                <c:pt idx="62">
                  <c:v>9.4612195790599465</c:v>
                </c:pt>
                <c:pt idx="63">
                  <c:v>10.012690099840036</c:v>
                </c:pt>
                <c:pt idx="64">
                  <c:v>10.591849938219934</c:v>
                </c:pt>
                <c:pt idx="65">
                  <c:v>11.202274830560061</c:v>
                </c:pt>
                <c:pt idx="66">
                  <c:v>11.843572394460018</c:v>
                </c:pt>
                <c:pt idx="67">
                  <c:v>12.517859453399932</c:v>
                </c:pt>
                <c:pt idx="68">
                  <c:v>13.227603735800042</c:v>
                </c:pt>
                <c:pt idx="69">
                  <c:v>13.973377633199956</c:v>
                </c:pt>
                <c:pt idx="70">
                  <c:v>14.758056510400035</c:v>
                </c:pt>
                <c:pt idx="71">
                  <c:v>15.582636837600054</c:v>
                </c:pt>
                <c:pt idx="72">
                  <c:v>16.450618368399912</c:v>
                </c:pt>
                <c:pt idx="73">
                  <c:v>17.386445837400071</c:v>
                </c:pt>
                <c:pt idx="74">
                  <c:v>18.358737921399893</c:v>
                </c:pt>
                <c:pt idx="75">
                  <c:v>19.378632064800097</c:v>
                </c:pt>
                <c:pt idx="76">
                  <c:v>20.452886319800072</c:v>
                </c:pt>
                <c:pt idx="77">
                  <c:v>21.583249090799825</c:v>
                </c:pt>
                <c:pt idx="78">
                  <c:v>22.774030213000113</c:v>
                </c:pt>
                <c:pt idx="79">
                  <c:v>24.024484133799874</c:v>
                </c:pt>
                <c:pt idx="80">
                  <c:v>25.342916266800106</c:v>
                </c:pt>
                <c:pt idx="81">
                  <c:v>26.726926618600071</c:v>
                </c:pt>
                <c:pt idx="82">
                  <c:v>28.182275184000105</c:v>
                </c:pt>
                <c:pt idx="83">
                  <c:v>29.712285166999596</c:v>
                </c:pt>
                <c:pt idx="84">
                  <c:v>31.319689740600122</c:v>
                </c:pt>
                <c:pt idx="85">
                  <c:v>33.007448663200073</c:v>
                </c:pt>
                <c:pt idx="86">
                  <c:v>34.781493212800122</c:v>
                </c:pt>
                <c:pt idx="87">
                  <c:v>36.642761463600081</c:v>
                </c:pt>
                <c:pt idx="88">
                  <c:v>38.596610112399524</c:v>
                </c:pt>
                <c:pt idx="89">
                  <c:v>40.648143304600097</c:v>
                </c:pt>
                <c:pt idx="90">
                  <c:v>42.801512381600169</c:v>
                </c:pt>
                <c:pt idx="91">
                  <c:v>45.061717658600195</c:v>
                </c:pt>
                <c:pt idx="92">
                  <c:v>47.433057223800176</c:v>
                </c:pt>
                <c:pt idx="93">
                  <c:v>49.925302476199249</c:v>
                </c:pt>
                <c:pt idx="94">
                  <c:v>52.53768350400027</c:v>
                </c:pt>
                <c:pt idx="95">
                  <c:v>55.279251782600113</c:v>
                </c:pt>
                <c:pt idx="96">
                  <c:v>58.159762208000167</c:v>
                </c:pt>
                <c:pt idx="97">
                  <c:v>61.185567406800281</c:v>
                </c:pt>
                <c:pt idx="98">
                  <c:v>64.363276537999155</c:v>
                </c:pt>
                <c:pt idx="99">
                  <c:v>67.676976548000127</c:v>
                </c:pt>
                <c:pt idx="100">
                  <c:v>71.189456498600208</c:v>
                </c:pt>
                <c:pt idx="101">
                  <c:v>74.824954899200392</c:v>
                </c:pt>
                <c:pt idx="102">
                  <c:v>78.6642868168002</c:v>
                </c:pt>
                <c:pt idx="103">
                  <c:v>82.692977329798751</c:v>
                </c:pt>
                <c:pt idx="104">
                  <c:v>86.877510747800414</c:v>
                </c:pt>
                <c:pt idx="105">
                  <c:v>91.77654407740026</c:v>
                </c:pt>
                <c:pt idx="106">
                  <c:v>96.371051440800443</c:v>
                </c:pt>
                <c:pt idx="107">
                  <c:v>101.21099183940039</c:v>
                </c:pt>
                <c:pt idx="108">
                  <c:v>106.44401509979835</c:v>
                </c:pt>
                <c:pt idx="109">
                  <c:v>111.90888560200062</c:v>
                </c:pt>
                <c:pt idx="110">
                  <c:v>117.67653785600017</c:v>
                </c:pt>
                <c:pt idx="111">
                  <c:v>123.84368381400053</c:v>
                </c:pt>
                <c:pt idx="112">
                  <c:v>130.37173042200055</c:v>
                </c:pt>
                <c:pt idx="113">
                  <c:v>137.21022474599781</c:v>
                </c:pt>
                <c:pt idx="114">
                  <c:v>144.34005506400064</c:v>
                </c:pt>
                <c:pt idx="115">
                  <c:v>151.79922119000079</c:v>
                </c:pt>
                <c:pt idx="116">
                  <c:v>159.81950386600033</c:v>
                </c:pt>
                <c:pt idx="117">
                  <c:v>168.12229637200065</c:v>
                </c:pt>
                <c:pt idx="118">
                  <c:v>176.83469296999738</c:v>
                </c:pt>
                <c:pt idx="119">
                  <c:v>185.9827366460008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656-46C1-ABD4-41DBE7076B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54943056"/>
        <c:axId val="1754946384"/>
      </c:scatterChart>
      <c:valAx>
        <c:axId val="1754943056"/>
        <c:scaling>
          <c:orientation val="minMax"/>
          <c:max val="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54946384"/>
        <c:crosses val="autoZero"/>
        <c:crossBetween val="midCat"/>
        <c:majorUnit val="0.2"/>
      </c:valAx>
      <c:valAx>
        <c:axId val="1754946384"/>
        <c:scaling>
          <c:orientation val="minMax"/>
          <c:max val="2.5"/>
          <c:min val="-0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_ 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54943056"/>
        <c:crosses val="autoZero"/>
        <c:crossBetween val="midCat"/>
        <c:majorUnit val="0.2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'K26,D32,β=0.125'!$R$1</c:f>
              <c:strCache>
                <c:ptCount val="1"/>
                <c:pt idx="0">
                  <c:v>β=0.125, n2 impure tensor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'K26,D32,β=0.125'!$O$2:$O$121</c:f>
              <c:numCache>
                <c:formatCode>0.00_ </c:formatCode>
                <c:ptCount val="12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2.0499999999999998</c:v>
                </c:pt>
                <c:pt idx="42">
                  <c:v>2.1</c:v>
                </c:pt>
                <c:pt idx="43">
                  <c:v>2.15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2.35</c:v>
                </c:pt>
                <c:pt idx="48">
                  <c:v>2.4</c:v>
                </c:pt>
                <c:pt idx="49">
                  <c:v>2.4500000000000002</c:v>
                </c:pt>
                <c:pt idx="50">
                  <c:v>2.5</c:v>
                </c:pt>
                <c:pt idx="51">
                  <c:v>2.5499999999999998</c:v>
                </c:pt>
                <c:pt idx="52">
                  <c:v>2.6</c:v>
                </c:pt>
                <c:pt idx="53">
                  <c:v>2.65</c:v>
                </c:pt>
                <c:pt idx="54">
                  <c:v>2.7</c:v>
                </c:pt>
                <c:pt idx="55">
                  <c:v>2.75</c:v>
                </c:pt>
                <c:pt idx="56">
                  <c:v>2.8</c:v>
                </c:pt>
                <c:pt idx="57">
                  <c:v>2.85</c:v>
                </c:pt>
                <c:pt idx="58">
                  <c:v>2.9</c:v>
                </c:pt>
                <c:pt idx="59">
                  <c:v>2.95</c:v>
                </c:pt>
                <c:pt idx="60">
                  <c:v>3</c:v>
                </c:pt>
                <c:pt idx="61">
                  <c:v>3.05</c:v>
                </c:pt>
                <c:pt idx="62">
                  <c:v>3.1</c:v>
                </c:pt>
                <c:pt idx="63">
                  <c:v>3.15</c:v>
                </c:pt>
                <c:pt idx="64">
                  <c:v>3.2</c:v>
                </c:pt>
                <c:pt idx="65">
                  <c:v>3.25</c:v>
                </c:pt>
                <c:pt idx="66">
                  <c:v>3.3</c:v>
                </c:pt>
                <c:pt idx="67">
                  <c:v>3.35</c:v>
                </c:pt>
                <c:pt idx="68">
                  <c:v>3.4</c:v>
                </c:pt>
                <c:pt idx="69">
                  <c:v>3.45</c:v>
                </c:pt>
                <c:pt idx="70">
                  <c:v>3.5</c:v>
                </c:pt>
                <c:pt idx="71">
                  <c:v>3.55</c:v>
                </c:pt>
                <c:pt idx="72">
                  <c:v>3.6</c:v>
                </c:pt>
                <c:pt idx="73">
                  <c:v>3.65</c:v>
                </c:pt>
                <c:pt idx="74">
                  <c:v>3.7</c:v>
                </c:pt>
                <c:pt idx="75">
                  <c:v>3.75</c:v>
                </c:pt>
                <c:pt idx="76">
                  <c:v>3.8</c:v>
                </c:pt>
                <c:pt idx="77">
                  <c:v>3.85</c:v>
                </c:pt>
                <c:pt idx="78">
                  <c:v>3.9</c:v>
                </c:pt>
                <c:pt idx="79">
                  <c:v>3.95</c:v>
                </c:pt>
                <c:pt idx="80">
                  <c:v>4</c:v>
                </c:pt>
                <c:pt idx="81">
                  <c:v>4.05</c:v>
                </c:pt>
                <c:pt idx="82">
                  <c:v>4.0999999999999996</c:v>
                </c:pt>
                <c:pt idx="83">
                  <c:v>4.1500000000000004</c:v>
                </c:pt>
                <c:pt idx="84">
                  <c:v>4.2</c:v>
                </c:pt>
                <c:pt idx="85">
                  <c:v>4.25</c:v>
                </c:pt>
                <c:pt idx="86">
                  <c:v>4.3</c:v>
                </c:pt>
                <c:pt idx="87">
                  <c:v>4.3499999999999996</c:v>
                </c:pt>
                <c:pt idx="88">
                  <c:v>4.4000000000000004</c:v>
                </c:pt>
                <c:pt idx="89">
                  <c:v>4.45</c:v>
                </c:pt>
                <c:pt idx="90">
                  <c:v>4.5</c:v>
                </c:pt>
                <c:pt idx="91">
                  <c:v>4.55</c:v>
                </c:pt>
                <c:pt idx="92">
                  <c:v>4.5999999999999996</c:v>
                </c:pt>
                <c:pt idx="93">
                  <c:v>4.6500000000000004</c:v>
                </c:pt>
                <c:pt idx="94">
                  <c:v>4.7</c:v>
                </c:pt>
                <c:pt idx="95">
                  <c:v>4.75</c:v>
                </c:pt>
                <c:pt idx="96">
                  <c:v>4.8</c:v>
                </c:pt>
                <c:pt idx="97">
                  <c:v>4.8499999999999996</c:v>
                </c:pt>
                <c:pt idx="98">
                  <c:v>4.9000000000000004</c:v>
                </c:pt>
                <c:pt idx="99">
                  <c:v>4.95</c:v>
                </c:pt>
                <c:pt idx="100">
                  <c:v>5</c:v>
                </c:pt>
                <c:pt idx="101">
                  <c:v>5.05</c:v>
                </c:pt>
                <c:pt idx="102">
                  <c:v>5.0999999999999996</c:v>
                </c:pt>
                <c:pt idx="103">
                  <c:v>5.15</c:v>
                </c:pt>
                <c:pt idx="104">
                  <c:v>5.2</c:v>
                </c:pt>
                <c:pt idx="105">
                  <c:v>5.25</c:v>
                </c:pt>
                <c:pt idx="106">
                  <c:v>5.3</c:v>
                </c:pt>
                <c:pt idx="107">
                  <c:v>5.35</c:v>
                </c:pt>
                <c:pt idx="108">
                  <c:v>5.4</c:v>
                </c:pt>
                <c:pt idx="109">
                  <c:v>5.45</c:v>
                </c:pt>
                <c:pt idx="110">
                  <c:v>5.5</c:v>
                </c:pt>
                <c:pt idx="111">
                  <c:v>5.55</c:v>
                </c:pt>
                <c:pt idx="112">
                  <c:v>5.6</c:v>
                </c:pt>
                <c:pt idx="113">
                  <c:v>5.65</c:v>
                </c:pt>
                <c:pt idx="114">
                  <c:v>5.7</c:v>
                </c:pt>
                <c:pt idx="115">
                  <c:v>5.75</c:v>
                </c:pt>
                <c:pt idx="116">
                  <c:v>5.8</c:v>
                </c:pt>
                <c:pt idx="117">
                  <c:v>5.85</c:v>
                </c:pt>
                <c:pt idx="118">
                  <c:v>5.9</c:v>
                </c:pt>
                <c:pt idx="119">
                  <c:v>5.95</c:v>
                </c:pt>
              </c:numCache>
            </c:numRef>
          </c:xVal>
          <c:yVal>
            <c:numRef>
              <c:f>'K26,D32,β=0.125'!$R$2:$R$121</c:f>
              <c:numCache>
                <c:formatCode>0.00E+00</c:formatCode>
                <c:ptCount val="120"/>
                <c:pt idx="0">
                  <c:v>-5.6700476218820002E-19</c:v>
                </c:pt>
                <c:pt idx="1">
                  <c:v>2.3826070833299999E-5</c:v>
                </c:pt>
                <c:pt idx="2">
                  <c:v>4.7650793046650003E-5</c:v>
                </c:pt>
                <c:pt idx="3">
                  <c:v>7.1272585288260001E-5</c:v>
                </c:pt>
                <c:pt idx="4">
                  <c:v>9.6359711629280003E-5</c:v>
                </c:pt>
                <c:pt idx="5">
                  <c:v>1.222096515401E-4</c:v>
                </c:pt>
                <c:pt idx="6">
                  <c:v>1.4141602505379999E-4</c:v>
                </c:pt>
                <c:pt idx="7">
                  <c:v>1.5816285031619999E-4</c:v>
                </c:pt>
                <c:pt idx="8">
                  <c:v>1.761608852739E-4</c:v>
                </c:pt>
                <c:pt idx="9">
                  <c:v>1.94723339971E-4</c:v>
                </c:pt>
                <c:pt idx="10">
                  <c:v>2.136983923611E-4</c:v>
                </c:pt>
                <c:pt idx="11">
                  <c:v>2.404192782599E-4</c:v>
                </c:pt>
                <c:pt idx="12">
                  <c:v>1.656124089105E-5</c:v>
                </c:pt>
                <c:pt idx="13">
                  <c:v>6.4999884617189998E-5</c:v>
                </c:pt>
                <c:pt idx="14">
                  <c:v>1.065854467054E-4</c:v>
                </c:pt>
                <c:pt idx="15">
                  <c:v>1.8156701505710001E-4</c:v>
                </c:pt>
                <c:pt idx="16">
                  <c:v>2.4873087973809998E-4</c:v>
                </c:pt>
                <c:pt idx="17">
                  <c:v>3.8558603261140001E-4</c:v>
                </c:pt>
                <c:pt idx="18">
                  <c:v>4.7540439947229998E-4</c:v>
                </c:pt>
                <c:pt idx="19">
                  <c:v>1.9803024978069999E-2</c:v>
                </c:pt>
                <c:pt idx="20">
                  <c:v>0.13911653362429999</c:v>
                </c:pt>
                <c:pt idx="21">
                  <c:v>0.22229486517390001</c:v>
                </c:pt>
                <c:pt idx="22">
                  <c:v>0.3019149754612</c:v>
                </c:pt>
                <c:pt idx="23">
                  <c:v>0.3820641578915</c:v>
                </c:pt>
                <c:pt idx="24">
                  <c:v>0.46428868979900001</c:v>
                </c:pt>
                <c:pt idx="25">
                  <c:v>0.54855028288529994</c:v>
                </c:pt>
                <c:pt idx="26">
                  <c:v>0.63604594095010003</c:v>
                </c:pt>
                <c:pt idx="27">
                  <c:v>0.72647933231869999</c:v>
                </c:pt>
                <c:pt idx="28">
                  <c:v>0.82272244793289995</c:v>
                </c:pt>
                <c:pt idx="29">
                  <c:v>0.92349701206339996</c:v>
                </c:pt>
                <c:pt idx="30">
                  <c:v>1.02742776142</c:v>
                </c:pt>
                <c:pt idx="31">
                  <c:v>1.136629480933</c:v>
                </c:pt>
                <c:pt idx="32">
                  <c:v>1.2519879676229999</c:v>
                </c:pt>
                <c:pt idx="33">
                  <c:v>1.3739008630089999</c:v>
                </c:pt>
                <c:pt idx="34">
                  <c:v>1.501931167473</c:v>
                </c:pt>
                <c:pt idx="35">
                  <c:v>1.6371600546280001</c:v>
                </c:pt>
                <c:pt idx="36">
                  <c:v>1.7796908775160001</c:v>
                </c:pt>
                <c:pt idx="37">
                  <c:v>1.9294373875640001</c:v>
                </c:pt>
                <c:pt idx="38">
                  <c:v>2.0877344832109999</c:v>
                </c:pt>
                <c:pt idx="39">
                  <c:v>2.2563227433700002</c:v>
                </c:pt>
                <c:pt idx="40">
                  <c:v>2.4313715467770001</c:v>
                </c:pt>
                <c:pt idx="41">
                  <c:v>2.6154282480119999</c:v>
                </c:pt>
                <c:pt idx="42">
                  <c:v>2.8083277397950002</c:v>
                </c:pt>
                <c:pt idx="43">
                  <c:v>3.0126384215000002</c:v>
                </c:pt>
                <c:pt idx="44">
                  <c:v>3.2270818648569999</c:v>
                </c:pt>
                <c:pt idx="45">
                  <c:v>3.453343568697</c:v>
                </c:pt>
                <c:pt idx="46">
                  <c:v>3.6917295801460002</c:v>
                </c:pt>
                <c:pt idx="47">
                  <c:v>3.9425097607340001</c:v>
                </c:pt>
                <c:pt idx="48">
                  <c:v>4.2051962391349997</c:v>
                </c:pt>
                <c:pt idx="49">
                  <c:v>4.4827094074970004</c:v>
                </c:pt>
                <c:pt idx="50">
                  <c:v>4.7732230551969996</c:v>
                </c:pt>
                <c:pt idx="51">
                  <c:v>5.082064356908</c:v>
                </c:pt>
                <c:pt idx="52">
                  <c:v>5.405330924497</c:v>
                </c:pt>
                <c:pt idx="53">
                  <c:v>5.7455645425500004</c:v>
                </c:pt>
                <c:pt idx="54">
                  <c:v>6.1044475542720003</c:v>
                </c:pt>
                <c:pt idx="55">
                  <c:v>6.4822079669240003</c:v>
                </c:pt>
                <c:pt idx="56">
                  <c:v>6.8797903960240001</c:v>
                </c:pt>
                <c:pt idx="57">
                  <c:v>7.2962857353919999</c:v>
                </c:pt>
                <c:pt idx="58">
                  <c:v>7.7361071019410002</c:v>
                </c:pt>
                <c:pt idx="59">
                  <c:v>8.1985096564679996</c:v>
                </c:pt>
                <c:pt idx="60">
                  <c:v>8.6823559610649994</c:v>
                </c:pt>
                <c:pt idx="61">
                  <c:v>9.1935544684939998</c:v>
                </c:pt>
                <c:pt idx="62">
                  <c:v>9.7319113261210006</c:v>
                </c:pt>
                <c:pt idx="63">
                  <c:v>10.298245231999999</c:v>
                </c:pt>
                <c:pt idx="64">
                  <c:v>10.891198367719999</c:v>
                </c:pt>
                <c:pt idx="65">
                  <c:v>11.51939957239</c:v>
                </c:pt>
                <c:pt idx="66">
                  <c:v>12.173628461310001</c:v>
                </c:pt>
                <c:pt idx="67">
                  <c:v>12.86598811188</c:v>
                </c:pt>
                <c:pt idx="68">
                  <c:v>13.59557742726</c:v>
                </c:pt>
                <c:pt idx="69">
                  <c:v>14.35983012717</c:v>
                </c:pt>
                <c:pt idx="70">
                  <c:v>15.16327721807</c:v>
                </c:pt>
                <c:pt idx="71">
                  <c:v>16.010018944719999</c:v>
                </c:pt>
                <c:pt idx="72">
                  <c:v>16.899054324209999</c:v>
                </c:pt>
                <c:pt idx="73">
                  <c:v>17.83602055799</c:v>
                </c:pt>
                <c:pt idx="74">
                  <c:v>18.82003123889</c:v>
                </c:pt>
                <c:pt idx="75">
                  <c:v>19.853573516899999</c:v>
                </c:pt>
                <c:pt idx="76">
                  <c:v>20.940184523709998</c:v>
                </c:pt>
                <c:pt idx="77">
                  <c:v>22.083546596520002</c:v>
                </c:pt>
                <c:pt idx="78">
                  <c:v>23.28560750934</c:v>
                </c:pt>
                <c:pt idx="79">
                  <c:v>24.550234307090001</c:v>
                </c:pt>
                <c:pt idx="80">
                  <c:v>25.878309761920001</c:v>
                </c:pt>
                <c:pt idx="81">
                  <c:v>27.27564674529</c:v>
                </c:pt>
                <c:pt idx="82">
                  <c:v>28.7441139652</c:v>
                </c:pt>
                <c:pt idx="83">
                  <c:v>30.287924302330001</c:v>
                </c:pt>
                <c:pt idx="84">
                  <c:v>31.910535082940001</c:v>
                </c:pt>
                <c:pt idx="85">
                  <c:v>33.616805098150003</c:v>
                </c:pt>
                <c:pt idx="86">
                  <c:v>35.40978787924</c:v>
                </c:pt>
                <c:pt idx="87">
                  <c:v>37.294394531270001</c:v>
                </c:pt>
                <c:pt idx="88">
                  <c:v>39.275156988059997</c:v>
                </c:pt>
                <c:pt idx="89">
                  <c:v>41.35685790102</c:v>
                </c:pt>
                <c:pt idx="90">
                  <c:v>43.544561753849997</c:v>
                </c:pt>
                <c:pt idx="91">
                  <c:v>45.843596068670003</c:v>
                </c:pt>
                <c:pt idx="92">
                  <c:v>48.259569392780001</c:v>
                </c:pt>
                <c:pt idx="93">
                  <c:v>50.798389392990003</c:v>
                </c:pt>
                <c:pt idx="94">
                  <c:v>53.466280546020002</c:v>
                </c:pt>
                <c:pt idx="95">
                  <c:v>56.269790358670001</c:v>
                </c:pt>
                <c:pt idx="96">
                  <c:v>59.215775106069998</c:v>
                </c:pt>
                <c:pt idx="97">
                  <c:v>62.311375304199998</c:v>
                </c:pt>
                <c:pt idx="98">
                  <c:v>65.564778582589994</c:v>
                </c:pt>
                <c:pt idx="99">
                  <c:v>68.983765729040002</c:v>
                </c:pt>
                <c:pt idx="100">
                  <c:v>72.576930553790007</c:v>
                </c:pt>
                <c:pt idx="101">
                  <c:v>76.353273509420006</c:v>
                </c:pt>
                <c:pt idx="102">
                  <c:v>80.334069922820007</c:v>
                </c:pt>
                <c:pt idx="103">
                  <c:v>84.511158964529997</c:v>
                </c:pt>
                <c:pt idx="104">
                  <c:v>88.902727968799994</c:v>
                </c:pt>
                <c:pt idx="105">
                  <c:v>93.520180454959998</c:v>
                </c:pt>
                <c:pt idx="106">
                  <c:v>98.375553139489995</c:v>
                </c:pt>
                <c:pt idx="107">
                  <c:v>103.4801417828</c:v>
                </c:pt>
                <c:pt idx="108">
                  <c:v>108.8475006565</c:v>
                </c:pt>
                <c:pt idx="109">
                  <c:v>114.4906165758</c:v>
                </c:pt>
                <c:pt idx="110">
                  <c:v>120.42420911559999</c:v>
                </c:pt>
                <c:pt idx="111">
                  <c:v>126.66211185509999</c:v>
                </c:pt>
                <c:pt idx="112">
                  <c:v>133.21977199809999</c:v>
                </c:pt>
                <c:pt idx="113">
                  <c:v>140.11386684690001</c:v>
                </c:pt>
                <c:pt idx="114">
                  <c:v>147.36085789769999</c:v>
                </c:pt>
                <c:pt idx="115">
                  <c:v>154.9780430079</c:v>
                </c:pt>
                <c:pt idx="116">
                  <c:v>162.98435130920001</c:v>
                </c:pt>
                <c:pt idx="117">
                  <c:v>171.3995121982</c:v>
                </c:pt>
                <c:pt idx="118">
                  <c:v>180.24417119660001</c:v>
                </c:pt>
                <c:pt idx="119">
                  <c:v>189.5400197923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66A-4759-B705-100ADDD4EFD3}"/>
            </c:ext>
          </c:extLst>
        </c:ser>
        <c:ser>
          <c:idx val="1"/>
          <c:order val="1"/>
          <c:tx>
            <c:strRef>
              <c:f>'K26,D32,β=0.125'!$T$1</c:f>
              <c:strCache>
                <c:ptCount val="1"/>
                <c:pt idx="0">
                  <c:v>β=0.125, n2 finite-difference method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'K26,D32,β=0.125'!$O$2:$O$121</c:f>
              <c:numCache>
                <c:formatCode>0.00_ </c:formatCode>
                <c:ptCount val="12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2.0499999999999998</c:v>
                </c:pt>
                <c:pt idx="42">
                  <c:v>2.1</c:v>
                </c:pt>
                <c:pt idx="43">
                  <c:v>2.15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2.35</c:v>
                </c:pt>
                <c:pt idx="48">
                  <c:v>2.4</c:v>
                </c:pt>
                <c:pt idx="49">
                  <c:v>2.4500000000000002</c:v>
                </c:pt>
                <c:pt idx="50">
                  <c:v>2.5</c:v>
                </c:pt>
                <c:pt idx="51">
                  <c:v>2.5499999999999998</c:v>
                </c:pt>
                <c:pt idx="52">
                  <c:v>2.6</c:v>
                </c:pt>
                <c:pt idx="53">
                  <c:v>2.65</c:v>
                </c:pt>
                <c:pt idx="54">
                  <c:v>2.7</c:v>
                </c:pt>
                <c:pt idx="55">
                  <c:v>2.75</c:v>
                </c:pt>
                <c:pt idx="56">
                  <c:v>2.8</c:v>
                </c:pt>
                <c:pt idx="57">
                  <c:v>2.85</c:v>
                </c:pt>
                <c:pt idx="58">
                  <c:v>2.9</c:v>
                </c:pt>
                <c:pt idx="59">
                  <c:v>2.95</c:v>
                </c:pt>
                <c:pt idx="60">
                  <c:v>3</c:v>
                </c:pt>
                <c:pt idx="61">
                  <c:v>3.05</c:v>
                </c:pt>
                <c:pt idx="62">
                  <c:v>3.1</c:v>
                </c:pt>
                <c:pt idx="63">
                  <c:v>3.15</c:v>
                </c:pt>
                <c:pt idx="64">
                  <c:v>3.2</c:v>
                </c:pt>
                <c:pt idx="65">
                  <c:v>3.25</c:v>
                </c:pt>
                <c:pt idx="66">
                  <c:v>3.3</c:v>
                </c:pt>
                <c:pt idx="67">
                  <c:v>3.35</c:v>
                </c:pt>
                <c:pt idx="68">
                  <c:v>3.4</c:v>
                </c:pt>
                <c:pt idx="69">
                  <c:v>3.45</c:v>
                </c:pt>
                <c:pt idx="70">
                  <c:v>3.5</c:v>
                </c:pt>
                <c:pt idx="71">
                  <c:v>3.55</c:v>
                </c:pt>
                <c:pt idx="72">
                  <c:v>3.6</c:v>
                </c:pt>
                <c:pt idx="73">
                  <c:v>3.65</c:v>
                </c:pt>
                <c:pt idx="74">
                  <c:v>3.7</c:v>
                </c:pt>
                <c:pt idx="75">
                  <c:v>3.75</c:v>
                </c:pt>
                <c:pt idx="76">
                  <c:v>3.8</c:v>
                </c:pt>
                <c:pt idx="77">
                  <c:v>3.85</c:v>
                </c:pt>
                <c:pt idx="78">
                  <c:v>3.9</c:v>
                </c:pt>
                <c:pt idx="79">
                  <c:v>3.95</c:v>
                </c:pt>
                <c:pt idx="80">
                  <c:v>4</c:v>
                </c:pt>
                <c:pt idx="81">
                  <c:v>4.05</c:v>
                </c:pt>
                <c:pt idx="82">
                  <c:v>4.0999999999999996</c:v>
                </c:pt>
                <c:pt idx="83">
                  <c:v>4.1500000000000004</c:v>
                </c:pt>
                <c:pt idx="84">
                  <c:v>4.2</c:v>
                </c:pt>
                <c:pt idx="85">
                  <c:v>4.25</c:v>
                </c:pt>
                <c:pt idx="86">
                  <c:v>4.3</c:v>
                </c:pt>
                <c:pt idx="87">
                  <c:v>4.3499999999999996</c:v>
                </c:pt>
                <c:pt idx="88">
                  <c:v>4.4000000000000004</c:v>
                </c:pt>
                <c:pt idx="89">
                  <c:v>4.45</c:v>
                </c:pt>
                <c:pt idx="90">
                  <c:v>4.5</c:v>
                </c:pt>
                <c:pt idx="91">
                  <c:v>4.55</c:v>
                </c:pt>
                <c:pt idx="92">
                  <c:v>4.5999999999999996</c:v>
                </c:pt>
                <c:pt idx="93">
                  <c:v>4.6500000000000004</c:v>
                </c:pt>
                <c:pt idx="94">
                  <c:v>4.7</c:v>
                </c:pt>
                <c:pt idx="95">
                  <c:v>4.75</c:v>
                </c:pt>
                <c:pt idx="96">
                  <c:v>4.8</c:v>
                </c:pt>
                <c:pt idx="97">
                  <c:v>4.8499999999999996</c:v>
                </c:pt>
                <c:pt idx="98">
                  <c:v>4.9000000000000004</c:v>
                </c:pt>
                <c:pt idx="99">
                  <c:v>4.95</c:v>
                </c:pt>
                <c:pt idx="100">
                  <c:v>5</c:v>
                </c:pt>
                <c:pt idx="101">
                  <c:v>5.05</c:v>
                </c:pt>
                <c:pt idx="102">
                  <c:v>5.0999999999999996</c:v>
                </c:pt>
                <c:pt idx="103">
                  <c:v>5.15</c:v>
                </c:pt>
                <c:pt idx="104">
                  <c:v>5.2</c:v>
                </c:pt>
                <c:pt idx="105">
                  <c:v>5.25</c:v>
                </c:pt>
                <c:pt idx="106">
                  <c:v>5.3</c:v>
                </c:pt>
                <c:pt idx="107">
                  <c:v>5.35</c:v>
                </c:pt>
                <c:pt idx="108">
                  <c:v>5.4</c:v>
                </c:pt>
                <c:pt idx="109">
                  <c:v>5.45</c:v>
                </c:pt>
                <c:pt idx="110">
                  <c:v>5.5</c:v>
                </c:pt>
                <c:pt idx="111">
                  <c:v>5.55</c:v>
                </c:pt>
                <c:pt idx="112">
                  <c:v>5.6</c:v>
                </c:pt>
                <c:pt idx="113">
                  <c:v>5.65</c:v>
                </c:pt>
                <c:pt idx="114">
                  <c:v>5.7</c:v>
                </c:pt>
                <c:pt idx="115">
                  <c:v>5.75</c:v>
                </c:pt>
                <c:pt idx="116">
                  <c:v>5.8</c:v>
                </c:pt>
                <c:pt idx="117">
                  <c:v>5.85</c:v>
                </c:pt>
                <c:pt idx="118">
                  <c:v>5.9</c:v>
                </c:pt>
                <c:pt idx="119">
                  <c:v>5.95</c:v>
                </c:pt>
              </c:numCache>
            </c:numRef>
          </c:xVal>
          <c:yVal>
            <c:numRef>
              <c:f>'K26,D32,β=0.125'!$T$2:$T$121</c:f>
              <c:numCache>
                <c:formatCode>0.00E+00</c:formatCode>
                <c:ptCount val="120"/>
                <c:pt idx="1">
                  <c:v>-1.3866479997570735E-6</c:v>
                </c:pt>
                <c:pt idx="2">
                  <c:v>-4.0639900000805085E-6</c:v>
                </c:pt>
                <c:pt idx="3">
                  <c:v>-5.0346600000139583E-6</c:v>
                </c:pt>
                <c:pt idx="4">
                  <c:v>-6.2072259998657825E-6</c:v>
                </c:pt>
                <c:pt idx="5">
                  <c:v>2.7107559996686352E-6</c:v>
                </c:pt>
                <c:pt idx="6">
                  <c:v>8.0311144000644332E-5</c:v>
                </c:pt>
                <c:pt idx="7">
                  <c:v>-2.8498861800008163E-4</c:v>
                </c:pt>
                <c:pt idx="8">
                  <c:v>-1.3107170000470335E-5</c:v>
                </c:pt>
                <c:pt idx="9">
                  <c:v>-1.4524110000246896E-5</c:v>
                </c:pt>
                <c:pt idx="10">
                  <c:v>-1.0120969999860565E-5</c:v>
                </c:pt>
                <c:pt idx="11">
                  <c:v>-2.0728567999839226E-5</c:v>
                </c:pt>
                <c:pt idx="12">
                  <c:v>-6.5802930799940904E-4</c:v>
                </c:pt>
                <c:pt idx="13">
                  <c:v>-2.6808504000053167E-5</c:v>
                </c:pt>
                <c:pt idx="14">
                  <c:v>-1.4782387599998633E-4</c:v>
                </c:pt>
                <c:pt idx="15">
                  <c:v>-1.4999223200029541E-4</c:v>
                </c:pt>
                <c:pt idx="16">
                  <c:v>-2.141663300003758E-4</c:v>
                </c:pt>
                <c:pt idx="17">
                  <c:v>-2.3030362999998418E-4</c:v>
                </c:pt>
                <c:pt idx="18">
                  <c:v>-3.8549382999963878E-4</c:v>
                </c:pt>
                <c:pt idx="19">
                  <c:v>1.4790100600015085E-4</c:v>
                </c:pt>
                <c:pt idx="20">
                  <c:v>9.0644172473999168E-2</c:v>
                </c:pt>
                <c:pt idx="21">
                  <c:v>0.18244053865400051</c:v>
                </c:pt>
                <c:pt idx="22">
                  <c:v>0.26266371363799923</c:v>
                </c:pt>
                <c:pt idx="23">
                  <c:v>0.34145118465200197</c:v>
                </c:pt>
                <c:pt idx="24">
                  <c:v>0.42126243644399947</c:v>
                </c:pt>
                <c:pt idx="25">
                  <c:v>0.50486122225399899</c:v>
                </c:pt>
                <c:pt idx="26">
                  <c:v>0.59045400959999939</c:v>
                </c:pt>
                <c:pt idx="27">
                  <c:v>0.68089713389999973</c:v>
                </c:pt>
                <c:pt idx="28">
                  <c:v>0.7736536546440026</c:v>
                </c:pt>
                <c:pt idx="29">
                  <c:v>0.87130935779199981</c:v>
                </c:pt>
                <c:pt idx="30">
                  <c:v>0.97530116199999872</c:v>
                </c:pt>
                <c:pt idx="31">
                  <c:v>1.0818500852039983</c:v>
                </c:pt>
                <c:pt idx="32">
                  <c:v>1.1940129177199987</c:v>
                </c:pt>
                <c:pt idx="33">
                  <c:v>1.3129305228880053</c:v>
                </c:pt>
                <c:pt idx="34">
                  <c:v>1.4378982006219996</c:v>
                </c:pt>
                <c:pt idx="35">
                  <c:v>1.5697865812519982</c:v>
                </c:pt>
                <c:pt idx="36">
                  <c:v>1.7079353143719984</c:v>
                </c:pt>
                <c:pt idx="37">
                  <c:v>1.8539354886479982</c:v>
                </c:pt>
                <c:pt idx="38">
                  <c:v>2.0082241800000071</c:v>
                </c:pt>
                <c:pt idx="39">
                  <c:v>2.1617168145799974</c:v>
                </c:pt>
                <c:pt idx="40">
                  <c:v>2.3416733668999989</c:v>
                </c:pt>
                <c:pt idx="41">
                  <c:v>2.5217081080800074</c:v>
                </c:pt>
                <c:pt idx="42">
                  <c:v>2.7092846130399848</c:v>
                </c:pt>
                <c:pt idx="43">
                  <c:v>2.9068874291600113</c:v>
                </c:pt>
                <c:pt idx="44">
                  <c:v>3.1190073033399837</c:v>
                </c:pt>
                <c:pt idx="45">
                  <c:v>3.3393197100200109</c:v>
                </c:pt>
                <c:pt idx="46">
                  <c:v>3.5709570069200187</c:v>
                </c:pt>
                <c:pt idx="47">
                  <c:v>3.8152753957199765</c:v>
                </c:pt>
                <c:pt idx="48">
                  <c:v>4.0650206183600144</c:v>
                </c:pt>
                <c:pt idx="49">
                  <c:v>4.344368840639973</c:v>
                </c:pt>
                <c:pt idx="50">
                  <c:v>4.6286614375200221</c:v>
                </c:pt>
                <c:pt idx="51">
                  <c:v>4.9294105151600132</c:v>
                </c:pt>
                <c:pt idx="52">
                  <c:v>5.244925757019975</c:v>
                </c:pt>
                <c:pt idx="53">
                  <c:v>5.5763756505200153</c:v>
                </c:pt>
                <c:pt idx="54">
                  <c:v>5.9256842899999675</c:v>
                </c:pt>
                <c:pt idx="55">
                  <c:v>6.2931549952200294</c:v>
                </c:pt>
                <c:pt idx="56">
                  <c:v>6.680292544700019</c:v>
                </c:pt>
                <c:pt idx="57">
                  <c:v>7.0869289842799583</c:v>
                </c:pt>
                <c:pt idx="58">
                  <c:v>7.5157899911800374</c:v>
                </c:pt>
                <c:pt idx="59">
                  <c:v>7.9654124104999475</c:v>
                </c:pt>
                <c:pt idx="60">
                  <c:v>8.4388896213200351</c:v>
                </c:pt>
                <c:pt idx="61">
                  <c:v>8.9373549058400279</c:v>
                </c:pt>
                <c:pt idx="62">
                  <c:v>9.461754141959954</c:v>
                </c:pt>
                <c:pt idx="63">
                  <c:v>10.01242484528003</c:v>
                </c:pt>
                <c:pt idx="64">
                  <c:v>10.592377294359935</c:v>
                </c:pt>
                <c:pt idx="65">
                  <c:v>11.202690796100047</c:v>
                </c:pt>
                <c:pt idx="66">
                  <c:v>11.843620092680041</c:v>
                </c:pt>
                <c:pt idx="67">
                  <c:v>12.518593711279923</c:v>
                </c:pt>
                <c:pt idx="68">
                  <c:v>13.227515085800061</c:v>
                </c:pt>
                <c:pt idx="69">
                  <c:v>13.97419066099992</c:v>
                </c:pt>
                <c:pt idx="70">
                  <c:v>14.758167347400057</c:v>
                </c:pt>
                <c:pt idx="71">
                  <c:v>15.583103497200048</c:v>
                </c:pt>
                <c:pt idx="72">
                  <c:v>16.451199811599917</c:v>
                </c:pt>
                <c:pt idx="73">
                  <c:v>17.362958305400074</c:v>
                </c:pt>
                <c:pt idx="74">
                  <c:v>18.32231216979989</c:v>
                </c:pt>
                <c:pt idx="75">
                  <c:v>19.331072694600092</c:v>
                </c:pt>
                <c:pt idx="76">
                  <c:v>20.391463093800084</c:v>
                </c:pt>
                <c:pt idx="77">
                  <c:v>21.506972656799832</c:v>
                </c:pt>
                <c:pt idx="78">
                  <c:v>22.67887809840013</c:v>
                </c:pt>
                <c:pt idx="79">
                  <c:v>23.911790336199857</c:v>
                </c:pt>
                <c:pt idx="80">
                  <c:v>25.207842605000099</c:v>
                </c:pt>
                <c:pt idx="81">
                  <c:v>26.570174396000066</c:v>
                </c:pt>
                <c:pt idx="82">
                  <c:v>28.002717207000131</c:v>
                </c:pt>
                <c:pt idx="83">
                  <c:v>29.508506042599556</c:v>
                </c:pt>
                <c:pt idx="84">
                  <c:v>31.091685278200142</c:v>
                </c:pt>
                <c:pt idx="85">
                  <c:v>32.75583308800006</c:v>
                </c:pt>
                <c:pt idx="86">
                  <c:v>34.504688841000167</c:v>
                </c:pt>
                <c:pt idx="87">
                  <c:v>36.343035444000037</c:v>
                </c:pt>
                <c:pt idx="88">
                  <c:v>38.275287330999554</c:v>
                </c:pt>
                <c:pt idx="89">
                  <c:v>40.306075714600098</c:v>
                </c:pt>
                <c:pt idx="90">
                  <c:v>42.440350285800157</c:v>
                </c:pt>
                <c:pt idx="91">
                  <c:v>44.683281864600147</c:v>
                </c:pt>
                <c:pt idx="92">
                  <c:v>47.040317519200158</c:v>
                </c:pt>
                <c:pt idx="93">
                  <c:v>49.517176985799274</c:v>
                </c:pt>
                <c:pt idx="94">
                  <c:v>52.119890003600247</c:v>
                </c:pt>
                <c:pt idx="95">
                  <c:v>54.854868565400118</c:v>
                </c:pt>
                <c:pt idx="96">
                  <c:v>57.728900776800238</c:v>
                </c:pt>
                <c:pt idx="97">
                  <c:v>60.749102355200293</c:v>
                </c:pt>
                <c:pt idx="98">
                  <c:v>63.923154375599097</c:v>
                </c:pt>
                <c:pt idx="99">
                  <c:v>67.258634649200062</c:v>
                </c:pt>
                <c:pt idx="100">
                  <c:v>70.763902855400403</c:v>
                </c:pt>
                <c:pt idx="101">
                  <c:v>74.447712289800151</c:v>
                </c:pt>
                <c:pt idx="102">
                  <c:v>78.329116678200421</c:v>
                </c:pt>
                <c:pt idx="103">
                  <c:v>82.408493706998883</c:v>
                </c:pt>
                <c:pt idx="104">
                  <c:v>86.691940839000125</c:v>
                </c:pt>
                <c:pt idx="105">
                  <c:v>91.196843363200387</c:v>
                </c:pt>
                <c:pt idx="106">
                  <c:v>95.932036252600369</c:v>
                </c:pt>
                <c:pt idx="107">
                  <c:v>100.91094719400026</c:v>
                </c:pt>
                <c:pt idx="108">
                  <c:v>106.14593677159851</c:v>
                </c:pt>
                <c:pt idx="109">
                  <c:v>111.64998013800056</c:v>
                </c:pt>
                <c:pt idx="110">
                  <c:v>117.43748525800028</c:v>
                </c:pt>
                <c:pt idx="111">
                  <c:v>123.52146892800037</c:v>
                </c:pt>
                <c:pt idx="112">
                  <c:v>129.91738913600062</c:v>
                </c:pt>
                <c:pt idx="113">
                  <c:v>136.64201362799821</c:v>
                </c:pt>
                <c:pt idx="114">
                  <c:v>143.71081603400052</c:v>
                </c:pt>
                <c:pt idx="115">
                  <c:v>151.14076914000063</c:v>
                </c:pt>
                <c:pt idx="116">
                  <c:v>158.95097856200039</c:v>
                </c:pt>
                <c:pt idx="117">
                  <c:v>167.1602208540003</c:v>
                </c:pt>
                <c:pt idx="118">
                  <c:v>175.78858715599756</c:v>
                </c:pt>
                <c:pt idx="119">
                  <c:v>184.85713421800094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66A-4759-B705-100ADDD4EFD3}"/>
            </c:ext>
          </c:extLst>
        </c:ser>
        <c:ser>
          <c:idx val="2"/>
          <c:order val="2"/>
          <c:tx>
            <c:strRef>
              <c:f>'K26,D32,β=1.0'!$R$1</c:f>
              <c:strCache>
                <c:ptCount val="1"/>
                <c:pt idx="0">
                  <c:v>β=1.0, n2 impure tensor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'K26,D32,β=1.0'!$O$2:$O$81</c:f>
              <c:numCache>
                <c:formatCode>0.00_ </c:formatCode>
                <c:ptCount val="8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2.0499999999999998</c:v>
                </c:pt>
                <c:pt idx="42">
                  <c:v>2.1</c:v>
                </c:pt>
                <c:pt idx="43">
                  <c:v>2.15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2.35</c:v>
                </c:pt>
                <c:pt idx="48">
                  <c:v>2.4</c:v>
                </c:pt>
                <c:pt idx="49">
                  <c:v>2.4500000000000002</c:v>
                </c:pt>
                <c:pt idx="50">
                  <c:v>2.5</c:v>
                </c:pt>
                <c:pt idx="51">
                  <c:v>2.5499999999999998</c:v>
                </c:pt>
                <c:pt idx="52">
                  <c:v>2.6</c:v>
                </c:pt>
                <c:pt idx="53">
                  <c:v>2.65</c:v>
                </c:pt>
                <c:pt idx="54">
                  <c:v>2.7</c:v>
                </c:pt>
                <c:pt idx="55">
                  <c:v>2.75</c:v>
                </c:pt>
                <c:pt idx="56">
                  <c:v>2.8</c:v>
                </c:pt>
                <c:pt idx="57">
                  <c:v>2.85</c:v>
                </c:pt>
                <c:pt idx="58">
                  <c:v>2.9</c:v>
                </c:pt>
                <c:pt idx="59">
                  <c:v>2.95</c:v>
                </c:pt>
                <c:pt idx="60">
                  <c:v>3</c:v>
                </c:pt>
                <c:pt idx="61">
                  <c:v>3.05</c:v>
                </c:pt>
                <c:pt idx="62">
                  <c:v>3.1</c:v>
                </c:pt>
                <c:pt idx="63">
                  <c:v>3.15</c:v>
                </c:pt>
                <c:pt idx="64">
                  <c:v>3.2</c:v>
                </c:pt>
                <c:pt idx="65">
                  <c:v>3.25</c:v>
                </c:pt>
                <c:pt idx="66">
                  <c:v>3.3</c:v>
                </c:pt>
                <c:pt idx="67">
                  <c:v>3.35</c:v>
                </c:pt>
                <c:pt idx="68">
                  <c:v>3.4</c:v>
                </c:pt>
                <c:pt idx="69">
                  <c:v>3.45</c:v>
                </c:pt>
                <c:pt idx="70">
                  <c:v>3.5</c:v>
                </c:pt>
                <c:pt idx="71">
                  <c:v>3.55</c:v>
                </c:pt>
                <c:pt idx="72">
                  <c:v>3.6</c:v>
                </c:pt>
                <c:pt idx="73">
                  <c:v>3.65</c:v>
                </c:pt>
                <c:pt idx="74">
                  <c:v>3.7</c:v>
                </c:pt>
                <c:pt idx="75">
                  <c:v>3.75</c:v>
                </c:pt>
                <c:pt idx="76">
                  <c:v>3.8</c:v>
                </c:pt>
                <c:pt idx="77">
                  <c:v>3.85</c:v>
                </c:pt>
                <c:pt idx="78">
                  <c:v>3.9</c:v>
                </c:pt>
                <c:pt idx="79">
                  <c:v>3.95</c:v>
                </c:pt>
              </c:numCache>
            </c:numRef>
          </c:xVal>
          <c:yVal>
            <c:numRef>
              <c:f>'K26,D32,β=1.0'!$R$2:$R$81</c:f>
              <c:numCache>
                <c:formatCode>0.00E+00</c:formatCode>
                <c:ptCount val="80"/>
                <c:pt idx="0">
                  <c:v>-1.261969941514E-16</c:v>
                </c:pt>
                <c:pt idx="1">
                  <c:v>2.4535795479960001E-2</c:v>
                </c:pt>
                <c:pt idx="2">
                  <c:v>5.9332637909169997E-2</c:v>
                </c:pt>
                <c:pt idx="3">
                  <c:v>1.027771284553</c:v>
                </c:pt>
                <c:pt idx="4">
                  <c:v>1.382147077837</c:v>
                </c:pt>
                <c:pt idx="5">
                  <c:v>1.74183927513</c:v>
                </c:pt>
                <c:pt idx="6">
                  <c:v>2.1125432903069998</c:v>
                </c:pt>
                <c:pt idx="7">
                  <c:v>2.4871310216300002</c:v>
                </c:pt>
                <c:pt idx="8">
                  <c:v>2.8735273277990001</c:v>
                </c:pt>
                <c:pt idx="9">
                  <c:v>3.2721987222819999</c:v>
                </c:pt>
                <c:pt idx="10">
                  <c:v>3.682943058367</c:v>
                </c:pt>
                <c:pt idx="11">
                  <c:v>4.1053839260040004</c:v>
                </c:pt>
                <c:pt idx="12">
                  <c:v>4.5346126404830001</c:v>
                </c:pt>
                <c:pt idx="13">
                  <c:v>4.9826426556980001</c:v>
                </c:pt>
                <c:pt idx="14">
                  <c:v>5.446392837945</c:v>
                </c:pt>
                <c:pt idx="15">
                  <c:v>5.926391912882</c:v>
                </c:pt>
                <c:pt idx="16">
                  <c:v>6.4228532163949996</c:v>
                </c:pt>
                <c:pt idx="17">
                  <c:v>6.939257990812</c:v>
                </c:pt>
                <c:pt idx="18">
                  <c:v>7.4758727219440004</c:v>
                </c:pt>
                <c:pt idx="19">
                  <c:v>8.033710892877</c:v>
                </c:pt>
                <c:pt idx="20">
                  <c:v>8.6137635172800007</c:v>
                </c:pt>
                <c:pt idx="21">
                  <c:v>9.2184335040569998</c:v>
                </c:pt>
                <c:pt idx="22">
                  <c:v>9.8494486318999996</c:v>
                </c:pt>
                <c:pt idx="23">
                  <c:v>10.50738717572</c:v>
                </c:pt>
                <c:pt idx="24">
                  <c:v>11.19533947283</c:v>
                </c:pt>
                <c:pt idx="25">
                  <c:v>11.913178539720001</c:v>
                </c:pt>
                <c:pt idx="26">
                  <c:v>12.66297762101</c:v>
                </c:pt>
                <c:pt idx="27">
                  <c:v>13.447496542810001</c:v>
                </c:pt>
                <c:pt idx="28">
                  <c:v>14.270084852049999</c:v>
                </c:pt>
                <c:pt idx="29">
                  <c:v>15.13170899669</c:v>
                </c:pt>
                <c:pt idx="30">
                  <c:v>16.033519828749998</c:v>
                </c:pt>
                <c:pt idx="31">
                  <c:v>16.979014577969998</c:v>
                </c:pt>
                <c:pt idx="32">
                  <c:v>17.969983096690001</c:v>
                </c:pt>
                <c:pt idx="33">
                  <c:v>19.00947513929</c:v>
                </c:pt>
                <c:pt idx="34">
                  <c:v>20.099143744119999</c:v>
                </c:pt>
                <c:pt idx="35">
                  <c:v>21.24190096896</c:v>
                </c:pt>
                <c:pt idx="36">
                  <c:v>22.440880850999999</c:v>
                </c:pt>
                <c:pt idx="37">
                  <c:v>23.699613838089999</c:v>
                </c:pt>
                <c:pt idx="38">
                  <c:v>25.020622360849998</c:v>
                </c:pt>
                <c:pt idx="39">
                  <c:v>26.40669462624</c:v>
                </c:pt>
                <c:pt idx="40">
                  <c:v>27.86256576741</c:v>
                </c:pt>
                <c:pt idx="41">
                  <c:v>29.390739118989998</c:v>
                </c:pt>
                <c:pt idx="42">
                  <c:v>30.994524120280001</c:v>
                </c:pt>
                <c:pt idx="43">
                  <c:v>32.6792381502</c:v>
                </c:pt>
                <c:pt idx="44">
                  <c:v>34.44830455356</c:v>
                </c:pt>
                <c:pt idx="45">
                  <c:v>36.306624423530003</c:v>
                </c:pt>
                <c:pt idx="46">
                  <c:v>38.258628439580001</c:v>
                </c:pt>
                <c:pt idx="47">
                  <c:v>40.308465461620003</c:v>
                </c:pt>
                <c:pt idx="48">
                  <c:v>42.461468171029999</c:v>
                </c:pt>
                <c:pt idx="49">
                  <c:v>44.722851402490001</c:v>
                </c:pt>
                <c:pt idx="50">
                  <c:v>47.098240926990002</c:v>
                </c:pt>
                <c:pt idx="51">
                  <c:v>49.593519263840001</c:v>
                </c:pt>
                <c:pt idx="52">
                  <c:v>52.215204143770002</c:v>
                </c:pt>
                <c:pt idx="53">
                  <c:v>54.968868335769997</c:v>
                </c:pt>
                <c:pt idx="54">
                  <c:v>57.861914074520001</c:v>
                </c:pt>
                <c:pt idx="55">
                  <c:v>60.901515343340002</c:v>
                </c:pt>
                <c:pt idx="56">
                  <c:v>64.09518930294</c:v>
                </c:pt>
                <c:pt idx="57">
                  <c:v>67.450850822830006</c:v>
                </c:pt>
                <c:pt idx="58">
                  <c:v>70.976839066859995</c:v>
                </c:pt>
                <c:pt idx="59">
                  <c:v>74.682354952340006</c:v>
                </c:pt>
                <c:pt idx="60">
                  <c:v>78.576045256889998</c:v>
                </c:pt>
                <c:pt idx="61">
                  <c:v>82.668083360829996</c:v>
                </c:pt>
                <c:pt idx="62">
                  <c:v>86.968721264630005</c:v>
                </c:pt>
                <c:pt idx="63">
                  <c:v>91.488726892239995</c:v>
                </c:pt>
                <c:pt idx="64">
                  <c:v>96.239441407800001</c:v>
                </c:pt>
                <c:pt idx="65">
                  <c:v>101.23277528600001</c:v>
                </c:pt>
                <c:pt idx="66">
                  <c:v>106.4812595623</c:v>
                </c:pt>
                <c:pt idx="67">
                  <c:v>111.9980545327</c:v>
                </c:pt>
                <c:pt idx="68">
                  <c:v>117.7969969656</c:v>
                </c:pt>
                <c:pt idx="69">
                  <c:v>123.89263186159999</c:v>
                </c:pt>
                <c:pt idx="70">
                  <c:v>130.30026756039999</c:v>
                </c:pt>
                <c:pt idx="71">
                  <c:v>137.03595359549999</c:v>
                </c:pt>
                <c:pt idx="72">
                  <c:v>144.1166047948</c:v>
                </c:pt>
                <c:pt idx="73">
                  <c:v>151.5599859511</c:v>
                </c:pt>
                <c:pt idx="74">
                  <c:v>159.38476037570001</c:v>
                </c:pt>
                <c:pt idx="75">
                  <c:v>167.61052386680001</c:v>
                </c:pt>
                <c:pt idx="76">
                  <c:v>176.25784895199999</c:v>
                </c:pt>
                <c:pt idx="77">
                  <c:v>185.3483305458</c:v>
                </c:pt>
                <c:pt idx="78">
                  <c:v>194.9046758595</c:v>
                </c:pt>
                <c:pt idx="79">
                  <c:v>204.95077171130001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66A-4759-B705-100ADDD4EFD3}"/>
            </c:ext>
          </c:extLst>
        </c:ser>
        <c:ser>
          <c:idx val="3"/>
          <c:order val="3"/>
          <c:tx>
            <c:strRef>
              <c:f>'K26,D32,β=1.0'!$T$1</c:f>
              <c:strCache>
                <c:ptCount val="1"/>
                <c:pt idx="0">
                  <c:v>β=1.0, n2 finite-difference method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'K26,D32,β=1.0'!$O$2:$O$81</c:f>
              <c:numCache>
                <c:formatCode>0.00_ </c:formatCode>
                <c:ptCount val="8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2.0499999999999998</c:v>
                </c:pt>
                <c:pt idx="42">
                  <c:v>2.1</c:v>
                </c:pt>
                <c:pt idx="43">
                  <c:v>2.15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2.35</c:v>
                </c:pt>
                <c:pt idx="48">
                  <c:v>2.4</c:v>
                </c:pt>
                <c:pt idx="49">
                  <c:v>2.4500000000000002</c:v>
                </c:pt>
                <c:pt idx="50">
                  <c:v>2.5</c:v>
                </c:pt>
                <c:pt idx="51">
                  <c:v>2.5499999999999998</c:v>
                </c:pt>
                <c:pt idx="52">
                  <c:v>2.6</c:v>
                </c:pt>
                <c:pt idx="53">
                  <c:v>2.65</c:v>
                </c:pt>
                <c:pt idx="54">
                  <c:v>2.7</c:v>
                </c:pt>
                <c:pt idx="55">
                  <c:v>2.75</c:v>
                </c:pt>
                <c:pt idx="56">
                  <c:v>2.8</c:v>
                </c:pt>
                <c:pt idx="57">
                  <c:v>2.85</c:v>
                </c:pt>
                <c:pt idx="58">
                  <c:v>2.9</c:v>
                </c:pt>
                <c:pt idx="59">
                  <c:v>2.95</c:v>
                </c:pt>
                <c:pt idx="60">
                  <c:v>3</c:v>
                </c:pt>
                <c:pt idx="61">
                  <c:v>3.05</c:v>
                </c:pt>
                <c:pt idx="62">
                  <c:v>3.1</c:v>
                </c:pt>
                <c:pt idx="63">
                  <c:v>3.15</c:v>
                </c:pt>
                <c:pt idx="64">
                  <c:v>3.2</c:v>
                </c:pt>
                <c:pt idx="65">
                  <c:v>3.25</c:v>
                </c:pt>
                <c:pt idx="66">
                  <c:v>3.3</c:v>
                </c:pt>
                <c:pt idx="67">
                  <c:v>3.35</c:v>
                </c:pt>
                <c:pt idx="68">
                  <c:v>3.4</c:v>
                </c:pt>
                <c:pt idx="69">
                  <c:v>3.45</c:v>
                </c:pt>
                <c:pt idx="70">
                  <c:v>3.5</c:v>
                </c:pt>
                <c:pt idx="71">
                  <c:v>3.55</c:v>
                </c:pt>
                <c:pt idx="72">
                  <c:v>3.6</c:v>
                </c:pt>
                <c:pt idx="73">
                  <c:v>3.65</c:v>
                </c:pt>
                <c:pt idx="74">
                  <c:v>3.7</c:v>
                </c:pt>
                <c:pt idx="75">
                  <c:v>3.75</c:v>
                </c:pt>
                <c:pt idx="76">
                  <c:v>3.8</c:v>
                </c:pt>
                <c:pt idx="77">
                  <c:v>3.85</c:v>
                </c:pt>
                <c:pt idx="78">
                  <c:v>3.9</c:v>
                </c:pt>
                <c:pt idx="79">
                  <c:v>3.95</c:v>
                </c:pt>
              </c:numCache>
            </c:numRef>
          </c:xVal>
          <c:yVal>
            <c:numRef>
              <c:f>'K26,D32,β=1.0'!$T$2:$T$81</c:f>
              <c:numCache>
                <c:formatCode>0.00E+00</c:formatCode>
                <c:ptCount val="80"/>
                <c:pt idx="1">
                  <c:v>-2.1781273600005591E-2</c:v>
                </c:pt>
                <c:pt idx="2">
                  <c:v>1.0605153400007339E-2</c:v>
                </c:pt>
                <c:pt idx="3">
                  <c:v>0.757618029400007</c:v>
                </c:pt>
                <c:pt idx="4">
                  <c:v>1.3238622847999788</c:v>
                </c:pt>
                <c:pt idx="5">
                  <c:v>1.5604091089999987</c:v>
                </c:pt>
                <c:pt idx="6">
                  <c:v>1.9808082172000145</c:v>
                </c:pt>
                <c:pt idx="7">
                  <c:v>2.3610118534000084</c:v>
                </c:pt>
                <c:pt idx="8">
                  <c:v>2.7611925069999872</c:v>
                </c:pt>
                <c:pt idx="9">
                  <c:v>3.0558706904000141</c:v>
                </c:pt>
                <c:pt idx="10">
                  <c:v>3.5071263188000055</c:v>
                </c:pt>
                <c:pt idx="11">
                  <c:v>3.9753692807999705</c:v>
                </c:pt>
                <c:pt idx="12">
                  <c:v>4.3672325710000299</c:v>
                </c:pt>
                <c:pt idx="13">
                  <c:v>4.7935570525999749</c:v>
                </c:pt>
                <c:pt idx="14">
                  <c:v>5.2203384487999998</c:v>
                </c:pt>
                <c:pt idx="15">
                  <c:v>5.7186482416000164</c:v>
                </c:pt>
                <c:pt idx="16">
                  <c:v>6.1895290644000003</c:v>
                </c:pt>
                <c:pt idx="17">
                  <c:v>6.6733845473999853</c:v>
                </c:pt>
                <c:pt idx="18">
                  <c:v>7.2212028798000043</c:v>
                </c:pt>
                <c:pt idx="19">
                  <c:v>7.7814787538000125</c:v>
                </c:pt>
                <c:pt idx="20">
                  <c:v>8.3424136351999962</c:v>
                </c:pt>
                <c:pt idx="21">
                  <c:v>8.9301659031999776</c:v>
                </c:pt>
                <c:pt idx="22">
                  <c:v>9.5378281807999965</c:v>
                </c:pt>
                <c:pt idx="23">
                  <c:v>10.189026230800025</c:v>
                </c:pt>
                <c:pt idx="24">
                  <c:v>10.847073623000005</c:v>
                </c:pt>
                <c:pt idx="25">
                  <c:v>11.563693454200024</c:v>
                </c:pt>
                <c:pt idx="26">
                  <c:v>12.265243269999988</c:v>
                </c:pt>
                <c:pt idx="27">
                  <c:v>13.057237579599944</c:v>
                </c:pt>
                <c:pt idx="28">
                  <c:v>13.862548741400055</c:v>
                </c:pt>
                <c:pt idx="29">
                  <c:v>14.700501025800024</c:v>
                </c:pt>
                <c:pt idx="30">
                  <c:v>15.588950819199979</c:v>
                </c:pt>
                <c:pt idx="31">
                  <c:v>16.50367297479994</c:v>
                </c:pt>
                <c:pt idx="32">
                  <c:v>17.470783868999987</c:v>
                </c:pt>
                <c:pt idx="33">
                  <c:v>18.49447973500012</c:v>
                </c:pt>
                <c:pt idx="34">
                  <c:v>19.54949794079992</c:v>
                </c:pt>
                <c:pt idx="35">
                  <c:v>20.665522427400003</c:v>
                </c:pt>
                <c:pt idx="36">
                  <c:v>21.836326502599999</c:v>
                </c:pt>
                <c:pt idx="37">
                  <c:v>23.07100977999999</c:v>
                </c:pt>
                <c:pt idx="38">
                  <c:v>24.36003911620007</c:v>
                </c:pt>
                <c:pt idx="39">
                  <c:v>25.707331688199965</c:v>
                </c:pt>
                <c:pt idx="40">
                  <c:v>27.129714434799983</c:v>
                </c:pt>
                <c:pt idx="41">
                  <c:v>28.623965036600115</c:v>
                </c:pt>
                <c:pt idx="42">
                  <c:v>30.186636496599828</c:v>
                </c:pt>
                <c:pt idx="43">
                  <c:v>31.83303351220016</c:v>
                </c:pt>
                <c:pt idx="44">
                  <c:v>33.557351679999776</c:v>
                </c:pt>
                <c:pt idx="45">
                  <c:v>35.37132705120014</c:v>
                </c:pt>
                <c:pt idx="46">
                  <c:v>37.278699043200156</c:v>
                </c:pt>
                <c:pt idx="47">
                  <c:v>39.276120355399733</c:v>
                </c:pt>
                <c:pt idx="48">
                  <c:v>41.376745147000243</c:v>
                </c:pt>
                <c:pt idx="49">
                  <c:v>43.583408417599735</c:v>
                </c:pt>
                <c:pt idx="50">
                  <c:v>45.902045901600154</c:v>
                </c:pt>
                <c:pt idx="51">
                  <c:v>48.337267532800212</c:v>
                </c:pt>
                <c:pt idx="52">
                  <c:v>50.894976150399614</c:v>
                </c:pt>
                <c:pt idx="53">
                  <c:v>53.581198695600186</c:v>
                </c:pt>
                <c:pt idx="54">
                  <c:v>56.404901170399725</c:v>
                </c:pt>
                <c:pt idx="55">
                  <c:v>59.370780523200253</c:v>
                </c:pt>
                <c:pt idx="56">
                  <c:v>62.486322632000302</c:v>
                </c:pt>
                <c:pt idx="57">
                  <c:v>65.759592200199606</c:v>
                </c:pt>
                <c:pt idx="58">
                  <c:v>69.199032075400126</c:v>
                </c:pt>
                <c:pt idx="59">
                  <c:v>72.815112960799595</c:v>
                </c:pt>
                <c:pt idx="60">
                  <c:v>76.613929151200452</c:v>
                </c:pt>
                <c:pt idx="61">
                  <c:v>80.606288175800103</c:v>
                </c:pt>
                <c:pt idx="62">
                  <c:v>84.80180051039963</c:v>
                </c:pt>
                <c:pt idx="63">
                  <c:v>89.211027224400283</c:v>
                </c:pt>
                <c:pt idx="64">
                  <c:v>93.845097038799636</c:v>
                </c:pt>
                <c:pt idx="65">
                  <c:v>98.715720068800366</c:v>
                </c:pt>
                <c:pt idx="66">
                  <c:v>103.83518517600018</c:v>
                </c:pt>
                <c:pt idx="67">
                  <c:v>109.21640005599953</c:v>
                </c:pt>
                <c:pt idx="68">
                  <c:v>114.87292089400042</c:v>
                </c:pt>
                <c:pt idx="69">
                  <c:v>120.81898366599937</c:v>
                </c:pt>
                <c:pt idx="70">
                  <c:v>127.06953705200067</c:v>
                </c:pt>
                <c:pt idx="71">
                  <c:v>133.64018924200016</c:v>
                </c:pt>
                <c:pt idx="72">
                  <c:v>140.54747103199912</c:v>
                </c:pt>
                <c:pt idx="73">
                  <c:v>147.80853163200044</c:v>
                </c:pt>
                <c:pt idx="74">
                  <c:v>155.44148134999918</c:v>
                </c:pt>
                <c:pt idx="75">
                  <c:v>163.46535186600079</c:v>
                </c:pt>
                <c:pt idx="76">
                  <c:v>171.90019655600057</c:v>
                </c:pt>
                <c:pt idx="77">
                  <c:v>180.76713368999907</c:v>
                </c:pt>
                <c:pt idx="78">
                  <c:v>190.08837141000083</c:v>
                </c:pt>
                <c:pt idx="79">
                  <c:v>199.88721742399898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F66A-4759-B705-100ADDD4EF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54943056"/>
        <c:axId val="1754946384"/>
      </c:scatterChart>
      <c:valAx>
        <c:axId val="1754943056"/>
        <c:scaling>
          <c:orientation val="minMax"/>
          <c:max val="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54946384"/>
        <c:crosses val="autoZero"/>
        <c:crossBetween val="midCat"/>
      </c:valAx>
      <c:valAx>
        <c:axId val="1754946384"/>
        <c:scaling>
          <c:orientation val="minMax"/>
          <c:max val="2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54943056"/>
        <c:crosses val="autoZero"/>
        <c:crossBetween val="midCat"/>
        <c:majorUnit val="2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'K26,D32,β=0.125'!$R$1</c:f>
              <c:strCache>
                <c:ptCount val="1"/>
                <c:pt idx="0">
                  <c:v>β=0.125, n2 impure tensor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'K26,D32,β=0.125'!$O$2:$O$121</c:f>
              <c:numCache>
                <c:formatCode>0.00_ </c:formatCode>
                <c:ptCount val="12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2.0499999999999998</c:v>
                </c:pt>
                <c:pt idx="42">
                  <c:v>2.1</c:v>
                </c:pt>
                <c:pt idx="43">
                  <c:v>2.15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2.35</c:v>
                </c:pt>
                <c:pt idx="48">
                  <c:v>2.4</c:v>
                </c:pt>
                <c:pt idx="49">
                  <c:v>2.4500000000000002</c:v>
                </c:pt>
                <c:pt idx="50">
                  <c:v>2.5</c:v>
                </c:pt>
                <c:pt idx="51">
                  <c:v>2.5499999999999998</c:v>
                </c:pt>
                <c:pt idx="52">
                  <c:v>2.6</c:v>
                </c:pt>
                <c:pt idx="53">
                  <c:v>2.65</c:v>
                </c:pt>
                <c:pt idx="54">
                  <c:v>2.7</c:v>
                </c:pt>
                <c:pt idx="55">
                  <c:v>2.75</c:v>
                </c:pt>
                <c:pt idx="56">
                  <c:v>2.8</c:v>
                </c:pt>
                <c:pt idx="57">
                  <c:v>2.85</c:v>
                </c:pt>
                <c:pt idx="58">
                  <c:v>2.9</c:v>
                </c:pt>
                <c:pt idx="59">
                  <c:v>2.95</c:v>
                </c:pt>
                <c:pt idx="60">
                  <c:v>3</c:v>
                </c:pt>
                <c:pt idx="61">
                  <c:v>3.05</c:v>
                </c:pt>
                <c:pt idx="62">
                  <c:v>3.1</c:v>
                </c:pt>
                <c:pt idx="63">
                  <c:v>3.15</c:v>
                </c:pt>
                <c:pt idx="64">
                  <c:v>3.2</c:v>
                </c:pt>
                <c:pt idx="65">
                  <c:v>3.25</c:v>
                </c:pt>
                <c:pt idx="66">
                  <c:v>3.3</c:v>
                </c:pt>
                <c:pt idx="67">
                  <c:v>3.35</c:v>
                </c:pt>
                <c:pt idx="68">
                  <c:v>3.4</c:v>
                </c:pt>
                <c:pt idx="69">
                  <c:v>3.45</c:v>
                </c:pt>
                <c:pt idx="70">
                  <c:v>3.5</c:v>
                </c:pt>
                <c:pt idx="71">
                  <c:v>3.55</c:v>
                </c:pt>
                <c:pt idx="72">
                  <c:v>3.6</c:v>
                </c:pt>
                <c:pt idx="73">
                  <c:v>3.65</c:v>
                </c:pt>
                <c:pt idx="74">
                  <c:v>3.7</c:v>
                </c:pt>
                <c:pt idx="75">
                  <c:v>3.75</c:v>
                </c:pt>
                <c:pt idx="76">
                  <c:v>3.8</c:v>
                </c:pt>
                <c:pt idx="77">
                  <c:v>3.85</c:v>
                </c:pt>
                <c:pt idx="78">
                  <c:v>3.9</c:v>
                </c:pt>
                <c:pt idx="79">
                  <c:v>3.95</c:v>
                </c:pt>
                <c:pt idx="80">
                  <c:v>4</c:v>
                </c:pt>
                <c:pt idx="81">
                  <c:v>4.05</c:v>
                </c:pt>
                <c:pt idx="82">
                  <c:v>4.0999999999999996</c:v>
                </c:pt>
                <c:pt idx="83">
                  <c:v>4.1500000000000004</c:v>
                </c:pt>
                <c:pt idx="84">
                  <c:v>4.2</c:v>
                </c:pt>
                <c:pt idx="85">
                  <c:v>4.25</c:v>
                </c:pt>
                <c:pt idx="86">
                  <c:v>4.3</c:v>
                </c:pt>
                <c:pt idx="87">
                  <c:v>4.3499999999999996</c:v>
                </c:pt>
                <c:pt idx="88">
                  <c:v>4.4000000000000004</c:v>
                </c:pt>
                <c:pt idx="89">
                  <c:v>4.45</c:v>
                </c:pt>
                <c:pt idx="90">
                  <c:v>4.5</c:v>
                </c:pt>
                <c:pt idx="91">
                  <c:v>4.55</c:v>
                </c:pt>
                <c:pt idx="92">
                  <c:v>4.5999999999999996</c:v>
                </c:pt>
                <c:pt idx="93">
                  <c:v>4.6500000000000004</c:v>
                </c:pt>
                <c:pt idx="94">
                  <c:v>4.7</c:v>
                </c:pt>
                <c:pt idx="95">
                  <c:v>4.75</c:v>
                </c:pt>
                <c:pt idx="96">
                  <c:v>4.8</c:v>
                </c:pt>
                <c:pt idx="97">
                  <c:v>4.8499999999999996</c:v>
                </c:pt>
                <c:pt idx="98">
                  <c:v>4.9000000000000004</c:v>
                </c:pt>
                <c:pt idx="99">
                  <c:v>4.95</c:v>
                </c:pt>
                <c:pt idx="100">
                  <c:v>5</c:v>
                </c:pt>
                <c:pt idx="101">
                  <c:v>5.05</c:v>
                </c:pt>
                <c:pt idx="102">
                  <c:v>5.0999999999999996</c:v>
                </c:pt>
                <c:pt idx="103">
                  <c:v>5.15</c:v>
                </c:pt>
                <c:pt idx="104">
                  <c:v>5.2</c:v>
                </c:pt>
                <c:pt idx="105">
                  <c:v>5.25</c:v>
                </c:pt>
                <c:pt idx="106">
                  <c:v>5.3</c:v>
                </c:pt>
                <c:pt idx="107">
                  <c:v>5.35</c:v>
                </c:pt>
                <c:pt idx="108">
                  <c:v>5.4</c:v>
                </c:pt>
                <c:pt idx="109">
                  <c:v>5.45</c:v>
                </c:pt>
                <c:pt idx="110">
                  <c:v>5.5</c:v>
                </c:pt>
                <c:pt idx="111">
                  <c:v>5.55</c:v>
                </c:pt>
                <c:pt idx="112">
                  <c:v>5.6</c:v>
                </c:pt>
                <c:pt idx="113">
                  <c:v>5.65</c:v>
                </c:pt>
                <c:pt idx="114">
                  <c:v>5.7</c:v>
                </c:pt>
                <c:pt idx="115">
                  <c:v>5.75</c:v>
                </c:pt>
                <c:pt idx="116">
                  <c:v>5.8</c:v>
                </c:pt>
                <c:pt idx="117">
                  <c:v>5.85</c:v>
                </c:pt>
                <c:pt idx="118">
                  <c:v>5.9</c:v>
                </c:pt>
                <c:pt idx="119">
                  <c:v>5.95</c:v>
                </c:pt>
              </c:numCache>
            </c:numRef>
          </c:xVal>
          <c:yVal>
            <c:numRef>
              <c:f>'K26,D32,β=0.125'!$R$2:$R$121</c:f>
              <c:numCache>
                <c:formatCode>0.00E+00</c:formatCode>
                <c:ptCount val="120"/>
                <c:pt idx="0">
                  <c:v>-5.6700476218820002E-19</c:v>
                </c:pt>
                <c:pt idx="1">
                  <c:v>2.3826070833299999E-5</c:v>
                </c:pt>
                <c:pt idx="2">
                  <c:v>4.7650793046650003E-5</c:v>
                </c:pt>
                <c:pt idx="3">
                  <c:v>7.1272585288260001E-5</c:v>
                </c:pt>
                <c:pt idx="4">
                  <c:v>9.6359711629280003E-5</c:v>
                </c:pt>
                <c:pt idx="5">
                  <c:v>1.222096515401E-4</c:v>
                </c:pt>
                <c:pt idx="6">
                  <c:v>1.4141602505379999E-4</c:v>
                </c:pt>
                <c:pt idx="7">
                  <c:v>1.5816285031619999E-4</c:v>
                </c:pt>
                <c:pt idx="8">
                  <c:v>1.761608852739E-4</c:v>
                </c:pt>
                <c:pt idx="9">
                  <c:v>1.94723339971E-4</c:v>
                </c:pt>
                <c:pt idx="10">
                  <c:v>2.136983923611E-4</c:v>
                </c:pt>
                <c:pt idx="11">
                  <c:v>2.404192782599E-4</c:v>
                </c:pt>
                <c:pt idx="12">
                  <c:v>1.656124089105E-5</c:v>
                </c:pt>
                <c:pt idx="13">
                  <c:v>6.4999884617189998E-5</c:v>
                </c:pt>
                <c:pt idx="14">
                  <c:v>1.065854467054E-4</c:v>
                </c:pt>
                <c:pt idx="15">
                  <c:v>1.8156701505710001E-4</c:v>
                </c:pt>
                <c:pt idx="16">
                  <c:v>2.4873087973809998E-4</c:v>
                </c:pt>
                <c:pt idx="17">
                  <c:v>3.8558603261140001E-4</c:v>
                </c:pt>
                <c:pt idx="18">
                  <c:v>4.7540439947229998E-4</c:v>
                </c:pt>
                <c:pt idx="19">
                  <c:v>1.9803024978069999E-2</c:v>
                </c:pt>
                <c:pt idx="20">
                  <c:v>0.13911653362429999</c:v>
                </c:pt>
                <c:pt idx="21">
                  <c:v>0.22229486517390001</c:v>
                </c:pt>
                <c:pt idx="22">
                  <c:v>0.3019149754612</c:v>
                </c:pt>
                <c:pt idx="23">
                  <c:v>0.3820641578915</c:v>
                </c:pt>
                <c:pt idx="24">
                  <c:v>0.46428868979900001</c:v>
                </c:pt>
                <c:pt idx="25">
                  <c:v>0.54855028288529994</c:v>
                </c:pt>
                <c:pt idx="26">
                  <c:v>0.63604594095010003</c:v>
                </c:pt>
                <c:pt idx="27">
                  <c:v>0.72647933231869999</c:v>
                </c:pt>
                <c:pt idx="28">
                  <c:v>0.82272244793289995</c:v>
                </c:pt>
                <c:pt idx="29">
                  <c:v>0.92349701206339996</c:v>
                </c:pt>
                <c:pt idx="30">
                  <c:v>1.02742776142</c:v>
                </c:pt>
                <c:pt idx="31">
                  <c:v>1.136629480933</c:v>
                </c:pt>
                <c:pt idx="32">
                  <c:v>1.2519879676229999</c:v>
                </c:pt>
                <c:pt idx="33">
                  <c:v>1.3739008630089999</c:v>
                </c:pt>
                <c:pt idx="34">
                  <c:v>1.501931167473</c:v>
                </c:pt>
                <c:pt idx="35">
                  <c:v>1.6371600546280001</c:v>
                </c:pt>
                <c:pt idx="36">
                  <c:v>1.7796908775160001</c:v>
                </c:pt>
                <c:pt idx="37">
                  <c:v>1.9294373875640001</c:v>
                </c:pt>
                <c:pt idx="38">
                  <c:v>2.0877344832109999</c:v>
                </c:pt>
                <c:pt idx="39">
                  <c:v>2.2563227433700002</c:v>
                </c:pt>
                <c:pt idx="40">
                  <c:v>2.4313715467770001</c:v>
                </c:pt>
                <c:pt idx="41">
                  <c:v>2.6154282480119999</c:v>
                </c:pt>
                <c:pt idx="42">
                  <c:v>2.8083277397950002</c:v>
                </c:pt>
                <c:pt idx="43">
                  <c:v>3.0126384215000002</c:v>
                </c:pt>
                <c:pt idx="44">
                  <c:v>3.2270818648569999</c:v>
                </c:pt>
                <c:pt idx="45">
                  <c:v>3.453343568697</c:v>
                </c:pt>
                <c:pt idx="46">
                  <c:v>3.6917295801460002</c:v>
                </c:pt>
                <c:pt idx="47">
                  <c:v>3.9425097607340001</c:v>
                </c:pt>
                <c:pt idx="48">
                  <c:v>4.2051962391349997</c:v>
                </c:pt>
                <c:pt idx="49">
                  <c:v>4.4827094074970004</c:v>
                </c:pt>
                <c:pt idx="50">
                  <c:v>4.7732230551969996</c:v>
                </c:pt>
                <c:pt idx="51">
                  <c:v>5.082064356908</c:v>
                </c:pt>
                <c:pt idx="52">
                  <c:v>5.405330924497</c:v>
                </c:pt>
                <c:pt idx="53">
                  <c:v>5.7455645425500004</c:v>
                </c:pt>
                <c:pt idx="54">
                  <c:v>6.1044475542720003</c:v>
                </c:pt>
                <c:pt idx="55">
                  <c:v>6.4822079669240003</c:v>
                </c:pt>
                <c:pt idx="56">
                  <c:v>6.8797903960240001</c:v>
                </c:pt>
                <c:pt idx="57">
                  <c:v>7.2962857353919999</c:v>
                </c:pt>
                <c:pt idx="58">
                  <c:v>7.7361071019410002</c:v>
                </c:pt>
                <c:pt idx="59">
                  <c:v>8.1985096564679996</c:v>
                </c:pt>
                <c:pt idx="60">
                  <c:v>8.6823559610649994</c:v>
                </c:pt>
                <c:pt idx="61">
                  <c:v>9.1935544684939998</c:v>
                </c:pt>
                <c:pt idx="62">
                  <c:v>9.7319113261210006</c:v>
                </c:pt>
                <c:pt idx="63">
                  <c:v>10.298245231999999</c:v>
                </c:pt>
                <c:pt idx="64">
                  <c:v>10.891198367719999</c:v>
                </c:pt>
                <c:pt idx="65">
                  <c:v>11.51939957239</c:v>
                </c:pt>
                <c:pt idx="66">
                  <c:v>12.173628461310001</c:v>
                </c:pt>
                <c:pt idx="67">
                  <c:v>12.86598811188</c:v>
                </c:pt>
                <c:pt idx="68">
                  <c:v>13.59557742726</c:v>
                </c:pt>
                <c:pt idx="69">
                  <c:v>14.35983012717</c:v>
                </c:pt>
                <c:pt idx="70">
                  <c:v>15.16327721807</c:v>
                </c:pt>
                <c:pt idx="71">
                  <c:v>16.010018944719999</c:v>
                </c:pt>
                <c:pt idx="72">
                  <c:v>16.899054324209999</c:v>
                </c:pt>
                <c:pt idx="73">
                  <c:v>17.83602055799</c:v>
                </c:pt>
                <c:pt idx="74">
                  <c:v>18.82003123889</c:v>
                </c:pt>
                <c:pt idx="75">
                  <c:v>19.853573516899999</c:v>
                </c:pt>
                <c:pt idx="76">
                  <c:v>20.940184523709998</c:v>
                </c:pt>
                <c:pt idx="77">
                  <c:v>22.083546596520002</c:v>
                </c:pt>
                <c:pt idx="78">
                  <c:v>23.28560750934</c:v>
                </c:pt>
                <c:pt idx="79">
                  <c:v>24.550234307090001</c:v>
                </c:pt>
                <c:pt idx="80">
                  <c:v>25.878309761920001</c:v>
                </c:pt>
                <c:pt idx="81">
                  <c:v>27.27564674529</c:v>
                </c:pt>
                <c:pt idx="82">
                  <c:v>28.7441139652</c:v>
                </c:pt>
                <c:pt idx="83">
                  <c:v>30.287924302330001</c:v>
                </c:pt>
                <c:pt idx="84">
                  <c:v>31.910535082940001</c:v>
                </c:pt>
                <c:pt idx="85">
                  <c:v>33.616805098150003</c:v>
                </c:pt>
                <c:pt idx="86">
                  <c:v>35.40978787924</c:v>
                </c:pt>
                <c:pt idx="87">
                  <c:v>37.294394531270001</c:v>
                </c:pt>
                <c:pt idx="88">
                  <c:v>39.275156988059997</c:v>
                </c:pt>
                <c:pt idx="89">
                  <c:v>41.35685790102</c:v>
                </c:pt>
                <c:pt idx="90">
                  <c:v>43.544561753849997</c:v>
                </c:pt>
                <c:pt idx="91">
                  <c:v>45.843596068670003</c:v>
                </c:pt>
                <c:pt idx="92">
                  <c:v>48.259569392780001</c:v>
                </c:pt>
                <c:pt idx="93">
                  <c:v>50.798389392990003</c:v>
                </c:pt>
                <c:pt idx="94">
                  <c:v>53.466280546020002</c:v>
                </c:pt>
                <c:pt idx="95">
                  <c:v>56.269790358670001</c:v>
                </c:pt>
                <c:pt idx="96">
                  <c:v>59.215775106069998</c:v>
                </c:pt>
                <c:pt idx="97">
                  <c:v>62.311375304199998</c:v>
                </c:pt>
                <c:pt idx="98">
                  <c:v>65.564778582589994</c:v>
                </c:pt>
                <c:pt idx="99">
                  <c:v>68.983765729040002</c:v>
                </c:pt>
                <c:pt idx="100">
                  <c:v>72.576930553790007</c:v>
                </c:pt>
                <c:pt idx="101">
                  <c:v>76.353273509420006</c:v>
                </c:pt>
                <c:pt idx="102">
                  <c:v>80.334069922820007</c:v>
                </c:pt>
                <c:pt idx="103">
                  <c:v>84.511158964529997</c:v>
                </c:pt>
                <c:pt idx="104">
                  <c:v>88.902727968799994</c:v>
                </c:pt>
                <c:pt idx="105">
                  <c:v>93.520180454959998</c:v>
                </c:pt>
                <c:pt idx="106">
                  <c:v>98.375553139489995</c:v>
                </c:pt>
                <c:pt idx="107">
                  <c:v>103.4801417828</c:v>
                </c:pt>
                <c:pt idx="108">
                  <c:v>108.8475006565</c:v>
                </c:pt>
                <c:pt idx="109">
                  <c:v>114.4906165758</c:v>
                </c:pt>
                <c:pt idx="110">
                  <c:v>120.42420911559999</c:v>
                </c:pt>
                <c:pt idx="111">
                  <c:v>126.66211185509999</c:v>
                </c:pt>
                <c:pt idx="112">
                  <c:v>133.21977199809999</c:v>
                </c:pt>
                <c:pt idx="113">
                  <c:v>140.11386684690001</c:v>
                </c:pt>
                <c:pt idx="114">
                  <c:v>147.36085789769999</c:v>
                </c:pt>
                <c:pt idx="115">
                  <c:v>154.9780430079</c:v>
                </c:pt>
                <c:pt idx="116">
                  <c:v>162.98435130920001</c:v>
                </c:pt>
                <c:pt idx="117">
                  <c:v>171.3995121982</c:v>
                </c:pt>
                <c:pt idx="118">
                  <c:v>180.24417119660001</c:v>
                </c:pt>
                <c:pt idx="119">
                  <c:v>189.5400197923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E2B-4FED-8905-0EFDD8EF4960}"/>
            </c:ext>
          </c:extLst>
        </c:ser>
        <c:ser>
          <c:idx val="1"/>
          <c:order val="1"/>
          <c:tx>
            <c:strRef>
              <c:f>'K26,D32,β=0.125'!$T$1</c:f>
              <c:strCache>
                <c:ptCount val="1"/>
                <c:pt idx="0">
                  <c:v>β=0.125, n2 finite-difference method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'K26,D32,β=0.125'!$O$2:$O$121</c:f>
              <c:numCache>
                <c:formatCode>0.00_ </c:formatCode>
                <c:ptCount val="12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2.0499999999999998</c:v>
                </c:pt>
                <c:pt idx="42">
                  <c:v>2.1</c:v>
                </c:pt>
                <c:pt idx="43">
                  <c:v>2.15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2.35</c:v>
                </c:pt>
                <c:pt idx="48">
                  <c:v>2.4</c:v>
                </c:pt>
                <c:pt idx="49">
                  <c:v>2.4500000000000002</c:v>
                </c:pt>
                <c:pt idx="50">
                  <c:v>2.5</c:v>
                </c:pt>
                <c:pt idx="51">
                  <c:v>2.5499999999999998</c:v>
                </c:pt>
                <c:pt idx="52">
                  <c:v>2.6</c:v>
                </c:pt>
                <c:pt idx="53">
                  <c:v>2.65</c:v>
                </c:pt>
                <c:pt idx="54">
                  <c:v>2.7</c:v>
                </c:pt>
                <c:pt idx="55">
                  <c:v>2.75</c:v>
                </c:pt>
                <c:pt idx="56">
                  <c:v>2.8</c:v>
                </c:pt>
                <c:pt idx="57">
                  <c:v>2.85</c:v>
                </c:pt>
                <c:pt idx="58">
                  <c:v>2.9</c:v>
                </c:pt>
                <c:pt idx="59">
                  <c:v>2.95</c:v>
                </c:pt>
                <c:pt idx="60">
                  <c:v>3</c:v>
                </c:pt>
                <c:pt idx="61">
                  <c:v>3.05</c:v>
                </c:pt>
                <c:pt idx="62">
                  <c:v>3.1</c:v>
                </c:pt>
                <c:pt idx="63">
                  <c:v>3.15</c:v>
                </c:pt>
                <c:pt idx="64">
                  <c:v>3.2</c:v>
                </c:pt>
                <c:pt idx="65">
                  <c:v>3.25</c:v>
                </c:pt>
                <c:pt idx="66">
                  <c:v>3.3</c:v>
                </c:pt>
                <c:pt idx="67">
                  <c:v>3.35</c:v>
                </c:pt>
                <c:pt idx="68">
                  <c:v>3.4</c:v>
                </c:pt>
                <c:pt idx="69">
                  <c:v>3.45</c:v>
                </c:pt>
                <c:pt idx="70">
                  <c:v>3.5</c:v>
                </c:pt>
                <c:pt idx="71">
                  <c:v>3.55</c:v>
                </c:pt>
                <c:pt idx="72">
                  <c:v>3.6</c:v>
                </c:pt>
                <c:pt idx="73">
                  <c:v>3.65</c:v>
                </c:pt>
                <c:pt idx="74">
                  <c:v>3.7</c:v>
                </c:pt>
                <c:pt idx="75">
                  <c:v>3.75</c:v>
                </c:pt>
                <c:pt idx="76">
                  <c:v>3.8</c:v>
                </c:pt>
                <c:pt idx="77">
                  <c:v>3.85</c:v>
                </c:pt>
                <c:pt idx="78">
                  <c:v>3.9</c:v>
                </c:pt>
                <c:pt idx="79">
                  <c:v>3.95</c:v>
                </c:pt>
                <c:pt idx="80">
                  <c:v>4</c:v>
                </c:pt>
                <c:pt idx="81">
                  <c:v>4.05</c:v>
                </c:pt>
                <c:pt idx="82">
                  <c:v>4.0999999999999996</c:v>
                </c:pt>
                <c:pt idx="83">
                  <c:v>4.1500000000000004</c:v>
                </c:pt>
                <c:pt idx="84">
                  <c:v>4.2</c:v>
                </c:pt>
                <c:pt idx="85">
                  <c:v>4.25</c:v>
                </c:pt>
                <c:pt idx="86">
                  <c:v>4.3</c:v>
                </c:pt>
                <c:pt idx="87">
                  <c:v>4.3499999999999996</c:v>
                </c:pt>
                <c:pt idx="88">
                  <c:v>4.4000000000000004</c:v>
                </c:pt>
                <c:pt idx="89">
                  <c:v>4.45</c:v>
                </c:pt>
                <c:pt idx="90">
                  <c:v>4.5</c:v>
                </c:pt>
                <c:pt idx="91">
                  <c:v>4.55</c:v>
                </c:pt>
                <c:pt idx="92">
                  <c:v>4.5999999999999996</c:v>
                </c:pt>
                <c:pt idx="93">
                  <c:v>4.6500000000000004</c:v>
                </c:pt>
                <c:pt idx="94">
                  <c:v>4.7</c:v>
                </c:pt>
                <c:pt idx="95">
                  <c:v>4.75</c:v>
                </c:pt>
                <c:pt idx="96">
                  <c:v>4.8</c:v>
                </c:pt>
                <c:pt idx="97">
                  <c:v>4.8499999999999996</c:v>
                </c:pt>
                <c:pt idx="98">
                  <c:v>4.9000000000000004</c:v>
                </c:pt>
                <c:pt idx="99">
                  <c:v>4.95</c:v>
                </c:pt>
                <c:pt idx="100">
                  <c:v>5</c:v>
                </c:pt>
                <c:pt idx="101">
                  <c:v>5.05</c:v>
                </c:pt>
                <c:pt idx="102">
                  <c:v>5.0999999999999996</c:v>
                </c:pt>
                <c:pt idx="103">
                  <c:v>5.15</c:v>
                </c:pt>
                <c:pt idx="104">
                  <c:v>5.2</c:v>
                </c:pt>
                <c:pt idx="105">
                  <c:v>5.25</c:v>
                </c:pt>
                <c:pt idx="106">
                  <c:v>5.3</c:v>
                </c:pt>
                <c:pt idx="107">
                  <c:v>5.35</c:v>
                </c:pt>
                <c:pt idx="108">
                  <c:v>5.4</c:v>
                </c:pt>
                <c:pt idx="109">
                  <c:v>5.45</c:v>
                </c:pt>
                <c:pt idx="110">
                  <c:v>5.5</c:v>
                </c:pt>
                <c:pt idx="111">
                  <c:v>5.55</c:v>
                </c:pt>
                <c:pt idx="112">
                  <c:v>5.6</c:v>
                </c:pt>
                <c:pt idx="113">
                  <c:v>5.65</c:v>
                </c:pt>
                <c:pt idx="114">
                  <c:v>5.7</c:v>
                </c:pt>
                <c:pt idx="115">
                  <c:v>5.75</c:v>
                </c:pt>
                <c:pt idx="116">
                  <c:v>5.8</c:v>
                </c:pt>
                <c:pt idx="117">
                  <c:v>5.85</c:v>
                </c:pt>
                <c:pt idx="118">
                  <c:v>5.9</c:v>
                </c:pt>
                <c:pt idx="119">
                  <c:v>5.95</c:v>
                </c:pt>
              </c:numCache>
            </c:numRef>
          </c:xVal>
          <c:yVal>
            <c:numRef>
              <c:f>'K26,D32,β=0.125'!$T$2:$T$121</c:f>
              <c:numCache>
                <c:formatCode>0.00E+00</c:formatCode>
                <c:ptCount val="120"/>
                <c:pt idx="1">
                  <c:v>-1.3866479997570735E-6</c:v>
                </c:pt>
                <c:pt idx="2">
                  <c:v>-4.0639900000805085E-6</c:v>
                </c:pt>
                <c:pt idx="3">
                  <c:v>-5.0346600000139583E-6</c:v>
                </c:pt>
                <c:pt idx="4">
                  <c:v>-6.2072259998657825E-6</c:v>
                </c:pt>
                <c:pt idx="5">
                  <c:v>2.7107559996686352E-6</c:v>
                </c:pt>
                <c:pt idx="6">
                  <c:v>8.0311144000644332E-5</c:v>
                </c:pt>
                <c:pt idx="7">
                  <c:v>-2.8498861800008163E-4</c:v>
                </c:pt>
                <c:pt idx="8">
                  <c:v>-1.3107170000470335E-5</c:v>
                </c:pt>
                <c:pt idx="9">
                  <c:v>-1.4524110000246896E-5</c:v>
                </c:pt>
                <c:pt idx="10">
                  <c:v>-1.0120969999860565E-5</c:v>
                </c:pt>
                <c:pt idx="11">
                  <c:v>-2.0728567999839226E-5</c:v>
                </c:pt>
                <c:pt idx="12">
                  <c:v>-6.5802930799940904E-4</c:v>
                </c:pt>
                <c:pt idx="13">
                  <c:v>-2.6808504000053167E-5</c:v>
                </c:pt>
                <c:pt idx="14">
                  <c:v>-1.4782387599998633E-4</c:v>
                </c:pt>
                <c:pt idx="15">
                  <c:v>-1.4999223200029541E-4</c:v>
                </c:pt>
                <c:pt idx="16">
                  <c:v>-2.141663300003758E-4</c:v>
                </c:pt>
                <c:pt idx="17">
                  <c:v>-2.3030362999998418E-4</c:v>
                </c:pt>
                <c:pt idx="18">
                  <c:v>-3.8549382999963878E-4</c:v>
                </c:pt>
                <c:pt idx="19">
                  <c:v>1.4790100600015085E-4</c:v>
                </c:pt>
                <c:pt idx="20">
                  <c:v>9.0644172473999168E-2</c:v>
                </c:pt>
                <c:pt idx="21">
                  <c:v>0.18244053865400051</c:v>
                </c:pt>
                <c:pt idx="22">
                  <c:v>0.26266371363799923</c:v>
                </c:pt>
                <c:pt idx="23">
                  <c:v>0.34145118465200197</c:v>
                </c:pt>
                <c:pt idx="24">
                  <c:v>0.42126243644399947</c:v>
                </c:pt>
                <c:pt idx="25">
                  <c:v>0.50486122225399899</c:v>
                </c:pt>
                <c:pt idx="26">
                  <c:v>0.59045400959999939</c:v>
                </c:pt>
                <c:pt idx="27">
                  <c:v>0.68089713389999973</c:v>
                </c:pt>
                <c:pt idx="28">
                  <c:v>0.7736536546440026</c:v>
                </c:pt>
                <c:pt idx="29">
                  <c:v>0.87130935779199981</c:v>
                </c:pt>
                <c:pt idx="30">
                  <c:v>0.97530116199999872</c:v>
                </c:pt>
                <c:pt idx="31">
                  <c:v>1.0818500852039983</c:v>
                </c:pt>
                <c:pt idx="32">
                  <c:v>1.1940129177199987</c:v>
                </c:pt>
                <c:pt idx="33">
                  <c:v>1.3129305228880053</c:v>
                </c:pt>
                <c:pt idx="34">
                  <c:v>1.4378982006219996</c:v>
                </c:pt>
                <c:pt idx="35">
                  <c:v>1.5697865812519982</c:v>
                </c:pt>
                <c:pt idx="36">
                  <c:v>1.7079353143719984</c:v>
                </c:pt>
                <c:pt idx="37">
                  <c:v>1.8539354886479982</c:v>
                </c:pt>
                <c:pt idx="38">
                  <c:v>2.0082241800000071</c:v>
                </c:pt>
                <c:pt idx="39">
                  <c:v>2.1617168145799974</c:v>
                </c:pt>
                <c:pt idx="40">
                  <c:v>2.3416733668999989</c:v>
                </c:pt>
                <c:pt idx="41">
                  <c:v>2.5217081080800074</c:v>
                </c:pt>
                <c:pt idx="42">
                  <c:v>2.7092846130399848</c:v>
                </c:pt>
                <c:pt idx="43">
                  <c:v>2.9068874291600113</c:v>
                </c:pt>
                <c:pt idx="44">
                  <c:v>3.1190073033399837</c:v>
                </c:pt>
                <c:pt idx="45">
                  <c:v>3.3393197100200109</c:v>
                </c:pt>
                <c:pt idx="46">
                  <c:v>3.5709570069200187</c:v>
                </c:pt>
                <c:pt idx="47">
                  <c:v>3.8152753957199765</c:v>
                </c:pt>
                <c:pt idx="48">
                  <c:v>4.0650206183600144</c:v>
                </c:pt>
                <c:pt idx="49">
                  <c:v>4.344368840639973</c:v>
                </c:pt>
                <c:pt idx="50">
                  <c:v>4.6286614375200221</c:v>
                </c:pt>
                <c:pt idx="51">
                  <c:v>4.9294105151600132</c:v>
                </c:pt>
                <c:pt idx="52">
                  <c:v>5.244925757019975</c:v>
                </c:pt>
                <c:pt idx="53">
                  <c:v>5.5763756505200153</c:v>
                </c:pt>
                <c:pt idx="54">
                  <c:v>5.9256842899999675</c:v>
                </c:pt>
                <c:pt idx="55">
                  <c:v>6.2931549952200294</c:v>
                </c:pt>
                <c:pt idx="56">
                  <c:v>6.680292544700019</c:v>
                </c:pt>
                <c:pt idx="57">
                  <c:v>7.0869289842799583</c:v>
                </c:pt>
                <c:pt idx="58">
                  <c:v>7.5157899911800374</c:v>
                </c:pt>
                <c:pt idx="59">
                  <c:v>7.9654124104999475</c:v>
                </c:pt>
                <c:pt idx="60">
                  <c:v>8.4388896213200351</c:v>
                </c:pt>
                <c:pt idx="61">
                  <c:v>8.9373549058400279</c:v>
                </c:pt>
                <c:pt idx="62">
                  <c:v>9.461754141959954</c:v>
                </c:pt>
                <c:pt idx="63">
                  <c:v>10.01242484528003</c:v>
                </c:pt>
                <c:pt idx="64">
                  <c:v>10.592377294359935</c:v>
                </c:pt>
                <c:pt idx="65">
                  <c:v>11.202690796100047</c:v>
                </c:pt>
                <c:pt idx="66">
                  <c:v>11.843620092680041</c:v>
                </c:pt>
                <c:pt idx="67">
                  <c:v>12.518593711279923</c:v>
                </c:pt>
                <c:pt idx="68">
                  <c:v>13.227515085800061</c:v>
                </c:pt>
                <c:pt idx="69">
                  <c:v>13.97419066099992</c:v>
                </c:pt>
                <c:pt idx="70">
                  <c:v>14.758167347400057</c:v>
                </c:pt>
                <c:pt idx="71">
                  <c:v>15.583103497200048</c:v>
                </c:pt>
                <c:pt idx="72">
                  <c:v>16.451199811599917</c:v>
                </c:pt>
                <c:pt idx="73">
                  <c:v>17.362958305400074</c:v>
                </c:pt>
                <c:pt idx="74">
                  <c:v>18.32231216979989</c:v>
                </c:pt>
                <c:pt idx="75">
                  <c:v>19.331072694600092</c:v>
                </c:pt>
                <c:pt idx="76">
                  <c:v>20.391463093800084</c:v>
                </c:pt>
                <c:pt idx="77">
                  <c:v>21.506972656799832</c:v>
                </c:pt>
                <c:pt idx="78">
                  <c:v>22.67887809840013</c:v>
                </c:pt>
                <c:pt idx="79">
                  <c:v>23.911790336199857</c:v>
                </c:pt>
                <c:pt idx="80">
                  <c:v>25.207842605000099</c:v>
                </c:pt>
                <c:pt idx="81">
                  <c:v>26.570174396000066</c:v>
                </c:pt>
                <c:pt idx="82">
                  <c:v>28.002717207000131</c:v>
                </c:pt>
                <c:pt idx="83">
                  <c:v>29.508506042599556</c:v>
                </c:pt>
                <c:pt idx="84">
                  <c:v>31.091685278200142</c:v>
                </c:pt>
                <c:pt idx="85">
                  <c:v>32.75583308800006</c:v>
                </c:pt>
                <c:pt idx="86">
                  <c:v>34.504688841000167</c:v>
                </c:pt>
                <c:pt idx="87">
                  <c:v>36.343035444000037</c:v>
                </c:pt>
                <c:pt idx="88">
                  <c:v>38.275287330999554</c:v>
                </c:pt>
                <c:pt idx="89">
                  <c:v>40.306075714600098</c:v>
                </c:pt>
                <c:pt idx="90">
                  <c:v>42.440350285800157</c:v>
                </c:pt>
                <c:pt idx="91">
                  <c:v>44.683281864600147</c:v>
                </c:pt>
                <c:pt idx="92">
                  <c:v>47.040317519200158</c:v>
                </c:pt>
                <c:pt idx="93">
                  <c:v>49.517176985799274</c:v>
                </c:pt>
                <c:pt idx="94">
                  <c:v>52.119890003600247</c:v>
                </c:pt>
                <c:pt idx="95">
                  <c:v>54.854868565400118</c:v>
                </c:pt>
                <c:pt idx="96">
                  <c:v>57.728900776800238</c:v>
                </c:pt>
                <c:pt idx="97">
                  <c:v>60.749102355200293</c:v>
                </c:pt>
                <c:pt idx="98">
                  <c:v>63.923154375599097</c:v>
                </c:pt>
                <c:pt idx="99">
                  <c:v>67.258634649200062</c:v>
                </c:pt>
                <c:pt idx="100">
                  <c:v>70.763902855400403</c:v>
                </c:pt>
                <c:pt idx="101">
                  <c:v>74.447712289800151</c:v>
                </c:pt>
                <c:pt idx="102">
                  <c:v>78.329116678200421</c:v>
                </c:pt>
                <c:pt idx="103">
                  <c:v>82.408493706998883</c:v>
                </c:pt>
                <c:pt idx="104">
                  <c:v>86.691940839000125</c:v>
                </c:pt>
                <c:pt idx="105">
                  <c:v>91.196843363200387</c:v>
                </c:pt>
                <c:pt idx="106">
                  <c:v>95.932036252600369</c:v>
                </c:pt>
                <c:pt idx="107">
                  <c:v>100.91094719400026</c:v>
                </c:pt>
                <c:pt idx="108">
                  <c:v>106.14593677159851</c:v>
                </c:pt>
                <c:pt idx="109">
                  <c:v>111.64998013800056</c:v>
                </c:pt>
                <c:pt idx="110">
                  <c:v>117.43748525800028</c:v>
                </c:pt>
                <c:pt idx="111">
                  <c:v>123.52146892800037</c:v>
                </c:pt>
                <c:pt idx="112">
                  <c:v>129.91738913600062</c:v>
                </c:pt>
                <c:pt idx="113">
                  <c:v>136.64201362799821</c:v>
                </c:pt>
                <c:pt idx="114">
                  <c:v>143.71081603400052</c:v>
                </c:pt>
                <c:pt idx="115">
                  <c:v>151.14076914000063</c:v>
                </c:pt>
                <c:pt idx="116">
                  <c:v>158.95097856200039</c:v>
                </c:pt>
                <c:pt idx="117">
                  <c:v>167.1602208540003</c:v>
                </c:pt>
                <c:pt idx="118">
                  <c:v>175.78858715599756</c:v>
                </c:pt>
                <c:pt idx="119">
                  <c:v>184.85713421800094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E2B-4FED-8905-0EFDD8EF49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54943056"/>
        <c:axId val="1754946384"/>
      </c:scatterChart>
      <c:valAx>
        <c:axId val="1754943056"/>
        <c:scaling>
          <c:orientation val="minMax"/>
          <c:max val="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54946384"/>
        <c:crosses val="autoZero"/>
        <c:crossBetween val="midCat"/>
        <c:majorUnit val="0.2"/>
      </c:valAx>
      <c:valAx>
        <c:axId val="1754946384"/>
        <c:scaling>
          <c:orientation val="minMax"/>
          <c:max val="2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_ 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54943056"/>
        <c:crosses val="autoZero"/>
        <c:crossBetween val="midCat"/>
        <c:majorUnit val="0.2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BEE3B9-5B4F-30DF-E70B-367455CF86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4402" y="7005156"/>
            <a:ext cx="22706410" cy="14902051"/>
          </a:xfrm>
        </p:spPr>
        <p:txBody>
          <a:bodyPr anchor="b"/>
          <a:lstStyle>
            <a:lvl1pPr algn="ctr">
              <a:defRPr sz="14899"/>
            </a:lvl1pPr>
          </a:lstStyle>
          <a:p>
            <a:r>
              <a:rPr lang="ja-JP" altLang="en-US"/>
              <a:t>マスター タイトルの書式設定</a:t>
            </a:r>
            <a:endParaRPr lang="zh-CN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B374AD-3F3C-D193-5D95-48F8070F50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5960"/>
            </a:lvl1pPr>
            <a:lvl2pPr marL="1135319" indent="0" algn="ctr">
              <a:buNone/>
              <a:defRPr sz="4966"/>
            </a:lvl2pPr>
            <a:lvl3pPr marL="2270638" indent="0" algn="ctr">
              <a:buNone/>
              <a:defRPr sz="4470"/>
            </a:lvl3pPr>
            <a:lvl4pPr marL="3405957" indent="0" algn="ctr">
              <a:buNone/>
              <a:defRPr sz="3973"/>
            </a:lvl4pPr>
            <a:lvl5pPr marL="4541276" indent="0" algn="ctr">
              <a:buNone/>
              <a:defRPr sz="3973"/>
            </a:lvl5pPr>
            <a:lvl6pPr marL="5676595" indent="0" algn="ctr">
              <a:buNone/>
              <a:defRPr sz="3973"/>
            </a:lvl6pPr>
            <a:lvl7pPr marL="6811914" indent="0" algn="ctr">
              <a:buNone/>
              <a:defRPr sz="3973"/>
            </a:lvl7pPr>
            <a:lvl8pPr marL="7947233" indent="0" algn="ctr">
              <a:buNone/>
              <a:defRPr sz="3973"/>
            </a:lvl8pPr>
            <a:lvl9pPr marL="9082552" indent="0" algn="ctr">
              <a:buNone/>
              <a:defRPr sz="3973"/>
            </a:lvl9pPr>
          </a:lstStyle>
          <a:p>
            <a:r>
              <a:rPr lang="ja-JP" altLang="en-US"/>
              <a:t>マスター サブタイトルの書式設定</a:t>
            </a:r>
            <a:endParaRPr lang="zh-CN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C918B0-7F82-4AB9-E431-5E0CE0E9D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9EC8-5634-4EAC-B45B-657EE95631E5}" type="datetimeFigureOut">
              <a:rPr lang="zh-CN" altLang="en-US" smtClean="0"/>
              <a:t>2023/2/13</a:t>
            </a:fld>
            <a:endParaRPr lang="zh-CN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67CD6E-7238-D25F-03F3-DB4718967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5DB573-150E-6243-995C-F266A3CA9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0D83-2B34-4EE7-A84A-0CC7315A45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5288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8E9A41-1680-60AF-89C3-A4C73A7DB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zh-CN" altLang="en-US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EA0E5C4-913F-9FE8-41CA-057A2B3A69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zh-CN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80BED2-C5C3-7F1E-5928-32851FD00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9EC8-5634-4EAC-B45B-657EE95631E5}" type="datetimeFigureOut">
              <a:rPr lang="zh-CN" altLang="en-US" smtClean="0"/>
              <a:t>2023/2/13</a:t>
            </a:fld>
            <a:endParaRPr lang="zh-CN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4D23B7-2006-D710-9968-7D7E38C7A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98C5ED-C1E4-1D21-B554-3F081C5B6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0D83-2B34-4EE7-A84A-0CC7315A45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2452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80D2CFF-5B8B-15F6-38D8-5FA5DBCB22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665699" y="2278904"/>
            <a:ext cx="6528093" cy="3627421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zh-CN" altLang="en-US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7D8F79C-73DD-36A5-B90C-A8ACDA7B1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81421" y="2278904"/>
            <a:ext cx="19205838" cy="3627421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zh-CN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A0B5B3-2B25-94CA-E884-3A4FF837E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9EC8-5634-4EAC-B45B-657EE95631E5}" type="datetimeFigureOut">
              <a:rPr lang="zh-CN" altLang="en-US" smtClean="0"/>
              <a:t>2023/2/13</a:t>
            </a:fld>
            <a:endParaRPr lang="zh-CN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A74C37-C0A3-C282-E42A-0C51DA11D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59BAE1-7A4D-AEC0-FC7F-79D062686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0D83-2B34-4EE7-A84A-0CC7315A45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6206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5D8E9A-8880-9DFA-F857-779AF1B23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zh-CN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785FCA6-D2A2-728F-0CA2-741931712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zh-CN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27B78A-48D3-16DF-5F51-56B69D59B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9EC8-5634-4EAC-B45B-657EE95631E5}" type="datetimeFigureOut">
              <a:rPr lang="zh-CN" altLang="en-US" smtClean="0"/>
              <a:t>2023/2/13</a:t>
            </a:fld>
            <a:endParaRPr lang="zh-CN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C94B2E-880B-AC7F-BEBF-DB1F8A291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B8FCF8-6B4D-8345-5521-A295B7AF6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0D83-2B34-4EE7-A84A-0CC7315A45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8842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07CB1B-404A-8727-EDA4-927C21C6D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653" y="10671222"/>
            <a:ext cx="26112371" cy="17805173"/>
          </a:xfrm>
        </p:spPr>
        <p:txBody>
          <a:bodyPr anchor="b"/>
          <a:lstStyle>
            <a:lvl1pPr>
              <a:defRPr sz="14899"/>
            </a:lvl1pPr>
          </a:lstStyle>
          <a:p>
            <a:r>
              <a:rPr lang="ja-JP" altLang="en-US"/>
              <a:t>マスター タイトルの書式設定</a:t>
            </a:r>
            <a:endParaRPr lang="zh-CN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63A347-57E0-0D56-9278-A52410D11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653" y="28644839"/>
            <a:ext cx="26112371" cy="9363320"/>
          </a:xfrm>
        </p:spPr>
        <p:txBody>
          <a:bodyPr/>
          <a:lstStyle>
            <a:lvl1pPr marL="0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1pPr>
            <a:lvl2pPr marL="1135319" indent="0">
              <a:buNone/>
              <a:defRPr sz="4966">
                <a:solidFill>
                  <a:schemeClr val="tx1">
                    <a:tint val="75000"/>
                  </a:schemeClr>
                </a:solidFill>
              </a:defRPr>
            </a:lvl2pPr>
            <a:lvl3pPr marL="2270638" indent="0">
              <a:buNone/>
              <a:defRPr sz="4470">
                <a:solidFill>
                  <a:schemeClr val="tx1">
                    <a:tint val="75000"/>
                  </a:schemeClr>
                </a:solidFill>
              </a:defRPr>
            </a:lvl3pPr>
            <a:lvl4pPr marL="3405957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4pPr>
            <a:lvl5pPr marL="4541276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5pPr>
            <a:lvl6pPr marL="5676595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6pPr>
            <a:lvl7pPr marL="6811914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7pPr>
            <a:lvl8pPr marL="7947233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8pPr>
            <a:lvl9pPr marL="9082552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6FBBAC-DC06-D06F-436D-868CF3BB1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9EC8-5634-4EAC-B45B-657EE95631E5}" type="datetimeFigureOut">
              <a:rPr lang="zh-CN" altLang="en-US" smtClean="0"/>
              <a:t>2023/2/13</a:t>
            </a:fld>
            <a:endParaRPr lang="zh-CN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238A52-5985-FD3E-B7B6-DF80395FF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909CF9-9993-CA7B-5C1C-BAAFB356C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0D83-2B34-4EE7-A84A-0CC7315A45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622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697F51-F9B5-E111-38EF-07CA1085A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zh-CN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7B0AD3-94A2-F6D1-959F-5437075E2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zh-CN" altLang="en-US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E8A562D-F2DE-33F9-86E6-0BC5ABC01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zh-CN" alt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A12701-DB34-A27D-B56E-77DBCAEA3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9EC8-5634-4EAC-B45B-657EE95631E5}" type="datetimeFigureOut">
              <a:rPr lang="zh-CN" altLang="en-US" smtClean="0"/>
              <a:t>2023/2/13</a:t>
            </a:fld>
            <a:endParaRPr lang="zh-CN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95B9B8F-44BE-EF9F-615B-FA63809F5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2108C6-3488-68F7-5BBC-F7280EC66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0D83-2B34-4EE7-A84A-0CC7315A45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546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AA9D5A-9E53-104F-45C6-EAE4DEDA2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4" y="2278907"/>
            <a:ext cx="26112371" cy="827341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zh-CN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CE22ACF-4096-8B41-FF3C-B2CC17C79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5365" y="10492870"/>
            <a:ext cx="12807833" cy="5142393"/>
          </a:xfrm>
        </p:spPr>
        <p:txBody>
          <a:bodyPr anchor="b"/>
          <a:lstStyle>
            <a:lvl1pPr marL="0" indent="0">
              <a:buNone/>
              <a:defRPr sz="5960" b="1"/>
            </a:lvl1pPr>
            <a:lvl2pPr marL="1135319" indent="0">
              <a:buNone/>
              <a:defRPr sz="4966" b="1"/>
            </a:lvl2pPr>
            <a:lvl3pPr marL="2270638" indent="0">
              <a:buNone/>
              <a:defRPr sz="4470" b="1"/>
            </a:lvl3pPr>
            <a:lvl4pPr marL="3405957" indent="0">
              <a:buNone/>
              <a:defRPr sz="3973" b="1"/>
            </a:lvl4pPr>
            <a:lvl5pPr marL="4541276" indent="0">
              <a:buNone/>
              <a:defRPr sz="3973" b="1"/>
            </a:lvl5pPr>
            <a:lvl6pPr marL="5676595" indent="0">
              <a:buNone/>
              <a:defRPr sz="3973" b="1"/>
            </a:lvl6pPr>
            <a:lvl7pPr marL="6811914" indent="0">
              <a:buNone/>
              <a:defRPr sz="3973" b="1"/>
            </a:lvl7pPr>
            <a:lvl8pPr marL="7947233" indent="0">
              <a:buNone/>
              <a:defRPr sz="3973" b="1"/>
            </a:lvl8pPr>
            <a:lvl9pPr marL="9082552" indent="0">
              <a:buNone/>
              <a:defRPr sz="397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139DB50-53E0-5D6A-19D6-5EEED5800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85365" y="15635264"/>
            <a:ext cx="12807833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zh-CN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6DA3E8-4115-53F4-9884-E9AEC825D5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326827" y="10492870"/>
            <a:ext cx="12870909" cy="5142393"/>
          </a:xfrm>
        </p:spPr>
        <p:txBody>
          <a:bodyPr anchor="b"/>
          <a:lstStyle>
            <a:lvl1pPr marL="0" indent="0">
              <a:buNone/>
              <a:defRPr sz="5960" b="1"/>
            </a:lvl1pPr>
            <a:lvl2pPr marL="1135319" indent="0">
              <a:buNone/>
              <a:defRPr sz="4966" b="1"/>
            </a:lvl2pPr>
            <a:lvl3pPr marL="2270638" indent="0">
              <a:buNone/>
              <a:defRPr sz="4470" b="1"/>
            </a:lvl3pPr>
            <a:lvl4pPr marL="3405957" indent="0">
              <a:buNone/>
              <a:defRPr sz="3973" b="1"/>
            </a:lvl4pPr>
            <a:lvl5pPr marL="4541276" indent="0">
              <a:buNone/>
              <a:defRPr sz="3973" b="1"/>
            </a:lvl5pPr>
            <a:lvl6pPr marL="5676595" indent="0">
              <a:buNone/>
              <a:defRPr sz="3973" b="1"/>
            </a:lvl6pPr>
            <a:lvl7pPr marL="6811914" indent="0">
              <a:buNone/>
              <a:defRPr sz="3973" b="1"/>
            </a:lvl7pPr>
            <a:lvl8pPr marL="7947233" indent="0">
              <a:buNone/>
              <a:defRPr sz="3973" b="1"/>
            </a:lvl8pPr>
            <a:lvl9pPr marL="9082552" indent="0">
              <a:buNone/>
              <a:defRPr sz="397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AB321E6-04DE-5774-A999-2BF97F20B6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326827" y="15635264"/>
            <a:ext cx="12870909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zh-CN" altLang="en-US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5FEAD86-76AB-6AFE-03AC-704833A1D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9EC8-5634-4EAC-B45B-657EE95631E5}" type="datetimeFigureOut">
              <a:rPr lang="zh-CN" altLang="en-US" smtClean="0"/>
              <a:t>2023/2/13</a:t>
            </a:fld>
            <a:endParaRPr lang="zh-CN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829F6F9-3FB4-0285-E930-F22D53717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C0C40D3-F805-F56E-4702-2F2638CEF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0D83-2B34-4EE7-A84A-0CC7315A45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723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A517DB-0E59-B50C-7A74-6A338CA02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zh-CN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33F1B0C-ECD3-E87A-1210-6F78B847F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9EC8-5634-4EAC-B45B-657EE95631E5}" type="datetimeFigureOut">
              <a:rPr lang="zh-CN" altLang="en-US" smtClean="0"/>
              <a:t>2023/2/13</a:t>
            </a:fld>
            <a:endParaRPr lang="zh-CN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13F782B-E574-85C0-6B73-D5747E9A6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8956AC3-7933-F3FF-5D89-BD8FD5470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0D83-2B34-4EE7-A84A-0CC7315A45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9402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6F4A13A-3157-B831-DFB1-7F01F8579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9EC8-5634-4EAC-B45B-657EE95631E5}" type="datetimeFigureOut">
              <a:rPr lang="zh-CN" altLang="en-US" smtClean="0"/>
              <a:t>2023/2/13</a:t>
            </a:fld>
            <a:endParaRPr lang="zh-CN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7C7E886-636C-2A70-7BFA-DD78EF6FD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CF72822-17DE-02F5-D4B1-D42FB1F51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0D83-2B34-4EE7-A84A-0CC7315A45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7739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CB5B85-66A3-4C70-0DF8-1ADBB4649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6" y="2853584"/>
            <a:ext cx="9764543" cy="9987545"/>
          </a:xfrm>
        </p:spPr>
        <p:txBody>
          <a:bodyPr anchor="b"/>
          <a:lstStyle>
            <a:lvl1pPr>
              <a:defRPr sz="7946"/>
            </a:lvl1pPr>
          </a:lstStyle>
          <a:p>
            <a:r>
              <a:rPr lang="ja-JP" altLang="en-US"/>
              <a:t>マスター タイトルの書式設定</a:t>
            </a:r>
            <a:endParaRPr lang="zh-CN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E341763-6400-993D-BA8A-231BA311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0909" y="6162952"/>
            <a:ext cx="15326827" cy="30418415"/>
          </a:xfrm>
        </p:spPr>
        <p:txBody>
          <a:bodyPr/>
          <a:lstStyle>
            <a:lvl1pPr>
              <a:defRPr sz="7946"/>
            </a:lvl1pPr>
            <a:lvl2pPr>
              <a:defRPr sz="6953"/>
            </a:lvl2pPr>
            <a:lvl3pPr>
              <a:defRPr sz="5960"/>
            </a:lvl3pPr>
            <a:lvl4pPr>
              <a:defRPr sz="4966"/>
            </a:lvl4pPr>
            <a:lvl5pPr>
              <a:defRPr sz="4966"/>
            </a:lvl5pPr>
            <a:lvl6pPr>
              <a:defRPr sz="4966"/>
            </a:lvl6pPr>
            <a:lvl7pPr>
              <a:defRPr sz="4966"/>
            </a:lvl7pPr>
            <a:lvl8pPr>
              <a:defRPr sz="4966"/>
            </a:lvl8pPr>
            <a:lvl9pPr>
              <a:defRPr sz="496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zh-CN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68C6994-EE5D-20AA-4CF5-4B5A12540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366" y="12841129"/>
            <a:ext cx="9764543" cy="23789780"/>
          </a:xfrm>
        </p:spPr>
        <p:txBody>
          <a:bodyPr/>
          <a:lstStyle>
            <a:lvl1pPr marL="0" indent="0">
              <a:buNone/>
              <a:defRPr sz="3973"/>
            </a:lvl1pPr>
            <a:lvl2pPr marL="1135319" indent="0">
              <a:buNone/>
              <a:defRPr sz="3476"/>
            </a:lvl2pPr>
            <a:lvl3pPr marL="2270638" indent="0">
              <a:buNone/>
              <a:defRPr sz="2980"/>
            </a:lvl3pPr>
            <a:lvl4pPr marL="3405957" indent="0">
              <a:buNone/>
              <a:defRPr sz="2483"/>
            </a:lvl4pPr>
            <a:lvl5pPr marL="4541276" indent="0">
              <a:buNone/>
              <a:defRPr sz="2483"/>
            </a:lvl5pPr>
            <a:lvl6pPr marL="5676595" indent="0">
              <a:buNone/>
              <a:defRPr sz="2483"/>
            </a:lvl6pPr>
            <a:lvl7pPr marL="6811914" indent="0">
              <a:buNone/>
              <a:defRPr sz="2483"/>
            </a:lvl7pPr>
            <a:lvl8pPr marL="7947233" indent="0">
              <a:buNone/>
              <a:defRPr sz="2483"/>
            </a:lvl8pPr>
            <a:lvl9pPr marL="9082552" indent="0">
              <a:buNone/>
              <a:defRPr sz="248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B3381A-8134-5110-91B0-38B1649DF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9EC8-5634-4EAC-B45B-657EE95631E5}" type="datetimeFigureOut">
              <a:rPr lang="zh-CN" altLang="en-US" smtClean="0"/>
              <a:t>2023/2/13</a:t>
            </a:fld>
            <a:endParaRPr lang="zh-CN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1D130AA-5E22-B603-A7C7-DBCCA6EF5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3EB6AA-D669-1053-5158-CC79FF9EC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0D83-2B34-4EE7-A84A-0CC7315A45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479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678191-07B2-F2B5-143C-7FC365AB6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6" y="2853584"/>
            <a:ext cx="9764543" cy="9987545"/>
          </a:xfrm>
        </p:spPr>
        <p:txBody>
          <a:bodyPr anchor="b"/>
          <a:lstStyle>
            <a:lvl1pPr>
              <a:defRPr sz="7946"/>
            </a:lvl1pPr>
          </a:lstStyle>
          <a:p>
            <a:r>
              <a:rPr lang="ja-JP" altLang="en-US"/>
              <a:t>マスター タイトルの書式設定</a:t>
            </a:r>
            <a:endParaRPr lang="zh-CN" altLang="en-US"/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68578D5-F362-5832-C3F7-8B37770027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870909" y="6162952"/>
            <a:ext cx="15326827" cy="30418415"/>
          </a:xfrm>
        </p:spPr>
        <p:txBody>
          <a:bodyPr/>
          <a:lstStyle>
            <a:lvl1pPr marL="0" indent="0">
              <a:buNone/>
              <a:defRPr sz="7946"/>
            </a:lvl1pPr>
            <a:lvl2pPr marL="1135319" indent="0">
              <a:buNone/>
              <a:defRPr sz="6953"/>
            </a:lvl2pPr>
            <a:lvl3pPr marL="2270638" indent="0">
              <a:buNone/>
              <a:defRPr sz="5960"/>
            </a:lvl3pPr>
            <a:lvl4pPr marL="3405957" indent="0">
              <a:buNone/>
              <a:defRPr sz="4966"/>
            </a:lvl4pPr>
            <a:lvl5pPr marL="4541276" indent="0">
              <a:buNone/>
              <a:defRPr sz="4966"/>
            </a:lvl5pPr>
            <a:lvl6pPr marL="5676595" indent="0">
              <a:buNone/>
              <a:defRPr sz="4966"/>
            </a:lvl6pPr>
            <a:lvl7pPr marL="6811914" indent="0">
              <a:buNone/>
              <a:defRPr sz="4966"/>
            </a:lvl7pPr>
            <a:lvl8pPr marL="7947233" indent="0">
              <a:buNone/>
              <a:defRPr sz="4966"/>
            </a:lvl8pPr>
            <a:lvl9pPr marL="9082552" indent="0">
              <a:buNone/>
              <a:defRPr sz="4966"/>
            </a:lvl9pPr>
          </a:lstStyle>
          <a:p>
            <a:endParaRPr lang="zh-CN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8E02C0B-2C0F-9159-6EBE-65395AF771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366" y="12841129"/>
            <a:ext cx="9764543" cy="23789780"/>
          </a:xfrm>
        </p:spPr>
        <p:txBody>
          <a:bodyPr/>
          <a:lstStyle>
            <a:lvl1pPr marL="0" indent="0">
              <a:buNone/>
              <a:defRPr sz="3973"/>
            </a:lvl1pPr>
            <a:lvl2pPr marL="1135319" indent="0">
              <a:buNone/>
              <a:defRPr sz="3476"/>
            </a:lvl2pPr>
            <a:lvl3pPr marL="2270638" indent="0">
              <a:buNone/>
              <a:defRPr sz="2980"/>
            </a:lvl3pPr>
            <a:lvl4pPr marL="3405957" indent="0">
              <a:buNone/>
              <a:defRPr sz="2483"/>
            </a:lvl4pPr>
            <a:lvl5pPr marL="4541276" indent="0">
              <a:buNone/>
              <a:defRPr sz="2483"/>
            </a:lvl5pPr>
            <a:lvl6pPr marL="5676595" indent="0">
              <a:buNone/>
              <a:defRPr sz="2483"/>
            </a:lvl6pPr>
            <a:lvl7pPr marL="6811914" indent="0">
              <a:buNone/>
              <a:defRPr sz="2483"/>
            </a:lvl7pPr>
            <a:lvl8pPr marL="7947233" indent="0">
              <a:buNone/>
              <a:defRPr sz="2483"/>
            </a:lvl8pPr>
            <a:lvl9pPr marL="9082552" indent="0">
              <a:buNone/>
              <a:defRPr sz="248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7378C04-D94F-3AA6-5FF7-D129F39A7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9EC8-5634-4EAC-B45B-657EE95631E5}" type="datetimeFigureOut">
              <a:rPr lang="zh-CN" altLang="en-US" smtClean="0"/>
              <a:t>2023/2/13</a:t>
            </a:fld>
            <a:endParaRPr lang="zh-CN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ADC7F2D-48A8-D114-FE5F-D9155F4BD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D17283A-83F2-63D2-0739-0ADC7657F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0D83-2B34-4EE7-A84A-0CC7315A45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4573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6C1DAB1-860F-5FB2-96C7-B0DDC71E1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421" y="2278907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zh-CN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F7840F7-66EE-0524-1947-458F5A9A2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zh-CN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9FB36D-3B6A-3B50-7B85-6F31ADA59A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81421" y="39672750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99EC8-5634-4EAC-B45B-657EE95631E5}" type="datetimeFigureOut">
              <a:rPr lang="zh-CN" altLang="en-US" smtClean="0"/>
              <a:t>2023/2/13</a:t>
            </a:fld>
            <a:endParaRPr lang="zh-CN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E7EA08-AE96-9EC2-A687-4836F16F44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028665" y="39672750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1A24AE-3276-D955-7892-2DC5275A7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381869" y="39672750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40D83-2B34-4EE7-A84A-0CC7315A45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239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2270638" rtl="0" eaLnBrk="1" latinLnBrk="0" hangingPunct="1">
        <a:lnSpc>
          <a:spcPct val="90000"/>
        </a:lnSpc>
        <a:spcBef>
          <a:spcPct val="0"/>
        </a:spcBef>
        <a:buNone/>
        <a:defRPr sz="109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660" indent="-567660" algn="l" defTabSz="2270638" rtl="0" eaLnBrk="1" latinLnBrk="0" hangingPunct="1">
        <a:lnSpc>
          <a:spcPct val="90000"/>
        </a:lnSpc>
        <a:spcBef>
          <a:spcPts val="2483"/>
        </a:spcBef>
        <a:buFont typeface="Arial" panose="020B0604020202020204" pitchFamily="34" charset="0"/>
        <a:buChar char="•"/>
        <a:defRPr sz="6953" kern="1200">
          <a:solidFill>
            <a:schemeClr val="tx1"/>
          </a:solidFill>
          <a:latin typeface="+mn-lt"/>
          <a:ea typeface="+mn-ea"/>
          <a:cs typeface="+mn-cs"/>
        </a:defRPr>
      </a:lvl1pPr>
      <a:lvl2pPr marL="1702979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2838298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966" kern="1200">
          <a:solidFill>
            <a:schemeClr val="tx1"/>
          </a:solidFill>
          <a:latin typeface="+mn-lt"/>
          <a:ea typeface="+mn-ea"/>
          <a:cs typeface="+mn-cs"/>
        </a:defRPr>
      </a:lvl3pPr>
      <a:lvl4pPr marL="3973617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5108936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6244255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7379574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8514893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650212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1pPr>
      <a:lvl2pPr marL="1135319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2pPr>
      <a:lvl3pPr marL="2270638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3pPr>
      <a:lvl4pPr marL="3405957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4541276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5676595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6811914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7947233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082552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.png"/><Relationship Id="rId18" Type="http://schemas.openxmlformats.org/officeDocument/2006/relationships/image" Target="../media/image8.png"/><Relationship Id="rId26" Type="http://schemas.openxmlformats.org/officeDocument/2006/relationships/chart" Target="../charts/chart3.xml"/><Relationship Id="rId3" Type="http://schemas.openxmlformats.org/officeDocument/2006/relationships/tags" Target="../tags/tag3.xml"/><Relationship Id="rId21" Type="http://schemas.openxmlformats.org/officeDocument/2006/relationships/image" Target="../media/image11.png"/><Relationship Id="rId34" Type="http://schemas.openxmlformats.org/officeDocument/2006/relationships/chart" Target="../charts/chart11.xml"/><Relationship Id="rId7" Type="http://schemas.openxmlformats.org/officeDocument/2006/relationships/tags" Target="../tags/tag7.xml"/><Relationship Id="rId12" Type="http://schemas.openxmlformats.org/officeDocument/2006/relationships/image" Target="../media/image2.png"/><Relationship Id="rId17" Type="http://schemas.openxmlformats.org/officeDocument/2006/relationships/image" Target="../media/image7.png"/><Relationship Id="rId25" Type="http://schemas.openxmlformats.org/officeDocument/2006/relationships/chart" Target="../charts/chart2.xml"/><Relationship Id="rId33" Type="http://schemas.openxmlformats.org/officeDocument/2006/relationships/chart" Target="../charts/chart10.xml"/><Relationship Id="rId2" Type="http://schemas.openxmlformats.org/officeDocument/2006/relationships/tags" Target="../tags/tag2.xml"/><Relationship Id="rId16" Type="http://schemas.openxmlformats.org/officeDocument/2006/relationships/image" Target="../media/image6.png"/><Relationship Id="rId20" Type="http://schemas.openxmlformats.org/officeDocument/2006/relationships/image" Target="../media/image10.png"/><Relationship Id="rId29" Type="http://schemas.openxmlformats.org/officeDocument/2006/relationships/chart" Target="../charts/chart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1.png"/><Relationship Id="rId24" Type="http://schemas.openxmlformats.org/officeDocument/2006/relationships/chart" Target="../charts/chart1.xml"/><Relationship Id="rId32" Type="http://schemas.openxmlformats.org/officeDocument/2006/relationships/chart" Target="../charts/chart9.xml"/><Relationship Id="rId5" Type="http://schemas.openxmlformats.org/officeDocument/2006/relationships/tags" Target="../tags/tag5.xml"/><Relationship Id="rId15" Type="http://schemas.openxmlformats.org/officeDocument/2006/relationships/image" Target="../media/image5.png"/><Relationship Id="rId23" Type="http://schemas.openxmlformats.org/officeDocument/2006/relationships/image" Target="../media/image13.png"/><Relationship Id="rId28" Type="http://schemas.openxmlformats.org/officeDocument/2006/relationships/chart" Target="../charts/chart5.xml"/><Relationship Id="rId10" Type="http://schemas.openxmlformats.org/officeDocument/2006/relationships/slideLayout" Target="../slideLayouts/slideLayout1.xml"/><Relationship Id="rId19" Type="http://schemas.openxmlformats.org/officeDocument/2006/relationships/image" Target="../media/image9.png"/><Relationship Id="rId31" Type="http://schemas.openxmlformats.org/officeDocument/2006/relationships/chart" Target="../charts/chart8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4.png"/><Relationship Id="rId22" Type="http://schemas.openxmlformats.org/officeDocument/2006/relationships/image" Target="../media/image12.png"/><Relationship Id="rId27" Type="http://schemas.openxmlformats.org/officeDocument/2006/relationships/chart" Target="../charts/chart4.xml"/><Relationship Id="rId30" Type="http://schemas.openxmlformats.org/officeDocument/2006/relationships/chart" Target="../charts/chart7.xml"/><Relationship Id="rId8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693147DE-FA84-BEDE-1ABE-4CBD227C5C25}"/>
              </a:ext>
            </a:extLst>
          </p:cNvPr>
          <p:cNvSpPr/>
          <p:nvPr/>
        </p:nvSpPr>
        <p:spPr>
          <a:xfrm>
            <a:off x="958368" y="5306593"/>
            <a:ext cx="13811731" cy="12181418"/>
          </a:xfrm>
          <a:prstGeom prst="roundRect">
            <a:avLst>
              <a:gd name="adj" fmla="val 3961"/>
            </a:avLst>
          </a:prstGeom>
          <a:ln w="10160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zh-CN" sz="4000" dirty="0">
                <a:latin typeface="Arial" panose="020B0604020202020204" pitchFamily="34" charset="0"/>
                <a:cs typeface="Arial" panose="020B0604020202020204" pitchFamily="34" charset="0"/>
              </a:rPr>
              <a:t>Introduction: Tensor Renormalization Group</a:t>
            </a:r>
          </a:p>
          <a:p>
            <a:endParaRPr lang="en-US" altLang="zh-CN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Advantages of tensor renormalization group: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No sign problem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Easy to achieve a</a:t>
            </a:r>
            <a:r>
              <a:rPr lang="ja-JP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large scale </a:t>
            </a: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simulation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0827F399-D777-1A7A-8E82-99A289658B59}"/>
              </a:ext>
            </a:extLst>
          </p:cNvPr>
          <p:cNvSpPr/>
          <p:nvPr/>
        </p:nvSpPr>
        <p:spPr>
          <a:xfrm>
            <a:off x="2858010" y="489859"/>
            <a:ext cx="24559192" cy="2351313"/>
          </a:xfrm>
          <a:prstGeom prst="roundRect">
            <a:avLst/>
          </a:prstGeom>
          <a:ln w="10160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6000" b="1" dirty="0">
                <a:latin typeface="Arial" panose="020B0604020202020204" pitchFamily="34" charset="0"/>
                <a:cs typeface="Arial" panose="020B0604020202020204" pitchFamily="34" charset="0"/>
              </a:rPr>
              <a:t>Tensor renormalization group approach to (1+1)-dimensional SU(2) principal chiral model at finite density</a:t>
            </a:r>
          </a:p>
          <a:p>
            <a:pPr algn="ctr"/>
            <a:endParaRPr lang="zh-CN" altLang="en-US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891D2FFF-CC2A-616C-631F-F5C9843FFA5B}"/>
              </a:ext>
            </a:extLst>
          </p:cNvPr>
          <p:cNvSpPr/>
          <p:nvPr/>
        </p:nvSpPr>
        <p:spPr>
          <a:xfrm>
            <a:off x="5845357" y="3175650"/>
            <a:ext cx="18584498" cy="1653024"/>
          </a:xfrm>
          <a:prstGeom prst="roundRect">
            <a:avLst/>
          </a:prstGeom>
          <a:ln w="10160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XIAO LUO, Graduate School of Pure and Applied Sciences, University of Tsukuba</a:t>
            </a:r>
          </a:p>
          <a:p>
            <a:pPr algn="ctr"/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YOSHINOBU KURAMASHI, Center for Computational Sciences, University of Tsukuba</a:t>
            </a:r>
          </a:p>
          <a:p>
            <a:pPr algn="ctr"/>
            <a:endParaRPr lang="zh-CN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EC463FCD-4853-9404-AE5A-E5EFE8E46309}"/>
              </a:ext>
            </a:extLst>
          </p:cNvPr>
          <p:cNvGrpSpPr/>
          <p:nvPr/>
        </p:nvGrpSpPr>
        <p:grpSpPr>
          <a:xfrm>
            <a:off x="2144248" y="6304091"/>
            <a:ext cx="10286617" cy="3446946"/>
            <a:chOff x="1002384" y="1021638"/>
            <a:chExt cx="6652541" cy="2234420"/>
          </a:xfrm>
        </p:grpSpPr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9D5F5C03-EA64-0013-EEA7-0742376F57FC}"/>
                </a:ext>
              </a:extLst>
            </p:cNvPr>
            <p:cNvGrpSpPr/>
            <p:nvPr/>
          </p:nvGrpSpPr>
          <p:grpSpPr>
            <a:xfrm>
              <a:off x="1002384" y="1021638"/>
              <a:ext cx="6652541" cy="2234420"/>
              <a:chOff x="1002384" y="1032655"/>
              <a:chExt cx="6652541" cy="2234420"/>
            </a:xfrm>
          </p:grpSpPr>
          <p:pic>
            <p:nvPicPr>
              <p:cNvPr id="11" name="図 10" descr="グラフ&#10;&#10;中程度の精度で自動的に生成された説明">
                <a:extLst>
                  <a:ext uri="{FF2B5EF4-FFF2-40B4-BE49-F238E27FC236}">
                    <a16:creationId xmlns:a16="http://schemas.microsoft.com/office/drawing/2014/main" id="{91235A6B-0F1F-91AB-0F4B-7A7DE44AF5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9962" y="1615193"/>
                <a:ext cx="1553900" cy="1573446"/>
              </a:xfrm>
              <a:prstGeom prst="rect">
                <a:avLst/>
              </a:prstGeom>
            </p:spPr>
          </p:pic>
          <p:sp>
            <p:nvSpPr>
              <p:cNvPr id="12" name="楕円 11">
                <a:extLst>
                  <a:ext uri="{FF2B5EF4-FFF2-40B4-BE49-F238E27FC236}">
                    <a16:creationId xmlns:a16="http://schemas.microsoft.com/office/drawing/2014/main" id="{B78F0970-0D4E-5CD1-C21B-D2A363B1BC12}"/>
                  </a:ext>
                </a:extLst>
              </p:cNvPr>
              <p:cNvSpPr/>
              <p:nvPr/>
            </p:nvSpPr>
            <p:spPr>
              <a:xfrm>
                <a:off x="3832134" y="1937943"/>
                <a:ext cx="936481" cy="911873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13" name="直線コネクタ 12">
                <a:extLst>
                  <a:ext uri="{FF2B5EF4-FFF2-40B4-BE49-F238E27FC236}">
                    <a16:creationId xmlns:a16="http://schemas.microsoft.com/office/drawing/2014/main" id="{3D46229B-C0D9-4C37-B559-1ACD92DAB8B1}"/>
                  </a:ext>
                </a:extLst>
              </p:cNvPr>
              <p:cNvCxnSpPr/>
              <p:nvPr/>
            </p:nvCxnSpPr>
            <p:spPr>
              <a:xfrm>
                <a:off x="4300375" y="2634241"/>
                <a:ext cx="0" cy="59961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>
                <a:extLst>
                  <a:ext uri="{FF2B5EF4-FFF2-40B4-BE49-F238E27FC236}">
                    <a16:creationId xmlns:a16="http://schemas.microsoft.com/office/drawing/2014/main" id="{00BC82E7-8783-2CDC-D609-4737CF295F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10479" y="2403774"/>
                <a:ext cx="64321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>
                <a:extLst>
                  <a:ext uri="{FF2B5EF4-FFF2-40B4-BE49-F238E27FC236}">
                    <a16:creationId xmlns:a16="http://schemas.microsoft.com/office/drawing/2014/main" id="{B2BDFD07-3463-E6E6-E83F-F4418713DC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47129" y="2401916"/>
                <a:ext cx="64321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矢印コネクタ 15">
                <a:extLst>
                  <a:ext uri="{FF2B5EF4-FFF2-40B4-BE49-F238E27FC236}">
                    <a16:creationId xmlns:a16="http://schemas.microsoft.com/office/drawing/2014/main" id="{BB536936-5A6C-BDDC-356E-3B4E9FFBCB16}"/>
                  </a:ext>
                </a:extLst>
              </p:cNvPr>
              <p:cNvCxnSpPr/>
              <p:nvPr/>
            </p:nvCxnSpPr>
            <p:spPr>
              <a:xfrm>
                <a:off x="2748516" y="2401916"/>
                <a:ext cx="434975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矢印コネクタ 16">
                <a:extLst>
                  <a:ext uri="{FF2B5EF4-FFF2-40B4-BE49-F238E27FC236}">
                    <a16:creationId xmlns:a16="http://schemas.microsoft.com/office/drawing/2014/main" id="{BA8E4FA1-249D-23A3-29D3-29259132B1F6}"/>
                  </a:ext>
                </a:extLst>
              </p:cNvPr>
              <p:cNvCxnSpPr/>
              <p:nvPr/>
            </p:nvCxnSpPr>
            <p:spPr>
              <a:xfrm>
                <a:off x="5319527" y="2401916"/>
                <a:ext cx="434975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FFF7FF29-EADA-6133-0FA3-AA7B06EC7E58}"/>
                  </a:ext>
                </a:extLst>
              </p:cNvPr>
              <p:cNvSpPr txBox="1"/>
              <p:nvPr/>
            </p:nvSpPr>
            <p:spPr>
              <a:xfrm>
                <a:off x="3210325" y="1037153"/>
                <a:ext cx="2207125" cy="538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SVD, EVD, or character expansion…</a:t>
                </a:r>
                <a:endParaRPr lang="zh-CN" alt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9" name="直線コネクタ 18">
                <a:extLst>
                  <a:ext uri="{FF2B5EF4-FFF2-40B4-BE49-F238E27FC236}">
                    <a16:creationId xmlns:a16="http://schemas.microsoft.com/office/drawing/2014/main" id="{48F1B83E-9E81-FEDA-87D2-8EB862D7CD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13450" y="2401916"/>
                <a:ext cx="164147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027D5F08-DDAC-7D01-E257-1883E583DFC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26250" y="1651000"/>
                <a:ext cx="0" cy="161607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楕円 20">
                <a:extLst>
                  <a:ext uri="{FF2B5EF4-FFF2-40B4-BE49-F238E27FC236}">
                    <a16:creationId xmlns:a16="http://schemas.microsoft.com/office/drawing/2014/main" id="{AE7543E4-7597-B41C-835E-C2CF8D4799F2}"/>
                  </a:ext>
                </a:extLst>
              </p:cNvPr>
              <p:cNvSpPr/>
              <p:nvPr/>
            </p:nvSpPr>
            <p:spPr>
              <a:xfrm>
                <a:off x="6767697" y="2346325"/>
                <a:ext cx="115700" cy="1157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6416987-A67D-CF4E-C445-E0C9B0A85780}"/>
                  </a:ext>
                </a:extLst>
              </p:cNvPr>
              <p:cNvSpPr txBox="1"/>
              <p:nvPr/>
            </p:nvSpPr>
            <p:spPr>
              <a:xfrm>
                <a:off x="1002384" y="1035223"/>
                <a:ext cx="1740395" cy="2992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Field on the lattice</a:t>
                </a:r>
                <a:endParaRPr lang="zh-CN" alt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F487871D-0ED3-6485-0DD7-0EC9408390F1}"/>
                  </a:ext>
                </a:extLst>
              </p:cNvPr>
              <p:cNvSpPr txBox="1"/>
              <p:nvPr/>
            </p:nvSpPr>
            <p:spPr>
              <a:xfrm>
                <a:off x="6347215" y="1032655"/>
                <a:ext cx="973946" cy="339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Tensor</a:t>
                </a:r>
                <a:endParaRPr lang="zh-CN" alt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A45EE596-67E2-B9BB-C389-DD07E8A89EAE}"/>
                </a:ext>
              </a:extLst>
            </p:cNvPr>
            <p:cNvCxnSpPr/>
            <p:nvPr/>
          </p:nvCxnSpPr>
          <p:spPr>
            <a:xfrm>
              <a:off x="4309283" y="1559886"/>
              <a:ext cx="0" cy="59961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EF2A8A6F-06B2-441B-CECA-F7DC9BD726A2}"/>
              </a:ext>
            </a:extLst>
          </p:cNvPr>
          <p:cNvGrpSpPr/>
          <p:nvPr/>
        </p:nvGrpSpPr>
        <p:grpSpPr>
          <a:xfrm>
            <a:off x="2018963" y="10773941"/>
            <a:ext cx="10477278" cy="2916535"/>
            <a:chOff x="1001210" y="1786463"/>
            <a:chExt cx="6910086" cy="1757170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FA397930-CEED-1CEC-8A53-C2D4B1190A54}"/>
                </a:ext>
              </a:extLst>
            </p:cNvPr>
            <p:cNvGrpSpPr/>
            <p:nvPr/>
          </p:nvGrpSpPr>
          <p:grpSpPr>
            <a:xfrm>
              <a:off x="1001210" y="1786463"/>
              <a:ext cx="6910086" cy="1638121"/>
              <a:chOff x="1001210" y="2137967"/>
              <a:chExt cx="6910086" cy="1638121"/>
            </a:xfrm>
          </p:grpSpPr>
          <p:pic>
            <p:nvPicPr>
              <p:cNvPr id="27" name="図 26">
                <a:extLst>
                  <a:ext uri="{FF2B5EF4-FFF2-40B4-BE49-F238E27FC236}">
                    <a16:creationId xmlns:a16="http://schemas.microsoft.com/office/drawing/2014/main" id="{CB3B8E2A-CFF4-D48D-5B7C-0667C65057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001210" y="2137967"/>
                <a:ext cx="1651404" cy="1638121"/>
              </a:xfrm>
              <a:prstGeom prst="rect">
                <a:avLst/>
              </a:prstGeom>
            </p:spPr>
          </p:pic>
          <p:pic>
            <p:nvPicPr>
              <p:cNvPr id="28" name="図 27">
                <a:extLst>
                  <a:ext uri="{FF2B5EF4-FFF2-40B4-BE49-F238E27FC236}">
                    <a16:creationId xmlns:a16="http://schemas.microsoft.com/office/drawing/2014/main" id="{91A952E3-4067-0737-1802-090CD3BBC1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261621" y="2210865"/>
                <a:ext cx="2069915" cy="1514198"/>
              </a:xfrm>
              <a:prstGeom prst="rect">
                <a:avLst/>
              </a:prstGeom>
            </p:spPr>
          </p:pic>
          <p:pic>
            <p:nvPicPr>
              <p:cNvPr id="29" name="図 28">
                <a:extLst>
                  <a:ext uri="{FF2B5EF4-FFF2-40B4-BE49-F238E27FC236}">
                    <a16:creationId xmlns:a16="http://schemas.microsoft.com/office/drawing/2014/main" id="{C49CB656-385C-E91D-CB21-2892898831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776727" y="2348260"/>
                <a:ext cx="2134569" cy="1217534"/>
              </a:xfrm>
              <a:prstGeom prst="rect">
                <a:avLst/>
              </a:prstGeom>
            </p:spPr>
          </p:pic>
          <p:cxnSp>
            <p:nvCxnSpPr>
              <p:cNvPr id="30" name="直線矢印コネクタ 29">
                <a:extLst>
                  <a:ext uri="{FF2B5EF4-FFF2-40B4-BE49-F238E27FC236}">
                    <a16:creationId xmlns:a16="http://schemas.microsoft.com/office/drawing/2014/main" id="{C20E9DA7-4610-618F-4F30-79D0F96B0341}"/>
                  </a:ext>
                </a:extLst>
              </p:cNvPr>
              <p:cNvCxnSpPr/>
              <p:nvPr/>
            </p:nvCxnSpPr>
            <p:spPr>
              <a:xfrm>
                <a:off x="2748516" y="2967964"/>
                <a:ext cx="457200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直線矢印コネクタ 30">
                <a:extLst>
                  <a:ext uri="{FF2B5EF4-FFF2-40B4-BE49-F238E27FC236}">
                    <a16:creationId xmlns:a16="http://schemas.microsoft.com/office/drawing/2014/main" id="{E6AFADC8-9BBC-0CCD-7712-69F9F6550ACE}"/>
                  </a:ext>
                </a:extLst>
              </p:cNvPr>
              <p:cNvCxnSpPr/>
              <p:nvPr/>
            </p:nvCxnSpPr>
            <p:spPr>
              <a:xfrm>
                <a:off x="5319527" y="2967964"/>
                <a:ext cx="457200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2FCD9FCF-3CA1-45F4-5CA7-E8090919B7B4}"/>
                </a:ext>
              </a:extLst>
            </p:cNvPr>
            <p:cNvSpPr txBox="1"/>
            <p:nvPr/>
          </p:nvSpPr>
          <p:spPr>
            <a:xfrm>
              <a:off x="3353359" y="3358202"/>
              <a:ext cx="1966168" cy="185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/>
                <a:t>Z. Y. </a:t>
              </a:r>
              <a:r>
                <a:rPr lang="en-US" altLang="zh-CN" sz="1400" dirty="0" err="1"/>
                <a:t>Xie</a:t>
              </a:r>
              <a:r>
                <a:rPr lang="en-US" altLang="zh-CN" sz="1400" dirty="0"/>
                <a:t> et al. PRB86(2012)045139 </a:t>
              </a:r>
              <a:endParaRPr lang="zh-CN" altLang="en-US" sz="1400" dirty="0"/>
            </a:p>
          </p:txBody>
        </p:sp>
      </p:grp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323BD79-AEA1-3995-070C-3ADB37E1D232}"/>
              </a:ext>
            </a:extLst>
          </p:cNvPr>
          <p:cNvSpPr txBox="1"/>
          <p:nvPr/>
        </p:nvSpPr>
        <p:spPr>
          <a:xfrm>
            <a:off x="1904062" y="10251392"/>
            <a:ext cx="3030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Tensor on the lattice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4B4FC14-A191-21DF-B541-2E6DA2095637}"/>
              </a:ext>
            </a:extLst>
          </p:cNvPr>
          <p:cNvSpPr txBox="1"/>
          <p:nvPr/>
        </p:nvSpPr>
        <p:spPr>
          <a:xfrm>
            <a:off x="6137538" y="10251392"/>
            <a:ext cx="2212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Contraction</a:t>
            </a:r>
            <a:endParaRPr lang="zh-CN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F3A37F8-436A-31A2-5B65-C1A1247EA1E1}"/>
              </a:ext>
            </a:extLst>
          </p:cNvPr>
          <p:cNvSpPr txBox="1"/>
          <p:nvPr/>
        </p:nvSpPr>
        <p:spPr>
          <a:xfrm>
            <a:off x="9952685" y="10251392"/>
            <a:ext cx="2212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New tensor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矢印: 右 35">
            <a:extLst>
              <a:ext uri="{FF2B5EF4-FFF2-40B4-BE49-F238E27FC236}">
                <a16:creationId xmlns:a16="http://schemas.microsoft.com/office/drawing/2014/main" id="{E2F545CD-C96C-76E5-F748-1B34BDE024C9}"/>
              </a:ext>
            </a:extLst>
          </p:cNvPr>
          <p:cNvSpPr/>
          <p:nvPr/>
        </p:nvSpPr>
        <p:spPr>
          <a:xfrm>
            <a:off x="2653871" y="14187486"/>
            <a:ext cx="835936" cy="774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182E409-267E-B7F1-8AD8-11A79A95D456}"/>
              </a:ext>
            </a:extLst>
          </p:cNvPr>
          <p:cNvSpPr txBox="1"/>
          <p:nvPr/>
        </p:nvSpPr>
        <p:spPr>
          <a:xfrm>
            <a:off x="3680063" y="14140109"/>
            <a:ext cx="71275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Tensor renormalization group is a strategy for evaluating partition function 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8E96DD0E-BC5F-DE9E-4F7C-BB988E20D706}"/>
              </a:ext>
            </a:extLst>
          </p:cNvPr>
          <p:cNvSpPr/>
          <p:nvPr/>
        </p:nvSpPr>
        <p:spPr>
          <a:xfrm>
            <a:off x="958369" y="17857605"/>
            <a:ext cx="13811730" cy="24456299"/>
          </a:xfrm>
          <a:prstGeom prst="roundRect">
            <a:avLst>
              <a:gd name="adj" fmla="val 3961"/>
            </a:avLst>
          </a:prstGeom>
          <a:ln w="10160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zh-CN" sz="4000" dirty="0">
                <a:latin typeface="Arial" panose="020B0604020202020204" pitchFamily="34" charset="0"/>
                <a:cs typeface="Arial" panose="020B0604020202020204" pitchFamily="34" charset="0"/>
              </a:rPr>
              <a:t>How to construct the tensor representation of (1+1)-dimensional SU(2) principal chiral model</a:t>
            </a:r>
          </a:p>
          <a:p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SU(2) principal chiral model on the lattice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CN" sz="3200">
                <a:latin typeface="Arial" panose="020B0604020202020204" pitchFamily="34" charset="0"/>
                <a:cs typeface="Arial" panose="020B0604020202020204" pitchFamily="34" charset="0"/>
              </a:rPr>
              <a:t>Rewrite </a:t>
            </a: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the action with O(4) representation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Partition function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Discretize the partition function with Gauss Legendre quadrature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 Perform the singular value decomposition (SVD) on 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Tensor network representation of the SU(2) principal chiral model on the (1+1)-dimensional lattice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図 51" descr="\documentclass{article}&#10;\usepackage{amsmath}&#10;\pagestyle{empty}&#10;\begin{document}&#10;&#10;\begin{align*}&#10;S=&amp;-\beta N \sum_{n\in\Lambda_{1+1},\nu} \left\{{\operatorname{Tr}}\left[ e^{\delta_{\nu,2}\sigma_3\frac{\mu_1+\mu_2}{2}}U(n)e^{\delta_{\nu,2}\sigma_3\frac{\mu_1-\mu_2}{2}}U^\dagger(n+\hat{\nu})\right]\right.\\&#10;&amp;\left.+{\operatorname{Tr}}\left[ e^{-\delta_{\nu,2}\sigma_3\frac{\mu_1-\mu_2}{2}}U^\dagger (n)e^{-\delta_{\nu,2}\sigma_3\frac{\mu_1+\mu_2}{2}}U(n+\hat{\nu})\right]\right\},&#10;\end{align*}&#10;&#10;\end{document}" title="IguanaTex Bitmap Display">
            <a:extLst>
              <a:ext uri="{FF2B5EF4-FFF2-40B4-BE49-F238E27FC236}">
                <a16:creationId xmlns:a16="http://schemas.microsoft.com/office/drawing/2014/main" id="{729A51DE-7F7F-EE28-D14A-A922BC832E76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263" y="20584817"/>
            <a:ext cx="11173788" cy="1952914"/>
          </a:xfrm>
          <a:prstGeom prst="rect">
            <a:avLst/>
          </a:prstGeom>
        </p:spPr>
      </p:pic>
      <p:pic>
        <p:nvPicPr>
          <p:cNvPr id="59" name="図 58" descr="\documentclass{article}&#10;\usepackage{amsmath}&#10;\pagestyle{empty}&#10;\begin{document}&#10;&#10;\begin{align*}&#10;S &amp;= -2\beta N^2 \sum_{n,\nu} \vec{s}^\dagger(n) D(\mu_1,\mu_2,\nu) \vec{s}(n+\hat{\nu})&#10;\end{align*}&#10;&#10;\end{document}" title="IguanaTex Bitmap Display">
            <a:extLst>
              <a:ext uri="{FF2B5EF4-FFF2-40B4-BE49-F238E27FC236}">
                <a16:creationId xmlns:a16="http://schemas.microsoft.com/office/drawing/2014/main" id="{992CCBDD-6EF3-D7F2-97A2-614B4B4AAF01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263" y="23492781"/>
            <a:ext cx="7270400" cy="906971"/>
          </a:xfrm>
          <a:prstGeom prst="rect">
            <a:avLst/>
          </a:prstGeom>
        </p:spPr>
      </p:pic>
      <p:pic>
        <p:nvPicPr>
          <p:cNvPr id="63" name="図 62" descr="\documentclass{article}&#10;\usepackage{amsmath}&#10;\pagestyle{empty}&#10;\begin{document}&#10;&#10;\begin{equation}&#10;\vec{s}^\dagger(n)=\left( \cos\psi_n, \sin\psi_n \cos\theta_n, \sin\psi_n \sin\theta_n \cos\phi_n, \sin\psi_n \sin\theta_n \sin\phi_n\right) \nonumber&#10;\end{equation}&#10;&#10;\end{document}" title="IguanaTex Bitmap Display">
            <a:extLst>
              <a:ext uri="{FF2B5EF4-FFF2-40B4-BE49-F238E27FC236}">
                <a16:creationId xmlns:a16="http://schemas.microsoft.com/office/drawing/2014/main" id="{66815496-7E88-589E-B189-52333CA6B87F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941" y="27205199"/>
            <a:ext cx="11890591" cy="470552"/>
          </a:xfrm>
          <a:prstGeom prst="rect">
            <a:avLst/>
          </a:prstGeom>
        </p:spPr>
      </p:pic>
      <p:pic>
        <p:nvPicPr>
          <p:cNvPr id="61" name="図 60" descr="\documentclass{article}&#10;\usepackage{amsmath}&#10;\pagestyle{empty}&#10;\begin{document}&#10;&#10;\begin{equation}&#10;D = \left(\begin{array}{cccc}&#10;\cosh(\mu_1\delta_\nu) &amp; 0 &amp; 0 &amp; -i\sinh(\mu_1\delta_\nu)\\&#10;0 &amp; cosh(\mu_2\delta_\nu) &amp; i\sinh(\mu_2\delta_\nu) &amp; 0\\&#10;0 &amp; -i\sinh(\mu_2\delta_\nu) &amp; \cosh(\mu_2\delta_\nu) &amp; 0\\&#10;i\sinh(\mu_1\delta_\nu) &amp; 0 &amp; 0 &amp; \cosh(\mu_1\delta_\nu)&#10;\end{array}\right) \nonumber&#10;\end{equation}&#10;&#10;&#10;\end{document}" title="IguanaTex Bitmap Display">
            <a:extLst>
              <a:ext uri="{FF2B5EF4-FFF2-40B4-BE49-F238E27FC236}">
                <a16:creationId xmlns:a16="http://schemas.microsoft.com/office/drawing/2014/main" id="{DB10D4C3-2ED8-0B87-ABFC-14EE407E9676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941" y="24722840"/>
            <a:ext cx="11910096" cy="1943162"/>
          </a:xfrm>
          <a:prstGeom prst="rect">
            <a:avLst/>
          </a:prstGeom>
        </p:spPr>
      </p:pic>
      <p:pic>
        <p:nvPicPr>
          <p:cNvPr id="72" name="図 71" descr="\documentclass{article}&#10;\usepackage{amsmath}&#10;\pagestyle{empty}&#10;\begin{document}&#10;&#10;\begin{align*}&#10;&amp;Z = \int \mathcal{D}\Omega \prod_{n,\nu}\exp\left\{ 2\beta N^2 \vec{s}^\dagger(n) D(\mu_1,\mu_2,\nu) \vec{s}(n+\hat{\nu}) \right\}  \\&#10;&amp;\mathcal{D}\Omega = \prod_{p=1}^{V} \frac{1}{2\pi^2} \sin^2\psi_p \sin\theta_p d\psi_p d\theta_p d\phi_p &#10;\end{align*}&#10;&#10;&#10;\end{document}" title="IguanaTex Bitmap Display">
            <a:extLst>
              <a:ext uri="{FF2B5EF4-FFF2-40B4-BE49-F238E27FC236}">
                <a16:creationId xmlns:a16="http://schemas.microsoft.com/office/drawing/2014/main" id="{8917F9D0-361E-4695-B4DF-E1FB0EFF922D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062" y="28851111"/>
            <a:ext cx="9176989" cy="2542934"/>
          </a:xfrm>
          <a:prstGeom prst="rect">
            <a:avLst/>
          </a:prstGeom>
        </p:spPr>
      </p:pic>
      <p:pic>
        <p:nvPicPr>
          <p:cNvPr id="105" name="図 104" descr="\documentclass{article}&#10;\usepackage{amsmath}&#10;\pagestyle{empty}&#10;\begin{document}&#10;&#10;\begin{align*}&#10;Z = \sum_{ \{\Omega_1\},\cdots,\{\Omega_V\}} \left( \prod_{n=1}^{V} \frac{\pi}{8}  \sin^2(\psi(\alpha_{a_n})) \sin(\theta(\beta_{b_n})) w_{a_n} w_{b_n} w_{c_n} \right)  \prod_{\nu} M_{\Omega_n,\Omega_{n+\hat{\nu}}}&#10;\end{align*}&#10;&#10;&#10;\end{document}" title="IguanaTex Bitmap Display">
            <a:extLst>
              <a:ext uri="{FF2B5EF4-FFF2-40B4-BE49-F238E27FC236}">
                <a16:creationId xmlns:a16="http://schemas.microsoft.com/office/drawing/2014/main" id="{533DFB2C-A86F-46C8-0EF0-0A5E6F2772DF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778" y="32594134"/>
            <a:ext cx="13216915" cy="1282438"/>
          </a:xfrm>
          <a:prstGeom prst="rect">
            <a:avLst/>
          </a:prstGeom>
        </p:spPr>
      </p:pic>
      <p:pic>
        <p:nvPicPr>
          <p:cNvPr id="111" name="図 110" descr="\documentclass{article}&#10;\usepackage{amsmath}&#10;\pagestyle{empty}&#10;\begin{document}&#10;&#10;\begin{equation*}&#10;\Omega_n=(\psi(\alpha_{a_n}),\theta(\beta_{b_n}),\phi(\gamma_{c_n}))\equiv (a_n,b_n,c_n)&#10;\end{equation*}&#10;&#10;\end{document}" title="IguanaTex Bitmap Display">
            <a:extLst>
              <a:ext uri="{FF2B5EF4-FFF2-40B4-BE49-F238E27FC236}">
                <a16:creationId xmlns:a16="http://schemas.microsoft.com/office/drawing/2014/main" id="{DE730E14-6CBF-D260-7DF0-F0A2C8B4287E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263" y="34133173"/>
            <a:ext cx="7587353" cy="407162"/>
          </a:xfrm>
          <a:prstGeom prst="rect">
            <a:avLst/>
          </a:prstGeom>
        </p:spPr>
      </p:pic>
      <p:pic>
        <p:nvPicPr>
          <p:cNvPr id="92" name="図 91" descr="\documentclass{article}&#10;\usepackage{amsmath}&#10;\pagestyle{empty}&#10;\begin{document}&#10;&#10;\begin{align*}&#10;&amp; M_{a_n,b_n,c_n,a_{n+\hat{\nu}}, b_{n+\hat{\nu}}, c_{n+\hat{\nu}}} \\&#10;\simeq&amp; \sum_{i_n=1}^{D_\text{cut}} U_{a_n,b_n,c_n, i_n} (\nu) \sigma_{i_n}(\nu) V^\dagger_{i_n,a_{n+\hat{\nu}}, b_{n+\hat{\nu}}, c_{n+\hat{\nu}}} (\nu)&#10;\end{align*}&#10;&#10;&#10;\end{document}" title="IguanaTex Bitmap Display">
            <a:extLst>
              <a:ext uri="{FF2B5EF4-FFF2-40B4-BE49-F238E27FC236}">
                <a16:creationId xmlns:a16="http://schemas.microsoft.com/office/drawing/2014/main" id="{62B090DE-71AF-B4CD-EB86-BAE445EC3AF5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263" y="35669339"/>
            <a:ext cx="8265143" cy="1848077"/>
          </a:xfrm>
          <a:prstGeom prst="rect">
            <a:avLst/>
          </a:prstGeom>
        </p:spPr>
      </p:pic>
      <p:pic>
        <p:nvPicPr>
          <p:cNvPr id="34" name="図 33" descr="\documentclass{article}&#10;\usepackage{amsmath}&#10;\pagestyle{empty}&#10;\begin{document}&#10;&#10;&#10;\begin{align*}&#10;T_{i_n, j_n, k_n, l_n} &amp;= \frac{\pi}{8} \sqrt{\sigma_{i_n}(1) \sigma_{j_n}(1) \sigma_{k_n}(2) \sigma_{l_n}(2) } \\&#10;&amp;\quad \times \sum_{a_n, b_n, c_n} w_{a_n} w_{b_n} w_{c_n} \sin^2 \psi_{a_n} \sin \theta_{b_n} \\&#10;&amp;\quad \times V^\dagger_{i_n,a_n,b_n,c_n} (1) U_{a_n,b_n,c_n, j_n} (1) U_{a_n,b_n,c_n, k_n} (2) V^\dagger_{l_n,a_n,b_n,c_n} (2)&#10;\end{align*} &#10;&#10;\end{document}" title="IguanaTex Bitmap Display">
            <a:extLst>
              <a:ext uri="{FF2B5EF4-FFF2-40B4-BE49-F238E27FC236}">
                <a16:creationId xmlns:a16="http://schemas.microsoft.com/office/drawing/2014/main" id="{9F85210B-628D-7223-3E4C-B4B446C15834}"/>
              </a:ext>
            </a:extLst>
          </p:cNvPr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263" y="39136281"/>
            <a:ext cx="12590323" cy="2674591"/>
          </a:xfrm>
          <a:prstGeom prst="rect">
            <a:avLst/>
          </a:prstGeom>
        </p:spPr>
      </p:pic>
      <p:sp>
        <p:nvSpPr>
          <p:cNvPr id="103" name="四角形: 角を丸くする 102">
            <a:extLst>
              <a:ext uri="{FF2B5EF4-FFF2-40B4-BE49-F238E27FC236}">
                <a16:creationId xmlns:a16="http://schemas.microsoft.com/office/drawing/2014/main" id="{93DDCF79-C1F1-70CE-1A62-28207A2B10ED}"/>
              </a:ext>
            </a:extLst>
          </p:cNvPr>
          <p:cNvSpPr/>
          <p:nvPr/>
        </p:nvSpPr>
        <p:spPr>
          <a:xfrm>
            <a:off x="15936367" y="5306593"/>
            <a:ext cx="13380477" cy="37007311"/>
          </a:xfrm>
          <a:prstGeom prst="roundRect">
            <a:avLst>
              <a:gd name="adj" fmla="val 3961"/>
            </a:avLst>
          </a:prstGeom>
          <a:ln w="10160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zh-CN" sz="4000" dirty="0">
                <a:latin typeface="Arial" panose="020B0604020202020204" pitchFamily="34" charset="0"/>
                <a:cs typeface="Arial" panose="020B0604020202020204" pitchFamily="34" charset="0"/>
              </a:rPr>
              <a:t>Numerical results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β dependence of internal energy at µ=0 on a lattice with V=1024</a:t>
            </a:r>
            <a:r>
              <a:rPr lang="en-US" altLang="zh-CN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 , with </a:t>
            </a:r>
            <a:r>
              <a:rPr lang="en-US" altLang="zh-CN" sz="320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cut</a:t>
            </a: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=50, K=26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µ dependence of ⟨n⟩ at β=0.125 and 1.0 on a lattice with V = 1024</a:t>
            </a:r>
            <a:r>
              <a:rPr lang="en-US" altLang="zh-CN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 , with </a:t>
            </a:r>
            <a:r>
              <a:rPr lang="en-US" altLang="zh-CN" sz="320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cut</a:t>
            </a: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=32, K=26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µ</a:t>
            </a:r>
            <a:r>
              <a:rPr lang="en-US" altLang="zh-CN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 dependence of ⟨n</a:t>
            </a:r>
            <a:r>
              <a:rPr lang="en-US" altLang="zh-CN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⟩ at β=0.125 and 1.0 on a lattice with V = 1024</a:t>
            </a:r>
            <a:r>
              <a:rPr lang="en-US" altLang="zh-CN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 , with </a:t>
            </a:r>
            <a:r>
              <a:rPr lang="en-US" altLang="zh-CN" sz="320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cut</a:t>
            </a: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=32, K=26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µ</a:t>
            </a:r>
            <a:r>
              <a:rPr lang="en-US" altLang="zh-CN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 dependence of ⟨n</a:t>
            </a:r>
            <a:r>
              <a:rPr lang="en-US" altLang="zh-CN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⟩ at β=0.125 and 1.0 on a lattice with V = 1024</a:t>
            </a:r>
            <a:r>
              <a:rPr lang="en-US" altLang="zh-CN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 , with </a:t>
            </a:r>
            <a:r>
              <a:rPr lang="en-US" altLang="zh-CN" sz="320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cut</a:t>
            </a: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=32, K=26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(1+1)-dimensional O(3) non-linear sigma model </a:t>
            </a:r>
            <a:b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The O(3)</a:t>
            </a: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results consist with Phys.Rev.D94,114503</a:t>
            </a: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2" name="グラフ 111">
            <a:extLst>
              <a:ext uri="{FF2B5EF4-FFF2-40B4-BE49-F238E27FC236}">
                <a16:creationId xmlns:a16="http://schemas.microsoft.com/office/drawing/2014/main" id="{062D0A63-4DDA-64AE-BC0B-E3CA4F8F30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5436332"/>
              </p:ext>
            </p:extLst>
          </p:nvPr>
        </p:nvGraphicFramePr>
        <p:xfrm>
          <a:off x="18675780" y="7188993"/>
          <a:ext cx="7675178" cy="4056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4"/>
          </a:graphicData>
        </a:graphic>
      </p:graphicFrame>
      <p:grpSp>
        <p:nvGrpSpPr>
          <p:cNvPr id="117" name="グループ化 116">
            <a:extLst>
              <a:ext uri="{FF2B5EF4-FFF2-40B4-BE49-F238E27FC236}">
                <a16:creationId xmlns:a16="http://schemas.microsoft.com/office/drawing/2014/main" id="{2192B10F-91AF-E795-2370-BC9CC87BE7C9}"/>
              </a:ext>
            </a:extLst>
          </p:cNvPr>
          <p:cNvGrpSpPr/>
          <p:nvPr/>
        </p:nvGrpSpPr>
        <p:grpSpPr>
          <a:xfrm>
            <a:off x="16577355" y="11403075"/>
            <a:ext cx="12243445" cy="5644170"/>
            <a:chOff x="16651706" y="12365600"/>
            <a:chExt cx="12243445" cy="5644170"/>
          </a:xfrm>
        </p:grpSpPr>
        <p:graphicFrame>
          <p:nvGraphicFramePr>
            <p:cNvPr id="113" name="グラフ 112">
              <a:extLst>
                <a:ext uri="{FF2B5EF4-FFF2-40B4-BE49-F238E27FC236}">
                  <a16:creationId xmlns:a16="http://schemas.microsoft.com/office/drawing/2014/main" id="{E0FD5BF2-7F4C-430D-B7A4-096E499CC0E4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51997294"/>
                </p:ext>
              </p:extLst>
            </p:nvPr>
          </p:nvGraphicFramePr>
          <p:xfrm>
            <a:off x="16651706" y="13953480"/>
            <a:ext cx="5616563" cy="40562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5"/>
            </a:graphicData>
          </a:graphic>
        </p:graphicFrame>
        <p:graphicFrame>
          <p:nvGraphicFramePr>
            <p:cNvPr id="114" name="グラフ 113">
              <a:extLst>
                <a:ext uri="{FF2B5EF4-FFF2-40B4-BE49-F238E27FC236}">
                  <a16:creationId xmlns:a16="http://schemas.microsoft.com/office/drawing/2014/main" id="{FD555FAA-8CD4-4AB2-B0A8-23DB97BA4AC8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85725293"/>
                </p:ext>
              </p:extLst>
            </p:nvPr>
          </p:nvGraphicFramePr>
          <p:xfrm>
            <a:off x="23278588" y="13953480"/>
            <a:ext cx="5616563" cy="40562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6"/>
            </a:graphicData>
          </a:graphic>
        </p:graphicFrame>
        <p:sp>
          <p:nvSpPr>
            <p:cNvPr id="115" name="テキスト ボックス 114">
              <a:extLst>
                <a:ext uri="{FF2B5EF4-FFF2-40B4-BE49-F238E27FC236}">
                  <a16:creationId xmlns:a16="http://schemas.microsoft.com/office/drawing/2014/main" id="{116C673A-A3C9-BF8C-90D9-7AAFC9ADAD58}"/>
                </a:ext>
              </a:extLst>
            </p:cNvPr>
            <p:cNvSpPr txBox="1"/>
            <p:nvPr/>
          </p:nvSpPr>
          <p:spPr>
            <a:xfrm>
              <a:off x="16651706" y="12365600"/>
              <a:ext cx="5349080" cy="1846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 err="1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3200" baseline="-25000" dirty="0" err="1">
                  <a:latin typeface="Arial" panose="020B0604020202020204" pitchFamily="34" charset="0"/>
                  <a:cs typeface="Arial" panose="020B0604020202020204" pitchFamily="34" charset="0"/>
                </a:rPr>
                <a:t>cut</a:t>
              </a:r>
              <a:r>
                <a:rPr lang="en-US" altLang="zh-CN" sz="3200" dirty="0">
                  <a:latin typeface="Arial" panose="020B0604020202020204" pitchFamily="34" charset="0"/>
                  <a:cs typeface="Arial" panose="020B0604020202020204" pitchFamily="34" charset="0"/>
                </a:rPr>
                <a:t> dependence of internal energy at µ=0 with K=26 on a lattice with V=1024</a:t>
              </a:r>
              <a:r>
                <a:rPr lang="en-US" altLang="zh-CN" sz="32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  <a:p>
              <a:endParaRPr lang="zh-CN" altLang="en-US" dirty="0"/>
            </a:p>
          </p:txBody>
        </p:sp>
        <p:sp>
          <p:nvSpPr>
            <p:cNvPr id="116" name="テキスト ボックス 115">
              <a:extLst>
                <a:ext uri="{FF2B5EF4-FFF2-40B4-BE49-F238E27FC236}">
                  <a16:creationId xmlns:a16="http://schemas.microsoft.com/office/drawing/2014/main" id="{DC0854AA-E517-4DB9-C10D-107B2BC448FD}"/>
                </a:ext>
              </a:extLst>
            </p:cNvPr>
            <p:cNvSpPr txBox="1"/>
            <p:nvPr/>
          </p:nvSpPr>
          <p:spPr>
            <a:xfrm>
              <a:off x="23278588" y="12371382"/>
              <a:ext cx="534908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latin typeface="Arial" panose="020B0604020202020204" pitchFamily="34" charset="0"/>
                  <a:cs typeface="Arial" panose="020B0604020202020204" pitchFamily="34" charset="0"/>
                </a:rPr>
                <a:t>K dependence of internal energy at µ=0 with </a:t>
              </a:r>
              <a:r>
                <a:rPr lang="en-US" altLang="zh-CN" sz="3200" dirty="0" err="1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3200" baseline="-25000" dirty="0" err="1">
                  <a:latin typeface="Arial" panose="020B0604020202020204" pitchFamily="34" charset="0"/>
                  <a:cs typeface="Arial" panose="020B0604020202020204" pitchFamily="34" charset="0"/>
                </a:rPr>
                <a:t>cut</a:t>
              </a:r>
              <a:r>
                <a:rPr lang="en-US" altLang="zh-CN" sz="3200" dirty="0">
                  <a:latin typeface="Arial" panose="020B0604020202020204" pitchFamily="34" charset="0"/>
                  <a:cs typeface="Arial" panose="020B0604020202020204" pitchFamily="34" charset="0"/>
                </a:rPr>
                <a:t>=62 on a lattice with V = 1024</a:t>
              </a:r>
              <a:r>
                <a:rPr lang="en-US" altLang="zh-CN" sz="32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graphicFrame>
        <p:nvGraphicFramePr>
          <p:cNvPr id="118" name="グラフ 117">
            <a:extLst>
              <a:ext uri="{FF2B5EF4-FFF2-40B4-BE49-F238E27FC236}">
                <a16:creationId xmlns:a16="http://schemas.microsoft.com/office/drawing/2014/main" id="{25C98A56-C94C-4077-AC75-964F0E0299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3814842"/>
              </p:ext>
            </p:extLst>
          </p:nvPr>
        </p:nvGraphicFramePr>
        <p:xfrm>
          <a:off x="16577356" y="18482809"/>
          <a:ext cx="5616562" cy="4155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7"/>
          </a:graphicData>
        </a:graphic>
      </p:graphicFrame>
      <p:graphicFrame>
        <p:nvGraphicFramePr>
          <p:cNvPr id="119" name="グラフ 118">
            <a:extLst>
              <a:ext uri="{FF2B5EF4-FFF2-40B4-BE49-F238E27FC236}">
                <a16:creationId xmlns:a16="http://schemas.microsoft.com/office/drawing/2014/main" id="{25C98A56-C94C-4077-AC75-964F0E0299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293337"/>
              </p:ext>
            </p:extLst>
          </p:nvPr>
        </p:nvGraphicFramePr>
        <p:xfrm>
          <a:off x="22959800" y="18482809"/>
          <a:ext cx="5616563" cy="4155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8"/>
          </a:graphicData>
        </a:graphic>
      </p:graphicFrame>
      <p:graphicFrame>
        <p:nvGraphicFramePr>
          <p:cNvPr id="120" name="グラフ 119">
            <a:extLst>
              <a:ext uri="{FF2B5EF4-FFF2-40B4-BE49-F238E27FC236}">
                <a16:creationId xmlns:a16="http://schemas.microsoft.com/office/drawing/2014/main" id="{8383F0A4-48C3-7539-CDFB-350A2DADBD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4477076"/>
              </p:ext>
            </p:extLst>
          </p:nvPr>
        </p:nvGraphicFramePr>
        <p:xfrm>
          <a:off x="16577352" y="24381899"/>
          <a:ext cx="5861000" cy="4155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9"/>
          </a:graphicData>
        </a:graphic>
      </p:graphicFrame>
      <p:graphicFrame>
        <p:nvGraphicFramePr>
          <p:cNvPr id="121" name="グラフ 120">
            <a:extLst>
              <a:ext uri="{FF2B5EF4-FFF2-40B4-BE49-F238E27FC236}">
                <a16:creationId xmlns:a16="http://schemas.microsoft.com/office/drawing/2014/main" id="{8383F0A4-48C3-7539-CDFB-350A2DADBD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1144955"/>
              </p:ext>
            </p:extLst>
          </p:nvPr>
        </p:nvGraphicFramePr>
        <p:xfrm>
          <a:off x="22959800" y="24381899"/>
          <a:ext cx="5861000" cy="4155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0"/>
          </a:graphicData>
        </a:graphic>
      </p:graphicFrame>
      <p:graphicFrame>
        <p:nvGraphicFramePr>
          <p:cNvPr id="122" name="グラフ 121">
            <a:extLst>
              <a:ext uri="{FF2B5EF4-FFF2-40B4-BE49-F238E27FC236}">
                <a16:creationId xmlns:a16="http://schemas.microsoft.com/office/drawing/2014/main" id="{73DD1246-E9A3-4748-8597-9F7E66C38D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4296309"/>
              </p:ext>
            </p:extLst>
          </p:nvPr>
        </p:nvGraphicFramePr>
        <p:xfrm>
          <a:off x="16577352" y="30231187"/>
          <a:ext cx="5861000" cy="4155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1"/>
          </a:graphicData>
        </a:graphic>
      </p:graphicFrame>
      <p:graphicFrame>
        <p:nvGraphicFramePr>
          <p:cNvPr id="123" name="グラフ 122">
            <a:extLst>
              <a:ext uri="{FF2B5EF4-FFF2-40B4-BE49-F238E27FC236}">
                <a16:creationId xmlns:a16="http://schemas.microsoft.com/office/drawing/2014/main" id="{73DD1246-E9A3-4748-8597-9F7E66C38D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2097201"/>
              </p:ext>
            </p:extLst>
          </p:nvPr>
        </p:nvGraphicFramePr>
        <p:xfrm>
          <a:off x="22959800" y="30424698"/>
          <a:ext cx="5860999" cy="3962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2"/>
          </a:graphicData>
        </a:graphic>
      </p:graphicFrame>
      <p:graphicFrame>
        <p:nvGraphicFramePr>
          <p:cNvPr id="124" name="グラフ 123">
            <a:extLst>
              <a:ext uri="{FF2B5EF4-FFF2-40B4-BE49-F238E27FC236}">
                <a16:creationId xmlns:a16="http://schemas.microsoft.com/office/drawing/2014/main" id="{8CB1856D-A371-44AA-9559-53F0463A50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1100226"/>
              </p:ext>
            </p:extLst>
          </p:nvPr>
        </p:nvGraphicFramePr>
        <p:xfrm>
          <a:off x="22959800" y="36669204"/>
          <a:ext cx="5861000" cy="386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3"/>
          </a:graphicData>
        </a:graphic>
      </p:graphicFrame>
      <p:graphicFrame>
        <p:nvGraphicFramePr>
          <p:cNvPr id="125" name="グラフ 124">
            <a:extLst>
              <a:ext uri="{FF2B5EF4-FFF2-40B4-BE49-F238E27FC236}">
                <a16:creationId xmlns:a16="http://schemas.microsoft.com/office/drawing/2014/main" id="{9E4CF0C2-F88B-CBEF-BB7B-CAAE747A2F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5407093"/>
              </p:ext>
            </p:extLst>
          </p:nvPr>
        </p:nvGraphicFramePr>
        <p:xfrm>
          <a:off x="16776868" y="36669205"/>
          <a:ext cx="5861000" cy="386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4"/>
          </a:graphicData>
        </a:graphic>
      </p:graphicFrame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77A7AB6A-09BC-836E-CDDD-428A06A9761C}"/>
              </a:ext>
            </a:extLst>
          </p:cNvPr>
          <p:cNvSpPr txBox="1"/>
          <p:nvPr/>
        </p:nvSpPr>
        <p:spPr>
          <a:xfrm>
            <a:off x="16765605" y="36022873"/>
            <a:ext cx="586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β dependence of internal energy at µ=0 on a lattice with V=1024</a:t>
            </a:r>
            <a:r>
              <a:rPr lang="en-US" altLang="zh-CN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 , with </a:t>
            </a:r>
            <a:r>
              <a:rPr lang="en-US" altLang="zh-CN" sz="180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18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cut</a:t>
            </a: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=48, K=100</a:t>
            </a:r>
          </a:p>
        </p:txBody>
      </p: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0112664F-947C-A999-D7D8-1DB6CD987B50}"/>
              </a:ext>
            </a:extLst>
          </p:cNvPr>
          <p:cNvSpPr txBox="1"/>
          <p:nvPr/>
        </p:nvSpPr>
        <p:spPr>
          <a:xfrm>
            <a:off x="22959801" y="36022872"/>
            <a:ext cx="5860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µ dependence of ⟨n⟩ at β=1.0, 1.2, 1.4 on a lattice with V = 1024</a:t>
            </a:r>
            <a:r>
              <a:rPr lang="en-US" altLang="zh-CN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 , with </a:t>
            </a:r>
            <a:r>
              <a:rPr lang="en-US" altLang="zh-CN" sz="180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18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cut</a:t>
            </a: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=48, K=100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D63F1C1-1DC8-3167-2AD7-B8832E2026A9}"/>
              </a:ext>
            </a:extLst>
          </p:cNvPr>
          <p:cNvSpPr/>
          <p:nvPr/>
        </p:nvSpPr>
        <p:spPr>
          <a:xfrm>
            <a:off x="-794" y="1"/>
            <a:ext cx="30275213" cy="4280376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8373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00.6749"/>
  <p:tag name="ORIGINALWIDTH" val="3436.821"/>
  <p:tag name="LATEXADDIN" val="\documentclass{article}&#10;\usepackage{amsmath}&#10;\pagestyle{empty}&#10;\begin{document}&#10;&#10;\begin{align*}&#10;S=&amp;-\beta N \sum_{n\in\Lambda_{1+1},\nu} \left\{{\operatorname{Tr}}\left[ e^{\delta_{\nu,2}\sigma_3\frac{\mu_1+\mu_2}{2}}U(n)e^{\delta_{\nu,2}\sigma_3\frac{\mu_1-\mu_2}{2}}U^\dagger(n+\hat{\nu})\right]\right.\\&#10;&amp;\left.+{\operatorname{Tr}}\left[ e^{-\delta_{\nu,2}\sigma_3\frac{\mu_1-\mu_2}{2}}U^\dagger (n)e^{-\delta_{\nu,2}\sigma_3\frac{\mu_1+\mu_2}{2}}U(n+\hat{\nu})\right]\right\},&#10;\end{align*}&#10;&#10;\end{document}"/>
  <p:tag name="IGUANATEXSIZE" val="32"/>
  <p:tag name="IGUANATEXCURSOR" val="492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78.9651"/>
  <p:tag name="ORIGINALWIDTH" val="2236.22"/>
  <p:tag name="LATEXADDIN" val="\documentclass{article}&#10;\usepackage{amsmath}&#10;\pagestyle{empty}&#10;\begin{document}&#10;&#10;\begin{align*}&#10;S &amp;= -2\beta N^2 \sum_{n,\nu} \vec{s}^\dagger(n) D(\mu_1,\mu_2,\nu) \vec{s}(n+\hat{\nu})&#10;\end{align*}&#10;&#10;\end{document}"/>
  <p:tag name="IGUANATEXSIZE" val="32"/>
  <p:tag name="IGUANATEXCURSOR" val="184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4.7319"/>
  <p:tag name="ORIGINALWIDTH" val="3657.293"/>
  <p:tag name="LATEXADDIN" val="\documentclass{article}&#10;\usepackage{amsmath}&#10;\pagestyle{empty}&#10;\begin{document}&#10;&#10;\begin{equation}&#10;\vec{s}^\dagger(n)=\left( \cos\psi_n, \sin\psi_n \cos\theta_n, \sin\psi_n \sin\theta_n \cos\phi_n, \sin\psi_n \sin\theta_n \sin\phi_n\right) \nonumber&#10;\end{equation}&#10;&#10;\end{document}"/>
  <p:tag name="IGUANATEXSIZE" val="32"/>
  <p:tag name="IGUANATEXCURSOR" val="279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597.6753"/>
  <p:tag name="ORIGINALWIDTH" val="3663.292"/>
  <p:tag name="LATEXADDIN" val="\documentclass{article}&#10;\usepackage{amsmath}&#10;\pagestyle{empty}&#10;\begin{document}&#10;&#10;\begin{equation}&#10;D = \left(\begin{array}{cccc}&#10;\cosh(\mu_1\delta_\nu) &amp; 0 &amp; 0 &amp; -i\sinh(\mu_1\delta_\nu)\\&#10;0 &amp; cosh(\mu_2\delta_\nu) &amp; i\sinh(\mu_2\delta_\nu) &amp; 0\\&#10;0 &amp; -i\sinh(\mu_2\delta_\nu) &amp; \cosh(\mu_2\delta_\nu) &amp; 0\\&#10;i\sinh(\mu_1\delta_\nu) &amp; 0 &amp; 0 &amp; \cosh(\mu_1\delta_\nu)&#10;\end{array}\right) \nonumber&#10;\end{equation}&#10;&#10;&#10;\end{document}"/>
  <p:tag name="IGUANATEXSIZE" val="32"/>
  <p:tag name="IGUANATEXCURSOR" val="99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782.1522"/>
  <p:tag name="ORIGINALWIDTH" val="2822.647"/>
  <p:tag name="LATEXADDIN" val="\documentclass{article}&#10;\usepackage{amsmath}&#10;\pagestyle{empty}&#10;\begin{document}&#10;&#10;\begin{align*}&#10;&amp;Z = \int \mathcal{D}\Omega \prod_{n,\nu}\exp\left\{ 2\beta N^2 \vec{s}^\dagger(n) D(\mu_1,\mu_2,\nu) \vec{s}(n+\hat{\nu}) \right\}  \\&#10;&amp;\mathcal{D}\Omega = \prod_{p=1}^{V} \frac{1}{2\pi^2} \sin^2\psi_p \sin\theta_p d\psi_p d\theta_p d\phi_p &#10;\end{align*}&#10;&#10;&#10;\end{document}"/>
  <p:tag name="IGUANATEXSIZE" val="32"/>
  <p:tag name="IGUANATEXCURSOR" val="129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94.4507"/>
  <p:tag name="ORIGINALWIDTH" val="4065.242"/>
  <p:tag name="LATEXADDIN" val="\documentclass{article}&#10;\usepackage{amsmath}&#10;\pagestyle{empty}&#10;\begin{document}&#10;&#10;\begin{align*}&#10;Z = \sum_{ \{\Omega_1\},\cdots,\{\Omega_V\}} \left( \prod_{n=1}^{V} \frac{\pi}{8}  \sin^2(\psi(\alpha_{a_n})) \sin(\theta(\beta_{b_n})) w_{a_n} w_{b_n} w_{c_n} \right)  \prod_{\nu} M_{\Omega_n,\Omega_{n+\hat{\nu}}}&#10;\end{align*}&#10;&#10;&#10;\end{document}"/>
  <p:tag name="IGUANATEXSIZE" val="32"/>
  <p:tag name="IGUANATEXCURSOR" val="265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5.2343"/>
  <p:tag name="ORIGINALWIDTH" val="2333.708"/>
  <p:tag name="LATEXADDIN" val="\documentclass{article}&#10;\usepackage{amsmath}&#10;\pagestyle{empty}&#10;\begin{document}&#10;&#10;\begin{equation*}&#10;\Omega_n=(\psi(\alpha_{a_n}),\theta(\beta_{b_n}),\phi(\gamma_{c_n}))\equiv (a_n,b_n,c_n)&#10;\end{equation*}&#10;&#10;\end{document}"/>
  <p:tag name="IGUANATEXSIZE" val="32"/>
  <p:tag name="IGUANATEXCURSOR" val="192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568.429"/>
  <p:tag name="ORIGINALWIDTH" val="2542.182"/>
  <p:tag name="LATEXADDIN" val="\documentclass{article}&#10;\usepackage{amsmath}&#10;\pagestyle{empty}&#10;\begin{document}&#10;&#10;\begin{align*}&#10;&amp; M_{a_n,b_n,c_n,a_{n+\hat{\nu}}, b_{n+\hat{\nu}}, c_{n+\hat{\nu}}} \\&#10;\simeq&amp; \sum_{i_n=1}^{D_\text{cut}} U_{a_n,b_n,c_n, i_n} (\nu) \sigma_{i_n}(\nu) V^\dagger_{i_n,a_{n+\hat{\nu}}, b_{n+\hat{\nu}}, c_{n+\hat{\nu}}} (\nu)&#10;\end{align*}&#10;&#10;&#10;\end{document}"/>
  <p:tag name="IGUANATEXSIZE" val="32"/>
  <p:tag name="IGUANATEXCURSOR" val="174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22.6472"/>
  <p:tag name="ORIGINALWIDTH" val="3872.516"/>
  <p:tag name="OUTPUTTYPE" val="PNG"/>
  <p:tag name="IGUANATEXVERSION" val="160"/>
  <p:tag name="LATEXADDIN" val="\documentclass{article}&#10;\usepackage{amsmath}&#10;\pagestyle{empty}&#10;\begin{document}&#10;&#10;&#10;\begin{align*}&#10;T_{i_n, j_n, k_n, l_n} &amp;= \frac{\pi}{8} \sqrt{\sigma_{i_n}(1) \sigma_{j_n}(1) \sigma_{k_n}(2) \sigma_{l_n}(2) } \\&#10;&amp;\quad \times \sum_{a_n, b_n, c_n} w_{a_n} w_{b_n} w_{c_n} \sin^2 \psi_{a_n} \sin \theta_{b_n} \\&#10;&amp;\quad \times V^\dagger_{i_n,a_n,b_n,c_n} (1) U_{a_n,b_n,c_n, j_n} (1) U_{a_n,b_n,c_n, k_n} (2) V^\dagger_{l_n,a_n,b_n,c_n} (2)&#10;\end{align*} &#10;&#10;\end{document}"/>
  <p:tag name="IGUANATEXSIZE" val="32"/>
  <p:tag name="IGUANATEXCURSOR" val="300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423</Words>
  <Application>Microsoft Macintosh PowerPoint</Application>
  <PresentationFormat>ユーザー設定</PresentationFormat>
  <Paragraphs>133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羅梟</dc:creator>
  <cp:lastModifiedBy>羅梟</cp:lastModifiedBy>
  <cp:revision>1</cp:revision>
  <cp:lastPrinted>2023-02-13T08:46:39Z</cp:lastPrinted>
  <dcterms:created xsi:type="dcterms:W3CDTF">2023-02-12T20:31:10Z</dcterms:created>
  <dcterms:modified xsi:type="dcterms:W3CDTF">2023-02-13T09:06:40Z</dcterms:modified>
</cp:coreProperties>
</file>