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</p:sldMasterIdLst>
  <p:sldIdLst>
    <p:sldId id="330" r:id="rId2"/>
    <p:sldId id="256" r:id="rId3"/>
    <p:sldId id="276" r:id="rId4"/>
    <p:sldId id="277" r:id="rId5"/>
    <p:sldId id="257" r:id="rId6"/>
    <p:sldId id="278" r:id="rId7"/>
    <p:sldId id="282" r:id="rId8"/>
    <p:sldId id="281" r:id="rId9"/>
    <p:sldId id="274" r:id="rId10"/>
    <p:sldId id="261" r:id="rId11"/>
    <p:sldId id="283" r:id="rId12"/>
    <p:sldId id="325" r:id="rId13"/>
    <p:sldId id="326" r:id="rId14"/>
    <p:sldId id="270" r:id="rId15"/>
    <p:sldId id="258" r:id="rId16"/>
    <p:sldId id="314" r:id="rId17"/>
    <p:sldId id="315" r:id="rId18"/>
    <p:sldId id="318" r:id="rId19"/>
    <p:sldId id="319" r:id="rId20"/>
    <p:sldId id="316" r:id="rId21"/>
    <p:sldId id="317" r:id="rId22"/>
    <p:sldId id="267" r:id="rId23"/>
    <p:sldId id="320" r:id="rId24"/>
    <p:sldId id="296" r:id="rId25"/>
    <p:sldId id="307" r:id="rId26"/>
    <p:sldId id="327" r:id="rId27"/>
    <p:sldId id="273" r:id="rId28"/>
    <p:sldId id="284" r:id="rId29"/>
    <p:sldId id="285" r:id="rId30"/>
    <p:sldId id="286" r:id="rId31"/>
    <p:sldId id="287" r:id="rId32"/>
    <p:sldId id="288" r:id="rId33"/>
    <p:sldId id="289" r:id="rId34"/>
    <p:sldId id="305" r:id="rId35"/>
    <p:sldId id="328" r:id="rId36"/>
    <p:sldId id="290" r:id="rId37"/>
    <p:sldId id="303" r:id="rId38"/>
    <p:sldId id="291" r:id="rId39"/>
    <p:sldId id="292" r:id="rId40"/>
    <p:sldId id="313" r:id="rId41"/>
    <p:sldId id="293" r:id="rId42"/>
    <p:sldId id="306" r:id="rId43"/>
    <p:sldId id="295" r:id="rId44"/>
    <p:sldId id="294" r:id="rId45"/>
    <p:sldId id="297" r:id="rId46"/>
    <p:sldId id="298" r:id="rId47"/>
    <p:sldId id="308" r:id="rId48"/>
    <p:sldId id="299" r:id="rId49"/>
    <p:sldId id="302" r:id="rId50"/>
    <p:sldId id="309" r:id="rId51"/>
    <p:sldId id="311" r:id="rId52"/>
    <p:sldId id="310" r:id="rId53"/>
    <p:sldId id="300" r:id="rId54"/>
    <p:sldId id="301" r:id="rId55"/>
    <p:sldId id="321" r:id="rId56"/>
    <p:sldId id="323" r:id="rId57"/>
    <p:sldId id="329" r:id="rId58"/>
    <p:sldId id="322" r:id="rId59"/>
    <p:sldId id="324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3" autoAdjust="0"/>
    <p:restoredTop sz="94660"/>
  </p:normalViewPr>
  <p:slideViewPr>
    <p:cSldViewPr snapToGrid="0">
      <p:cViewPr>
        <p:scale>
          <a:sx n="89" d="100"/>
          <a:sy n="89" d="100"/>
        </p:scale>
        <p:origin x="22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加藤 智也" userId="47db5cd901da2d38" providerId="LiveId" clId="{655B42C1-EA24-4B53-BA6D-485DC0039243}"/>
    <pc:docChg chg="undo redo custSel addSld delSld modSld sldOrd">
      <pc:chgData name="加藤 智也" userId="47db5cd901da2d38" providerId="LiveId" clId="{655B42C1-EA24-4B53-BA6D-485DC0039243}" dt="2023-01-24T08:18:37.342" v="7936" actId="20577"/>
      <pc:docMkLst>
        <pc:docMk/>
      </pc:docMkLst>
      <pc:sldChg chg="modSp mod">
        <pc:chgData name="加藤 智也" userId="47db5cd901da2d38" providerId="LiveId" clId="{655B42C1-EA24-4B53-BA6D-485DC0039243}" dt="2023-01-23T18:31:57.440" v="6076" actId="947"/>
        <pc:sldMkLst>
          <pc:docMk/>
          <pc:sldMk cId="3053100576" sldId="256"/>
        </pc:sldMkLst>
        <pc:spChg chg="mod">
          <ac:chgData name="加藤 智也" userId="47db5cd901da2d38" providerId="LiveId" clId="{655B42C1-EA24-4B53-BA6D-485DC0039243}" dt="2023-01-23T18:31:57.440" v="6076" actId="947"/>
          <ac:spMkLst>
            <pc:docMk/>
            <pc:sldMk cId="3053100576" sldId="256"/>
            <ac:spMk id="2" creationId="{5FD9B2C1-38FD-5AFA-63FE-0BA376E4172D}"/>
          </ac:spMkLst>
        </pc:spChg>
        <pc:spChg chg="mod">
          <ac:chgData name="加藤 智也" userId="47db5cd901da2d38" providerId="LiveId" clId="{655B42C1-EA24-4B53-BA6D-485DC0039243}" dt="2023-01-22T23:16:39.364" v="337" actId="255"/>
          <ac:spMkLst>
            <pc:docMk/>
            <pc:sldMk cId="3053100576" sldId="256"/>
            <ac:spMk id="3" creationId="{6092C0E6-8DFD-3134-B0CA-9FEB9FBCEE86}"/>
          </ac:spMkLst>
        </pc:spChg>
      </pc:sldChg>
      <pc:sldChg chg="addSp delSp modSp mod modClrScheme chgLayout">
        <pc:chgData name="加藤 智也" userId="47db5cd901da2d38" providerId="LiveId" clId="{655B42C1-EA24-4B53-BA6D-485DC0039243}" dt="2023-01-22T23:27:12.700" v="620" actId="478"/>
        <pc:sldMkLst>
          <pc:docMk/>
          <pc:sldMk cId="3040847721" sldId="257"/>
        </pc:sldMkLst>
        <pc:spChg chg="mod ord">
          <ac:chgData name="加藤 智也" userId="47db5cd901da2d38" providerId="LiveId" clId="{655B42C1-EA24-4B53-BA6D-485DC0039243}" dt="2023-01-22T23:27:08.604" v="619" actId="700"/>
          <ac:spMkLst>
            <pc:docMk/>
            <pc:sldMk cId="3040847721" sldId="257"/>
            <ac:spMk id="2" creationId="{6E772645-603E-7F36-A39C-368AB650E0B7}"/>
          </ac:spMkLst>
        </pc:spChg>
        <pc:spChg chg="del mod ord">
          <ac:chgData name="加藤 智也" userId="47db5cd901da2d38" providerId="LiveId" clId="{655B42C1-EA24-4B53-BA6D-485DC0039243}" dt="2023-01-22T23:27:08.604" v="619" actId="700"/>
          <ac:spMkLst>
            <pc:docMk/>
            <pc:sldMk cId="3040847721" sldId="257"/>
            <ac:spMk id="3" creationId="{EAA49B37-5741-7277-256D-32F472E43F26}"/>
          </ac:spMkLst>
        </pc:spChg>
        <pc:spChg chg="add del mod ord">
          <ac:chgData name="加藤 智也" userId="47db5cd901da2d38" providerId="LiveId" clId="{655B42C1-EA24-4B53-BA6D-485DC0039243}" dt="2023-01-22T23:27:12.700" v="620" actId="478"/>
          <ac:spMkLst>
            <pc:docMk/>
            <pc:sldMk cId="3040847721" sldId="257"/>
            <ac:spMk id="4" creationId="{343E8BB7-C6D1-D190-16ED-8BE75ADAFEE8}"/>
          </ac:spMkLst>
        </pc:spChg>
      </pc:sldChg>
      <pc:sldChg chg="delSp modSp add mod ord">
        <pc:chgData name="加藤 智也" userId="47db5cd901da2d38" providerId="LiveId" clId="{655B42C1-EA24-4B53-BA6D-485DC0039243}" dt="2023-01-23T18:27:53.819" v="6048"/>
        <pc:sldMkLst>
          <pc:docMk/>
          <pc:sldMk cId="317748632" sldId="258"/>
        </pc:sldMkLst>
        <pc:spChg chg="mod">
          <ac:chgData name="加藤 智也" userId="47db5cd901da2d38" providerId="LiveId" clId="{655B42C1-EA24-4B53-BA6D-485DC0039243}" dt="2023-01-23T18:26:20.190" v="5970" actId="1076"/>
          <ac:spMkLst>
            <pc:docMk/>
            <pc:sldMk cId="317748632" sldId="258"/>
            <ac:spMk id="2" creationId="{A8D0B88C-DDBC-4B00-B158-86E9C13540BC}"/>
          </ac:spMkLst>
        </pc:spChg>
        <pc:spChg chg="mod">
          <ac:chgData name="加藤 智也" userId="47db5cd901da2d38" providerId="LiveId" clId="{655B42C1-EA24-4B53-BA6D-485DC0039243}" dt="2023-01-23T18:27:25.996" v="6046" actId="20577"/>
          <ac:spMkLst>
            <pc:docMk/>
            <pc:sldMk cId="317748632" sldId="258"/>
            <ac:spMk id="3" creationId="{39F85448-AB9E-1140-9A4F-7775DA845813}"/>
          </ac:spMkLst>
        </pc:spChg>
        <pc:picChg chg="mod">
          <ac:chgData name="加藤 智也" userId="47db5cd901da2d38" providerId="LiveId" clId="{655B42C1-EA24-4B53-BA6D-485DC0039243}" dt="2023-01-23T18:26:48.586" v="5978" actId="1076"/>
          <ac:picMkLst>
            <pc:docMk/>
            <pc:sldMk cId="317748632" sldId="258"/>
            <ac:picMk id="5" creationId="{3F44F039-FE4B-0699-5996-1124A6106D47}"/>
          </ac:picMkLst>
        </pc:picChg>
        <pc:picChg chg="mod">
          <ac:chgData name="加藤 智也" userId="47db5cd901da2d38" providerId="LiveId" clId="{655B42C1-EA24-4B53-BA6D-485DC0039243}" dt="2023-01-23T18:26:49.564" v="5979" actId="1076"/>
          <ac:picMkLst>
            <pc:docMk/>
            <pc:sldMk cId="317748632" sldId="258"/>
            <ac:picMk id="12" creationId="{4E982F4A-79DE-DAFC-5A30-ED9FD7D7C610}"/>
          </ac:picMkLst>
        </pc:picChg>
        <pc:cxnChg chg="del">
          <ac:chgData name="加藤 智也" userId="47db5cd901da2d38" providerId="LiveId" clId="{655B42C1-EA24-4B53-BA6D-485DC0039243}" dt="2023-01-23T18:26:44.800" v="5976" actId="478"/>
          <ac:cxnSpMkLst>
            <pc:docMk/>
            <pc:sldMk cId="317748632" sldId="258"/>
            <ac:cxnSpMk id="16" creationId="{4BAF034D-982F-78D5-37FD-D89CF4AD6D48}"/>
          </ac:cxnSpMkLst>
        </pc:cxnChg>
      </pc:sldChg>
      <pc:sldChg chg="modSp del">
        <pc:chgData name="加藤 智也" userId="47db5cd901da2d38" providerId="LiveId" clId="{655B42C1-EA24-4B53-BA6D-485DC0039243}" dt="2023-01-22T23:28:58.532" v="623" actId="47"/>
        <pc:sldMkLst>
          <pc:docMk/>
          <pc:sldMk cId="2629877192" sldId="258"/>
        </pc:sldMkLst>
        <pc:spChg chg="mod">
          <ac:chgData name="加藤 智也" userId="47db5cd901da2d38" providerId="LiveId" clId="{655B42C1-EA24-4B53-BA6D-485DC0039243}" dt="2023-01-22T15:07:36.512" v="77"/>
          <ac:spMkLst>
            <pc:docMk/>
            <pc:sldMk cId="2629877192" sldId="258"/>
            <ac:spMk id="2" creationId="{6E772645-603E-7F36-A39C-368AB650E0B7}"/>
          </ac:spMkLst>
        </pc:spChg>
        <pc:spChg chg="mod">
          <ac:chgData name="加藤 智也" userId="47db5cd901da2d38" providerId="LiveId" clId="{655B42C1-EA24-4B53-BA6D-485DC0039243}" dt="2023-01-22T15:07:36.512" v="77"/>
          <ac:spMkLst>
            <pc:docMk/>
            <pc:sldMk cId="2629877192" sldId="258"/>
            <ac:spMk id="3" creationId="{EAA49B37-5741-7277-256D-32F472E43F26}"/>
          </ac:spMkLst>
        </pc:spChg>
      </pc:sldChg>
      <pc:sldChg chg="modSp del">
        <pc:chgData name="加藤 智也" userId="47db5cd901da2d38" providerId="LiveId" clId="{655B42C1-EA24-4B53-BA6D-485DC0039243}" dt="2023-01-22T23:19:32.382" v="493" actId="47"/>
        <pc:sldMkLst>
          <pc:docMk/>
          <pc:sldMk cId="1549530979" sldId="259"/>
        </pc:sldMkLst>
        <pc:spChg chg="mod">
          <ac:chgData name="加藤 智也" userId="47db5cd901da2d38" providerId="LiveId" clId="{655B42C1-EA24-4B53-BA6D-485DC0039243}" dt="2023-01-22T15:07:36.512" v="77"/>
          <ac:spMkLst>
            <pc:docMk/>
            <pc:sldMk cId="1549530979" sldId="259"/>
            <ac:spMk id="2" creationId="{01BDA288-A93D-66CE-462E-B95E27F76D8F}"/>
          </ac:spMkLst>
        </pc:spChg>
        <pc:spChg chg="mod">
          <ac:chgData name="加藤 智也" userId="47db5cd901da2d38" providerId="LiveId" clId="{655B42C1-EA24-4B53-BA6D-485DC0039243}" dt="2023-01-22T15:07:36.512" v="77"/>
          <ac:spMkLst>
            <pc:docMk/>
            <pc:sldMk cId="1549530979" sldId="259"/>
            <ac:spMk id="3" creationId="{2527B7A4-9BA3-F063-38FA-D61A7033353A}"/>
          </ac:spMkLst>
        </pc:spChg>
      </pc:sldChg>
      <pc:sldChg chg="modSp del mod">
        <pc:chgData name="加藤 智也" userId="47db5cd901da2d38" providerId="LiveId" clId="{655B42C1-EA24-4B53-BA6D-485DC0039243}" dt="2023-01-22T23:20:09.219" v="499" actId="47"/>
        <pc:sldMkLst>
          <pc:docMk/>
          <pc:sldMk cId="2697721283" sldId="260"/>
        </pc:sldMkLst>
        <pc:spChg chg="mod">
          <ac:chgData name="加藤 智也" userId="47db5cd901da2d38" providerId="LiveId" clId="{655B42C1-EA24-4B53-BA6D-485DC0039243}" dt="2023-01-22T15:07:36.512" v="77"/>
          <ac:spMkLst>
            <pc:docMk/>
            <pc:sldMk cId="2697721283" sldId="260"/>
            <ac:spMk id="2" creationId="{419C0439-B7E2-1CF3-9D6D-BB28F025F1B2}"/>
          </ac:spMkLst>
        </pc:spChg>
        <pc:spChg chg="mod">
          <ac:chgData name="加藤 智也" userId="47db5cd901da2d38" providerId="LiveId" clId="{655B42C1-EA24-4B53-BA6D-485DC0039243}" dt="2023-01-22T23:19:07.205" v="492" actId="20577"/>
          <ac:spMkLst>
            <pc:docMk/>
            <pc:sldMk cId="2697721283" sldId="260"/>
            <ac:spMk id="3" creationId="{F18974D4-D115-5840-C987-B5BE8D118CE0}"/>
          </ac:spMkLst>
        </pc:spChg>
      </pc:sldChg>
      <pc:sldChg chg="addSp delSp modSp mod modClrScheme chgLayout">
        <pc:chgData name="加藤 智也" userId="47db5cd901da2d38" providerId="LiveId" clId="{655B42C1-EA24-4B53-BA6D-485DC0039243}" dt="2023-01-23T00:08:26.458" v="1106" actId="20577"/>
        <pc:sldMkLst>
          <pc:docMk/>
          <pc:sldMk cId="486115889" sldId="261"/>
        </pc:sldMkLst>
        <pc:spChg chg="mod ord">
          <ac:chgData name="加藤 智也" userId="47db5cd901da2d38" providerId="LiveId" clId="{655B42C1-EA24-4B53-BA6D-485DC0039243}" dt="2023-01-23T00:01:10.707" v="966" actId="700"/>
          <ac:spMkLst>
            <pc:docMk/>
            <pc:sldMk cId="486115889" sldId="261"/>
            <ac:spMk id="2" creationId="{45AA0506-B188-73B6-FA85-0E7B5CED5A3A}"/>
          </ac:spMkLst>
        </pc:spChg>
        <pc:spChg chg="mod ord">
          <ac:chgData name="加藤 智也" userId="47db5cd901da2d38" providerId="LiveId" clId="{655B42C1-EA24-4B53-BA6D-485DC0039243}" dt="2023-01-23T00:05:53.792" v="1034" actId="1076"/>
          <ac:spMkLst>
            <pc:docMk/>
            <pc:sldMk cId="486115889" sldId="261"/>
            <ac:spMk id="3" creationId="{602D78FF-AADA-989D-E6B9-9D6DD9DFCE04}"/>
          </ac:spMkLst>
        </pc:spChg>
        <pc:spChg chg="add mod ord">
          <ac:chgData name="加藤 智也" userId="47db5cd901da2d38" providerId="LiveId" clId="{655B42C1-EA24-4B53-BA6D-485DC0039243}" dt="2023-01-23T00:06:12.766" v="1036" actId="1076"/>
          <ac:spMkLst>
            <pc:docMk/>
            <pc:sldMk cId="486115889" sldId="261"/>
            <ac:spMk id="4" creationId="{EB22EBC2-2669-FDD7-A94C-2159986D49D8}"/>
          </ac:spMkLst>
        </pc:spChg>
        <pc:spChg chg="add del mod">
          <ac:chgData name="加藤 智也" userId="47db5cd901da2d38" providerId="LiveId" clId="{655B42C1-EA24-4B53-BA6D-485DC0039243}" dt="2023-01-23T00:04:27.139" v="1032" actId="478"/>
          <ac:spMkLst>
            <pc:docMk/>
            <pc:sldMk cId="486115889" sldId="261"/>
            <ac:spMk id="5" creationId="{002119DB-46E6-B772-FB0B-52B5F2E59CBC}"/>
          </ac:spMkLst>
        </pc:spChg>
        <pc:spChg chg="add mod">
          <ac:chgData name="加藤 智也" userId="47db5cd901da2d38" providerId="LiveId" clId="{655B42C1-EA24-4B53-BA6D-485DC0039243}" dt="2023-01-23T00:08:26.458" v="1106" actId="20577"/>
          <ac:spMkLst>
            <pc:docMk/>
            <pc:sldMk cId="486115889" sldId="261"/>
            <ac:spMk id="6" creationId="{0D598EA8-0D0B-1055-C285-397D4243D295}"/>
          </ac:spMkLst>
        </pc:spChg>
        <pc:spChg chg="add del mod">
          <ac:chgData name="加藤 智也" userId="47db5cd901da2d38" providerId="LiveId" clId="{655B42C1-EA24-4B53-BA6D-485DC0039243}" dt="2023-01-23T00:07:44.345" v="1090" actId="478"/>
          <ac:spMkLst>
            <pc:docMk/>
            <pc:sldMk cId="486115889" sldId="261"/>
            <ac:spMk id="7" creationId="{6A5F6DB7-917E-1C74-54BC-6B29EDDC8C3D}"/>
          </ac:spMkLst>
        </pc:spChg>
        <pc:spChg chg="add del mod">
          <ac:chgData name="加藤 智也" userId="47db5cd901da2d38" providerId="LiveId" clId="{655B42C1-EA24-4B53-BA6D-485DC0039243}" dt="2023-01-23T00:07:43.360" v="1089" actId="478"/>
          <ac:spMkLst>
            <pc:docMk/>
            <pc:sldMk cId="486115889" sldId="261"/>
            <ac:spMk id="8" creationId="{B0BB3342-5617-B589-5A76-1CD73D4A8C0A}"/>
          </ac:spMkLst>
        </pc:spChg>
        <pc:spChg chg="add mod">
          <ac:chgData name="加藤 智也" userId="47db5cd901da2d38" providerId="LiveId" clId="{655B42C1-EA24-4B53-BA6D-485DC0039243}" dt="2023-01-23T00:07:57.207" v="1092" actId="13822"/>
          <ac:spMkLst>
            <pc:docMk/>
            <pc:sldMk cId="486115889" sldId="261"/>
            <ac:spMk id="9" creationId="{F69706D0-51B3-5443-3F0C-53B2E4C32F2E}"/>
          </ac:spMkLst>
        </pc:spChg>
      </pc:sldChg>
      <pc:sldChg chg="modSp add del">
        <pc:chgData name="加藤 智也" userId="47db5cd901da2d38" providerId="LiveId" clId="{655B42C1-EA24-4B53-BA6D-485DC0039243}" dt="2023-01-23T00:09:26.402" v="1108" actId="47"/>
        <pc:sldMkLst>
          <pc:docMk/>
          <pc:sldMk cId="3897485541" sldId="262"/>
        </pc:sldMkLst>
        <pc:spChg chg="mod">
          <ac:chgData name="加藤 智也" userId="47db5cd901da2d38" providerId="LiveId" clId="{655B42C1-EA24-4B53-BA6D-485DC0039243}" dt="2023-01-22T15:07:36.512" v="77"/>
          <ac:spMkLst>
            <pc:docMk/>
            <pc:sldMk cId="3897485541" sldId="262"/>
            <ac:spMk id="2" creationId="{45AA0506-B188-73B6-FA85-0E7B5CED5A3A}"/>
          </ac:spMkLst>
        </pc:spChg>
        <pc:spChg chg="mod">
          <ac:chgData name="加藤 智也" userId="47db5cd901da2d38" providerId="LiveId" clId="{655B42C1-EA24-4B53-BA6D-485DC0039243}" dt="2023-01-22T15:07:36.512" v="77"/>
          <ac:spMkLst>
            <pc:docMk/>
            <pc:sldMk cId="3897485541" sldId="262"/>
            <ac:spMk id="3" creationId="{602D78FF-AADA-989D-E6B9-9D6DD9DFCE04}"/>
          </ac:spMkLst>
        </pc:spChg>
      </pc:sldChg>
      <pc:sldChg chg="modSp new del mod">
        <pc:chgData name="加藤 智也" userId="47db5cd901da2d38" providerId="LiveId" clId="{655B42C1-EA24-4B53-BA6D-485DC0039243}" dt="2023-01-23T00:51:25.858" v="1962" actId="47"/>
        <pc:sldMkLst>
          <pc:docMk/>
          <pc:sldMk cId="931071842" sldId="263"/>
        </pc:sldMkLst>
        <pc:spChg chg="mod">
          <ac:chgData name="加藤 智也" userId="47db5cd901da2d38" providerId="LiveId" clId="{655B42C1-EA24-4B53-BA6D-485DC0039243}" dt="2023-01-22T15:07:36.512" v="77"/>
          <ac:spMkLst>
            <pc:docMk/>
            <pc:sldMk cId="931071842" sldId="263"/>
            <ac:spMk id="2" creationId="{F4DF92AC-1BBA-E7AB-E510-4579989B674B}"/>
          </ac:spMkLst>
        </pc:spChg>
        <pc:spChg chg="mod">
          <ac:chgData name="加藤 智也" userId="47db5cd901da2d38" providerId="LiveId" clId="{655B42C1-EA24-4B53-BA6D-485DC0039243}" dt="2023-01-22T15:07:36.512" v="77"/>
          <ac:spMkLst>
            <pc:docMk/>
            <pc:sldMk cId="931071842" sldId="263"/>
            <ac:spMk id="3" creationId="{AF6DE01F-B33A-305C-33BA-9827E1881616}"/>
          </ac:spMkLst>
        </pc:spChg>
      </pc:sldChg>
      <pc:sldChg chg="modSp new del mod">
        <pc:chgData name="加藤 智也" userId="47db5cd901da2d38" providerId="LiveId" clId="{655B42C1-EA24-4B53-BA6D-485DC0039243}" dt="2023-01-23T04:02:00.564" v="2203" actId="47"/>
        <pc:sldMkLst>
          <pc:docMk/>
          <pc:sldMk cId="1734932775" sldId="264"/>
        </pc:sldMkLst>
        <pc:spChg chg="mod">
          <ac:chgData name="加藤 智也" userId="47db5cd901da2d38" providerId="LiveId" clId="{655B42C1-EA24-4B53-BA6D-485DC0039243}" dt="2023-01-22T15:07:59.221" v="88" actId="20577"/>
          <ac:spMkLst>
            <pc:docMk/>
            <pc:sldMk cId="1734932775" sldId="264"/>
            <ac:spMk id="2" creationId="{8D58956A-BFD0-F41C-EE0E-86BDAB4AA0C4}"/>
          </ac:spMkLst>
        </pc:spChg>
        <pc:spChg chg="mod">
          <ac:chgData name="加藤 智也" userId="47db5cd901da2d38" providerId="LiveId" clId="{655B42C1-EA24-4B53-BA6D-485DC0039243}" dt="2023-01-22T15:08:13.066" v="97" actId="20577"/>
          <ac:spMkLst>
            <pc:docMk/>
            <pc:sldMk cId="1734932775" sldId="264"/>
            <ac:spMk id="3" creationId="{279F613A-8F1A-727D-FEDF-6F6A8952FE84}"/>
          </ac:spMkLst>
        </pc:spChg>
      </pc:sldChg>
      <pc:sldChg chg="modSp new del mod">
        <pc:chgData name="加藤 智也" userId="47db5cd901da2d38" providerId="LiveId" clId="{655B42C1-EA24-4B53-BA6D-485DC0039243}" dt="2023-01-23T04:02:02.418" v="2204" actId="47"/>
        <pc:sldMkLst>
          <pc:docMk/>
          <pc:sldMk cId="1422783505" sldId="265"/>
        </pc:sldMkLst>
        <pc:spChg chg="mod">
          <ac:chgData name="加藤 智也" userId="47db5cd901da2d38" providerId="LiveId" clId="{655B42C1-EA24-4B53-BA6D-485DC0039243}" dt="2023-01-22T15:08:53.527" v="148" actId="20577"/>
          <ac:spMkLst>
            <pc:docMk/>
            <pc:sldMk cId="1422783505" sldId="265"/>
            <ac:spMk id="2" creationId="{CD2AE1E9-4D07-18B7-7B4C-218DBD0E851F}"/>
          </ac:spMkLst>
        </pc:spChg>
      </pc:sldChg>
      <pc:sldChg chg="modSp new del mod ord">
        <pc:chgData name="加藤 智也" userId="47db5cd901da2d38" providerId="LiveId" clId="{655B42C1-EA24-4B53-BA6D-485DC0039243}" dt="2023-01-23T04:02:04.614" v="2205" actId="47"/>
        <pc:sldMkLst>
          <pc:docMk/>
          <pc:sldMk cId="3159669166" sldId="266"/>
        </pc:sldMkLst>
        <pc:spChg chg="mod">
          <ac:chgData name="加藤 智也" userId="47db5cd901da2d38" providerId="LiveId" clId="{655B42C1-EA24-4B53-BA6D-485DC0039243}" dt="2023-01-22T15:09:18.150" v="166" actId="20577"/>
          <ac:spMkLst>
            <pc:docMk/>
            <pc:sldMk cId="3159669166" sldId="266"/>
            <ac:spMk id="2" creationId="{8327B4C4-7846-B561-0433-7ED73F94EB3B}"/>
          </ac:spMkLst>
        </pc:spChg>
      </pc:sldChg>
      <pc:sldChg chg="modSp new del mod ord">
        <pc:chgData name="加藤 智也" userId="47db5cd901da2d38" providerId="LiveId" clId="{655B42C1-EA24-4B53-BA6D-485DC0039243}" dt="2023-01-23T04:02:07.489" v="2206" actId="47"/>
        <pc:sldMkLst>
          <pc:docMk/>
          <pc:sldMk cId="1771382787" sldId="267"/>
        </pc:sldMkLst>
        <pc:spChg chg="mod">
          <ac:chgData name="加藤 智也" userId="47db5cd901da2d38" providerId="LiveId" clId="{655B42C1-EA24-4B53-BA6D-485DC0039243}" dt="2023-01-22T15:09:46.998" v="191" actId="20577"/>
          <ac:spMkLst>
            <pc:docMk/>
            <pc:sldMk cId="1771382787" sldId="267"/>
            <ac:spMk id="2" creationId="{C6C62038-6F15-4246-0D26-3D8BC2CDF544}"/>
          </ac:spMkLst>
        </pc:spChg>
      </pc:sldChg>
      <pc:sldChg chg="modSp add mod">
        <pc:chgData name="加藤 智也" userId="47db5cd901da2d38" providerId="LiveId" clId="{655B42C1-EA24-4B53-BA6D-485DC0039243}" dt="2023-01-24T07:11:53.659" v="7770" actId="20577"/>
        <pc:sldMkLst>
          <pc:docMk/>
          <pc:sldMk cId="2909344363" sldId="267"/>
        </pc:sldMkLst>
        <pc:spChg chg="mod">
          <ac:chgData name="加藤 智也" userId="47db5cd901da2d38" providerId="LiveId" clId="{655B42C1-EA24-4B53-BA6D-485DC0039243}" dt="2023-01-24T07:11:53.659" v="7770" actId="20577"/>
          <ac:spMkLst>
            <pc:docMk/>
            <pc:sldMk cId="2909344363" sldId="267"/>
            <ac:spMk id="10" creationId="{33D5D8BD-4D9C-59F7-54B1-98B17669EB11}"/>
          </ac:spMkLst>
        </pc:spChg>
        <pc:graphicFrameChg chg="modGraphic">
          <ac:chgData name="加藤 智也" userId="47db5cd901da2d38" providerId="LiveId" clId="{655B42C1-EA24-4B53-BA6D-485DC0039243}" dt="2023-01-24T06:01:23.272" v="7444" actId="255"/>
          <ac:graphicFrameMkLst>
            <pc:docMk/>
            <pc:sldMk cId="2909344363" sldId="267"/>
            <ac:graphicFrameMk id="4" creationId="{20F7F910-1D9E-AE2D-7D15-3751F557ED44}"/>
          </ac:graphicFrameMkLst>
        </pc:graphicFrameChg>
      </pc:sldChg>
      <pc:sldChg chg="modSp new del mod">
        <pc:chgData name="加藤 智也" userId="47db5cd901da2d38" providerId="LiveId" clId="{655B42C1-EA24-4B53-BA6D-485DC0039243}" dt="2023-01-23T04:02:09.331" v="2207" actId="47"/>
        <pc:sldMkLst>
          <pc:docMk/>
          <pc:sldMk cId="3555626932" sldId="268"/>
        </pc:sldMkLst>
        <pc:spChg chg="mod">
          <ac:chgData name="加藤 智也" userId="47db5cd901da2d38" providerId="LiveId" clId="{655B42C1-EA24-4B53-BA6D-485DC0039243}" dt="2023-01-22T15:10:02.364" v="209" actId="20577"/>
          <ac:spMkLst>
            <pc:docMk/>
            <pc:sldMk cId="3555626932" sldId="268"/>
            <ac:spMk id="2" creationId="{562E9CA0-012B-581A-2682-175B406EF06C}"/>
          </ac:spMkLst>
        </pc:spChg>
      </pc:sldChg>
      <pc:sldChg chg="modSp new del mod">
        <pc:chgData name="加藤 智也" userId="47db5cd901da2d38" providerId="LiveId" clId="{655B42C1-EA24-4B53-BA6D-485DC0039243}" dt="2023-01-23T04:02:11.397" v="2208" actId="47"/>
        <pc:sldMkLst>
          <pc:docMk/>
          <pc:sldMk cId="2217132361" sldId="269"/>
        </pc:sldMkLst>
        <pc:spChg chg="mod">
          <ac:chgData name="加藤 智也" userId="47db5cd901da2d38" providerId="LiveId" clId="{655B42C1-EA24-4B53-BA6D-485DC0039243}" dt="2023-01-22T15:10:23.731" v="255" actId="20577"/>
          <ac:spMkLst>
            <pc:docMk/>
            <pc:sldMk cId="2217132361" sldId="269"/>
            <ac:spMk id="2" creationId="{44325905-C345-507D-BADA-9EC2AA0EA891}"/>
          </ac:spMkLst>
        </pc:spChg>
      </pc:sldChg>
      <pc:sldChg chg="modSp new del mod">
        <pc:chgData name="加藤 智也" userId="47db5cd901da2d38" providerId="LiveId" clId="{655B42C1-EA24-4B53-BA6D-485DC0039243}" dt="2023-01-23T00:51:39.224" v="1963" actId="47"/>
        <pc:sldMkLst>
          <pc:docMk/>
          <pc:sldMk cId="458526794" sldId="270"/>
        </pc:sldMkLst>
        <pc:spChg chg="mod">
          <ac:chgData name="加藤 智也" userId="47db5cd901da2d38" providerId="LiveId" clId="{655B42C1-EA24-4B53-BA6D-485DC0039243}" dt="2023-01-22T15:12:18.597" v="283" actId="20577"/>
          <ac:spMkLst>
            <pc:docMk/>
            <pc:sldMk cId="458526794" sldId="270"/>
            <ac:spMk id="2" creationId="{19BB2936-D652-15D8-A00D-0D5E9F172A82}"/>
          </ac:spMkLst>
        </pc:spChg>
      </pc:sldChg>
      <pc:sldChg chg="modSp add mod ord">
        <pc:chgData name="加藤 智也" userId="47db5cd901da2d38" providerId="LiveId" clId="{655B42C1-EA24-4B53-BA6D-485DC0039243}" dt="2023-01-23T18:28:06.644" v="6050"/>
        <pc:sldMkLst>
          <pc:docMk/>
          <pc:sldMk cId="3961150362" sldId="270"/>
        </pc:sldMkLst>
        <pc:spChg chg="mod">
          <ac:chgData name="加藤 智也" userId="47db5cd901da2d38" providerId="LiveId" clId="{655B42C1-EA24-4B53-BA6D-485DC0039243}" dt="2023-01-23T18:25:22.045" v="5967" actId="20577"/>
          <ac:spMkLst>
            <pc:docMk/>
            <pc:sldMk cId="3961150362" sldId="270"/>
            <ac:spMk id="2" creationId="{831BDC07-5AE6-95A8-C6C0-6566365A2D51}"/>
          </ac:spMkLst>
        </pc:spChg>
      </pc:sldChg>
      <pc:sldChg chg="modSp new del mod">
        <pc:chgData name="加藤 智也" userId="47db5cd901da2d38" providerId="LiveId" clId="{655B42C1-EA24-4B53-BA6D-485DC0039243}" dt="2023-01-23T00:51:40.787" v="1964" actId="47"/>
        <pc:sldMkLst>
          <pc:docMk/>
          <pc:sldMk cId="3370321511" sldId="271"/>
        </pc:sldMkLst>
        <pc:spChg chg="mod">
          <ac:chgData name="加藤 智也" userId="47db5cd901da2d38" providerId="LiveId" clId="{655B42C1-EA24-4B53-BA6D-485DC0039243}" dt="2023-01-22T15:12:36.515" v="314" actId="20577"/>
          <ac:spMkLst>
            <pc:docMk/>
            <pc:sldMk cId="3370321511" sldId="271"/>
            <ac:spMk id="2" creationId="{9B648EE0-8CFC-A823-5749-3D01449C200C}"/>
          </ac:spMkLst>
        </pc:spChg>
      </pc:sldChg>
      <pc:sldChg chg="modSp new del mod">
        <pc:chgData name="加藤 智也" userId="47db5cd901da2d38" providerId="LiveId" clId="{655B42C1-EA24-4B53-BA6D-485DC0039243}" dt="2023-01-23T04:02:12.780" v="2209" actId="47"/>
        <pc:sldMkLst>
          <pc:docMk/>
          <pc:sldMk cId="3918621040" sldId="272"/>
        </pc:sldMkLst>
        <pc:spChg chg="mod">
          <ac:chgData name="加藤 智也" userId="47db5cd901da2d38" providerId="LiveId" clId="{655B42C1-EA24-4B53-BA6D-485DC0039243}" dt="2023-01-22T15:12:50.614" v="335" actId="20577"/>
          <ac:spMkLst>
            <pc:docMk/>
            <pc:sldMk cId="3918621040" sldId="272"/>
            <ac:spMk id="2" creationId="{58ECE6C7-AD62-4CC6-0FB4-D8C04A4D8B5B}"/>
          </ac:spMkLst>
        </pc:spChg>
      </pc:sldChg>
      <pc:sldChg chg="addSp delSp modSp new mod modClrScheme chgLayout">
        <pc:chgData name="加藤 智也" userId="47db5cd901da2d38" providerId="LiveId" clId="{655B42C1-EA24-4B53-BA6D-485DC0039243}" dt="2023-01-23T00:13:53.538" v="1212" actId="20577"/>
        <pc:sldMkLst>
          <pc:docMk/>
          <pc:sldMk cId="2266509946" sldId="273"/>
        </pc:sldMkLst>
        <pc:spChg chg="del mod ord">
          <ac:chgData name="加藤 智也" userId="47db5cd901da2d38" providerId="LiveId" clId="{655B42C1-EA24-4B53-BA6D-485DC0039243}" dt="2023-01-23T00:13:01.807" v="1123" actId="700"/>
          <ac:spMkLst>
            <pc:docMk/>
            <pc:sldMk cId="2266509946" sldId="273"/>
            <ac:spMk id="2" creationId="{8F38E23C-D9D9-2C83-3914-668BC15D4097}"/>
          </ac:spMkLst>
        </pc:spChg>
        <pc:spChg chg="del mod ord">
          <ac:chgData name="加藤 智也" userId="47db5cd901da2d38" providerId="LiveId" clId="{655B42C1-EA24-4B53-BA6D-485DC0039243}" dt="2023-01-23T00:13:01.807" v="1123" actId="700"/>
          <ac:spMkLst>
            <pc:docMk/>
            <pc:sldMk cId="2266509946" sldId="273"/>
            <ac:spMk id="3" creationId="{C6C269C7-0B3B-1A45-4AEC-9202CCDE3880}"/>
          </ac:spMkLst>
        </pc:spChg>
        <pc:spChg chg="add mod ord">
          <ac:chgData name="加藤 智也" userId="47db5cd901da2d38" providerId="LiveId" clId="{655B42C1-EA24-4B53-BA6D-485DC0039243}" dt="2023-01-23T00:13:53.538" v="1212" actId="20577"/>
          <ac:spMkLst>
            <pc:docMk/>
            <pc:sldMk cId="2266509946" sldId="273"/>
            <ac:spMk id="4" creationId="{7D16A074-96F0-9EC0-7527-F5B33C937FCA}"/>
          </ac:spMkLst>
        </pc:spChg>
        <pc:spChg chg="add del mod ord">
          <ac:chgData name="加藤 智也" userId="47db5cd901da2d38" providerId="LiveId" clId="{655B42C1-EA24-4B53-BA6D-485DC0039243}" dt="2023-01-23T00:13:46.754" v="1210" actId="478"/>
          <ac:spMkLst>
            <pc:docMk/>
            <pc:sldMk cId="2266509946" sldId="273"/>
            <ac:spMk id="5" creationId="{025265D1-A71A-F88B-F11C-5FE7AF13F44A}"/>
          </ac:spMkLst>
        </pc:spChg>
      </pc:sldChg>
      <pc:sldChg chg="addSp delSp modSp add mod ord modClrScheme chgLayout">
        <pc:chgData name="加藤 智也" userId="47db5cd901da2d38" providerId="LiveId" clId="{655B42C1-EA24-4B53-BA6D-485DC0039243}" dt="2023-01-22T23:55:49.173" v="893" actId="1076"/>
        <pc:sldMkLst>
          <pc:docMk/>
          <pc:sldMk cId="2357922369" sldId="274"/>
        </pc:sldMkLst>
        <pc:spChg chg="mod ord">
          <ac:chgData name="加藤 智也" userId="47db5cd901da2d38" providerId="LiveId" clId="{655B42C1-EA24-4B53-BA6D-485DC0039243}" dt="2023-01-22T23:55:49.173" v="893" actId="1076"/>
          <ac:spMkLst>
            <pc:docMk/>
            <pc:sldMk cId="2357922369" sldId="274"/>
            <ac:spMk id="2" creationId="{45AA0506-B188-73B6-FA85-0E7B5CED5A3A}"/>
          </ac:spMkLst>
        </pc:spChg>
        <pc:spChg chg="del mod ord">
          <ac:chgData name="加藤 智也" userId="47db5cd901da2d38" providerId="LiveId" clId="{655B42C1-EA24-4B53-BA6D-485DC0039243}" dt="2023-01-22T23:54:41.546" v="846" actId="700"/>
          <ac:spMkLst>
            <pc:docMk/>
            <pc:sldMk cId="2357922369" sldId="274"/>
            <ac:spMk id="3" creationId="{602D78FF-AADA-989D-E6B9-9D6DD9DFCE04}"/>
          </ac:spMkLst>
        </pc:spChg>
        <pc:spChg chg="add del mod ord">
          <ac:chgData name="加藤 智也" userId="47db5cd901da2d38" providerId="LiveId" clId="{655B42C1-EA24-4B53-BA6D-485DC0039243}" dt="2023-01-22T23:55:13.733" v="878" actId="478"/>
          <ac:spMkLst>
            <pc:docMk/>
            <pc:sldMk cId="2357922369" sldId="274"/>
            <ac:spMk id="4" creationId="{571E72FD-19D0-6124-06CD-53C9E93CCAC0}"/>
          </ac:spMkLst>
        </pc:spChg>
      </pc:sldChg>
      <pc:sldChg chg="modSp add del mod">
        <pc:chgData name="加藤 智也" userId="47db5cd901da2d38" providerId="LiveId" clId="{655B42C1-EA24-4B53-BA6D-485DC0039243}" dt="2023-01-22T23:22:13.069" v="536" actId="47"/>
        <pc:sldMkLst>
          <pc:docMk/>
          <pc:sldMk cId="820048886" sldId="275"/>
        </pc:sldMkLst>
        <pc:spChg chg="mod">
          <ac:chgData name="加藤 智也" userId="47db5cd901da2d38" providerId="LiveId" clId="{655B42C1-EA24-4B53-BA6D-485DC0039243}" dt="2023-01-22T23:20:19.149" v="502" actId="20577"/>
          <ac:spMkLst>
            <pc:docMk/>
            <pc:sldMk cId="820048886" sldId="275"/>
            <ac:spMk id="2" creationId="{419C0439-B7E2-1CF3-9D6D-BB28F025F1B2}"/>
          </ac:spMkLst>
        </pc:spChg>
        <pc:spChg chg="mod">
          <ac:chgData name="加藤 智也" userId="47db5cd901da2d38" providerId="LiveId" clId="{655B42C1-EA24-4B53-BA6D-485DC0039243}" dt="2023-01-22T23:20:50.202" v="522" actId="20577"/>
          <ac:spMkLst>
            <pc:docMk/>
            <pc:sldMk cId="820048886" sldId="275"/>
            <ac:spMk id="3" creationId="{F18974D4-D115-5840-C987-B5BE8D118CE0}"/>
          </ac:spMkLst>
        </pc:spChg>
      </pc:sldChg>
      <pc:sldChg chg="add del">
        <pc:chgData name="加藤 智也" userId="47db5cd901da2d38" providerId="LiveId" clId="{655B42C1-EA24-4B53-BA6D-485DC0039243}" dt="2023-01-22T23:21:00.472" v="523" actId="47"/>
        <pc:sldMkLst>
          <pc:docMk/>
          <pc:sldMk cId="541360263" sldId="276"/>
        </pc:sldMkLst>
      </pc:sldChg>
      <pc:sldChg chg="modSp add mod ord">
        <pc:chgData name="加藤 智也" userId="47db5cd901da2d38" providerId="LiveId" clId="{655B42C1-EA24-4B53-BA6D-485DC0039243}" dt="2023-01-24T01:45:52.044" v="7108" actId="20577"/>
        <pc:sldMkLst>
          <pc:docMk/>
          <pc:sldMk cId="1575618358" sldId="276"/>
        </pc:sldMkLst>
        <pc:spChg chg="mod">
          <ac:chgData name="加藤 智也" userId="47db5cd901da2d38" providerId="LiveId" clId="{655B42C1-EA24-4B53-BA6D-485DC0039243}" dt="2023-01-24T01:45:52.044" v="7108" actId="20577"/>
          <ac:spMkLst>
            <pc:docMk/>
            <pc:sldMk cId="1575618358" sldId="276"/>
            <ac:spMk id="2" creationId="{419C0439-B7E2-1CF3-9D6D-BB28F025F1B2}"/>
          </ac:spMkLst>
        </pc:spChg>
        <pc:spChg chg="mod">
          <ac:chgData name="加藤 智也" userId="47db5cd901da2d38" providerId="LiveId" clId="{655B42C1-EA24-4B53-BA6D-485DC0039243}" dt="2023-01-23T18:32:10.531" v="6077" actId="947"/>
          <ac:spMkLst>
            <pc:docMk/>
            <pc:sldMk cId="1575618358" sldId="276"/>
            <ac:spMk id="3" creationId="{F18974D4-D115-5840-C987-B5BE8D118CE0}"/>
          </ac:spMkLst>
        </pc:spChg>
      </pc:sldChg>
      <pc:sldChg chg="addSp modSp add mod">
        <pc:chgData name="加藤 智也" userId="47db5cd901da2d38" providerId="LiveId" clId="{655B42C1-EA24-4B53-BA6D-485DC0039243}" dt="2023-01-24T01:46:04.127" v="7119" actId="20577"/>
        <pc:sldMkLst>
          <pc:docMk/>
          <pc:sldMk cId="147188051" sldId="277"/>
        </pc:sldMkLst>
        <pc:spChg chg="mod">
          <ac:chgData name="加藤 智也" userId="47db5cd901da2d38" providerId="LiveId" clId="{655B42C1-EA24-4B53-BA6D-485DC0039243}" dt="2023-01-24T01:46:00.289" v="7118" actId="20577"/>
          <ac:spMkLst>
            <pc:docMk/>
            <pc:sldMk cId="147188051" sldId="277"/>
            <ac:spMk id="2" creationId="{419C0439-B7E2-1CF3-9D6D-BB28F025F1B2}"/>
          </ac:spMkLst>
        </pc:spChg>
        <pc:spChg chg="mod">
          <ac:chgData name="加藤 智也" userId="47db5cd901da2d38" providerId="LiveId" clId="{655B42C1-EA24-4B53-BA6D-485DC0039243}" dt="2023-01-23T18:32:23.258" v="6078" actId="947"/>
          <ac:spMkLst>
            <pc:docMk/>
            <pc:sldMk cId="147188051" sldId="277"/>
            <ac:spMk id="3" creationId="{F18974D4-D115-5840-C987-B5BE8D118CE0}"/>
          </ac:spMkLst>
        </pc:spChg>
        <pc:spChg chg="add mod">
          <ac:chgData name="加藤 智也" userId="47db5cd901da2d38" providerId="LiveId" clId="{655B42C1-EA24-4B53-BA6D-485DC0039243}" dt="2023-01-24T01:46:04.127" v="7119" actId="20577"/>
          <ac:spMkLst>
            <pc:docMk/>
            <pc:sldMk cId="147188051" sldId="277"/>
            <ac:spMk id="4" creationId="{ED0AD943-B032-B05D-0EAD-C036CD67D6E1}"/>
          </ac:spMkLst>
        </pc:spChg>
      </pc:sldChg>
      <pc:sldChg chg="modSp add del mod">
        <pc:chgData name="加藤 智也" userId="47db5cd901da2d38" providerId="LiveId" clId="{655B42C1-EA24-4B53-BA6D-485DC0039243}" dt="2023-01-22T23:23:13.608" v="567" actId="47"/>
        <pc:sldMkLst>
          <pc:docMk/>
          <pc:sldMk cId="4075083671" sldId="277"/>
        </pc:sldMkLst>
        <pc:spChg chg="mod">
          <ac:chgData name="加藤 智也" userId="47db5cd901da2d38" providerId="LiveId" clId="{655B42C1-EA24-4B53-BA6D-485DC0039243}" dt="2023-01-22T23:22:57.178" v="566" actId="20577"/>
          <ac:spMkLst>
            <pc:docMk/>
            <pc:sldMk cId="4075083671" sldId="277"/>
            <ac:spMk id="3" creationId="{F18974D4-D115-5840-C987-B5BE8D118CE0}"/>
          </ac:spMkLst>
        </pc:spChg>
      </pc:sldChg>
      <pc:sldChg chg="delSp modSp add mod">
        <pc:chgData name="加藤 智也" userId="47db5cd901da2d38" providerId="LiveId" clId="{655B42C1-EA24-4B53-BA6D-485DC0039243}" dt="2023-01-23T18:33:14.647" v="6166" actId="20577"/>
        <pc:sldMkLst>
          <pc:docMk/>
          <pc:sldMk cId="632909659" sldId="278"/>
        </pc:sldMkLst>
        <pc:spChg chg="del">
          <ac:chgData name="加藤 智也" userId="47db5cd901da2d38" providerId="LiveId" clId="{655B42C1-EA24-4B53-BA6D-485DC0039243}" dt="2023-01-22T23:29:45.914" v="695" actId="478"/>
          <ac:spMkLst>
            <pc:docMk/>
            <pc:sldMk cId="632909659" sldId="278"/>
            <ac:spMk id="2" creationId="{4841AC93-977F-C159-4E85-14EDC168A0D2}"/>
          </ac:spMkLst>
        </pc:spChg>
        <pc:spChg chg="mod">
          <ac:chgData name="加藤 智也" userId="47db5cd901da2d38" providerId="LiveId" clId="{655B42C1-EA24-4B53-BA6D-485DC0039243}" dt="2023-01-22T23:30:33.722" v="712" actId="1076"/>
          <ac:spMkLst>
            <pc:docMk/>
            <pc:sldMk cId="632909659" sldId="278"/>
            <ac:spMk id="45" creationId="{D5FBCBA7-3718-FE13-267C-ADF6FEE5EA2D}"/>
          </ac:spMkLst>
        </pc:spChg>
        <pc:spChg chg="mod">
          <ac:chgData name="加藤 智也" userId="47db5cd901da2d38" providerId="LiveId" clId="{655B42C1-EA24-4B53-BA6D-485DC0039243}" dt="2023-01-22T23:30:38.900" v="713" actId="1076"/>
          <ac:spMkLst>
            <pc:docMk/>
            <pc:sldMk cId="632909659" sldId="278"/>
            <ac:spMk id="46" creationId="{78371872-8083-DB9F-7454-404502E9D49E}"/>
          </ac:spMkLst>
        </pc:spChg>
        <pc:spChg chg="mod">
          <ac:chgData name="加藤 智也" userId="47db5cd901da2d38" providerId="LiveId" clId="{655B42C1-EA24-4B53-BA6D-485DC0039243}" dt="2023-01-22T23:30:06.696" v="698" actId="1076"/>
          <ac:spMkLst>
            <pc:docMk/>
            <pc:sldMk cId="632909659" sldId="278"/>
            <ac:spMk id="47" creationId="{9D59FE94-28BB-409A-A0E6-CDBB8B21A71B}"/>
          </ac:spMkLst>
        </pc:spChg>
        <pc:spChg chg="del mod">
          <ac:chgData name="加藤 智也" userId="47db5cd901da2d38" providerId="LiveId" clId="{655B42C1-EA24-4B53-BA6D-485DC0039243}" dt="2023-01-22T23:29:48.433" v="696" actId="478"/>
          <ac:spMkLst>
            <pc:docMk/>
            <pc:sldMk cId="632909659" sldId="278"/>
            <ac:spMk id="49" creationId="{CAFC2376-12B2-086A-9986-01C12B01FFF3}"/>
          </ac:spMkLst>
        </pc:spChg>
        <pc:spChg chg="mod">
          <ac:chgData name="加藤 智也" userId="47db5cd901da2d38" providerId="LiveId" clId="{655B42C1-EA24-4B53-BA6D-485DC0039243}" dt="2023-01-23T18:33:14.647" v="6166" actId="20577"/>
          <ac:spMkLst>
            <pc:docMk/>
            <pc:sldMk cId="632909659" sldId="278"/>
            <ac:spMk id="51" creationId="{1DFD5FA2-CC70-F3F7-86E7-6EBF248AEEEF}"/>
          </ac:spMkLst>
        </pc:spChg>
      </pc:sldChg>
      <pc:sldChg chg="add del">
        <pc:chgData name="加藤 智也" userId="47db5cd901da2d38" providerId="LiveId" clId="{655B42C1-EA24-4B53-BA6D-485DC0039243}" dt="2023-01-22T23:23:39.945" v="583" actId="47"/>
        <pc:sldMkLst>
          <pc:docMk/>
          <pc:sldMk cId="1526374053" sldId="278"/>
        </pc:sldMkLst>
      </pc:sldChg>
      <pc:sldChg chg="addSp delSp modSp add mod">
        <pc:chgData name="加藤 智也" userId="47db5cd901da2d38" providerId="LiveId" clId="{655B42C1-EA24-4B53-BA6D-485DC0039243}" dt="2023-01-22T23:58:55.431" v="923" actId="1076"/>
        <pc:sldMkLst>
          <pc:docMk/>
          <pc:sldMk cId="2303924008" sldId="281"/>
        </pc:sldMkLst>
        <pc:spChg chg="mod">
          <ac:chgData name="加藤 智也" userId="47db5cd901da2d38" providerId="LiveId" clId="{655B42C1-EA24-4B53-BA6D-485DC0039243}" dt="2023-01-22T23:52:47.713" v="845" actId="1076"/>
          <ac:spMkLst>
            <pc:docMk/>
            <pc:sldMk cId="2303924008" sldId="281"/>
            <ac:spMk id="2" creationId="{3439556E-5DF6-105D-8F2E-DCC9957DE051}"/>
          </ac:spMkLst>
        </pc:spChg>
        <pc:spChg chg="del mod">
          <ac:chgData name="加藤 智也" userId="47db5cd901da2d38" providerId="LiveId" clId="{655B42C1-EA24-4B53-BA6D-485DC0039243}" dt="2023-01-22T23:47:01.193" v="781" actId="478"/>
          <ac:spMkLst>
            <pc:docMk/>
            <pc:sldMk cId="2303924008" sldId="281"/>
            <ac:spMk id="3" creationId="{FC67CAF9-D0C2-54BB-AAB3-00ACE36F9632}"/>
          </ac:spMkLst>
        </pc:spChg>
        <pc:spChg chg="add del mod">
          <ac:chgData name="加藤 智也" userId="47db5cd901da2d38" providerId="LiveId" clId="{655B42C1-EA24-4B53-BA6D-485DC0039243}" dt="2023-01-22T23:47:51.231" v="792" actId="478"/>
          <ac:spMkLst>
            <pc:docMk/>
            <pc:sldMk cId="2303924008" sldId="281"/>
            <ac:spMk id="5" creationId="{AB7B666F-9A90-F060-2A13-D25FAFDA1214}"/>
          </ac:spMkLst>
        </pc:spChg>
        <pc:spChg chg="add del mod">
          <ac:chgData name="加藤 智也" userId="47db5cd901da2d38" providerId="LiveId" clId="{655B42C1-EA24-4B53-BA6D-485DC0039243}" dt="2023-01-22T23:47:03.131" v="782" actId="478"/>
          <ac:spMkLst>
            <pc:docMk/>
            <pc:sldMk cId="2303924008" sldId="281"/>
            <ac:spMk id="7" creationId="{33F57E58-3A5E-C0C8-3804-70E9F5954B5A}"/>
          </ac:spMkLst>
        </pc:spChg>
        <pc:spChg chg="mod ord">
          <ac:chgData name="加藤 智也" userId="47db5cd901da2d38" providerId="LiveId" clId="{655B42C1-EA24-4B53-BA6D-485DC0039243}" dt="2023-01-22T23:50:09.405" v="817" actId="164"/>
          <ac:spMkLst>
            <pc:docMk/>
            <pc:sldMk cId="2303924008" sldId="281"/>
            <ac:spMk id="8" creationId="{FF67A216-1091-B890-81AA-2EBAA8D25249}"/>
          </ac:spMkLst>
        </pc:spChg>
        <pc:spChg chg="add mod">
          <ac:chgData name="加藤 智也" userId="47db5cd901da2d38" providerId="LiveId" clId="{655B42C1-EA24-4B53-BA6D-485DC0039243}" dt="2023-01-22T23:50:09.405" v="817" actId="164"/>
          <ac:spMkLst>
            <pc:docMk/>
            <pc:sldMk cId="2303924008" sldId="281"/>
            <ac:spMk id="9" creationId="{0C590ED6-F07A-AE9E-A768-1A9001E1CF2B}"/>
          </ac:spMkLst>
        </pc:spChg>
        <pc:spChg chg="add del mod">
          <ac:chgData name="加藤 智也" userId="47db5cd901da2d38" providerId="LiveId" clId="{655B42C1-EA24-4B53-BA6D-485DC0039243}" dt="2023-01-22T23:51:28.098" v="837"/>
          <ac:spMkLst>
            <pc:docMk/>
            <pc:sldMk cId="2303924008" sldId="281"/>
            <ac:spMk id="11" creationId="{B8EA9818-2097-1541-7B0C-ACE7A5ADA921}"/>
          </ac:spMkLst>
        </pc:spChg>
        <pc:spChg chg="add mod">
          <ac:chgData name="加藤 智也" userId="47db5cd901da2d38" providerId="LiveId" clId="{655B42C1-EA24-4B53-BA6D-485DC0039243}" dt="2023-01-22T23:51:27.267" v="835" actId="1076"/>
          <ac:spMkLst>
            <pc:docMk/>
            <pc:sldMk cId="2303924008" sldId="281"/>
            <ac:spMk id="12" creationId="{37F9111C-7D65-4F35-56D8-9B9925720D0E}"/>
          </ac:spMkLst>
        </pc:spChg>
        <pc:spChg chg="add mod">
          <ac:chgData name="加藤 智也" userId="47db5cd901da2d38" providerId="LiveId" clId="{655B42C1-EA24-4B53-BA6D-485DC0039243}" dt="2023-01-22T23:52:34.490" v="844" actId="1076"/>
          <ac:spMkLst>
            <pc:docMk/>
            <pc:sldMk cId="2303924008" sldId="281"/>
            <ac:spMk id="14" creationId="{95FB6D17-FD14-F1E2-009C-A1B4D03D9F94}"/>
          </ac:spMkLst>
        </pc:spChg>
        <pc:spChg chg="del">
          <ac:chgData name="加藤 智也" userId="47db5cd901da2d38" providerId="LiveId" clId="{655B42C1-EA24-4B53-BA6D-485DC0039243}" dt="2023-01-22T23:47:23.291" v="786" actId="478"/>
          <ac:spMkLst>
            <pc:docMk/>
            <pc:sldMk cId="2303924008" sldId="281"/>
            <ac:spMk id="15" creationId="{C1D2607A-50C6-EB74-BBB2-1F618C183C58}"/>
          </ac:spMkLst>
        </pc:spChg>
        <pc:spChg chg="add mod">
          <ac:chgData name="加藤 智也" userId="47db5cd901da2d38" providerId="LiveId" clId="{655B42C1-EA24-4B53-BA6D-485DC0039243}" dt="2023-01-22T23:58:55.431" v="923" actId="1076"/>
          <ac:spMkLst>
            <pc:docMk/>
            <pc:sldMk cId="2303924008" sldId="281"/>
            <ac:spMk id="16" creationId="{E7CC1285-4BF6-0A3F-C5D4-C439108B2476}"/>
          </ac:spMkLst>
        </pc:spChg>
        <pc:grpChg chg="add mod">
          <ac:chgData name="加藤 智也" userId="47db5cd901da2d38" providerId="LiveId" clId="{655B42C1-EA24-4B53-BA6D-485DC0039243}" dt="2023-01-22T23:58:19.336" v="896" actId="1076"/>
          <ac:grpSpMkLst>
            <pc:docMk/>
            <pc:sldMk cId="2303924008" sldId="281"/>
            <ac:grpSpMk id="10" creationId="{8E6753D4-FF20-B323-6698-1A4E42B24407}"/>
          </ac:grpSpMkLst>
        </pc:grpChg>
        <pc:picChg chg="mod">
          <ac:chgData name="加藤 智也" userId="47db5cd901da2d38" providerId="LiveId" clId="{655B42C1-EA24-4B53-BA6D-485DC0039243}" dt="2023-01-22T23:50:27.699" v="819" actId="1076"/>
          <ac:picMkLst>
            <pc:docMk/>
            <pc:sldMk cId="2303924008" sldId="281"/>
            <ac:picMk id="4" creationId="{5B212543-9402-70BE-1B01-0528570606CF}"/>
          </ac:picMkLst>
        </pc:picChg>
        <pc:picChg chg="mod">
          <ac:chgData name="加藤 智也" userId="47db5cd901da2d38" providerId="LiveId" clId="{655B42C1-EA24-4B53-BA6D-485DC0039243}" dt="2023-01-22T23:50:09.405" v="817" actId="164"/>
          <ac:picMkLst>
            <pc:docMk/>
            <pc:sldMk cId="2303924008" sldId="281"/>
            <ac:picMk id="13" creationId="{933AE680-7057-F110-A3C5-746EF0BEC61C}"/>
          </ac:picMkLst>
        </pc:picChg>
      </pc:sldChg>
      <pc:sldChg chg="modSp add mod">
        <pc:chgData name="加藤 智也" userId="47db5cd901da2d38" providerId="LiveId" clId="{655B42C1-EA24-4B53-BA6D-485DC0039243}" dt="2023-01-22T23:31:49.809" v="754" actId="14100"/>
        <pc:sldMkLst>
          <pc:docMk/>
          <pc:sldMk cId="1880757559" sldId="282"/>
        </pc:sldMkLst>
        <pc:spChg chg="mod">
          <ac:chgData name="加藤 智也" userId="47db5cd901da2d38" providerId="LiveId" clId="{655B42C1-EA24-4B53-BA6D-485DC0039243}" dt="2023-01-22T23:31:49.809" v="754" actId="14100"/>
          <ac:spMkLst>
            <pc:docMk/>
            <pc:sldMk cId="1880757559" sldId="282"/>
            <ac:spMk id="2" creationId="{6E772645-603E-7F36-A39C-368AB650E0B7}"/>
          </ac:spMkLst>
        </pc:spChg>
      </pc:sldChg>
      <pc:sldChg chg="delSp modSp add mod">
        <pc:chgData name="加藤 智也" userId="47db5cd901da2d38" providerId="LiveId" clId="{655B42C1-EA24-4B53-BA6D-485DC0039243}" dt="2023-01-23T18:25:03.578" v="5936" actId="20577"/>
        <pc:sldMkLst>
          <pc:docMk/>
          <pc:sldMk cId="4164529892" sldId="283"/>
        </pc:sldMkLst>
        <pc:spChg chg="mod">
          <ac:chgData name="加藤 智也" userId="47db5cd901da2d38" providerId="LiveId" clId="{655B42C1-EA24-4B53-BA6D-485DC0039243}" dt="2023-01-23T18:23:29.832" v="5780" actId="20577"/>
          <ac:spMkLst>
            <pc:docMk/>
            <pc:sldMk cId="4164529892" sldId="283"/>
            <ac:spMk id="2" creationId="{952B58A2-DC7F-464E-704F-F054724651C5}"/>
          </ac:spMkLst>
        </pc:spChg>
        <pc:spChg chg="mod">
          <ac:chgData name="加藤 智也" userId="47db5cd901da2d38" providerId="LiveId" clId="{655B42C1-EA24-4B53-BA6D-485DC0039243}" dt="2023-01-23T18:25:03.578" v="5936" actId="20577"/>
          <ac:spMkLst>
            <pc:docMk/>
            <pc:sldMk cId="4164529892" sldId="283"/>
            <ac:spMk id="3" creationId="{1021FCDD-C09E-7F5F-F938-21E44F3E7A4C}"/>
          </ac:spMkLst>
        </pc:spChg>
        <pc:spChg chg="del">
          <ac:chgData name="加藤 智也" userId="47db5cd901da2d38" providerId="LiveId" clId="{655B42C1-EA24-4B53-BA6D-485DC0039243}" dt="2023-01-23T00:09:42.835" v="1117" actId="478"/>
          <ac:spMkLst>
            <pc:docMk/>
            <pc:sldMk cId="4164529892" sldId="283"/>
            <ac:spMk id="4" creationId="{BD27E270-23E6-B3C5-94AA-705494E2094E}"/>
          </ac:spMkLst>
        </pc:spChg>
        <pc:spChg chg="del">
          <ac:chgData name="加藤 智也" userId="47db5cd901da2d38" providerId="LiveId" clId="{655B42C1-EA24-4B53-BA6D-485DC0039243}" dt="2023-01-23T00:09:44.116" v="1118" actId="478"/>
          <ac:spMkLst>
            <pc:docMk/>
            <pc:sldMk cId="4164529892" sldId="283"/>
            <ac:spMk id="5" creationId="{8DEF83B0-A3BA-F1B5-BBE1-5EDBA636C1EC}"/>
          </ac:spMkLst>
        </pc:spChg>
        <pc:spChg chg="del">
          <ac:chgData name="加藤 智也" userId="47db5cd901da2d38" providerId="LiveId" clId="{655B42C1-EA24-4B53-BA6D-485DC0039243}" dt="2023-01-23T00:09:50.027" v="1121" actId="478"/>
          <ac:spMkLst>
            <pc:docMk/>
            <pc:sldMk cId="4164529892" sldId="283"/>
            <ac:spMk id="6" creationId="{29CB7BD9-4379-0CE1-2BDE-6732457AA0E4}"/>
          </ac:spMkLst>
        </pc:spChg>
        <pc:spChg chg="del">
          <ac:chgData name="加藤 智也" userId="47db5cd901da2d38" providerId="LiveId" clId="{655B42C1-EA24-4B53-BA6D-485DC0039243}" dt="2023-01-23T00:09:48.824" v="1120" actId="478"/>
          <ac:spMkLst>
            <pc:docMk/>
            <pc:sldMk cId="4164529892" sldId="283"/>
            <ac:spMk id="7" creationId="{B71CDE3C-FFC3-F520-F98B-40EA278787D9}"/>
          </ac:spMkLst>
        </pc:spChg>
      </pc:sldChg>
      <pc:sldChg chg="modSp new mod">
        <pc:chgData name="加藤 智也" userId="47db5cd901da2d38" providerId="LiveId" clId="{655B42C1-EA24-4B53-BA6D-485DC0039243}" dt="2023-01-23T00:23:25.610" v="1462" actId="1076"/>
        <pc:sldMkLst>
          <pc:docMk/>
          <pc:sldMk cId="2491953611" sldId="284"/>
        </pc:sldMkLst>
        <pc:spChg chg="mod">
          <ac:chgData name="加藤 智也" userId="47db5cd901da2d38" providerId="LiveId" clId="{655B42C1-EA24-4B53-BA6D-485DC0039243}" dt="2023-01-23T00:16:15.280" v="1231" actId="20577"/>
          <ac:spMkLst>
            <pc:docMk/>
            <pc:sldMk cId="2491953611" sldId="284"/>
            <ac:spMk id="2" creationId="{1BAFDE19-DA1E-7B3B-2DE6-B714A341E7FB}"/>
          </ac:spMkLst>
        </pc:spChg>
        <pc:spChg chg="mod">
          <ac:chgData name="加藤 智也" userId="47db5cd901da2d38" providerId="LiveId" clId="{655B42C1-EA24-4B53-BA6D-485DC0039243}" dt="2023-01-23T00:23:25.610" v="1462" actId="1076"/>
          <ac:spMkLst>
            <pc:docMk/>
            <pc:sldMk cId="2491953611" sldId="284"/>
            <ac:spMk id="3" creationId="{297E449D-F392-C214-5EBE-C3D1DAD8D200}"/>
          </ac:spMkLst>
        </pc:spChg>
      </pc:sldChg>
      <pc:sldChg chg="modSp new mod">
        <pc:chgData name="加藤 智也" userId="47db5cd901da2d38" providerId="LiveId" clId="{655B42C1-EA24-4B53-BA6D-485DC0039243}" dt="2023-01-23T00:23:44.719" v="1464"/>
        <pc:sldMkLst>
          <pc:docMk/>
          <pc:sldMk cId="208753928" sldId="285"/>
        </pc:sldMkLst>
        <pc:spChg chg="mod">
          <ac:chgData name="加藤 智也" userId="47db5cd901da2d38" providerId="LiveId" clId="{655B42C1-EA24-4B53-BA6D-485DC0039243}" dt="2023-01-23T00:23:44.719" v="1464"/>
          <ac:spMkLst>
            <pc:docMk/>
            <pc:sldMk cId="208753928" sldId="285"/>
            <ac:spMk id="2" creationId="{28F9C411-FF25-58B1-7054-96EAE3D3BF67}"/>
          </ac:spMkLst>
        </pc:spChg>
      </pc:sldChg>
      <pc:sldChg chg="addSp delSp modSp new mod modClrScheme chgLayout">
        <pc:chgData name="加藤 智也" userId="47db5cd901da2d38" providerId="LiveId" clId="{655B42C1-EA24-4B53-BA6D-485DC0039243}" dt="2023-01-23T00:28:52.179" v="1554" actId="1076"/>
        <pc:sldMkLst>
          <pc:docMk/>
          <pc:sldMk cId="1392877649" sldId="286"/>
        </pc:sldMkLst>
        <pc:spChg chg="del mod ord">
          <ac:chgData name="加藤 智也" userId="47db5cd901da2d38" providerId="LiveId" clId="{655B42C1-EA24-4B53-BA6D-485DC0039243}" dt="2023-01-23T00:24:02.201" v="1466" actId="700"/>
          <ac:spMkLst>
            <pc:docMk/>
            <pc:sldMk cId="1392877649" sldId="286"/>
            <ac:spMk id="2" creationId="{259C1A35-003C-E1E8-FD46-5CE20BF8B572}"/>
          </ac:spMkLst>
        </pc:spChg>
        <pc:spChg chg="del mod ord">
          <ac:chgData name="加藤 智也" userId="47db5cd901da2d38" providerId="LiveId" clId="{655B42C1-EA24-4B53-BA6D-485DC0039243}" dt="2023-01-23T00:24:02.201" v="1466" actId="700"/>
          <ac:spMkLst>
            <pc:docMk/>
            <pc:sldMk cId="1392877649" sldId="286"/>
            <ac:spMk id="3" creationId="{D36674C0-C6E3-2F54-5B5D-7D829DAEFF02}"/>
          </ac:spMkLst>
        </pc:spChg>
        <pc:spChg chg="add mod ord">
          <ac:chgData name="加藤 智也" userId="47db5cd901da2d38" providerId="LiveId" clId="{655B42C1-EA24-4B53-BA6D-485DC0039243}" dt="2023-01-23T00:24:06.651" v="1472" actId="20577"/>
          <ac:spMkLst>
            <pc:docMk/>
            <pc:sldMk cId="1392877649" sldId="286"/>
            <ac:spMk id="4" creationId="{8DD3460B-6866-B168-07EE-5BAC4BF23B90}"/>
          </ac:spMkLst>
        </pc:spChg>
        <pc:spChg chg="add del mod ord">
          <ac:chgData name="加藤 智也" userId="47db5cd901da2d38" providerId="LiveId" clId="{655B42C1-EA24-4B53-BA6D-485DC0039243}" dt="2023-01-23T00:25:30.600" v="1474" actId="478"/>
          <ac:spMkLst>
            <pc:docMk/>
            <pc:sldMk cId="1392877649" sldId="286"/>
            <ac:spMk id="5" creationId="{ACE1C0B1-2A0B-BBE6-978C-0B7744F5F978}"/>
          </ac:spMkLst>
        </pc:spChg>
        <pc:spChg chg="add mod">
          <ac:chgData name="加藤 智也" userId="47db5cd901da2d38" providerId="LiveId" clId="{655B42C1-EA24-4B53-BA6D-485DC0039243}" dt="2023-01-23T00:28:46.972" v="1553" actId="164"/>
          <ac:spMkLst>
            <pc:docMk/>
            <pc:sldMk cId="1392877649" sldId="286"/>
            <ac:spMk id="6" creationId="{96AE9BCF-AA78-583B-D6D2-F4BB08804FCD}"/>
          </ac:spMkLst>
        </pc:spChg>
        <pc:spChg chg="add del mod">
          <ac:chgData name="加藤 智也" userId="47db5cd901da2d38" providerId="LiveId" clId="{655B42C1-EA24-4B53-BA6D-485DC0039243}" dt="2023-01-23T00:26:35.343" v="1491" actId="478"/>
          <ac:spMkLst>
            <pc:docMk/>
            <pc:sldMk cId="1392877649" sldId="286"/>
            <ac:spMk id="7" creationId="{A8FB39FA-F8D2-B59F-9819-F386AEC182D2}"/>
          </ac:spMkLst>
        </pc:spChg>
        <pc:spChg chg="add mod">
          <ac:chgData name="加藤 智也" userId="47db5cd901da2d38" providerId="LiveId" clId="{655B42C1-EA24-4B53-BA6D-485DC0039243}" dt="2023-01-23T00:28:46.972" v="1553" actId="164"/>
          <ac:spMkLst>
            <pc:docMk/>
            <pc:sldMk cId="1392877649" sldId="286"/>
            <ac:spMk id="8" creationId="{CAC30623-3E73-F001-2B79-C5820337B5E8}"/>
          </ac:spMkLst>
        </pc:spChg>
        <pc:grpChg chg="add mod">
          <ac:chgData name="加藤 智也" userId="47db5cd901da2d38" providerId="LiveId" clId="{655B42C1-EA24-4B53-BA6D-485DC0039243}" dt="2023-01-23T00:28:52.179" v="1554" actId="1076"/>
          <ac:grpSpMkLst>
            <pc:docMk/>
            <pc:sldMk cId="1392877649" sldId="286"/>
            <ac:grpSpMk id="9" creationId="{52161641-E02A-2D2F-0F94-AFC87A74D7A8}"/>
          </ac:grpSpMkLst>
        </pc:grpChg>
      </pc:sldChg>
      <pc:sldChg chg="addSp delSp modSp new mod">
        <pc:chgData name="加藤 智也" userId="47db5cd901da2d38" providerId="LiveId" clId="{655B42C1-EA24-4B53-BA6D-485DC0039243}" dt="2023-01-23T00:43:11.136" v="1692"/>
        <pc:sldMkLst>
          <pc:docMk/>
          <pc:sldMk cId="4018294750" sldId="287"/>
        </pc:sldMkLst>
        <pc:spChg chg="del">
          <ac:chgData name="加藤 智也" userId="47db5cd901da2d38" providerId="LiveId" clId="{655B42C1-EA24-4B53-BA6D-485DC0039243}" dt="2023-01-23T00:32:07.521" v="1557" actId="478"/>
          <ac:spMkLst>
            <pc:docMk/>
            <pc:sldMk cId="4018294750" sldId="287"/>
            <ac:spMk id="2" creationId="{2D0132DE-E07F-76C6-01F2-260F73F33C9C}"/>
          </ac:spMkLst>
        </pc:spChg>
        <pc:spChg chg="del">
          <ac:chgData name="加藤 智也" userId="47db5cd901da2d38" providerId="LiveId" clId="{655B42C1-EA24-4B53-BA6D-485DC0039243}" dt="2023-01-23T00:39:32.528" v="1632" actId="478"/>
          <ac:spMkLst>
            <pc:docMk/>
            <pc:sldMk cId="4018294750" sldId="287"/>
            <ac:spMk id="3" creationId="{39886C72-4DB4-E983-6C54-871C45ADCE32}"/>
          </ac:spMkLst>
        </pc:spChg>
        <pc:spChg chg="mod">
          <ac:chgData name="加藤 智也" userId="47db5cd901da2d38" providerId="LiveId" clId="{655B42C1-EA24-4B53-BA6D-485DC0039243}" dt="2023-01-23T00:32:02.867" v="1556"/>
          <ac:spMkLst>
            <pc:docMk/>
            <pc:sldMk cId="4018294750" sldId="287"/>
            <ac:spMk id="5" creationId="{ED55D5FB-606B-6C57-8B4D-97BC54B0D168}"/>
          </ac:spMkLst>
        </pc:spChg>
        <pc:spChg chg="mod">
          <ac:chgData name="加藤 智也" userId="47db5cd901da2d38" providerId="LiveId" clId="{655B42C1-EA24-4B53-BA6D-485DC0039243}" dt="2023-01-23T00:32:02.867" v="1556"/>
          <ac:spMkLst>
            <pc:docMk/>
            <pc:sldMk cId="4018294750" sldId="287"/>
            <ac:spMk id="6" creationId="{3AABC01C-A0B3-AE7C-B48F-04C505FEB49A}"/>
          </ac:spMkLst>
        </pc:spChg>
        <pc:spChg chg="add mod">
          <ac:chgData name="加藤 智也" userId="47db5cd901da2d38" providerId="LiveId" clId="{655B42C1-EA24-4B53-BA6D-485DC0039243}" dt="2023-01-23T00:42:42.024" v="1689" actId="164"/>
          <ac:spMkLst>
            <pc:docMk/>
            <pc:sldMk cId="4018294750" sldId="287"/>
            <ac:spMk id="10" creationId="{6F5FABD1-6BF2-D533-8AD7-715ED8F0AAC5}"/>
          </ac:spMkLst>
        </pc:spChg>
        <pc:spChg chg="add mod">
          <ac:chgData name="加藤 智也" userId="47db5cd901da2d38" providerId="LiveId" clId="{655B42C1-EA24-4B53-BA6D-485DC0039243}" dt="2023-01-23T00:42:42.024" v="1689" actId="164"/>
          <ac:spMkLst>
            <pc:docMk/>
            <pc:sldMk cId="4018294750" sldId="287"/>
            <ac:spMk id="11" creationId="{6EF1BD1D-88B8-A211-392A-F17359770368}"/>
          </ac:spMkLst>
        </pc:spChg>
        <pc:spChg chg="add del mod">
          <ac:chgData name="加藤 智也" userId="47db5cd901da2d38" providerId="LiveId" clId="{655B42C1-EA24-4B53-BA6D-485DC0039243}" dt="2023-01-23T00:43:11.136" v="1692"/>
          <ac:spMkLst>
            <pc:docMk/>
            <pc:sldMk cId="4018294750" sldId="287"/>
            <ac:spMk id="13" creationId="{6D9B83A7-9612-FCFD-CE7D-A4D0CDC1E071}"/>
          </ac:spMkLst>
        </pc:spChg>
        <pc:grpChg chg="add mod">
          <ac:chgData name="加藤 智也" userId="47db5cd901da2d38" providerId="LiveId" clId="{655B42C1-EA24-4B53-BA6D-485DC0039243}" dt="2023-01-23T00:41:47.487" v="1685" actId="1076"/>
          <ac:grpSpMkLst>
            <pc:docMk/>
            <pc:sldMk cId="4018294750" sldId="287"/>
            <ac:grpSpMk id="4" creationId="{B4424B36-11FC-D429-1231-5E1075EE18B4}"/>
          </ac:grpSpMkLst>
        </pc:grpChg>
        <pc:grpChg chg="add mod">
          <ac:chgData name="加藤 智也" userId="47db5cd901da2d38" providerId="LiveId" clId="{655B42C1-EA24-4B53-BA6D-485DC0039243}" dt="2023-01-23T00:42:46.651" v="1690" actId="1076"/>
          <ac:grpSpMkLst>
            <pc:docMk/>
            <pc:sldMk cId="4018294750" sldId="287"/>
            <ac:grpSpMk id="12" creationId="{A5C1E4AE-20FC-1012-F4A8-0D6CC7EA5071}"/>
          </ac:grpSpMkLst>
        </pc:grpChg>
        <pc:picChg chg="add mod">
          <ac:chgData name="加藤 智也" userId="47db5cd901da2d38" providerId="LiveId" clId="{655B42C1-EA24-4B53-BA6D-485DC0039243}" dt="2023-01-23T00:42:42.024" v="1689" actId="164"/>
          <ac:picMkLst>
            <pc:docMk/>
            <pc:sldMk cId="4018294750" sldId="287"/>
            <ac:picMk id="7" creationId="{E83BE6F5-AEAE-5FFA-AB1C-389B4451CAB5}"/>
          </ac:picMkLst>
        </pc:picChg>
        <pc:cxnChg chg="add mod">
          <ac:chgData name="加藤 智也" userId="47db5cd901da2d38" providerId="LiveId" clId="{655B42C1-EA24-4B53-BA6D-485DC0039243}" dt="2023-01-23T00:42:42.024" v="1689" actId="164"/>
          <ac:cxnSpMkLst>
            <pc:docMk/>
            <pc:sldMk cId="4018294750" sldId="287"/>
            <ac:cxnSpMk id="9" creationId="{F994DBEE-D942-D8F3-6E35-32CAD67B58CF}"/>
          </ac:cxnSpMkLst>
        </pc:cxnChg>
      </pc:sldChg>
      <pc:sldChg chg="addSp delSp modSp add mod">
        <pc:chgData name="加藤 智也" userId="47db5cd901da2d38" providerId="LiveId" clId="{655B42C1-EA24-4B53-BA6D-485DC0039243}" dt="2023-01-23T00:46:18.507" v="1875" actId="1076"/>
        <pc:sldMkLst>
          <pc:docMk/>
          <pc:sldMk cId="3769523713" sldId="288"/>
        </pc:sldMkLst>
        <pc:spChg chg="add mod">
          <ac:chgData name="加藤 智也" userId="47db5cd901da2d38" providerId="LiveId" clId="{655B42C1-EA24-4B53-BA6D-485DC0039243}" dt="2023-01-23T00:46:09.518" v="1873" actId="1076"/>
          <ac:spMkLst>
            <pc:docMk/>
            <pc:sldMk cId="3769523713" sldId="288"/>
            <ac:spMk id="2" creationId="{0CE08141-0F92-F968-3DB5-95962E783943}"/>
          </ac:spMkLst>
        </pc:spChg>
        <pc:spChg chg="add del">
          <ac:chgData name="加藤 智也" userId="47db5cd901da2d38" providerId="LiveId" clId="{655B42C1-EA24-4B53-BA6D-485DC0039243}" dt="2023-01-23T00:46:13.349" v="1874" actId="478"/>
          <ac:spMkLst>
            <pc:docMk/>
            <pc:sldMk cId="3769523713" sldId="288"/>
            <ac:spMk id="8" creationId="{770D9490-F5C7-A77E-5140-397677BC994B}"/>
          </ac:spMkLst>
        </pc:spChg>
        <pc:grpChg chg="mod">
          <ac:chgData name="加藤 智也" userId="47db5cd901da2d38" providerId="LiveId" clId="{655B42C1-EA24-4B53-BA6D-485DC0039243}" dt="2023-01-23T00:45:44.928" v="1867" actId="1076"/>
          <ac:grpSpMkLst>
            <pc:docMk/>
            <pc:sldMk cId="3769523713" sldId="288"/>
            <ac:grpSpMk id="4" creationId="{B4424B36-11FC-D429-1231-5E1075EE18B4}"/>
          </ac:grpSpMkLst>
        </pc:grpChg>
        <pc:grpChg chg="mod">
          <ac:chgData name="加藤 智也" userId="47db5cd901da2d38" providerId="LiveId" clId="{655B42C1-EA24-4B53-BA6D-485DC0039243}" dt="2023-01-23T00:46:18.507" v="1875" actId="1076"/>
          <ac:grpSpMkLst>
            <pc:docMk/>
            <pc:sldMk cId="3769523713" sldId="288"/>
            <ac:grpSpMk id="12" creationId="{A5C1E4AE-20FC-1012-F4A8-0D6CC7EA5071}"/>
          </ac:grpSpMkLst>
        </pc:grpChg>
      </pc:sldChg>
      <pc:sldChg chg="add del">
        <pc:chgData name="加藤 智也" userId="47db5cd901da2d38" providerId="LiveId" clId="{655B42C1-EA24-4B53-BA6D-485DC0039243}" dt="2023-01-23T00:45:03.941" v="1810"/>
        <pc:sldMkLst>
          <pc:docMk/>
          <pc:sldMk cId="2663674960" sldId="289"/>
        </pc:sldMkLst>
      </pc:sldChg>
      <pc:sldChg chg="addSp delSp modSp add mod">
        <pc:chgData name="加藤 智也" userId="47db5cd901da2d38" providerId="LiveId" clId="{655B42C1-EA24-4B53-BA6D-485DC0039243}" dt="2023-01-24T05:26:16.514" v="7132" actId="14100"/>
        <pc:sldMkLst>
          <pc:docMk/>
          <pc:sldMk cId="3757310184" sldId="289"/>
        </pc:sldMkLst>
        <pc:spChg chg="mod">
          <ac:chgData name="加藤 智也" userId="47db5cd901da2d38" providerId="LiveId" clId="{655B42C1-EA24-4B53-BA6D-485DC0039243}" dt="2023-01-23T00:47:03.466" v="1902" actId="20577"/>
          <ac:spMkLst>
            <pc:docMk/>
            <pc:sldMk cId="3757310184" sldId="289"/>
            <ac:spMk id="2" creationId="{0CE08141-0F92-F968-3DB5-95962E783943}"/>
          </ac:spMkLst>
        </pc:spChg>
        <pc:spChg chg="add mod">
          <ac:chgData name="加藤 智也" userId="47db5cd901da2d38" providerId="LiveId" clId="{655B42C1-EA24-4B53-BA6D-485DC0039243}" dt="2023-01-23T00:50:50.909" v="1961" actId="1076"/>
          <ac:spMkLst>
            <pc:docMk/>
            <pc:sldMk cId="3757310184" sldId="289"/>
            <ac:spMk id="3" creationId="{C3EB118B-345B-C424-CC46-11F3EB7250C6}"/>
          </ac:spMkLst>
        </pc:spChg>
        <pc:spChg chg="add mod">
          <ac:chgData name="加藤 智也" userId="47db5cd901da2d38" providerId="LiveId" clId="{655B42C1-EA24-4B53-BA6D-485DC0039243}" dt="2023-01-24T05:26:16.514" v="7132" actId="14100"/>
          <ac:spMkLst>
            <pc:docMk/>
            <pc:sldMk cId="3757310184" sldId="289"/>
            <ac:spMk id="8" creationId="{C6009616-E42B-740B-F0FA-3538AF5EBCA9}"/>
          </ac:spMkLst>
        </pc:spChg>
        <pc:spChg chg="add mod">
          <ac:chgData name="加藤 智也" userId="47db5cd901da2d38" providerId="LiveId" clId="{655B42C1-EA24-4B53-BA6D-485DC0039243}" dt="2023-01-23T07:53:30.829" v="3223" actId="1076"/>
          <ac:spMkLst>
            <pc:docMk/>
            <pc:sldMk cId="3757310184" sldId="289"/>
            <ac:spMk id="9" creationId="{91FB8B24-3370-2DE8-FE1D-DCE1C8E59ABD}"/>
          </ac:spMkLst>
        </pc:spChg>
        <pc:spChg chg="mod">
          <ac:chgData name="加藤 智也" userId="47db5cd901da2d38" providerId="LiveId" clId="{655B42C1-EA24-4B53-BA6D-485DC0039243}" dt="2023-01-23T00:50:47.955" v="1960" actId="1076"/>
          <ac:spMkLst>
            <pc:docMk/>
            <pc:sldMk cId="3757310184" sldId="289"/>
            <ac:spMk id="10" creationId="{6F5FABD1-6BF2-D533-8AD7-715ED8F0AAC5}"/>
          </ac:spMkLst>
        </pc:spChg>
        <pc:spChg chg="del mod">
          <ac:chgData name="加藤 智也" userId="47db5cd901da2d38" providerId="LiveId" clId="{655B42C1-EA24-4B53-BA6D-485DC0039243}" dt="2023-01-23T00:48:14.036" v="1913" actId="478"/>
          <ac:spMkLst>
            <pc:docMk/>
            <pc:sldMk cId="3757310184" sldId="289"/>
            <ac:spMk id="11" creationId="{6EF1BD1D-88B8-A211-392A-F17359770368}"/>
          </ac:spMkLst>
        </pc:spChg>
        <pc:grpChg chg="mod">
          <ac:chgData name="加藤 智也" userId="47db5cd901da2d38" providerId="LiveId" clId="{655B42C1-EA24-4B53-BA6D-485DC0039243}" dt="2023-01-23T00:50:35.760" v="1958" actId="1076"/>
          <ac:grpSpMkLst>
            <pc:docMk/>
            <pc:sldMk cId="3757310184" sldId="289"/>
            <ac:grpSpMk id="12" creationId="{A5C1E4AE-20FC-1012-F4A8-0D6CC7EA5071}"/>
          </ac:grpSpMkLst>
        </pc:grpChg>
        <pc:picChg chg="mod">
          <ac:chgData name="加藤 智也" userId="47db5cd901da2d38" providerId="LiveId" clId="{655B42C1-EA24-4B53-BA6D-485DC0039243}" dt="2023-01-23T00:48:44.817" v="1921" actId="14100"/>
          <ac:picMkLst>
            <pc:docMk/>
            <pc:sldMk cId="3757310184" sldId="289"/>
            <ac:picMk id="7" creationId="{E83BE6F5-AEAE-5FFA-AB1C-389B4451CAB5}"/>
          </ac:picMkLst>
        </pc:picChg>
        <pc:cxnChg chg="del">
          <ac:chgData name="加藤 智也" userId="47db5cd901da2d38" providerId="LiveId" clId="{655B42C1-EA24-4B53-BA6D-485DC0039243}" dt="2023-01-23T00:47:20.133" v="1905" actId="478"/>
          <ac:cxnSpMkLst>
            <pc:docMk/>
            <pc:sldMk cId="3757310184" sldId="289"/>
            <ac:cxnSpMk id="9" creationId="{F994DBEE-D942-D8F3-6E35-32CAD67B58CF}"/>
          </ac:cxnSpMkLst>
        </pc:cxnChg>
      </pc:sldChg>
      <pc:sldChg chg="addSp modSp new mod">
        <pc:chgData name="加藤 智也" userId="47db5cd901da2d38" providerId="LiveId" clId="{655B42C1-EA24-4B53-BA6D-485DC0039243}" dt="2023-01-23T05:18:46.457" v="2826" actId="20577"/>
        <pc:sldMkLst>
          <pc:docMk/>
          <pc:sldMk cId="1432732168" sldId="290"/>
        </pc:sldMkLst>
        <pc:spChg chg="mod">
          <ac:chgData name="加藤 智也" userId="47db5cd901da2d38" providerId="LiveId" clId="{655B42C1-EA24-4B53-BA6D-485DC0039243}" dt="2023-01-23T00:52:54.537" v="2009" actId="20577"/>
          <ac:spMkLst>
            <pc:docMk/>
            <pc:sldMk cId="1432732168" sldId="290"/>
            <ac:spMk id="2" creationId="{99996162-6C66-A8F1-633A-14FE77D87350}"/>
          </ac:spMkLst>
        </pc:spChg>
        <pc:spChg chg="mod">
          <ac:chgData name="加藤 智也" userId="47db5cd901da2d38" providerId="LiveId" clId="{655B42C1-EA24-4B53-BA6D-485DC0039243}" dt="2023-01-23T05:17:38.169" v="2802" actId="1076"/>
          <ac:spMkLst>
            <pc:docMk/>
            <pc:sldMk cId="1432732168" sldId="290"/>
            <ac:spMk id="3" creationId="{73734457-C865-043D-D8CE-4CFEF91F4872}"/>
          </ac:spMkLst>
        </pc:spChg>
        <pc:spChg chg="add mod">
          <ac:chgData name="加藤 智也" userId="47db5cd901da2d38" providerId="LiveId" clId="{655B42C1-EA24-4B53-BA6D-485DC0039243}" dt="2023-01-23T05:18:25.379" v="2813" actId="20577"/>
          <ac:spMkLst>
            <pc:docMk/>
            <pc:sldMk cId="1432732168" sldId="290"/>
            <ac:spMk id="9" creationId="{DA92D1E4-1D43-E9A3-1788-FAD5E7A08A36}"/>
          </ac:spMkLst>
        </pc:spChg>
        <pc:spChg chg="add mod">
          <ac:chgData name="加藤 智也" userId="47db5cd901da2d38" providerId="LiveId" clId="{655B42C1-EA24-4B53-BA6D-485DC0039243}" dt="2023-01-23T05:18:46.457" v="2826" actId="20577"/>
          <ac:spMkLst>
            <pc:docMk/>
            <pc:sldMk cId="1432732168" sldId="290"/>
            <ac:spMk id="10" creationId="{E33627B2-3C3D-DA71-E443-D3AB3845E79B}"/>
          </ac:spMkLst>
        </pc:spChg>
        <pc:picChg chg="add mod">
          <ac:chgData name="加藤 智也" userId="47db5cd901da2d38" providerId="LiveId" clId="{655B42C1-EA24-4B53-BA6D-485DC0039243}" dt="2023-01-23T05:10:58.466" v="2795" actId="1076"/>
          <ac:picMkLst>
            <pc:docMk/>
            <pc:sldMk cId="1432732168" sldId="290"/>
            <ac:picMk id="5" creationId="{DD05C0EC-FA61-D0D9-3788-B9421D3E56E7}"/>
          </ac:picMkLst>
        </pc:picChg>
        <pc:cxnChg chg="add mod">
          <ac:chgData name="加藤 智也" userId="47db5cd901da2d38" providerId="LiveId" clId="{655B42C1-EA24-4B53-BA6D-485DC0039243}" dt="2023-01-23T05:18:10.574" v="2807" actId="1076"/>
          <ac:cxnSpMkLst>
            <pc:docMk/>
            <pc:sldMk cId="1432732168" sldId="290"/>
            <ac:cxnSpMk id="6" creationId="{AE320E59-CACE-0392-E1C6-23CBBAC1F13B}"/>
          </ac:cxnSpMkLst>
        </pc:cxnChg>
      </pc:sldChg>
      <pc:sldChg chg="addSp modSp new mod ord">
        <pc:chgData name="加藤 智也" userId="47db5cd901da2d38" providerId="LiveId" clId="{655B42C1-EA24-4B53-BA6D-485DC0039243}" dt="2023-01-23T14:40:35.462" v="4299" actId="20577"/>
        <pc:sldMkLst>
          <pc:docMk/>
          <pc:sldMk cId="1284507655" sldId="291"/>
        </pc:sldMkLst>
        <pc:spChg chg="mod">
          <ac:chgData name="加藤 智也" userId="47db5cd901da2d38" providerId="LiveId" clId="{655B42C1-EA24-4B53-BA6D-485DC0039243}" dt="2023-01-23T03:58:21.083" v="2195" actId="20577"/>
          <ac:spMkLst>
            <pc:docMk/>
            <pc:sldMk cId="1284507655" sldId="291"/>
            <ac:spMk id="2" creationId="{E429D80A-DD4A-7C57-BA0C-55B6FE95B167}"/>
          </ac:spMkLst>
        </pc:spChg>
        <pc:spChg chg="mod">
          <ac:chgData name="加藤 智也" userId="47db5cd901da2d38" providerId="LiveId" clId="{655B42C1-EA24-4B53-BA6D-485DC0039243}" dt="2023-01-23T14:40:35.462" v="4299" actId="20577"/>
          <ac:spMkLst>
            <pc:docMk/>
            <pc:sldMk cId="1284507655" sldId="291"/>
            <ac:spMk id="3" creationId="{FAE2FF62-5088-DFD0-B9EB-29DD77629DD4}"/>
          </ac:spMkLst>
        </pc:spChg>
        <pc:picChg chg="add mod">
          <ac:chgData name="加藤 智也" userId="47db5cd901da2d38" providerId="LiveId" clId="{655B42C1-EA24-4B53-BA6D-485DC0039243}" dt="2023-01-23T07:50:51.495" v="3032" actId="1076"/>
          <ac:picMkLst>
            <pc:docMk/>
            <pc:sldMk cId="1284507655" sldId="291"/>
            <ac:picMk id="5" creationId="{FAEE4803-FE7C-C78B-CEDC-C799E728B1EA}"/>
          </ac:picMkLst>
        </pc:picChg>
      </pc:sldChg>
      <pc:sldChg chg="addSp modSp new mod">
        <pc:chgData name="加藤 智也" userId="47db5cd901da2d38" providerId="LiveId" clId="{655B42C1-EA24-4B53-BA6D-485DC0039243}" dt="2023-01-24T04:47:21.666" v="7124" actId="1076"/>
        <pc:sldMkLst>
          <pc:docMk/>
          <pc:sldMk cId="2158593414" sldId="292"/>
        </pc:sldMkLst>
        <pc:spChg chg="mod">
          <ac:chgData name="加藤 智也" userId="47db5cd901da2d38" providerId="LiveId" clId="{655B42C1-EA24-4B53-BA6D-485DC0039243}" dt="2023-01-23T07:52:38.788" v="3204" actId="20577"/>
          <ac:spMkLst>
            <pc:docMk/>
            <pc:sldMk cId="2158593414" sldId="292"/>
            <ac:spMk id="2" creationId="{B659188B-0915-740D-FE2E-B9E909B732E7}"/>
          </ac:spMkLst>
        </pc:spChg>
        <pc:spChg chg="mod">
          <ac:chgData name="加藤 智也" userId="47db5cd901da2d38" providerId="LiveId" clId="{655B42C1-EA24-4B53-BA6D-485DC0039243}" dt="2023-01-23T07:57:47.457" v="3294" actId="20577"/>
          <ac:spMkLst>
            <pc:docMk/>
            <pc:sldMk cId="2158593414" sldId="292"/>
            <ac:spMk id="3" creationId="{E8EC3DCF-50C7-CF31-7B40-D6B46288F02A}"/>
          </ac:spMkLst>
        </pc:spChg>
        <pc:spChg chg="add mod">
          <ac:chgData name="加藤 智也" userId="47db5cd901da2d38" providerId="LiveId" clId="{655B42C1-EA24-4B53-BA6D-485DC0039243}" dt="2023-01-23T08:40:46.635" v="4281" actId="164"/>
          <ac:spMkLst>
            <pc:docMk/>
            <pc:sldMk cId="2158593414" sldId="292"/>
            <ac:spMk id="6" creationId="{23691D4C-45BE-64BA-7FFF-933751F6336F}"/>
          </ac:spMkLst>
        </pc:spChg>
        <pc:spChg chg="add mod">
          <ac:chgData name="加藤 智也" userId="47db5cd901da2d38" providerId="LiveId" clId="{655B42C1-EA24-4B53-BA6D-485DC0039243}" dt="2023-01-23T08:40:46.635" v="4281" actId="164"/>
          <ac:spMkLst>
            <pc:docMk/>
            <pc:sldMk cId="2158593414" sldId="292"/>
            <ac:spMk id="9" creationId="{5585AA99-7C97-C0A0-2656-90FD3376169C}"/>
          </ac:spMkLst>
        </pc:spChg>
        <pc:grpChg chg="add mod">
          <ac:chgData name="加藤 智也" userId="47db5cd901da2d38" providerId="LiveId" clId="{655B42C1-EA24-4B53-BA6D-485DC0039243}" dt="2023-01-23T08:40:46.635" v="4281" actId="164"/>
          <ac:grpSpMkLst>
            <pc:docMk/>
            <pc:sldMk cId="2158593414" sldId="292"/>
            <ac:grpSpMk id="10" creationId="{0354C325-87EE-A73B-F035-9D19A6A3D7FA}"/>
          </ac:grpSpMkLst>
        </pc:grpChg>
        <pc:picChg chg="add mod">
          <ac:chgData name="加藤 智也" userId="47db5cd901da2d38" providerId="LiveId" clId="{655B42C1-EA24-4B53-BA6D-485DC0039243}" dt="2023-01-23T07:55:38.413" v="3248" actId="1076"/>
          <ac:picMkLst>
            <pc:docMk/>
            <pc:sldMk cId="2158593414" sldId="292"/>
            <ac:picMk id="5" creationId="{CFDFF7DC-B0D0-586E-5223-AA729ED584DA}"/>
          </ac:picMkLst>
        </pc:picChg>
        <pc:cxnChg chg="add mod">
          <ac:chgData name="加藤 智也" userId="47db5cd901da2d38" providerId="LiveId" clId="{655B42C1-EA24-4B53-BA6D-485DC0039243}" dt="2023-01-23T08:40:46.635" v="4281" actId="164"/>
          <ac:cxnSpMkLst>
            <pc:docMk/>
            <pc:sldMk cId="2158593414" sldId="292"/>
            <ac:cxnSpMk id="4" creationId="{3266BBCF-A3AC-987E-21D4-E3E47CABE330}"/>
          </ac:cxnSpMkLst>
        </pc:cxnChg>
        <pc:cxnChg chg="add mod">
          <ac:chgData name="加藤 智也" userId="47db5cd901da2d38" providerId="LiveId" clId="{655B42C1-EA24-4B53-BA6D-485DC0039243}" dt="2023-01-24T04:47:14.623" v="7122" actId="1076"/>
          <ac:cxnSpMkLst>
            <pc:docMk/>
            <pc:sldMk cId="2158593414" sldId="292"/>
            <ac:cxnSpMk id="8" creationId="{0C89C75C-B4AD-FD79-FB66-3438A44A3029}"/>
          </ac:cxnSpMkLst>
        </pc:cxnChg>
        <pc:cxnChg chg="add mod">
          <ac:chgData name="加藤 智也" userId="47db5cd901da2d38" providerId="LiveId" clId="{655B42C1-EA24-4B53-BA6D-485DC0039243}" dt="2023-01-24T04:47:21.666" v="7124" actId="1076"/>
          <ac:cxnSpMkLst>
            <pc:docMk/>
            <pc:sldMk cId="2158593414" sldId="292"/>
            <ac:cxnSpMk id="11" creationId="{C30B89FD-34E5-E577-4121-E6108BFD8449}"/>
          </ac:cxnSpMkLst>
        </pc:cxnChg>
      </pc:sldChg>
      <pc:sldChg chg="addSp delSp modSp new mod setBg">
        <pc:chgData name="加藤 智也" userId="47db5cd901da2d38" providerId="LiveId" clId="{655B42C1-EA24-4B53-BA6D-485DC0039243}" dt="2023-01-23T18:10:34.331" v="5715" actId="5793"/>
        <pc:sldMkLst>
          <pc:docMk/>
          <pc:sldMk cId="371492291" sldId="293"/>
        </pc:sldMkLst>
        <pc:spChg chg="mod">
          <ac:chgData name="加藤 智也" userId="47db5cd901da2d38" providerId="LiveId" clId="{655B42C1-EA24-4B53-BA6D-485DC0039243}" dt="2023-01-23T04:25:22.938" v="2444" actId="1076"/>
          <ac:spMkLst>
            <pc:docMk/>
            <pc:sldMk cId="371492291" sldId="293"/>
            <ac:spMk id="2" creationId="{FE8A8D23-BAEF-34AC-BEA4-E43D1E98AF48}"/>
          </ac:spMkLst>
        </pc:spChg>
        <pc:spChg chg="mod">
          <ac:chgData name="加藤 智也" userId="47db5cd901da2d38" providerId="LiveId" clId="{655B42C1-EA24-4B53-BA6D-485DC0039243}" dt="2023-01-23T18:10:34.331" v="5715" actId="5793"/>
          <ac:spMkLst>
            <pc:docMk/>
            <pc:sldMk cId="371492291" sldId="293"/>
            <ac:spMk id="3" creationId="{9F89A08A-28F1-2AD9-E0B7-17D6CF8C4B7B}"/>
          </ac:spMkLst>
        </pc:spChg>
        <pc:picChg chg="add del mod modCrop">
          <ac:chgData name="加藤 智也" userId="47db5cd901da2d38" providerId="LiveId" clId="{655B42C1-EA24-4B53-BA6D-485DC0039243}" dt="2023-01-23T04:13:02.038" v="2221" actId="478"/>
          <ac:picMkLst>
            <pc:docMk/>
            <pc:sldMk cId="371492291" sldId="293"/>
            <ac:picMk id="5" creationId="{6AF58122-7B0C-4723-EC92-D988AFF8E00D}"/>
          </ac:picMkLst>
        </pc:picChg>
        <pc:picChg chg="add mod">
          <ac:chgData name="加藤 智也" userId="47db5cd901da2d38" providerId="LiveId" clId="{655B42C1-EA24-4B53-BA6D-485DC0039243}" dt="2023-01-23T04:26:30.063" v="2448" actId="1076"/>
          <ac:picMkLst>
            <pc:docMk/>
            <pc:sldMk cId="371492291" sldId="293"/>
            <ac:picMk id="7" creationId="{78400E0E-1309-0F74-2B39-07244DB16B2C}"/>
          </ac:picMkLst>
        </pc:picChg>
        <pc:cxnChg chg="add mod">
          <ac:chgData name="加藤 智也" userId="47db5cd901da2d38" providerId="LiveId" clId="{655B42C1-EA24-4B53-BA6D-485DC0039243}" dt="2023-01-23T04:26:44.862" v="2451" actId="14100"/>
          <ac:cxnSpMkLst>
            <pc:docMk/>
            <pc:sldMk cId="371492291" sldId="293"/>
            <ac:cxnSpMk id="9" creationId="{6C80D83A-6F14-121D-5B94-FD0FCD006D5C}"/>
          </ac:cxnSpMkLst>
        </pc:cxnChg>
      </pc:sldChg>
      <pc:sldChg chg="addSp delSp modSp new mod">
        <pc:chgData name="加藤 智也" userId="47db5cd901da2d38" providerId="LiveId" clId="{655B42C1-EA24-4B53-BA6D-485DC0039243}" dt="2023-01-23T08:16:59.732" v="3785" actId="1076"/>
        <pc:sldMkLst>
          <pc:docMk/>
          <pc:sldMk cId="1505177875" sldId="294"/>
        </pc:sldMkLst>
        <pc:spChg chg="mod">
          <ac:chgData name="加藤 智也" userId="47db5cd901da2d38" providerId="LiveId" clId="{655B42C1-EA24-4B53-BA6D-485DC0039243}" dt="2023-01-23T08:13:24.551" v="3535"/>
          <ac:spMkLst>
            <pc:docMk/>
            <pc:sldMk cId="1505177875" sldId="294"/>
            <ac:spMk id="2" creationId="{992F6925-6082-60BF-F009-54675A0B59D8}"/>
          </ac:spMkLst>
        </pc:spChg>
        <pc:spChg chg="mod">
          <ac:chgData name="加藤 智也" userId="47db5cd901da2d38" providerId="LiveId" clId="{655B42C1-EA24-4B53-BA6D-485DC0039243}" dt="2023-01-23T08:16:59.732" v="3785" actId="1076"/>
          <ac:spMkLst>
            <pc:docMk/>
            <pc:sldMk cId="1505177875" sldId="294"/>
            <ac:spMk id="3" creationId="{340954BE-EB7E-8536-65B3-44901F964AE1}"/>
          </ac:spMkLst>
        </pc:spChg>
        <pc:picChg chg="add del mod">
          <ac:chgData name="加藤 智也" userId="47db5cd901da2d38" providerId="LiveId" clId="{655B42C1-EA24-4B53-BA6D-485DC0039243}" dt="2023-01-23T04:13:36.702" v="2224" actId="478"/>
          <ac:picMkLst>
            <pc:docMk/>
            <pc:sldMk cId="1505177875" sldId="294"/>
            <ac:picMk id="4" creationId="{7DA87F72-1C5E-1C79-53C6-0EB96E2E37BA}"/>
          </ac:picMkLst>
        </pc:picChg>
        <pc:picChg chg="add mod">
          <ac:chgData name="加藤 智也" userId="47db5cd901da2d38" providerId="LiveId" clId="{655B42C1-EA24-4B53-BA6D-485DC0039243}" dt="2023-01-23T08:13:19.364" v="3528" actId="1076"/>
          <ac:picMkLst>
            <pc:docMk/>
            <pc:sldMk cId="1505177875" sldId="294"/>
            <ac:picMk id="6" creationId="{CC196A9A-8C3D-88A0-29F2-F145C8F40391}"/>
          </ac:picMkLst>
        </pc:picChg>
      </pc:sldChg>
      <pc:sldChg chg="addSp modSp new mod">
        <pc:chgData name="加藤 智也" userId="47db5cd901da2d38" providerId="LiveId" clId="{655B42C1-EA24-4B53-BA6D-485DC0039243}" dt="2023-01-24T05:49:46.494" v="7185" actId="20577"/>
        <pc:sldMkLst>
          <pc:docMk/>
          <pc:sldMk cId="1652359878" sldId="295"/>
        </pc:sldMkLst>
        <pc:spChg chg="mod">
          <ac:chgData name="加藤 智也" userId="47db5cd901da2d38" providerId="LiveId" clId="{655B42C1-EA24-4B53-BA6D-485DC0039243}" dt="2023-01-23T04:31:24.378" v="2545" actId="20577"/>
          <ac:spMkLst>
            <pc:docMk/>
            <pc:sldMk cId="1652359878" sldId="295"/>
            <ac:spMk id="2" creationId="{E9CA4996-2934-CDD9-2DF3-2AAC18F3EBC0}"/>
          </ac:spMkLst>
        </pc:spChg>
        <pc:spChg chg="mod">
          <ac:chgData name="加藤 智也" userId="47db5cd901da2d38" providerId="LiveId" clId="{655B42C1-EA24-4B53-BA6D-485DC0039243}" dt="2023-01-24T05:49:46.494" v="7185" actId="20577"/>
          <ac:spMkLst>
            <pc:docMk/>
            <pc:sldMk cId="1652359878" sldId="295"/>
            <ac:spMk id="3" creationId="{A1850D68-9210-572A-8134-69D98ACC959D}"/>
          </ac:spMkLst>
        </pc:spChg>
        <pc:spChg chg="add mod">
          <ac:chgData name="加藤 智也" userId="47db5cd901da2d38" providerId="LiveId" clId="{655B42C1-EA24-4B53-BA6D-485DC0039243}" dt="2023-01-24T05:48:25.970" v="7184" actId="1076"/>
          <ac:spMkLst>
            <pc:docMk/>
            <pc:sldMk cId="1652359878" sldId="295"/>
            <ac:spMk id="7" creationId="{B2642232-A00A-5259-5AF0-F72F403DB820}"/>
          </ac:spMkLst>
        </pc:spChg>
        <pc:picChg chg="add mod">
          <ac:chgData name="加藤 智也" userId="47db5cd901da2d38" providerId="LiveId" clId="{655B42C1-EA24-4B53-BA6D-485DC0039243}" dt="2023-01-24T05:48:21.195" v="7183" actId="1076"/>
          <ac:picMkLst>
            <pc:docMk/>
            <pc:sldMk cId="1652359878" sldId="295"/>
            <ac:picMk id="5" creationId="{D57D58A8-0738-EA83-8C6D-2F4A9204AB11}"/>
          </ac:picMkLst>
        </pc:picChg>
      </pc:sldChg>
      <pc:sldChg chg="addSp delSp modSp new mod">
        <pc:chgData name="加藤 智也" userId="47db5cd901da2d38" providerId="LiveId" clId="{655B42C1-EA24-4B53-BA6D-485DC0039243}" dt="2023-01-23T07:44:14.947" v="2955" actId="20577"/>
        <pc:sldMkLst>
          <pc:docMk/>
          <pc:sldMk cId="1862122989" sldId="296"/>
        </pc:sldMkLst>
        <pc:spChg chg="mod">
          <ac:chgData name="加藤 智也" userId="47db5cd901da2d38" providerId="LiveId" clId="{655B42C1-EA24-4B53-BA6D-485DC0039243}" dt="2023-01-23T07:44:14.947" v="2955" actId="20577"/>
          <ac:spMkLst>
            <pc:docMk/>
            <pc:sldMk cId="1862122989" sldId="296"/>
            <ac:spMk id="2" creationId="{CBBBD21F-0DCF-AC27-8BCE-E7BF8985FAB5}"/>
          </ac:spMkLst>
        </pc:spChg>
        <pc:spChg chg="del mod">
          <ac:chgData name="加藤 智也" userId="47db5cd901da2d38" providerId="LiveId" clId="{655B42C1-EA24-4B53-BA6D-485DC0039243}" dt="2023-01-23T04:48:04.182" v="2694"/>
          <ac:spMkLst>
            <pc:docMk/>
            <pc:sldMk cId="1862122989" sldId="296"/>
            <ac:spMk id="3" creationId="{321A926A-D453-C77D-4C92-E87BCBC5221F}"/>
          </ac:spMkLst>
        </pc:spChg>
        <pc:graphicFrameChg chg="add mod modGraphic">
          <ac:chgData name="加藤 智也" userId="47db5cd901da2d38" providerId="LiveId" clId="{655B42C1-EA24-4B53-BA6D-485DC0039243}" dt="2023-01-23T04:48:56.663" v="2720"/>
          <ac:graphicFrameMkLst>
            <pc:docMk/>
            <pc:sldMk cId="1862122989" sldId="296"/>
            <ac:graphicFrameMk id="4" creationId="{54782107-8F68-FBCD-2A43-5A7FDB9B41C4}"/>
          </ac:graphicFrameMkLst>
        </pc:graphicFrameChg>
      </pc:sldChg>
      <pc:sldChg chg="modSp new mod">
        <pc:chgData name="加藤 智也" userId="47db5cd901da2d38" providerId="LiveId" clId="{655B42C1-EA24-4B53-BA6D-485DC0039243}" dt="2023-01-23T04:55:30.502" v="2771" actId="20577"/>
        <pc:sldMkLst>
          <pc:docMk/>
          <pc:sldMk cId="553516466" sldId="297"/>
        </pc:sldMkLst>
        <pc:spChg chg="mod">
          <ac:chgData name="加藤 智也" userId="47db5cd901da2d38" providerId="LiveId" clId="{655B42C1-EA24-4B53-BA6D-485DC0039243}" dt="2023-01-23T04:55:30.502" v="2771" actId="20577"/>
          <ac:spMkLst>
            <pc:docMk/>
            <pc:sldMk cId="553516466" sldId="297"/>
            <ac:spMk id="2" creationId="{C57F733D-0EFC-A4CB-E2A1-1299CD144909}"/>
          </ac:spMkLst>
        </pc:spChg>
      </pc:sldChg>
      <pc:sldChg chg="addSp delSp modSp new mod modClrScheme chgLayout">
        <pc:chgData name="加藤 智也" userId="47db5cd901da2d38" providerId="LiveId" clId="{655B42C1-EA24-4B53-BA6D-485DC0039243}" dt="2023-01-23T08:22:27.871" v="4012" actId="1076"/>
        <pc:sldMkLst>
          <pc:docMk/>
          <pc:sldMk cId="4291613433" sldId="298"/>
        </pc:sldMkLst>
        <pc:spChg chg="add mod ord">
          <ac:chgData name="加藤 智也" userId="47db5cd901da2d38" providerId="LiveId" clId="{655B42C1-EA24-4B53-BA6D-485DC0039243}" dt="2023-01-23T08:18:49.307" v="3808" actId="20577"/>
          <ac:spMkLst>
            <pc:docMk/>
            <pc:sldMk cId="4291613433" sldId="298"/>
            <ac:spMk id="2" creationId="{885FBB19-0D99-2D8E-5D82-5E68245D68DB}"/>
          </ac:spMkLst>
        </pc:spChg>
        <pc:spChg chg="del">
          <ac:chgData name="加藤 智也" userId="47db5cd901da2d38" providerId="LiveId" clId="{655B42C1-EA24-4B53-BA6D-485DC0039243}" dt="2023-01-23T04:57:07.774" v="2773" actId="478"/>
          <ac:spMkLst>
            <pc:docMk/>
            <pc:sldMk cId="4291613433" sldId="298"/>
            <ac:spMk id="2" creationId="{C9B833C6-6B2C-EFE5-1B21-DCFB55DD580C}"/>
          </ac:spMkLst>
        </pc:spChg>
        <pc:spChg chg="del">
          <ac:chgData name="加藤 智也" userId="47db5cd901da2d38" providerId="LiveId" clId="{655B42C1-EA24-4B53-BA6D-485DC0039243}" dt="2023-01-23T04:57:14.990" v="2774" actId="478"/>
          <ac:spMkLst>
            <pc:docMk/>
            <pc:sldMk cId="4291613433" sldId="298"/>
            <ac:spMk id="3" creationId="{BBEECF31-BE81-A68C-260F-7DAB1C58D894}"/>
          </ac:spMkLst>
        </pc:spChg>
        <pc:spChg chg="add mod ord">
          <ac:chgData name="加藤 智也" userId="47db5cd901da2d38" providerId="LiveId" clId="{655B42C1-EA24-4B53-BA6D-485DC0039243}" dt="2023-01-23T08:22:27.871" v="4012" actId="1076"/>
          <ac:spMkLst>
            <pc:docMk/>
            <pc:sldMk cId="4291613433" sldId="298"/>
            <ac:spMk id="3" creationId="{BC06955A-0618-32DE-A565-9DB69C6958E3}"/>
          </ac:spMkLst>
        </pc:spChg>
        <pc:picChg chg="add mod">
          <ac:chgData name="加藤 智也" userId="47db5cd901da2d38" providerId="LiveId" clId="{655B42C1-EA24-4B53-BA6D-485DC0039243}" dt="2023-01-23T08:18:38.305" v="3790" actId="1076"/>
          <ac:picMkLst>
            <pc:docMk/>
            <pc:sldMk cId="4291613433" sldId="298"/>
            <ac:picMk id="5" creationId="{C6F3FD8E-F66C-6703-F778-5E68DF34716A}"/>
          </ac:picMkLst>
        </pc:picChg>
      </pc:sldChg>
      <pc:sldChg chg="addSp delSp modSp new mod">
        <pc:chgData name="加藤 智也" userId="47db5cd901da2d38" providerId="LiveId" clId="{655B42C1-EA24-4B53-BA6D-485DC0039243}" dt="2023-01-24T05:43:01.430" v="7155" actId="20577"/>
        <pc:sldMkLst>
          <pc:docMk/>
          <pc:sldMk cId="3878976459" sldId="299"/>
        </pc:sldMkLst>
        <pc:spChg chg="mod">
          <ac:chgData name="加藤 智也" userId="47db5cd901da2d38" providerId="LiveId" clId="{655B42C1-EA24-4B53-BA6D-485DC0039243}" dt="2023-01-23T08:33:15.061" v="4134" actId="1076"/>
          <ac:spMkLst>
            <pc:docMk/>
            <pc:sldMk cId="3878976459" sldId="299"/>
            <ac:spMk id="2" creationId="{D2EBF6CE-E744-6C97-11EA-4100C8578501}"/>
          </ac:spMkLst>
        </pc:spChg>
        <pc:spChg chg="del">
          <ac:chgData name="加藤 智也" userId="47db5cd901da2d38" providerId="LiveId" clId="{655B42C1-EA24-4B53-BA6D-485DC0039243}" dt="2023-01-23T04:58:09.846" v="2778" actId="22"/>
          <ac:spMkLst>
            <pc:docMk/>
            <pc:sldMk cId="3878976459" sldId="299"/>
            <ac:spMk id="3" creationId="{4E4AACA1-D291-B1DD-DBC5-A41881FC1FB1}"/>
          </ac:spMkLst>
        </pc:spChg>
        <pc:spChg chg="add mod">
          <ac:chgData name="加藤 智也" userId="47db5cd901da2d38" providerId="LiveId" clId="{655B42C1-EA24-4B53-BA6D-485DC0039243}" dt="2023-01-23T08:35:19.678" v="4168" actId="1076"/>
          <ac:spMkLst>
            <pc:docMk/>
            <pc:sldMk cId="3878976459" sldId="299"/>
            <ac:spMk id="3" creationId="{C43D0AD8-8BFB-0A86-20D1-8BC087AB49E9}"/>
          </ac:spMkLst>
        </pc:spChg>
        <pc:spChg chg="add mod">
          <ac:chgData name="加藤 智也" userId="47db5cd901da2d38" providerId="LiveId" clId="{655B42C1-EA24-4B53-BA6D-485DC0039243}" dt="2023-01-24T05:43:01.430" v="7155" actId="20577"/>
          <ac:spMkLst>
            <pc:docMk/>
            <pc:sldMk cId="3878976459" sldId="299"/>
            <ac:spMk id="4" creationId="{F66BAAD6-D6A3-BFE7-32A4-000C45BC9B87}"/>
          </ac:spMkLst>
        </pc:spChg>
        <pc:picChg chg="add mod ord">
          <ac:chgData name="加藤 智也" userId="47db5cd901da2d38" providerId="LiveId" clId="{655B42C1-EA24-4B53-BA6D-485DC0039243}" dt="2023-01-23T08:24:24.089" v="4090" actId="1076"/>
          <ac:picMkLst>
            <pc:docMk/>
            <pc:sldMk cId="3878976459" sldId="299"/>
            <ac:picMk id="5" creationId="{1DC6D26B-AFAC-9C0D-9E4F-D1E3E9990745}"/>
          </ac:picMkLst>
        </pc:picChg>
      </pc:sldChg>
      <pc:sldChg chg="delSp modSp new mod">
        <pc:chgData name="加藤 智也" userId="47db5cd901da2d38" providerId="LiveId" clId="{655B42C1-EA24-4B53-BA6D-485DC0039243}" dt="2023-01-23T16:57:45.203" v="4905" actId="478"/>
        <pc:sldMkLst>
          <pc:docMk/>
          <pc:sldMk cId="272185268" sldId="300"/>
        </pc:sldMkLst>
        <pc:spChg chg="mod">
          <ac:chgData name="加藤 智也" userId="47db5cd901da2d38" providerId="LiveId" clId="{655B42C1-EA24-4B53-BA6D-485DC0039243}" dt="2023-01-23T04:58:27.036" v="2790" actId="20577"/>
          <ac:spMkLst>
            <pc:docMk/>
            <pc:sldMk cId="272185268" sldId="300"/>
            <ac:spMk id="2" creationId="{F3C996CD-59A4-1E40-70B0-CD59E054B1C2}"/>
          </ac:spMkLst>
        </pc:spChg>
        <pc:spChg chg="del">
          <ac:chgData name="加藤 智也" userId="47db5cd901da2d38" providerId="LiveId" clId="{655B42C1-EA24-4B53-BA6D-485DC0039243}" dt="2023-01-23T16:57:45.203" v="4905" actId="478"/>
          <ac:spMkLst>
            <pc:docMk/>
            <pc:sldMk cId="272185268" sldId="300"/>
            <ac:spMk id="3" creationId="{68B90C57-EB7B-2622-2664-DE7DBA64CEB5}"/>
          </ac:spMkLst>
        </pc:spChg>
      </pc:sldChg>
      <pc:sldChg chg="delSp modSp new mod">
        <pc:chgData name="加藤 智也" userId="47db5cd901da2d38" providerId="LiveId" clId="{655B42C1-EA24-4B53-BA6D-485DC0039243}" dt="2023-01-23T16:52:13.225" v="4821" actId="1076"/>
        <pc:sldMkLst>
          <pc:docMk/>
          <pc:sldMk cId="1623089339" sldId="301"/>
        </pc:sldMkLst>
        <pc:spChg chg="mod">
          <ac:chgData name="加藤 智也" userId="47db5cd901da2d38" providerId="LiveId" clId="{655B42C1-EA24-4B53-BA6D-485DC0039243}" dt="2023-01-23T16:52:13.225" v="4821" actId="1076"/>
          <ac:spMkLst>
            <pc:docMk/>
            <pc:sldMk cId="1623089339" sldId="301"/>
            <ac:spMk id="2" creationId="{C59284A6-7985-63D9-5B84-FA4F0B8AA3CE}"/>
          </ac:spMkLst>
        </pc:spChg>
        <pc:spChg chg="del">
          <ac:chgData name="加藤 智也" userId="47db5cd901da2d38" providerId="LiveId" clId="{655B42C1-EA24-4B53-BA6D-485DC0039243}" dt="2023-01-23T16:52:00.681" v="4806" actId="478"/>
          <ac:spMkLst>
            <pc:docMk/>
            <pc:sldMk cId="1623089339" sldId="301"/>
            <ac:spMk id="3" creationId="{C3EF7847-9B20-EBB7-BF3C-C594E755FA59}"/>
          </ac:spMkLst>
        </pc:spChg>
      </pc:sldChg>
      <pc:sldChg chg="addSp delSp modSp new mod">
        <pc:chgData name="加藤 智也" userId="47db5cd901da2d38" providerId="LiveId" clId="{655B42C1-EA24-4B53-BA6D-485DC0039243}" dt="2023-01-24T05:44:27.223" v="7176" actId="478"/>
        <pc:sldMkLst>
          <pc:docMk/>
          <pc:sldMk cId="3581083797" sldId="302"/>
        </pc:sldMkLst>
        <pc:spChg chg="mod">
          <ac:chgData name="加藤 智也" userId="47db5cd901da2d38" providerId="LiveId" clId="{655B42C1-EA24-4B53-BA6D-485DC0039243}" dt="2023-01-23T08:39:21.433" v="4201" actId="20577"/>
          <ac:spMkLst>
            <pc:docMk/>
            <pc:sldMk cId="3581083797" sldId="302"/>
            <ac:spMk id="2" creationId="{8B2E9986-5506-90C0-30BF-769374FB1AA8}"/>
          </ac:spMkLst>
        </pc:spChg>
        <pc:spChg chg="del mod">
          <ac:chgData name="加藤 智也" userId="47db5cd901da2d38" providerId="LiveId" clId="{655B42C1-EA24-4B53-BA6D-485DC0039243}" dt="2023-01-24T05:44:27.223" v="7176" actId="478"/>
          <ac:spMkLst>
            <pc:docMk/>
            <pc:sldMk cId="3581083797" sldId="302"/>
            <ac:spMk id="3" creationId="{AD2B292B-7ECC-3A85-5448-9C9151CFA9F3}"/>
          </ac:spMkLst>
        </pc:spChg>
        <pc:spChg chg="add mod">
          <ac:chgData name="加藤 智也" userId="47db5cd901da2d38" providerId="LiveId" clId="{655B42C1-EA24-4B53-BA6D-485DC0039243}" dt="2023-01-24T05:44:20.935" v="7175" actId="20577"/>
          <ac:spMkLst>
            <pc:docMk/>
            <pc:sldMk cId="3581083797" sldId="302"/>
            <ac:spMk id="4" creationId="{18C24CDE-4DA5-3A2E-0CCB-6F0CE64DB051}"/>
          </ac:spMkLst>
        </pc:spChg>
        <pc:spChg chg="mod">
          <ac:chgData name="加藤 智也" userId="47db5cd901da2d38" providerId="LiveId" clId="{655B42C1-EA24-4B53-BA6D-485DC0039243}" dt="2023-01-23T08:46:33.728" v="4294"/>
          <ac:spMkLst>
            <pc:docMk/>
            <pc:sldMk cId="3581083797" sldId="302"/>
            <ac:spMk id="8" creationId="{2CF0C9AB-9471-3919-923A-F6848877ADDD}"/>
          </ac:spMkLst>
        </pc:spChg>
        <pc:spChg chg="mod">
          <ac:chgData name="加藤 智也" userId="47db5cd901da2d38" providerId="LiveId" clId="{655B42C1-EA24-4B53-BA6D-485DC0039243}" dt="2023-01-23T08:46:33.728" v="4294"/>
          <ac:spMkLst>
            <pc:docMk/>
            <pc:sldMk cId="3581083797" sldId="302"/>
            <ac:spMk id="9" creationId="{B3AE24D0-DCC6-C42D-445F-1A7F35C291D1}"/>
          </ac:spMkLst>
        </pc:spChg>
        <pc:grpChg chg="add mod">
          <ac:chgData name="加藤 智也" userId="47db5cd901da2d38" providerId="LiveId" clId="{655B42C1-EA24-4B53-BA6D-485DC0039243}" dt="2023-01-23T08:46:37.609" v="4295" actId="1076"/>
          <ac:grpSpMkLst>
            <pc:docMk/>
            <pc:sldMk cId="3581083797" sldId="302"/>
            <ac:grpSpMk id="6" creationId="{E78F932F-9204-9D29-28A0-A5B169B76AD0}"/>
          </ac:grpSpMkLst>
        </pc:grpChg>
        <pc:picChg chg="add mod">
          <ac:chgData name="加藤 智也" userId="47db5cd901da2d38" providerId="LiveId" clId="{655B42C1-EA24-4B53-BA6D-485DC0039243}" dt="2023-01-23T08:39:25.504" v="4203" actId="1076"/>
          <ac:picMkLst>
            <pc:docMk/>
            <pc:sldMk cId="3581083797" sldId="302"/>
            <ac:picMk id="5" creationId="{E56D0FC9-5936-EC7F-71FD-E38DDA985391}"/>
          </ac:picMkLst>
        </pc:picChg>
        <pc:cxnChg chg="mod">
          <ac:chgData name="加藤 智也" userId="47db5cd901da2d38" providerId="LiveId" clId="{655B42C1-EA24-4B53-BA6D-485DC0039243}" dt="2023-01-23T08:46:33.728" v="4294"/>
          <ac:cxnSpMkLst>
            <pc:docMk/>
            <pc:sldMk cId="3581083797" sldId="302"/>
            <ac:cxnSpMk id="7" creationId="{9D39DC13-621A-6070-FEA9-B8ADF608F7EC}"/>
          </ac:cxnSpMkLst>
        </pc:cxnChg>
      </pc:sldChg>
      <pc:sldChg chg="addSp delSp modSp new mod modClrScheme chgLayout">
        <pc:chgData name="加藤 智也" userId="47db5cd901da2d38" providerId="LiveId" clId="{655B42C1-EA24-4B53-BA6D-485DC0039243}" dt="2023-01-24T00:13:17.423" v="6697" actId="20577"/>
        <pc:sldMkLst>
          <pc:docMk/>
          <pc:sldMk cId="4041070137" sldId="303"/>
        </pc:sldMkLst>
        <pc:spChg chg="add mod">
          <ac:chgData name="加藤 智也" userId="47db5cd901da2d38" providerId="LiveId" clId="{655B42C1-EA24-4B53-BA6D-485DC0039243}" dt="2023-01-24T00:12:17.403" v="6669" actId="1076"/>
          <ac:spMkLst>
            <pc:docMk/>
            <pc:sldMk cId="4041070137" sldId="303"/>
            <ac:spMk id="2" creationId="{80CF48B4-5010-F1F4-EBD4-EBAEEE559CEB}"/>
          </ac:spMkLst>
        </pc:spChg>
        <pc:spChg chg="del mod ord">
          <ac:chgData name="加藤 智也" userId="47db5cd901da2d38" providerId="LiveId" clId="{655B42C1-EA24-4B53-BA6D-485DC0039243}" dt="2023-01-23T07:46:22.359" v="2958" actId="700"/>
          <ac:spMkLst>
            <pc:docMk/>
            <pc:sldMk cId="4041070137" sldId="303"/>
            <ac:spMk id="2" creationId="{B4F473C1-B9ED-E74D-A933-C8CAC4CB4302}"/>
          </ac:spMkLst>
        </pc:spChg>
        <pc:spChg chg="del">
          <ac:chgData name="加藤 智也" userId="47db5cd901da2d38" providerId="LiveId" clId="{655B42C1-EA24-4B53-BA6D-485DC0039243}" dt="2023-01-23T05:28:04.101" v="2911" actId="478"/>
          <ac:spMkLst>
            <pc:docMk/>
            <pc:sldMk cId="4041070137" sldId="303"/>
            <ac:spMk id="3" creationId="{574A30EC-AF2E-82A1-0CFF-710777EBC427}"/>
          </ac:spMkLst>
        </pc:spChg>
        <pc:spChg chg="add mod ord">
          <ac:chgData name="加藤 智也" userId="47db5cd901da2d38" providerId="LiveId" clId="{655B42C1-EA24-4B53-BA6D-485DC0039243}" dt="2023-01-23T07:46:38.079" v="2981" actId="20577"/>
          <ac:spMkLst>
            <pc:docMk/>
            <pc:sldMk cId="4041070137" sldId="303"/>
            <ac:spMk id="3" creationId="{8AA4A7B9-15A4-9359-1F36-C270CF9EFD45}"/>
          </ac:spMkLst>
        </pc:spChg>
        <pc:spChg chg="add mod">
          <ac:chgData name="加藤 智也" userId="47db5cd901da2d38" providerId="LiveId" clId="{655B42C1-EA24-4B53-BA6D-485DC0039243}" dt="2023-01-24T00:12:55.627" v="6684" actId="1076"/>
          <ac:spMkLst>
            <pc:docMk/>
            <pc:sldMk cId="4041070137" sldId="303"/>
            <ac:spMk id="4" creationId="{53F0D5F5-4223-2035-8C7D-E2DF30922CE5}"/>
          </ac:spMkLst>
        </pc:spChg>
        <pc:spChg chg="add del mod ord">
          <ac:chgData name="加藤 智也" userId="47db5cd901da2d38" providerId="LiveId" clId="{655B42C1-EA24-4B53-BA6D-485DC0039243}" dt="2023-01-23T07:47:35.130" v="3008"/>
          <ac:spMkLst>
            <pc:docMk/>
            <pc:sldMk cId="4041070137" sldId="303"/>
            <ac:spMk id="4" creationId="{A3FA5C3F-CEA1-CD0A-B1BD-C07514E38F86}"/>
          </ac:spMkLst>
        </pc:spChg>
        <pc:spChg chg="add del mod">
          <ac:chgData name="加藤 智也" userId="47db5cd901da2d38" providerId="LiveId" clId="{655B42C1-EA24-4B53-BA6D-485DC0039243}" dt="2023-01-23T07:47:12.605" v="2989" actId="478"/>
          <ac:spMkLst>
            <pc:docMk/>
            <pc:sldMk cId="4041070137" sldId="303"/>
            <ac:spMk id="6" creationId="{DD2601E4-CF33-6E33-7394-75EA9DFBE33F}"/>
          </ac:spMkLst>
        </pc:spChg>
        <pc:spChg chg="add mod">
          <ac:chgData name="加藤 智也" userId="47db5cd901da2d38" providerId="LiveId" clId="{655B42C1-EA24-4B53-BA6D-485DC0039243}" dt="2023-01-24T00:13:03.349" v="6686" actId="1076"/>
          <ac:spMkLst>
            <pc:docMk/>
            <pc:sldMk cId="4041070137" sldId="303"/>
            <ac:spMk id="6" creationId="{E6A60AD7-D61E-CD38-EEC4-FD8E8FAB0035}"/>
          </ac:spMkLst>
        </pc:spChg>
        <pc:spChg chg="add mod">
          <ac:chgData name="加藤 智也" userId="47db5cd901da2d38" providerId="LiveId" clId="{655B42C1-EA24-4B53-BA6D-485DC0039243}" dt="2023-01-23T18:06:18.884" v="5712" actId="1076"/>
          <ac:spMkLst>
            <pc:docMk/>
            <pc:sldMk cId="4041070137" sldId="303"/>
            <ac:spMk id="7" creationId="{0B7E6EC1-26B5-D0BA-BC7D-5EE8FF6D0BEC}"/>
          </ac:spMkLst>
        </pc:spChg>
        <pc:spChg chg="add del mod">
          <ac:chgData name="加藤 智也" userId="47db5cd901da2d38" providerId="LiveId" clId="{655B42C1-EA24-4B53-BA6D-485DC0039243}" dt="2023-01-23T07:47:37.919" v="3009" actId="478"/>
          <ac:spMkLst>
            <pc:docMk/>
            <pc:sldMk cId="4041070137" sldId="303"/>
            <ac:spMk id="8" creationId="{09F40A2D-02C5-7A69-F610-DF04E818C64A}"/>
          </ac:spMkLst>
        </pc:spChg>
        <pc:spChg chg="add mod">
          <ac:chgData name="加藤 智也" userId="47db5cd901da2d38" providerId="LiveId" clId="{655B42C1-EA24-4B53-BA6D-485DC0039243}" dt="2023-01-24T00:13:17.423" v="6697" actId="20577"/>
          <ac:spMkLst>
            <pc:docMk/>
            <pc:sldMk cId="4041070137" sldId="303"/>
            <ac:spMk id="8" creationId="{29637199-5446-D645-1837-29ADBB07BA5D}"/>
          </ac:spMkLst>
        </pc:spChg>
        <pc:spChg chg="add del mod">
          <ac:chgData name="加藤 智也" userId="47db5cd901da2d38" providerId="LiveId" clId="{655B42C1-EA24-4B53-BA6D-485DC0039243}" dt="2023-01-23T07:48:40.077" v="3023" actId="478"/>
          <ac:spMkLst>
            <pc:docMk/>
            <pc:sldMk cId="4041070137" sldId="303"/>
            <ac:spMk id="10" creationId="{48F161C0-079C-B240-0FDC-B9E97B05A419}"/>
          </ac:spMkLst>
        </pc:spChg>
        <pc:spChg chg="add mod">
          <ac:chgData name="加藤 智也" userId="47db5cd901da2d38" providerId="LiveId" clId="{655B42C1-EA24-4B53-BA6D-485DC0039243}" dt="2023-01-23T18:06:21.536" v="5713" actId="1076"/>
          <ac:spMkLst>
            <pc:docMk/>
            <pc:sldMk cId="4041070137" sldId="303"/>
            <ac:spMk id="11" creationId="{437AF57B-FF64-F855-200C-49F5478B4570}"/>
          </ac:spMkLst>
        </pc:spChg>
        <pc:picChg chg="add mod">
          <ac:chgData name="加藤 智也" userId="47db5cd901da2d38" providerId="LiveId" clId="{655B42C1-EA24-4B53-BA6D-485DC0039243}" dt="2023-01-23T18:06:09.869" v="5711" actId="14100"/>
          <ac:picMkLst>
            <pc:docMk/>
            <pc:sldMk cId="4041070137" sldId="303"/>
            <ac:picMk id="5" creationId="{E4C5F738-F642-0D7C-388E-9470401CCE4C}"/>
          </ac:picMkLst>
        </pc:picChg>
      </pc:sldChg>
      <pc:sldChg chg="new del">
        <pc:chgData name="加藤 智也" userId="47db5cd901da2d38" providerId="LiveId" clId="{655B42C1-EA24-4B53-BA6D-485DC0039243}" dt="2023-01-23T08:01:41.196" v="3422" actId="47"/>
        <pc:sldMkLst>
          <pc:docMk/>
          <pc:sldMk cId="1658582617" sldId="304"/>
        </pc:sldMkLst>
      </pc:sldChg>
      <pc:sldChg chg="modSp add mod">
        <pc:chgData name="加藤 智也" userId="47db5cd901da2d38" providerId="LiveId" clId="{655B42C1-EA24-4B53-BA6D-485DC0039243}" dt="2023-01-24T05:27:20.791" v="7133" actId="14100"/>
        <pc:sldMkLst>
          <pc:docMk/>
          <pc:sldMk cId="476948132" sldId="305"/>
        </pc:sldMkLst>
        <pc:spChg chg="mod">
          <ac:chgData name="加藤 智也" userId="47db5cd901da2d38" providerId="LiveId" clId="{655B42C1-EA24-4B53-BA6D-485DC0039243}" dt="2023-01-23T07:54:23.253" v="3241" actId="1076"/>
          <ac:spMkLst>
            <pc:docMk/>
            <pc:sldMk cId="476948132" sldId="305"/>
            <ac:spMk id="3" creationId="{C3EB118B-345B-C424-CC46-11F3EB7250C6}"/>
          </ac:spMkLst>
        </pc:spChg>
        <pc:spChg chg="mod">
          <ac:chgData name="加藤 智也" userId="47db5cd901da2d38" providerId="LiveId" clId="{655B42C1-EA24-4B53-BA6D-485DC0039243}" dt="2023-01-24T05:27:20.791" v="7133" actId="14100"/>
          <ac:spMkLst>
            <pc:docMk/>
            <pc:sldMk cId="476948132" sldId="305"/>
            <ac:spMk id="8" creationId="{C6009616-E42B-740B-F0FA-3538AF5EBCA9}"/>
          </ac:spMkLst>
        </pc:spChg>
        <pc:spChg chg="mod">
          <ac:chgData name="加藤 智也" userId="47db5cd901da2d38" providerId="LiveId" clId="{655B42C1-EA24-4B53-BA6D-485DC0039243}" dt="2023-01-23T07:54:13.546" v="3238" actId="20577"/>
          <ac:spMkLst>
            <pc:docMk/>
            <pc:sldMk cId="476948132" sldId="305"/>
            <ac:spMk id="9" creationId="{91FB8B24-3370-2DE8-FE1D-DCE1C8E59ABD}"/>
          </ac:spMkLst>
        </pc:spChg>
        <pc:spChg chg="mod">
          <ac:chgData name="加藤 智也" userId="47db5cd901da2d38" providerId="LiveId" clId="{655B42C1-EA24-4B53-BA6D-485DC0039243}" dt="2023-01-23T07:54:19.836" v="3240" actId="1076"/>
          <ac:spMkLst>
            <pc:docMk/>
            <pc:sldMk cId="476948132" sldId="305"/>
            <ac:spMk id="10" creationId="{6F5FABD1-6BF2-D533-8AD7-715ED8F0AAC5}"/>
          </ac:spMkLst>
        </pc:spChg>
        <pc:grpChg chg="mod">
          <ac:chgData name="加藤 智也" userId="47db5cd901da2d38" providerId="LiveId" clId="{655B42C1-EA24-4B53-BA6D-485DC0039243}" dt="2023-01-23T07:54:08.324" v="3233" actId="1076"/>
          <ac:grpSpMkLst>
            <pc:docMk/>
            <pc:sldMk cId="476948132" sldId="305"/>
            <ac:grpSpMk id="12" creationId="{A5C1E4AE-20FC-1012-F4A8-0D6CC7EA5071}"/>
          </ac:grpSpMkLst>
        </pc:grpChg>
        <pc:picChg chg="mod">
          <ac:chgData name="加藤 智也" userId="47db5cd901da2d38" providerId="LiveId" clId="{655B42C1-EA24-4B53-BA6D-485DC0039243}" dt="2023-01-23T07:53:52.180" v="3228" actId="1076"/>
          <ac:picMkLst>
            <pc:docMk/>
            <pc:sldMk cId="476948132" sldId="305"/>
            <ac:picMk id="7" creationId="{E83BE6F5-AEAE-5FFA-AB1C-389B4451CAB5}"/>
          </ac:picMkLst>
        </pc:picChg>
      </pc:sldChg>
      <pc:sldChg chg="new del">
        <pc:chgData name="加藤 智也" userId="47db5cd901da2d38" providerId="LiveId" clId="{655B42C1-EA24-4B53-BA6D-485DC0039243}" dt="2023-01-23T07:52:54.369" v="3206" actId="47"/>
        <pc:sldMkLst>
          <pc:docMk/>
          <pc:sldMk cId="3666889500" sldId="305"/>
        </pc:sldMkLst>
      </pc:sldChg>
      <pc:sldChg chg="addSp delSp modSp add mod">
        <pc:chgData name="加藤 智也" userId="47db5cd901da2d38" providerId="LiveId" clId="{655B42C1-EA24-4B53-BA6D-485DC0039243}" dt="2023-01-23T08:04:42.914" v="3493" actId="1076"/>
        <pc:sldMkLst>
          <pc:docMk/>
          <pc:sldMk cId="1543544177" sldId="306"/>
        </pc:sldMkLst>
        <pc:spChg chg="mod">
          <ac:chgData name="加藤 智也" userId="47db5cd901da2d38" providerId="LiveId" clId="{655B42C1-EA24-4B53-BA6D-485DC0039243}" dt="2023-01-23T08:00:55.068" v="3421" actId="14100"/>
          <ac:spMkLst>
            <pc:docMk/>
            <pc:sldMk cId="1543544177" sldId="306"/>
            <ac:spMk id="3" creationId="{9F89A08A-28F1-2AD9-E0B7-17D6CF8C4B7B}"/>
          </ac:spMkLst>
        </pc:spChg>
        <pc:spChg chg="add del mod">
          <ac:chgData name="加藤 智也" userId="47db5cd901da2d38" providerId="LiveId" clId="{655B42C1-EA24-4B53-BA6D-485DC0039243}" dt="2023-01-23T07:59:12.165" v="3343" actId="478"/>
          <ac:spMkLst>
            <pc:docMk/>
            <pc:sldMk cId="1543544177" sldId="306"/>
            <ac:spMk id="4" creationId="{78C3A4D4-7F82-EE90-60E3-9C8FA8E8E733}"/>
          </ac:spMkLst>
        </pc:spChg>
        <pc:spChg chg="add mod">
          <ac:chgData name="加藤 智也" userId="47db5cd901da2d38" providerId="LiveId" clId="{655B42C1-EA24-4B53-BA6D-485DC0039243}" dt="2023-01-23T08:00:28.210" v="3420" actId="20577"/>
          <ac:spMkLst>
            <pc:docMk/>
            <pc:sldMk cId="1543544177" sldId="306"/>
            <ac:spMk id="5" creationId="{DDACDD24-1D9D-C3F9-2DAB-B827D3B6FCDE}"/>
          </ac:spMkLst>
        </pc:spChg>
        <pc:picChg chg="mod">
          <ac:chgData name="加藤 智也" userId="47db5cd901da2d38" providerId="LiveId" clId="{655B42C1-EA24-4B53-BA6D-485DC0039243}" dt="2023-01-23T08:04:42.914" v="3493" actId="1076"/>
          <ac:picMkLst>
            <pc:docMk/>
            <pc:sldMk cId="1543544177" sldId="306"/>
            <ac:picMk id="7" creationId="{78400E0E-1309-0F74-2B39-07244DB16B2C}"/>
          </ac:picMkLst>
        </pc:picChg>
      </pc:sldChg>
      <pc:sldChg chg="modSp new mod">
        <pc:chgData name="加藤 智也" userId="47db5cd901da2d38" providerId="LiveId" clId="{655B42C1-EA24-4B53-BA6D-485DC0039243}" dt="2023-01-23T08:20:46.342" v="3976" actId="20577"/>
        <pc:sldMkLst>
          <pc:docMk/>
          <pc:sldMk cId="952661965" sldId="307"/>
        </pc:sldMkLst>
        <pc:spChg chg="mod">
          <ac:chgData name="加藤 智也" userId="47db5cd901da2d38" providerId="LiveId" clId="{655B42C1-EA24-4B53-BA6D-485DC0039243}" dt="2023-01-23T08:20:46.342" v="3976" actId="20577"/>
          <ac:spMkLst>
            <pc:docMk/>
            <pc:sldMk cId="952661965" sldId="307"/>
            <ac:spMk id="2" creationId="{FA552CF6-317B-F1F6-0B2C-F671EBB60129}"/>
          </ac:spMkLst>
        </pc:spChg>
      </pc:sldChg>
      <pc:sldChg chg="addSp modSp add mod">
        <pc:chgData name="加藤 智也" userId="47db5cd901da2d38" providerId="LiveId" clId="{655B42C1-EA24-4B53-BA6D-485DC0039243}" dt="2023-01-23T08:23:07.303" v="4037" actId="1076"/>
        <pc:sldMkLst>
          <pc:docMk/>
          <pc:sldMk cId="2272731641" sldId="308"/>
        </pc:sldMkLst>
        <pc:spChg chg="add mod">
          <ac:chgData name="加藤 智也" userId="47db5cd901da2d38" providerId="LiveId" clId="{655B42C1-EA24-4B53-BA6D-485DC0039243}" dt="2023-01-23T08:23:07.303" v="4037" actId="1076"/>
          <ac:spMkLst>
            <pc:docMk/>
            <pc:sldMk cId="2272731641" sldId="308"/>
            <ac:spMk id="4" creationId="{45CFC9CC-B530-B077-8175-5C53D12AFE75}"/>
          </ac:spMkLst>
        </pc:spChg>
      </pc:sldChg>
      <pc:sldChg chg="addSp delSp modSp new mod">
        <pc:chgData name="加藤 智也" userId="47db5cd901da2d38" providerId="LiveId" clId="{655B42C1-EA24-4B53-BA6D-485DC0039243}" dt="2023-01-23T16:55:23.315" v="4902" actId="1076"/>
        <pc:sldMkLst>
          <pc:docMk/>
          <pc:sldMk cId="247324563" sldId="309"/>
        </pc:sldMkLst>
        <pc:spChg chg="mod">
          <ac:chgData name="加藤 智也" userId="47db5cd901da2d38" providerId="LiveId" clId="{655B42C1-EA24-4B53-BA6D-485DC0039243}" dt="2023-01-23T08:41:41.139" v="4289" actId="1076"/>
          <ac:spMkLst>
            <pc:docMk/>
            <pc:sldMk cId="247324563" sldId="309"/>
            <ac:spMk id="2" creationId="{8D89116A-1413-426D-B2B3-1B1E41429CA7}"/>
          </ac:spMkLst>
        </pc:spChg>
        <pc:spChg chg="del">
          <ac:chgData name="加藤 智也" userId="47db5cd901da2d38" providerId="LiveId" clId="{655B42C1-EA24-4B53-BA6D-485DC0039243}" dt="2023-01-23T08:40:51.838" v="4282"/>
          <ac:spMkLst>
            <pc:docMk/>
            <pc:sldMk cId="247324563" sldId="309"/>
            <ac:spMk id="3" creationId="{59E195E7-52BC-DFBF-D8FB-474F8586139F}"/>
          </ac:spMkLst>
        </pc:spChg>
        <pc:spChg chg="add del mod">
          <ac:chgData name="加藤 智也" userId="47db5cd901da2d38" providerId="LiveId" clId="{655B42C1-EA24-4B53-BA6D-485DC0039243}" dt="2023-01-23T08:40:54.313" v="4283" actId="478"/>
          <ac:spMkLst>
            <pc:docMk/>
            <pc:sldMk cId="247324563" sldId="309"/>
            <ac:spMk id="6" creationId="{ACA0A9F8-CA8C-1B47-E212-913AF904C379}"/>
          </ac:spMkLst>
        </pc:spChg>
        <pc:spChg chg="add mod">
          <ac:chgData name="加藤 智也" userId="47db5cd901da2d38" providerId="LiveId" clId="{655B42C1-EA24-4B53-BA6D-485DC0039243}" dt="2023-01-23T16:55:12.180" v="4900" actId="20577"/>
          <ac:spMkLst>
            <pc:docMk/>
            <pc:sldMk cId="247324563" sldId="309"/>
            <ac:spMk id="8" creationId="{1851B143-A026-23A2-8645-38947BF7E846}"/>
          </ac:spMkLst>
        </pc:spChg>
        <pc:spChg chg="mod">
          <ac:chgData name="加藤 智也" userId="47db5cd901da2d38" providerId="LiveId" clId="{655B42C1-EA24-4B53-BA6D-485DC0039243}" dt="2023-01-23T08:41:09.599" v="4284"/>
          <ac:spMkLst>
            <pc:docMk/>
            <pc:sldMk cId="247324563" sldId="309"/>
            <ac:spMk id="11" creationId="{01984F4F-4E9D-07DB-9B45-9BBE14B9BAA1}"/>
          </ac:spMkLst>
        </pc:spChg>
        <pc:spChg chg="mod">
          <ac:chgData name="加藤 智也" userId="47db5cd901da2d38" providerId="LiveId" clId="{655B42C1-EA24-4B53-BA6D-485DC0039243}" dt="2023-01-23T08:41:09.599" v="4284"/>
          <ac:spMkLst>
            <pc:docMk/>
            <pc:sldMk cId="247324563" sldId="309"/>
            <ac:spMk id="12" creationId="{3E991CBF-2D97-795D-3B35-99AAAB8988BC}"/>
          </ac:spMkLst>
        </pc:spChg>
        <pc:grpChg chg="add mod">
          <ac:chgData name="加藤 智也" userId="47db5cd901da2d38" providerId="LiveId" clId="{655B42C1-EA24-4B53-BA6D-485DC0039243}" dt="2023-01-23T16:55:23.315" v="4902" actId="1076"/>
          <ac:grpSpMkLst>
            <pc:docMk/>
            <pc:sldMk cId="247324563" sldId="309"/>
            <ac:grpSpMk id="9" creationId="{A9D8656D-056E-B31B-69F0-EC46896E4BA0}"/>
          </ac:grpSpMkLst>
        </pc:grpChg>
        <pc:picChg chg="add mod">
          <ac:chgData name="加藤 智也" userId="47db5cd901da2d38" providerId="LiveId" clId="{655B42C1-EA24-4B53-BA6D-485DC0039243}" dt="2023-01-23T08:32:49.718" v="4103" actId="1076"/>
          <ac:picMkLst>
            <pc:docMk/>
            <pc:sldMk cId="247324563" sldId="309"/>
            <ac:picMk id="5" creationId="{D426C5C5-7744-D8AB-2B48-69D5875A52F4}"/>
          </ac:picMkLst>
        </pc:picChg>
        <pc:cxnChg chg="mod">
          <ac:chgData name="加藤 智也" userId="47db5cd901da2d38" providerId="LiveId" clId="{655B42C1-EA24-4B53-BA6D-485DC0039243}" dt="2023-01-23T08:41:09.599" v="4284"/>
          <ac:cxnSpMkLst>
            <pc:docMk/>
            <pc:sldMk cId="247324563" sldId="309"/>
            <ac:cxnSpMk id="10" creationId="{B9121146-184D-A0AC-484A-9208FE44CF30}"/>
          </ac:cxnSpMkLst>
        </pc:cxnChg>
      </pc:sldChg>
      <pc:sldChg chg="addSp delSp modSp add mod">
        <pc:chgData name="加藤 智也" userId="47db5cd901da2d38" providerId="LiveId" clId="{655B42C1-EA24-4B53-BA6D-485DC0039243}" dt="2023-01-23T17:59:45.103" v="5710" actId="1076"/>
        <pc:sldMkLst>
          <pc:docMk/>
          <pc:sldMk cId="871205814" sldId="310"/>
        </pc:sldMkLst>
        <pc:spChg chg="mod">
          <ac:chgData name="加藤 智也" userId="47db5cd901da2d38" providerId="LiveId" clId="{655B42C1-EA24-4B53-BA6D-485DC0039243}" dt="2023-01-23T16:50:58.578" v="4801" actId="20577"/>
          <ac:spMkLst>
            <pc:docMk/>
            <pc:sldMk cId="871205814" sldId="310"/>
            <ac:spMk id="10" creationId="{A9F30813-0F39-F8E4-C087-C2B4EE651F01}"/>
          </ac:spMkLst>
        </pc:spChg>
        <pc:spChg chg="mod">
          <ac:chgData name="加藤 智也" userId="47db5cd901da2d38" providerId="LiveId" clId="{655B42C1-EA24-4B53-BA6D-485DC0039243}" dt="2023-01-23T15:41:18.599" v="4637" actId="1076"/>
          <ac:spMkLst>
            <pc:docMk/>
            <pc:sldMk cId="871205814" sldId="310"/>
            <ac:spMk id="11" creationId="{86E9D631-32B9-F0D3-54ED-EAFA8C208833}"/>
          </ac:spMkLst>
        </pc:spChg>
        <pc:spChg chg="del">
          <ac:chgData name="加藤 智也" userId="47db5cd901da2d38" providerId="LiveId" clId="{655B42C1-EA24-4B53-BA6D-485DC0039243}" dt="2023-01-23T15:26:16.045" v="4382" actId="478"/>
          <ac:spMkLst>
            <pc:docMk/>
            <pc:sldMk cId="871205814" sldId="310"/>
            <ac:spMk id="12" creationId="{31EA1B8F-0E9B-78B5-F978-CC6DA619D531}"/>
          </ac:spMkLst>
        </pc:spChg>
        <pc:spChg chg="add del mod">
          <ac:chgData name="加藤 智也" userId="47db5cd901da2d38" providerId="LiveId" clId="{655B42C1-EA24-4B53-BA6D-485DC0039243}" dt="2023-01-23T16:28:00.401" v="4718"/>
          <ac:spMkLst>
            <pc:docMk/>
            <pc:sldMk cId="871205814" sldId="310"/>
            <ac:spMk id="20" creationId="{30A884E7-5D4C-FD19-D858-95DE36F4BCF9}"/>
          </ac:spMkLst>
        </pc:spChg>
        <pc:spChg chg="add del mod">
          <ac:chgData name="加藤 智也" userId="47db5cd901da2d38" providerId="LiveId" clId="{655B42C1-EA24-4B53-BA6D-485DC0039243}" dt="2023-01-23T16:28:00.406" v="4720"/>
          <ac:spMkLst>
            <pc:docMk/>
            <pc:sldMk cId="871205814" sldId="310"/>
            <ac:spMk id="21" creationId="{D0AD0C0E-EF71-B46F-28FA-A1610A8A1382}"/>
          </ac:spMkLst>
        </pc:spChg>
        <pc:spChg chg="add del mod">
          <ac:chgData name="加藤 智也" userId="47db5cd901da2d38" providerId="LiveId" clId="{655B42C1-EA24-4B53-BA6D-485DC0039243}" dt="2023-01-23T16:28:00.408" v="4722"/>
          <ac:spMkLst>
            <pc:docMk/>
            <pc:sldMk cId="871205814" sldId="310"/>
            <ac:spMk id="22" creationId="{075FE467-D7EB-9C74-A3FC-80C392CC928A}"/>
          </ac:spMkLst>
        </pc:spChg>
        <pc:spChg chg="add mod">
          <ac:chgData name="加藤 智也" userId="47db5cd901da2d38" providerId="LiveId" clId="{655B42C1-EA24-4B53-BA6D-485DC0039243}" dt="2023-01-23T17:59:45.103" v="5710" actId="1076"/>
          <ac:spMkLst>
            <pc:docMk/>
            <pc:sldMk cId="871205814" sldId="310"/>
            <ac:spMk id="23" creationId="{4AB7D512-F0C6-E0FB-7545-A05A68D313E8}"/>
          </ac:spMkLst>
        </pc:spChg>
        <pc:spChg chg="add mod">
          <ac:chgData name="加藤 智也" userId="47db5cd901da2d38" providerId="LiveId" clId="{655B42C1-EA24-4B53-BA6D-485DC0039243}" dt="2023-01-23T16:50:51.710" v="4796"/>
          <ac:spMkLst>
            <pc:docMk/>
            <pc:sldMk cId="871205814" sldId="310"/>
            <ac:spMk id="24" creationId="{6D0B8638-BFA5-A355-A71F-95B52D3189F1}"/>
          </ac:spMkLst>
        </pc:spChg>
        <pc:spChg chg="add mod">
          <ac:chgData name="加藤 智也" userId="47db5cd901da2d38" providerId="LiveId" clId="{655B42C1-EA24-4B53-BA6D-485DC0039243}" dt="2023-01-23T16:51:07.731" v="4805" actId="20577"/>
          <ac:spMkLst>
            <pc:docMk/>
            <pc:sldMk cId="871205814" sldId="310"/>
            <ac:spMk id="25" creationId="{DFB07908-28E6-8559-A4E8-37B521413137}"/>
          </ac:spMkLst>
        </pc:spChg>
        <pc:picChg chg="mod">
          <ac:chgData name="加藤 智也" userId="47db5cd901da2d38" providerId="LiveId" clId="{655B42C1-EA24-4B53-BA6D-485DC0039243}" dt="2023-01-23T15:42:44.931" v="4648" actId="1076"/>
          <ac:picMkLst>
            <pc:docMk/>
            <pc:sldMk cId="871205814" sldId="310"/>
            <ac:picMk id="4" creationId="{4E428FA8-4D92-2763-A90F-2A53F8ADEF22}"/>
          </ac:picMkLst>
        </pc:picChg>
        <pc:picChg chg="mod modCrop">
          <ac:chgData name="加藤 智也" userId="47db5cd901da2d38" providerId="LiveId" clId="{655B42C1-EA24-4B53-BA6D-485DC0039243}" dt="2023-01-23T15:45:41.614" v="4664" actId="1076"/>
          <ac:picMkLst>
            <pc:docMk/>
            <pc:sldMk cId="871205814" sldId="310"/>
            <ac:picMk id="6" creationId="{E5FA97FC-5AB0-6323-FEF0-1ACF2EBAF9DF}"/>
          </ac:picMkLst>
        </pc:picChg>
        <pc:picChg chg="mod">
          <ac:chgData name="加藤 智也" userId="47db5cd901da2d38" providerId="LiveId" clId="{655B42C1-EA24-4B53-BA6D-485DC0039243}" dt="2023-01-23T15:42:15.990" v="4645" actId="1076"/>
          <ac:picMkLst>
            <pc:docMk/>
            <pc:sldMk cId="871205814" sldId="310"/>
            <ac:picMk id="7" creationId="{567C8FA8-99A9-9D1E-4B7B-7F09D0804183}"/>
          </ac:picMkLst>
        </pc:picChg>
        <pc:picChg chg="mod">
          <ac:chgData name="加藤 智也" userId="47db5cd901da2d38" providerId="LiveId" clId="{655B42C1-EA24-4B53-BA6D-485DC0039243}" dt="2023-01-23T15:41:46.789" v="4641" actId="14100"/>
          <ac:picMkLst>
            <pc:docMk/>
            <pc:sldMk cId="871205814" sldId="310"/>
            <ac:picMk id="9" creationId="{CC6CF1EC-CEBD-71D6-D9A2-4401351F3A7E}"/>
          </ac:picMkLst>
        </pc:picChg>
        <pc:cxnChg chg="add mod">
          <ac:chgData name="加藤 智也" userId="47db5cd901da2d38" providerId="LiveId" clId="{655B42C1-EA24-4B53-BA6D-485DC0039243}" dt="2023-01-23T15:46:37.012" v="4668" actId="693"/>
          <ac:cxnSpMkLst>
            <pc:docMk/>
            <pc:sldMk cId="871205814" sldId="310"/>
            <ac:cxnSpMk id="5" creationId="{1DF997B3-F4E9-A86F-C155-A54EA992AFFA}"/>
          </ac:cxnSpMkLst>
        </pc:cxnChg>
        <pc:cxnChg chg="add mod">
          <ac:chgData name="加藤 智也" userId="47db5cd901da2d38" providerId="LiveId" clId="{655B42C1-EA24-4B53-BA6D-485DC0039243}" dt="2023-01-23T15:47:04.719" v="4670" actId="1076"/>
          <ac:cxnSpMkLst>
            <pc:docMk/>
            <pc:sldMk cId="871205814" sldId="310"/>
            <ac:cxnSpMk id="12" creationId="{BA10BCD9-423B-0CBA-29B6-33D83964449A}"/>
          </ac:cxnSpMkLst>
        </pc:cxnChg>
        <pc:cxnChg chg="add mod">
          <ac:chgData name="加藤 智也" userId="47db5cd901da2d38" providerId="LiveId" clId="{655B42C1-EA24-4B53-BA6D-485DC0039243}" dt="2023-01-23T15:48:18.830" v="4675" actId="14100"/>
          <ac:cxnSpMkLst>
            <pc:docMk/>
            <pc:sldMk cId="871205814" sldId="310"/>
            <ac:cxnSpMk id="14" creationId="{582FBF0F-33A2-75B3-AA64-6CA30F2095AF}"/>
          </ac:cxnSpMkLst>
        </pc:cxnChg>
        <pc:cxnChg chg="add mod">
          <ac:chgData name="加藤 智也" userId="47db5cd901da2d38" providerId="LiveId" clId="{655B42C1-EA24-4B53-BA6D-485DC0039243}" dt="2023-01-23T15:48:34.995" v="4677" actId="1076"/>
          <ac:cxnSpMkLst>
            <pc:docMk/>
            <pc:sldMk cId="871205814" sldId="310"/>
            <ac:cxnSpMk id="17" creationId="{0FA5C2A4-80EE-329D-EB7C-C35E6DC4CAF4}"/>
          </ac:cxnSpMkLst>
        </pc:cxnChg>
        <pc:cxnChg chg="add mod">
          <ac:chgData name="加藤 智也" userId="47db5cd901da2d38" providerId="LiveId" clId="{655B42C1-EA24-4B53-BA6D-485DC0039243}" dt="2023-01-23T15:49:00.135" v="4680" actId="1076"/>
          <ac:cxnSpMkLst>
            <pc:docMk/>
            <pc:sldMk cId="871205814" sldId="310"/>
            <ac:cxnSpMk id="18" creationId="{43849DF1-8BD8-4B4F-8BD4-BCE10E8C40F5}"/>
          </ac:cxnSpMkLst>
        </pc:cxnChg>
        <pc:cxnChg chg="add mod">
          <ac:chgData name="加藤 智也" userId="47db5cd901da2d38" providerId="LiveId" clId="{655B42C1-EA24-4B53-BA6D-485DC0039243}" dt="2023-01-23T15:49:13.258" v="4682" actId="1076"/>
          <ac:cxnSpMkLst>
            <pc:docMk/>
            <pc:sldMk cId="871205814" sldId="310"/>
            <ac:cxnSpMk id="19" creationId="{D4A2E13E-4E82-03F3-7434-7D562E7CD723}"/>
          </ac:cxnSpMkLst>
        </pc:cxnChg>
      </pc:sldChg>
      <pc:sldChg chg="modSp new mod ord">
        <pc:chgData name="加藤 智也" userId="47db5cd901da2d38" providerId="LiveId" clId="{655B42C1-EA24-4B53-BA6D-485DC0039243}" dt="2023-01-23T16:49:28.942" v="4795" actId="20577"/>
        <pc:sldMkLst>
          <pc:docMk/>
          <pc:sldMk cId="3116293712" sldId="311"/>
        </pc:sldMkLst>
        <pc:spChg chg="mod">
          <ac:chgData name="加藤 智也" userId="47db5cd901da2d38" providerId="LiveId" clId="{655B42C1-EA24-4B53-BA6D-485DC0039243}" dt="2023-01-23T15:39:23.119" v="4484" actId="20577"/>
          <ac:spMkLst>
            <pc:docMk/>
            <pc:sldMk cId="3116293712" sldId="311"/>
            <ac:spMk id="2" creationId="{DAD589C5-86D8-EA6C-AEC9-9B3CCAF3CF82}"/>
          </ac:spMkLst>
        </pc:spChg>
        <pc:spChg chg="mod">
          <ac:chgData name="加藤 智也" userId="47db5cd901da2d38" providerId="LiveId" clId="{655B42C1-EA24-4B53-BA6D-485DC0039243}" dt="2023-01-23T16:49:28.942" v="4795" actId="20577"/>
          <ac:spMkLst>
            <pc:docMk/>
            <pc:sldMk cId="3116293712" sldId="311"/>
            <ac:spMk id="3" creationId="{3FDBF7FA-36B7-F8A3-A3C6-6E95E3E89528}"/>
          </ac:spMkLst>
        </pc:spChg>
      </pc:sldChg>
      <pc:sldChg chg="modSp new del mod">
        <pc:chgData name="加藤 智也" userId="47db5cd901da2d38" providerId="LiveId" clId="{655B42C1-EA24-4B53-BA6D-485DC0039243}" dt="2023-01-23T18:51:37.648" v="6650" actId="47"/>
        <pc:sldMkLst>
          <pc:docMk/>
          <pc:sldMk cId="2827065814" sldId="312"/>
        </pc:sldMkLst>
        <pc:spChg chg="mod">
          <ac:chgData name="加藤 智也" userId="47db5cd901da2d38" providerId="LiveId" clId="{655B42C1-EA24-4B53-BA6D-485DC0039243}" dt="2023-01-23T16:30:09.864" v="4742" actId="20577"/>
          <ac:spMkLst>
            <pc:docMk/>
            <pc:sldMk cId="2827065814" sldId="312"/>
            <ac:spMk id="2" creationId="{5A7A8911-0F39-2DCD-A890-74CD88AA58D5}"/>
          </ac:spMkLst>
        </pc:spChg>
      </pc:sldChg>
      <pc:sldChg chg="modSp new mod">
        <pc:chgData name="加藤 智也" userId="47db5cd901da2d38" providerId="LiveId" clId="{655B42C1-EA24-4B53-BA6D-485DC0039243}" dt="2023-01-24T00:43:27.817" v="6845" actId="20577"/>
        <pc:sldMkLst>
          <pc:docMk/>
          <pc:sldMk cId="2463598837" sldId="313"/>
        </pc:sldMkLst>
        <pc:spChg chg="mod">
          <ac:chgData name="加藤 智也" userId="47db5cd901da2d38" providerId="LiveId" clId="{655B42C1-EA24-4B53-BA6D-485DC0039243}" dt="2023-01-23T17:37:51.376" v="5265" actId="20577"/>
          <ac:spMkLst>
            <pc:docMk/>
            <pc:sldMk cId="2463598837" sldId="313"/>
            <ac:spMk id="2" creationId="{942D0CDF-6F22-73B1-5DBE-F32ED7914F05}"/>
          </ac:spMkLst>
        </pc:spChg>
        <pc:spChg chg="mod">
          <ac:chgData name="加藤 智也" userId="47db5cd901da2d38" providerId="LiveId" clId="{655B42C1-EA24-4B53-BA6D-485DC0039243}" dt="2023-01-24T00:43:27.817" v="6845" actId="20577"/>
          <ac:spMkLst>
            <pc:docMk/>
            <pc:sldMk cId="2463598837" sldId="313"/>
            <ac:spMk id="3" creationId="{36BBC297-4B0D-2C55-DEAA-C13271CEC6F7}"/>
          </ac:spMkLst>
        </pc:spChg>
      </pc:sldChg>
      <pc:sldChg chg="modSp add mod">
        <pc:chgData name="加藤 智也" userId="47db5cd901da2d38" providerId="LiveId" clId="{655B42C1-EA24-4B53-BA6D-485DC0039243}" dt="2023-01-23T18:35:37.910" v="6340" actId="20577"/>
        <pc:sldMkLst>
          <pc:docMk/>
          <pc:sldMk cId="2601325587" sldId="314"/>
        </pc:sldMkLst>
        <pc:spChg chg="mod">
          <ac:chgData name="加藤 智也" userId="47db5cd901da2d38" providerId="LiveId" clId="{655B42C1-EA24-4B53-BA6D-485DC0039243}" dt="2023-01-23T18:28:57.950" v="6061" actId="20577"/>
          <ac:spMkLst>
            <pc:docMk/>
            <pc:sldMk cId="2601325587" sldId="314"/>
            <ac:spMk id="2" creationId="{326F449A-6959-D6D7-47E3-2AB6E1A304AD}"/>
          </ac:spMkLst>
        </pc:spChg>
        <pc:spChg chg="mod">
          <ac:chgData name="加藤 智也" userId="47db5cd901da2d38" providerId="LiveId" clId="{655B42C1-EA24-4B53-BA6D-485DC0039243}" dt="2023-01-23T18:35:37.910" v="6340" actId="20577"/>
          <ac:spMkLst>
            <pc:docMk/>
            <pc:sldMk cId="2601325587" sldId="314"/>
            <ac:spMk id="3" creationId="{2F07726C-4394-28C8-5B96-96483997CF56}"/>
          </ac:spMkLst>
        </pc:spChg>
      </pc:sldChg>
      <pc:sldChg chg="modSp new mod">
        <pc:chgData name="加藤 智也" userId="47db5cd901da2d38" providerId="LiveId" clId="{655B42C1-EA24-4B53-BA6D-485DC0039243}" dt="2023-01-23T18:37:16.682" v="6400" actId="20577"/>
        <pc:sldMkLst>
          <pc:docMk/>
          <pc:sldMk cId="2769740793" sldId="315"/>
        </pc:sldMkLst>
        <pc:spChg chg="mod">
          <ac:chgData name="加藤 智也" userId="47db5cd901da2d38" providerId="LiveId" clId="{655B42C1-EA24-4B53-BA6D-485DC0039243}" dt="2023-01-23T18:37:16.682" v="6400" actId="20577"/>
          <ac:spMkLst>
            <pc:docMk/>
            <pc:sldMk cId="2769740793" sldId="315"/>
            <ac:spMk id="2" creationId="{A296BB3E-5A0C-2882-F782-4E369B6B0780}"/>
          </ac:spMkLst>
        </pc:spChg>
      </pc:sldChg>
      <pc:sldChg chg="addSp delSp modSp add mod">
        <pc:chgData name="加藤 智也" userId="47db5cd901da2d38" providerId="LiveId" clId="{655B42C1-EA24-4B53-BA6D-485DC0039243}" dt="2023-01-23T18:46:24.792" v="6633" actId="14100"/>
        <pc:sldMkLst>
          <pc:docMk/>
          <pc:sldMk cId="3936250205" sldId="316"/>
        </pc:sldMkLst>
        <pc:spChg chg="mod">
          <ac:chgData name="加藤 智也" userId="47db5cd901da2d38" providerId="LiveId" clId="{655B42C1-EA24-4B53-BA6D-485DC0039243}" dt="2023-01-23T18:39:50.793" v="6430" actId="20577"/>
          <ac:spMkLst>
            <pc:docMk/>
            <pc:sldMk cId="3936250205" sldId="316"/>
            <ac:spMk id="2" creationId="{CBD13E17-1BD7-DE3F-1A27-33CDBE94A95E}"/>
          </ac:spMkLst>
        </pc:spChg>
        <pc:spChg chg="add mod">
          <ac:chgData name="加藤 智也" userId="47db5cd901da2d38" providerId="LiveId" clId="{655B42C1-EA24-4B53-BA6D-485DC0039243}" dt="2023-01-23T18:45:02.866" v="6507" actId="2085"/>
          <ac:spMkLst>
            <pc:docMk/>
            <pc:sldMk cId="3936250205" sldId="316"/>
            <ac:spMk id="3" creationId="{BD246A28-DC1F-1A76-DAA2-30AE676C5C82}"/>
          </ac:spMkLst>
        </pc:spChg>
        <pc:spChg chg="add mod">
          <ac:chgData name="加藤 智也" userId="47db5cd901da2d38" providerId="LiveId" clId="{655B42C1-EA24-4B53-BA6D-485DC0039243}" dt="2023-01-23T18:46:24.792" v="6633" actId="14100"/>
          <ac:spMkLst>
            <pc:docMk/>
            <pc:sldMk cId="3936250205" sldId="316"/>
            <ac:spMk id="4" creationId="{FF322606-6D31-4B6F-E209-09F510D22B9A}"/>
          </ac:spMkLst>
        </pc:spChg>
        <pc:spChg chg="del mod">
          <ac:chgData name="加藤 智也" userId="47db5cd901da2d38" providerId="LiveId" clId="{655B42C1-EA24-4B53-BA6D-485DC0039243}" dt="2023-01-23T18:44:10.584" v="6499" actId="478"/>
          <ac:spMkLst>
            <pc:docMk/>
            <pc:sldMk cId="3936250205" sldId="316"/>
            <ac:spMk id="21" creationId="{AE88CFA5-925D-CE5D-695D-4C4B3E39EE8F}"/>
          </ac:spMkLst>
        </pc:spChg>
        <pc:spChg chg="del mod">
          <ac:chgData name="加藤 智也" userId="47db5cd901da2d38" providerId="LiveId" clId="{655B42C1-EA24-4B53-BA6D-485DC0039243}" dt="2023-01-23T18:44:08.110" v="6498" actId="478"/>
          <ac:spMkLst>
            <pc:docMk/>
            <pc:sldMk cId="3936250205" sldId="316"/>
            <ac:spMk id="22" creationId="{23830275-32CD-5AD9-BB90-AD6EC9BE97D2}"/>
          </ac:spMkLst>
        </pc:spChg>
        <pc:spChg chg="del mod">
          <ac:chgData name="加藤 智也" userId="47db5cd901da2d38" providerId="LiveId" clId="{655B42C1-EA24-4B53-BA6D-485DC0039243}" dt="2023-01-23T18:44:18.175" v="6500" actId="478"/>
          <ac:spMkLst>
            <pc:docMk/>
            <pc:sldMk cId="3936250205" sldId="316"/>
            <ac:spMk id="24" creationId="{5014E054-A21D-6F44-A0EB-9835EF418EA7}"/>
          </ac:spMkLst>
        </pc:spChg>
        <pc:picChg chg="mod">
          <ac:chgData name="加藤 智也" userId="47db5cd901da2d38" providerId="LiveId" clId="{655B42C1-EA24-4B53-BA6D-485DC0039243}" dt="2023-01-23T18:39:34.812" v="6402" actId="1076"/>
          <ac:picMkLst>
            <pc:docMk/>
            <pc:sldMk cId="3936250205" sldId="316"/>
            <ac:picMk id="20" creationId="{D1EEB972-CC2D-B761-5CDD-6BA88DFB80BD}"/>
          </ac:picMkLst>
        </pc:picChg>
      </pc:sldChg>
      <pc:sldChg chg="add">
        <pc:chgData name="加藤 智也" userId="47db5cd901da2d38" providerId="LiveId" clId="{655B42C1-EA24-4B53-BA6D-485DC0039243}" dt="2023-01-23T18:43:58.428" v="6497"/>
        <pc:sldMkLst>
          <pc:docMk/>
          <pc:sldMk cId="1101919115" sldId="317"/>
        </pc:sldMkLst>
      </pc:sldChg>
      <pc:sldChg chg="delSp add mod">
        <pc:chgData name="加藤 智也" userId="47db5cd901da2d38" providerId="LiveId" clId="{655B42C1-EA24-4B53-BA6D-485DC0039243}" dt="2023-01-23T18:47:21.112" v="6637" actId="478"/>
        <pc:sldMkLst>
          <pc:docMk/>
          <pc:sldMk cId="1317969160" sldId="318"/>
        </pc:sldMkLst>
        <pc:spChg chg="del">
          <ac:chgData name="加藤 智也" userId="47db5cd901da2d38" providerId="LiveId" clId="{655B42C1-EA24-4B53-BA6D-485DC0039243}" dt="2023-01-23T18:47:21.112" v="6637" actId="478"/>
          <ac:spMkLst>
            <pc:docMk/>
            <pc:sldMk cId="1317969160" sldId="318"/>
            <ac:spMk id="22" creationId="{23830275-32CD-5AD9-BB90-AD6EC9BE97D2}"/>
          </ac:spMkLst>
        </pc:spChg>
        <pc:spChg chg="del">
          <ac:chgData name="加藤 智也" userId="47db5cd901da2d38" providerId="LiveId" clId="{655B42C1-EA24-4B53-BA6D-485DC0039243}" dt="2023-01-23T18:46:53.912" v="6635" actId="478"/>
          <ac:spMkLst>
            <pc:docMk/>
            <pc:sldMk cId="1317969160" sldId="318"/>
            <ac:spMk id="24" creationId="{5014E054-A21D-6F44-A0EB-9835EF418EA7}"/>
          </ac:spMkLst>
        </pc:spChg>
      </pc:sldChg>
      <pc:sldChg chg="add">
        <pc:chgData name="加藤 智也" userId="47db5cd901da2d38" providerId="LiveId" clId="{655B42C1-EA24-4B53-BA6D-485DC0039243}" dt="2023-01-23T18:47:16.045" v="6636"/>
        <pc:sldMkLst>
          <pc:docMk/>
          <pc:sldMk cId="3727083650" sldId="319"/>
        </pc:sldMkLst>
      </pc:sldChg>
      <pc:sldChg chg="addSp delSp modSp add mod">
        <pc:chgData name="加藤 智也" userId="47db5cd901da2d38" providerId="LiveId" clId="{655B42C1-EA24-4B53-BA6D-485DC0039243}" dt="2023-01-23T18:51:15.795" v="6649" actId="478"/>
        <pc:sldMkLst>
          <pc:docMk/>
          <pc:sldMk cId="1647910968" sldId="320"/>
        </pc:sldMkLst>
        <pc:spChg chg="del">
          <ac:chgData name="加藤 智也" userId="47db5cd901da2d38" providerId="LiveId" clId="{655B42C1-EA24-4B53-BA6D-485DC0039243}" dt="2023-01-23T18:50:55.371" v="6647" actId="478"/>
          <ac:spMkLst>
            <pc:docMk/>
            <pc:sldMk cId="1647910968" sldId="320"/>
            <ac:spMk id="2" creationId="{EC38E8F9-9BC3-C60A-6FDF-D3CFDC285CC7}"/>
          </ac:spMkLst>
        </pc:spChg>
        <pc:spChg chg="del">
          <ac:chgData name="加藤 智也" userId="47db5cd901da2d38" providerId="LiveId" clId="{655B42C1-EA24-4B53-BA6D-485DC0039243}" dt="2023-01-23T18:51:15.795" v="6649" actId="478"/>
          <ac:spMkLst>
            <pc:docMk/>
            <pc:sldMk cId="1647910968" sldId="320"/>
            <ac:spMk id="3" creationId="{D8DFBEB0-AA1C-19EA-D7BA-C2DE902625BC}"/>
          </ac:spMkLst>
        </pc:spChg>
        <pc:spChg chg="add del mod">
          <ac:chgData name="加藤 智也" userId="47db5cd901da2d38" providerId="LiveId" clId="{655B42C1-EA24-4B53-BA6D-485DC0039243}" dt="2023-01-23T18:51:00.416" v="6648" actId="478"/>
          <ac:spMkLst>
            <pc:docMk/>
            <pc:sldMk cId="1647910968" sldId="320"/>
            <ac:spMk id="12" creationId="{61FE9A7C-996E-25CA-D294-0C535CD7DF8D}"/>
          </ac:spMkLst>
        </pc:spChg>
        <pc:graphicFrameChg chg="modGraphic">
          <ac:chgData name="加藤 智也" userId="47db5cd901da2d38" providerId="LiveId" clId="{655B42C1-EA24-4B53-BA6D-485DC0039243}" dt="2023-01-23T18:50:46.223" v="6646" actId="20577"/>
          <ac:graphicFrameMkLst>
            <pc:docMk/>
            <pc:sldMk cId="1647910968" sldId="320"/>
            <ac:graphicFrameMk id="9" creationId="{476A4370-1D00-CDB5-0529-BDA2EE2F2EFD}"/>
          </ac:graphicFrameMkLst>
        </pc:graphicFrameChg>
      </pc:sldChg>
      <pc:sldChg chg="modSp new mod ord">
        <pc:chgData name="加藤 智也" userId="47db5cd901da2d38" providerId="LiveId" clId="{655B42C1-EA24-4B53-BA6D-485DC0039243}" dt="2023-01-24T00:52:48.940" v="7093"/>
        <pc:sldMkLst>
          <pc:docMk/>
          <pc:sldMk cId="3268966627" sldId="321"/>
        </pc:sldMkLst>
        <pc:spChg chg="mod">
          <ac:chgData name="加藤 智也" userId="47db5cd901da2d38" providerId="LiveId" clId="{655B42C1-EA24-4B53-BA6D-485DC0039243}" dt="2023-01-23T18:53:17.327" v="6667" actId="20577"/>
          <ac:spMkLst>
            <pc:docMk/>
            <pc:sldMk cId="3268966627" sldId="321"/>
            <ac:spMk id="2" creationId="{D2D40B60-F02E-B1A6-4FDA-9A237ED91B0C}"/>
          </ac:spMkLst>
        </pc:spChg>
      </pc:sldChg>
      <pc:sldChg chg="addSp modSp new mod ord">
        <pc:chgData name="加藤 智也" userId="47db5cd901da2d38" providerId="LiveId" clId="{655B42C1-EA24-4B53-BA6D-485DC0039243}" dt="2023-01-24T08:18:37.342" v="7936" actId="20577"/>
        <pc:sldMkLst>
          <pc:docMk/>
          <pc:sldMk cId="3000784062" sldId="322"/>
        </pc:sldMkLst>
        <pc:spChg chg="mod">
          <ac:chgData name="加藤 智也" userId="47db5cd901da2d38" providerId="LiveId" clId="{655B42C1-EA24-4B53-BA6D-485DC0039243}" dt="2023-01-24T00:46:17.532" v="6999" actId="20577"/>
          <ac:spMkLst>
            <pc:docMk/>
            <pc:sldMk cId="3000784062" sldId="322"/>
            <ac:spMk id="2" creationId="{8019F0B0-0C28-34EC-AF72-A43CF78C8F1A}"/>
          </ac:spMkLst>
        </pc:spChg>
        <pc:spChg chg="mod">
          <ac:chgData name="加藤 智也" userId="47db5cd901da2d38" providerId="LiveId" clId="{655B42C1-EA24-4B53-BA6D-485DC0039243}" dt="2023-01-24T06:05:29.408" v="7493" actId="20577"/>
          <ac:spMkLst>
            <pc:docMk/>
            <pc:sldMk cId="3000784062" sldId="322"/>
            <ac:spMk id="3" creationId="{B49F9809-E631-9C38-5ADA-7267B44C96E7}"/>
          </ac:spMkLst>
        </pc:spChg>
        <pc:spChg chg="add mod">
          <ac:chgData name="加藤 智也" userId="47db5cd901da2d38" providerId="LiveId" clId="{655B42C1-EA24-4B53-BA6D-485DC0039243}" dt="2023-01-24T05:52:02.745" v="7189" actId="1076"/>
          <ac:spMkLst>
            <pc:docMk/>
            <pc:sldMk cId="3000784062" sldId="322"/>
            <ac:spMk id="5" creationId="{8E94A6FF-5C85-1CE1-149A-6CB20502D2CF}"/>
          </ac:spMkLst>
        </pc:spChg>
        <pc:spChg chg="add mod">
          <ac:chgData name="加藤 智也" userId="47db5cd901da2d38" providerId="LiveId" clId="{655B42C1-EA24-4B53-BA6D-485DC0039243}" dt="2023-01-24T06:05:15.863" v="7489" actId="1076"/>
          <ac:spMkLst>
            <pc:docMk/>
            <pc:sldMk cId="3000784062" sldId="322"/>
            <ac:spMk id="6" creationId="{80946C4D-4F68-4B61-BE1C-839A9288FBB2}"/>
          </ac:spMkLst>
        </pc:spChg>
        <pc:spChg chg="add mod">
          <ac:chgData name="加藤 智也" userId="47db5cd901da2d38" providerId="LiveId" clId="{655B42C1-EA24-4B53-BA6D-485DC0039243}" dt="2023-01-24T08:18:37.342" v="7936" actId="20577"/>
          <ac:spMkLst>
            <pc:docMk/>
            <pc:sldMk cId="3000784062" sldId="322"/>
            <ac:spMk id="7" creationId="{EB038056-BDAF-7E4E-6036-EAD70F83DD20}"/>
          </ac:spMkLst>
        </pc:spChg>
        <pc:picChg chg="add mod">
          <ac:chgData name="加藤 智也" userId="47db5cd901da2d38" providerId="LiveId" clId="{655B42C1-EA24-4B53-BA6D-485DC0039243}" dt="2023-01-24T06:05:10.360" v="7487" actId="1076"/>
          <ac:picMkLst>
            <pc:docMk/>
            <pc:sldMk cId="3000784062" sldId="322"/>
            <ac:picMk id="4" creationId="{08A08A77-42D6-8887-96AF-6C05A13A60FF}"/>
          </ac:picMkLst>
        </pc:picChg>
      </pc:sldChg>
      <pc:sldChg chg="modSp new mod ord">
        <pc:chgData name="加藤 智也" userId="47db5cd901da2d38" providerId="LiveId" clId="{655B42C1-EA24-4B53-BA6D-485DC0039243}" dt="2023-01-24T06:07:12.968" v="7597" actId="20577"/>
        <pc:sldMkLst>
          <pc:docMk/>
          <pc:sldMk cId="1775486286" sldId="323"/>
        </pc:sldMkLst>
        <pc:spChg chg="mod">
          <ac:chgData name="加藤 智也" userId="47db5cd901da2d38" providerId="LiveId" clId="{655B42C1-EA24-4B53-BA6D-485DC0039243}" dt="2023-01-24T00:41:25.578" v="6723" actId="20577"/>
          <ac:spMkLst>
            <pc:docMk/>
            <pc:sldMk cId="1775486286" sldId="323"/>
            <ac:spMk id="2" creationId="{C9307BA3-98AE-9352-7AF1-74C6FA182525}"/>
          </ac:spMkLst>
        </pc:spChg>
        <pc:spChg chg="mod">
          <ac:chgData name="加藤 智也" userId="47db5cd901da2d38" providerId="LiveId" clId="{655B42C1-EA24-4B53-BA6D-485DC0039243}" dt="2023-01-24T06:07:12.968" v="7597" actId="20577"/>
          <ac:spMkLst>
            <pc:docMk/>
            <pc:sldMk cId="1775486286" sldId="323"/>
            <ac:spMk id="3" creationId="{9DFDA484-395F-50EA-0E48-22CB2A5A3DA6}"/>
          </ac:spMkLst>
        </pc:spChg>
      </pc:sldChg>
      <pc:sldChg chg="addSp delSp modSp new mod ord">
        <pc:chgData name="加藤 智也" userId="47db5cd901da2d38" providerId="LiveId" clId="{655B42C1-EA24-4B53-BA6D-485DC0039243}" dt="2023-01-24T00:52:33.634" v="7089"/>
        <pc:sldMkLst>
          <pc:docMk/>
          <pc:sldMk cId="1800572003" sldId="324"/>
        </pc:sldMkLst>
        <pc:spChg chg="mod">
          <ac:chgData name="加藤 智也" userId="47db5cd901da2d38" providerId="LiveId" clId="{655B42C1-EA24-4B53-BA6D-485DC0039243}" dt="2023-01-24T00:49:13.880" v="7067"/>
          <ac:spMkLst>
            <pc:docMk/>
            <pc:sldMk cId="1800572003" sldId="324"/>
            <ac:spMk id="2" creationId="{EEEBBE20-1A9A-E259-2BD9-F213FDF70FC3}"/>
          </ac:spMkLst>
        </pc:spChg>
        <pc:spChg chg="del">
          <ac:chgData name="加藤 智也" userId="47db5cd901da2d38" providerId="LiveId" clId="{655B42C1-EA24-4B53-BA6D-485DC0039243}" dt="2023-01-24T00:48:40.891" v="7061" actId="478"/>
          <ac:spMkLst>
            <pc:docMk/>
            <pc:sldMk cId="1800572003" sldId="324"/>
            <ac:spMk id="3" creationId="{B86846AE-B9C6-484E-C7C1-1D73885858C1}"/>
          </ac:spMkLst>
        </pc:spChg>
        <pc:graphicFrameChg chg="add mod">
          <ac:chgData name="加藤 智也" userId="47db5cd901da2d38" providerId="LiveId" clId="{655B42C1-EA24-4B53-BA6D-485DC0039243}" dt="2023-01-24T00:49:27.981" v="7069" actId="1076"/>
          <ac:graphicFrameMkLst>
            <pc:docMk/>
            <pc:sldMk cId="1800572003" sldId="324"/>
            <ac:graphicFrameMk id="4" creationId="{7AE2F81D-C887-64E8-9E7F-A4C124D1C57F}"/>
          </ac:graphicFrameMkLst>
        </pc:graphicFrameChg>
      </pc:sldChg>
      <pc:sldChg chg="modSp add mod">
        <pc:chgData name="加藤 智也" userId="47db5cd901da2d38" providerId="LiveId" clId="{655B42C1-EA24-4B53-BA6D-485DC0039243}" dt="2023-01-24T05:39:24.549" v="7135" actId="207"/>
        <pc:sldMkLst>
          <pc:docMk/>
          <pc:sldMk cId="927127197" sldId="325"/>
        </pc:sldMkLst>
        <pc:spChg chg="mod">
          <ac:chgData name="加藤 智也" userId="47db5cd901da2d38" providerId="LiveId" clId="{655B42C1-EA24-4B53-BA6D-485DC0039243}" dt="2023-01-24T05:39:24.549" v="7135" actId="207"/>
          <ac:spMkLst>
            <pc:docMk/>
            <pc:sldMk cId="927127197" sldId="325"/>
            <ac:spMk id="3" creationId="{1021FCDD-C09E-7F5F-F938-21E44F3E7A4C}"/>
          </ac:spMkLst>
        </pc:spChg>
      </pc:sldChg>
      <pc:sldChg chg="modSp add mod">
        <pc:chgData name="加藤 智也" userId="47db5cd901da2d38" providerId="LiveId" clId="{655B42C1-EA24-4B53-BA6D-485DC0039243}" dt="2023-01-24T05:39:55.471" v="7138" actId="207"/>
        <pc:sldMkLst>
          <pc:docMk/>
          <pc:sldMk cId="1027738606" sldId="326"/>
        </pc:sldMkLst>
        <pc:spChg chg="mod">
          <ac:chgData name="加藤 智也" userId="47db5cd901da2d38" providerId="LiveId" clId="{655B42C1-EA24-4B53-BA6D-485DC0039243}" dt="2023-01-24T05:39:55.471" v="7138" actId="207"/>
          <ac:spMkLst>
            <pc:docMk/>
            <pc:sldMk cId="1027738606" sldId="326"/>
            <ac:spMk id="3" creationId="{1021FCDD-C09E-7F5F-F938-21E44F3E7A4C}"/>
          </ac:spMkLst>
        </pc:spChg>
      </pc:sldChg>
      <pc:sldChg chg="modSp add mod ord">
        <pc:chgData name="加藤 智也" userId="47db5cd901da2d38" providerId="LiveId" clId="{655B42C1-EA24-4B53-BA6D-485DC0039243}" dt="2023-01-24T05:40:15.616" v="7142" actId="207"/>
        <pc:sldMkLst>
          <pc:docMk/>
          <pc:sldMk cId="1927000000" sldId="327"/>
        </pc:sldMkLst>
        <pc:spChg chg="mod">
          <ac:chgData name="加藤 智也" userId="47db5cd901da2d38" providerId="LiveId" clId="{655B42C1-EA24-4B53-BA6D-485DC0039243}" dt="2023-01-24T05:40:15.616" v="7142" actId="207"/>
          <ac:spMkLst>
            <pc:docMk/>
            <pc:sldMk cId="1927000000" sldId="327"/>
            <ac:spMk id="3" creationId="{1021FCDD-C09E-7F5F-F938-21E44F3E7A4C}"/>
          </ac:spMkLst>
        </pc:spChg>
      </pc:sldChg>
      <pc:sldChg chg="addSp delSp modSp new mod">
        <pc:chgData name="加藤 智也" userId="47db5cd901da2d38" providerId="LiveId" clId="{655B42C1-EA24-4B53-BA6D-485DC0039243}" dt="2023-01-24T06:12:39.664" v="7631" actId="478"/>
        <pc:sldMkLst>
          <pc:docMk/>
          <pc:sldMk cId="345922320" sldId="328"/>
        </pc:sldMkLst>
        <pc:spChg chg="mod">
          <ac:chgData name="加藤 智也" userId="47db5cd901da2d38" providerId="LiveId" clId="{655B42C1-EA24-4B53-BA6D-485DC0039243}" dt="2023-01-24T06:12:15.187" v="7621" actId="20577"/>
          <ac:spMkLst>
            <pc:docMk/>
            <pc:sldMk cId="345922320" sldId="328"/>
            <ac:spMk id="2" creationId="{30001582-2F9F-1F0A-F8BC-B1603ABD99D4}"/>
          </ac:spMkLst>
        </pc:spChg>
        <pc:spChg chg="del mod">
          <ac:chgData name="加藤 智也" userId="47db5cd901da2d38" providerId="LiveId" clId="{655B42C1-EA24-4B53-BA6D-485DC0039243}" dt="2023-01-24T06:12:39.664" v="7631" actId="478"/>
          <ac:spMkLst>
            <pc:docMk/>
            <pc:sldMk cId="345922320" sldId="328"/>
            <ac:spMk id="3" creationId="{CBA184CE-CD39-1F9F-2904-CFAB2207EE6E}"/>
          </ac:spMkLst>
        </pc:spChg>
        <pc:picChg chg="add mod">
          <ac:chgData name="加藤 智也" userId="47db5cd901da2d38" providerId="LiveId" clId="{655B42C1-EA24-4B53-BA6D-485DC0039243}" dt="2023-01-24T06:12:34.806" v="7629" actId="1076"/>
          <ac:picMkLst>
            <pc:docMk/>
            <pc:sldMk cId="345922320" sldId="328"/>
            <ac:picMk id="4" creationId="{25E58553-F2DF-8195-51B6-9CA321F2204B}"/>
          </ac:picMkLst>
        </pc:picChg>
      </pc:sldChg>
      <pc:sldChg chg="addSp delSp modSp add mod">
        <pc:chgData name="加藤 智也" userId="47db5cd901da2d38" providerId="LiveId" clId="{655B42C1-EA24-4B53-BA6D-485DC0039243}" dt="2023-01-24T06:16:26.183" v="7650" actId="1076"/>
        <pc:sldMkLst>
          <pc:docMk/>
          <pc:sldMk cId="3039918225" sldId="329"/>
        </pc:sldMkLst>
        <pc:spChg chg="add del">
          <ac:chgData name="加藤 智也" userId="47db5cd901da2d38" providerId="LiveId" clId="{655B42C1-EA24-4B53-BA6D-485DC0039243}" dt="2023-01-24T06:15:41.529" v="7643"/>
          <ac:spMkLst>
            <pc:docMk/>
            <pc:sldMk cId="3039918225" sldId="329"/>
            <ac:spMk id="5" creationId="{19CA86D2-F4E7-64C8-2C4D-0CB904DD3F88}"/>
          </ac:spMkLst>
        </pc:spChg>
        <pc:picChg chg="add del mod">
          <ac:chgData name="加藤 智也" userId="47db5cd901da2d38" providerId="LiveId" clId="{655B42C1-EA24-4B53-BA6D-485DC0039243}" dt="2023-01-24T06:15:36.255" v="7639" actId="478"/>
          <ac:picMkLst>
            <pc:docMk/>
            <pc:sldMk cId="3039918225" sldId="329"/>
            <ac:picMk id="3" creationId="{3307C02C-0D4B-E777-BE4A-24FA431EA268}"/>
          </ac:picMkLst>
        </pc:picChg>
        <pc:picChg chg="del">
          <ac:chgData name="加藤 智也" userId="47db5cd901da2d38" providerId="LiveId" clId="{655B42C1-EA24-4B53-BA6D-485DC0039243}" dt="2023-01-24T06:13:42.053" v="7633" actId="478"/>
          <ac:picMkLst>
            <pc:docMk/>
            <pc:sldMk cId="3039918225" sldId="329"/>
            <ac:picMk id="4" creationId="{25E58553-F2DF-8195-51B6-9CA321F2204B}"/>
          </ac:picMkLst>
        </pc:picChg>
        <pc:picChg chg="add mod">
          <ac:chgData name="加藤 智也" userId="47db5cd901da2d38" providerId="LiveId" clId="{655B42C1-EA24-4B53-BA6D-485DC0039243}" dt="2023-01-24T06:16:26.183" v="7650" actId="1076"/>
          <ac:picMkLst>
            <pc:docMk/>
            <pc:sldMk cId="3039918225" sldId="329"/>
            <ac:picMk id="6" creationId="{527648C7-6BD8-D5C5-4E99-7357A6D5A991}"/>
          </ac:picMkLst>
        </pc:picChg>
      </pc:sldChg>
      <pc:sldChg chg="modSp new mod ord">
        <pc:chgData name="加藤 智也" userId="47db5cd901da2d38" providerId="LiveId" clId="{655B42C1-EA24-4B53-BA6D-485DC0039243}" dt="2023-01-24T06:43:28.151" v="7719" actId="255"/>
        <pc:sldMkLst>
          <pc:docMk/>
          <pc:sldMk cId="1489136239" sldId="330"/>
        </pc:sldMkLst>
        <pc:spChg chg="mod">
          <ac:chgData name="加藤 智也" userId="47db5cd901da2d38" providerId="LiveId" clId="{655B42C1-EA24-4B53-BA6D-485DC0039243}" dt="2023-01-24T06:43:18.828" v="7718" actId="255"/>
          <ac:spMkLst>
            <pc:docMk/>
            <pc:sldMk cId="1489136239" sldId="330"/>
            <ac:spMk id="2" creationId="{C1D94A03-CA78-11FB-84FD-DFECF38CBDDB}"/>
          </ac:spMkLst>
        </pc:spChg>
        <pc:spChg chg="mod">
          <ac:chgData name="加藤 智也" userId="47db5cd901da2d38" providerId="LiveId" clId="{655B42C1-EA24-4B53-BA6D-485DC0039243}" dt="2023-01-24T06:43:28.151" v="7719" actId="255"/>
          <ac:spMkLst>
            <pc:docMk/>
            <pc:sldMk cId="1489136239" sldId="330"/>
            <ac:spMk id="3" creationId="{46968682-3A68-7B79-0216-0DB5C408AF5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oya\Downloads\230116_mCoax&#39640;&#21608;&#27874;&#28204;&#23450;\230116_mCoax_tdr\0h_35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837037584633913"/>
          <c:y val="0.12921375465156798"/>
          <c:w val="0.65934441057396687"/>
          <c:h val="0.748786440840558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'0h_35ps'!$F$1</c:f>
              <c:strCache>
                <c:ptCount val="1"/>
                <c:pt idx="0">
                  <c:v>1H/0H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'0h_35ps'!$A:$A</c:f>
              <c:strCache>
                <c:ptCount val="4097"/>
                <c:pt idx="0">
                  <c:v>time</c:v>
                </c:pt>
                <c:pt idx="1">
                  <c:v>-2.E-09</c:v>
                </c:pt>
                <c:pt idx="2">
                  <c:v>-2.E-09</c:v>
                </c:pt>
                <c:pt idx="3">
                  <c:v>-2.E-09</c:v>
                </c:pt>
                <c:pt idx="4">
                  <c:v>-2.E-09</c:v>
                </c:pt>
                <c:pt idx="5">
                  <c:v>-2.E-09</c:v>
                </c:pt>
                <c:pt idx="6">
                  <c:v>-2.E-09</c:v>
                </c:pt>
                <c:pt idx="7">
                  <c:v>-2.E-09</c:v>
                </c:pt>
                <c:pt idx="8">
                  <c:v>-2.E-09</c:v>
                </c:pt>
                <c:pt idx="9">
                  <c:v>-2.E-09</c:v>
                </c:pt>
                <c:pt idx="10">
                  <c:v>-2.E-09</c:v>
                </c:pt>
                <c:pt idx="11">
                  <c:v>-2.E-09</c:v>
                </c:pt>
                <c:pt idx="12">
                  <c:v>-2.E-09</c:v>
                </c:pt>
                <c:pt idx="13">
                  <c:v>-2.E-09</c:v>
                </c:pt>
                <c:pt idx="14">
                  <c:v>-2.E-09</c:v>
                </c:pt>
                <c:pt idx="15">
                  <c:v>-2.E-09</c:v>
                </c:pt>
                <c:pt idx="16">
                  <c:v>-2.E-09</c:v>
                </c:pt>
                <c:pt idx="17">
                  <c:v>-2.E-09</c:v>
                </c:pt>
                <c:pt idx="18">
                  <c:v>-2.E-09</c:v>
                </c:pt>
                <c:pt idx="19">
                  <c:v>-2.E-09</c:v>
                </c:pt>
                <c:pt idx="20">
                  <c:v>-2.E-09</c:v>
                </c:pt>
                <c:pt idx="21">
                  <c:v>-2.E-09</c:v>
                </c:pt>
                <c:pt idx="22">
                  <c:v>-2.E-09</c:v>
                </c:pt>
                <c:pt idx="23">
                  <c:v>-2.E-09</c:v>
                </c:pt>
                <c:pt idx="24">
                  <c:v>-2.E-09</c:v>
                </c:pt>
                <c:pt idx="25">
                  <c:v>-2.E-09</c:v>
                </c:pt>
                <c:pt idx="26">
                  <c:v>-2.E-09</c:v>
                </c:pt>
                <c:pt idx="27">
                  <c:v>-2.E-09</c:v>
                </c:pt>
                <c:pt idx="28">
                  <c:v>-2.E-09</c:v>
                </c:pt>
                <c:pt idx="29">
                  <c:v>-2.E-09</c:v>
                </c:pt>
                <c:pt idx="30">
                  <c:v>-2.E-09</c:v>
                </c:pt>
                <c:pt idx="31">
                  <c:v>-2.E-09</c:v>
                </c:pt>
                <c:pt idx="32">
                  <c:v>-2.E-09</c:v>
                </c:pt>
                <c:pt idx="33">
                  <c:v>-2.E-09</c:v>
                </c:pt>
                <c:pt idx="34">
                  <c:v>-2.E-09</c:v>
                </c:pt>
                <c:pt idx="35">
                  <c:v>-2.E-09</c:v>
                </c:pt>
                <c:pt idx="36">
                  <c:v>-2.E-09</c:v>
                </c:pt>
                <c:pt idx="37">
                  <c:v>-2.E-09</c:v>
                </c:pt>
                <c:pt idx="38">
                  <c:v>-2.E-09</c:v>
                </c:pt>
                <c:pt idx="39">
                  <c:v>-2.E-09</c:v>
                </c:pt>
                <c:pt idx="40">
                  <c:v>-2.E-09</c:v>
                </c:pt>
                <c:pt idx="41">
                  <c:v>-2.E-09</c:v>
                </c:pt>
                <c:pt idx="42">
                  <c:v>-2.E-09</c:v>
                </c:pt>
                <c:pt idx="43">
                  <c:v>-2.E-09</c:v>
                </c:pt>
                <c:pt idx="44">
                  <c:v>-2.E-09</c:v>
                </c:pt>
                <c:pt idx="45">
                  <c:v>-2.E-09</c:v>
                </c:pt>
                <c:pt idx="46">
                  <c:v>-2.E-09</c:v>
                </c:pt>
                <c:pt idx="47">
                  <c:v>-2.E-09</c:v>
                </c:pt>
                <c:pt idx="48">
                  <c:v>-2.E-09</c:v>
                </c:pt>
                <c:pt idx="49">
                  <c:v>-2.E-09</c:v>
                </c:pt>
                <c:pt idx="50">
                  <c:v>-2.E-09</c:v>
                </c:pt>
                <c:pt idx="51">
                  <c:v>-2.E-09</c:v>
                </c:pt>
                <c:pt idx="52">
                  <c:v>-2.E-09</c:v>
                </c:pt>
                <c:pt idx="53">
                  <c:v>-2.E-09</c:v>
                </c:pt>
                <c:pt idx="54">
                  <c:v>-2.E-09</c:v>
                </c:pt>
                <c:pt idx="55">
                  <c:v>-2.E-09</c:v>
                </c:pt>
                <c:pt idx="56">
                  <c:v>-2.E-09</c:v>
                </c:pt>
                <c:pt idx="57">
                  <c:v>-2.E-09</c:v>
                </c:pt>
                <c:pt idx="58">
                  <c:v>-2.E-09</c:v>
                </c:pt>
                <c:pt idx="59">
                  <c:v>-2.E-09</c:v>
                </c:pt>
                <c:pt idx="60">
                  <c:v>-2.E-09</c:v>
                </c:pt>
                <c:pt idx="61">
                  <c:v>-2.E-09</c:v>
                </c:pt>
                <c:pt idx="62">
                  <c:v>-2.E-09</c:v>
                </c:pt>
                <c:pt idx="63">
                  <c:v>-2.E-09</c:v>
                </c:pt>
                <c:pt idx="64">
                  <c:v>-2.E-09</c:v>
                </c:pt>
                <c:pt idx="65">
                  <c:v>-2.E-09</c:v>
                </c:pt>
                <c:pt idx="66">
                  <c:v>-2.E-09</c:v>
                </c:pt>
                <c:pt idx="67">
                  <c:v>-2.E-09</c:v>
                </c:pt>
                <c:pt idx="68">
                  <c:v>-2.E-09</c:v>
                </c:pt>
                <c:pt idx="69">
                  <c:v>-2.E-09</c:v>
                </c:pt>
                <c:pt idx="70">
                  <c:v>-2.E-09</c:v>
                </c:pt>
                <c:pt idx="71">
                  <c:v>-2.E-09</c:v>
                </c:pt>
                <c:pt idx="72">
                  <c:v>-2.E-09</c:v>
                </c:pt>
                <c:pt idx="73">
                  <c:v>-2.E-09</c:v>
                </c:pt>
                <c:pt idx="74">
                  <c:v>-2.E-09</c:v>
                </c:pt>
                <c:pt idx="75">
                  <c:v>-2.E-09</c:v>
                </c:pt>
                <c:pt idx="76">
                  <c:v>-2.E-09</c:v>
                </c:pt>
                <c:pt idx="77">
                  <c:v>-2.E-09</c:v>
                </c:pt>
                <c:pt idx="78">
                  <c:v>-2.E-09</c:v>
                </c:pt>
                <c:pt idx="79">
                  <c:v>-2.E-09</c:v>
                </c:pt>
                <c:pt idx="80">
                  <c:v>-2.E-09</c:v>
                </c:pt>
                <c:pt idx="81">
                  <c:v>-2.E-09</c:v>
                </c:pt>
                <c:pt idx="82">
                  <c:v>-2.E-09</c:v>
                </c:pt>
                <c:pt idx="83">
                  <c:v>-2.E-09</c:v>
                </c:pt>
                <c:pt idx="84">
                  <c:v>-2.E-09</c:v>
                </c:pt>
                <c:pt idx="85">
                  <c:v>-2.E-09</c:v>
                </c:pt>
                <c:pt idx="86">
                  <c:v>-2.E-09</c:v>
                </c:pt>
                <c:pt idx="87">
                  <c:v>-2.E-09</c:v>
                </c:pt>
                <c:pt idx="88">
                  <c:v>-2.E-09</c:v>
                </c:pt>
                <c:pt idx="89">
                  <c:v>-2.E-09</c:v>
                </c:pt>
                <c:pt idx="90">
                  <c:v>-2.E-09</c:v>
                </c:pt>
                <c:pt idx="91">
                  <c:v>-2.E-09</c:v>
                </c:pt>
                <c:pt idx="92">
                  <c:v>-2.E-09</c:v>
                </c:pt>
                <c:pt idx="93">
                  <c:v>-2.E-09</c:v>
                </c:pt>
                <c:pt idx="94">
                  <c:v>-2.E-09</c:v>
                </c:pt>
                <c:pt idx="95">
                  <c:v>-2.E-09</c:v>
                </c:pt>
                <c:pt idx="96">
                  <c:v>-2.E-09</c:v>
                </c:pt>
                <c:pt idx="97">
                  <c:v>-2.E-09</c:v>
                </c:pt>
                <c:pt idx="98">
                  <c:v>-2.E-09</c:v>
                </c:pt>
                <c:pt idx="99">
                  <c:v>-2.E-09</c:v>
                </c:pt>
                <c:pt idx="100">
                  <c:v>-2.E-09</c:v>
                </c:pt>
                <c:pt idx="101">
                  <c:v>-2.E-09</c:v>
                </c:pt>
                <c:pt idx="102">
                  <c:v>-2.E-09</c:v>
                </c:pt>
                <c:pt idx="103">
                  <c:v>-2.E-09</c:v>
                </c:pt>
                <c:pt idx="104">
                  <c:v>-2.E-09</c:v>
                </c:pt>
                <c:pt idx="105">
                  <c:v>-2.E-09</c:v>
                </c:pt>
                <c:pt idx="106">
                  <c:v>-2.E-09</c:v>
                </c:pt>
                <c:pt idx="107">
                  <c:v>-2.E-09</c:v>
                </c:pt>
                <c:pt idx="108">
                  <c:v>-2.E-09</c:v>
                </c:pt>
                <c:pt idx="109">
                  <c:v>-2.E-09</c:v>
                </c:pt>
                <c:pt idx="110">
                  <c:v>-2.E-09</c:v>
                </c:pt>
                <c:pt idx="111">
                  <c:v>-2.E-09</c:v>
                </c:pt>
                <c:pt idx="112">
                  <c:v>-2.E-09</c:v>
                </c:pt>
                <c:pt idx="113">
                  <c:v>-2.E-09</c:v>
                </c:pt>
                <c:pt idx="114">
                  <c:v>-2.E-09</c:v>
                </c:pt>
                <c:pt idx="115">
                  <c:v>-2.E-09</c:v>
                </c:pt>
                <c:pt idx="116">
                  <c:v>-2.E-09</c:v>
                </c:pt>
                <c:pt idx="117">
                  <c:v>-2.E-09</c:v>
                </c:pt>
                <c:pt idx="118">
                  <c:v>-2.E-09</c:v>
                </c:pt>
                <c:pt idx="119">
                  <c:v>-2.E-09</c:v>
                </c:pt>
                <c:pt idx="120">
                  <c:v>-2.E-09</c:v>
                </c:pt>
                <c:pt idx="121">
                  <c:v>-2.E-09</c:v>
                </c:pt>
                <c:pt idx="122">
                  <c:v>-2.E-09</c:v>
                </c:pt>
                <c:pt idx="123">
                  <c:v>-2.E-09</c:v>
                </c:pt>
                <c:pt idx="124">
                  <c:v>-2.E-09</c:v>
                </c:pt>
                <c:pt idx="125">
                  <c:v>-2.E-09</c:v>
                </c:pt>
                <c:pt idx="126">
                  <c:v>-2.E-09</c:v>
                </c:pt>
                <c:pt idx="127">
                  <c:v>-2.E-09</c:v>
                </c:pt>
                <c:pt idx="128">
                  <c:v>-2.E-09</c:v>
                </c:pt>
                <c:pt idx="129">
                  <c:v>-2.E-09</c:v>
                </c:pt>
                <c:pt idx="130">
                  <c:v>-2.E-09</c:v>
                </c:pt>
                <c:pt idx="131">
                  <c:v>-2.E-09</c:v>
                </c:pt>
                <c:pt idx="132">
                  <c:v>-2.E-09</c:v>
                </c:pt>
                <c:pt idx="133">
                  <c:v>-2.E-09</c:v>
                </c:pt>
                <c:pt idx="134">
                  <c:v>-2.E-09</c:v>
                </c:pt>
                <c:pt idx="135">
                  <c:v>-2.E-09</c:v>
                </c:pt>
                <c:pt idx="136">
                  <c:v>-2.E-09</c:v>
                </c:pt>
                <c:pt idx="137">
                  <c:v>-2.E-09</c:v>
                </c:pt>
                <c:pt idx="138">
                  <c:v>-2.E-09</c:v>
                </c:pt>
                <c:pt idx="139">
                  <c:v>-2.E-09</c:v>
                </c:pt>
                <c:pt idx="140">
                  <c:v>-2.E-09</c:v>
                </c:pt>
                <c:pt idx="141">
                  <c:v>-2.E-09</c:v>
                </c:pt>
                <c:pt idx="142">
                  <c:v>-2.E-09</c:v>
                </c:pt>
                <c:pt idx="143">
                  <c:v>-2.E-09</c:v>
                </c:pt>
                <c:pt idx="144">
                  <c:v>-2.E-09</c:v>
                </c:pt>
                <c:pt idx="145">
                  <c:v>-2.E-09</c:v>
                </c:pt>
                <c:pt idx="146">
                  <c:v>-2.E-09</c:v>
                </c:pt>
                <c:pt idx="147">
                  <c:v>-2.E-09</c:v>
                </c:pt>
                <c:pt idx="148">
                  <c:v>-2.E-09</c:v>
                </c:pt>
                <c:pt idx="149">
                  <c:v>-2.E-09</c:v>
                </c:pt>
                <c:pt idx="150">
                  <c:v>-2.E-09</c:v>
                </c:pt>
                <c:pt idx="151">
                  <c:v>-2.E-09</c:v>
                </c:pt>
                <c:pt idx="152">
                  <c:v>-2.E-09</c:v>
                </c:pt>
                <c:pt idx="153">
                  <c:v>-2.E-09</c:v>
                </c:pt>
                <c:pt idx="154">
                  <c:v>-2.E-09</c:v>
                </c:pt>
                <c:pt idx="155">
                  <c:v>-2.E-09</c:v>
                </c:pt>
                <c:pt idx="156">
                  <c:v>-2.E-09</c:v>
                </c:pt>
                <c:pt idx="157">
                  <c:v>-2.E-09</c:v>
                </c:pt>
                <c:pt idx="158">
                  <c:v>-2.E-09</c:v>
                </c:pt>
                <c:pt idx="159">
                  <c:v>-2.E-09</c:v>
                </c:pt>
                <c:pt idx="160">
                  <c:v>-2.E-09</c:v>
                </c:pt>
                <c:pt idx="161">
                  <c:v>-2.E-09</c:v>
                </c:pt>
                <c:pt idx="162">
                  <c:v>-2.E-09</c:v>
                </c:pt>
                <c:pt idx="163">
                  <c:v>-2.E-09</c:v>
                </c:pt>
                <c:pt idx="164">
                  <c:v>-2.E-09</c:v>
                </c:pt>
                <c:pt idx="165">
                  <c:v>-2.E-09</c:v>
                </c:pt>
                <c:pt idx="166">
                  <c:v>-2.E-09</c:v>
                </c:pt>
                <c:pt idx="167">
                  <c:v>-2.E-09</c:v>
                </c:pt>
                <c:pt idx="168">
                  <c:v>-2.E-09</c:v>
                </c:pt>
                <c:pt idx="169">
                  <c:v>-2.E-09</c:v>
                </c:pt>
                <c:pt idx="170">
                  <c:v>-2.E-09</c:v>
                </c:pt>
                <c:pt idx="171">
                  <c:v>-2.E-09</c:v>
                </c:pt>
                <c:pt idx="172">
                  <c:v>-2.E-09</c:v>
                </c:pt>
                <c:pt idx="173">
                  <c:v>-2.E-09</c:v>
                </c:pt>
                <c:pt idx="174">
                  <c:v>-2.E-09</c:v>
                </c:pt>
                <c:pt idx="175">
                  <c:v>-2.E-09</c:v>
                </c:pt>
                <c:pt idx="176">
                  <c:v>-2.E-09</c:v>
                </c:pt>
                <c:pt idx="177">
                  <c:v>-2.E-09</c:v>
                </c:pt>
                <c:pt idx="178">
                  <c:v>-2.E-09</c:v>
                </c:pt>
                <c:pt idx="179">
                  <c:v>-2.E-09</c:v>
                </c:pt>
                <c:pt idx="180">
                  <c:v>-2.E-09</c:v>
                </c:pt>
                <c:pt idx="181">
                  <c:v>-2.E-09</c:v>
                </c:pt>
                <c:pt idx="182">
                  <c:v>-2.E-09</c:v>
                </c:pt>
                <c:pt idx="183">
                  <c:v>-2.E-09</c:v>
                </c:pt>
                <c:pt idx="184">
                  <c:v>-2.E-09</c:v>
                </c:pt>
                <c:pt idx="185">
                  <c:v>-2.E-09</c:v>
                </c:pt>
                <c:pt idx="186">
                  <c:v>-2.E-09</c:v>
                </c:pt>
                <c:pt idx="187">
                  <c:v>-2.E-09</c:v>
                </c:pt>
                <c:pt idx="188">
                  <c:v>-2.E-09</c:v>
                </c:pt>
                <c:pt idx="189">
                  <c:v>-2.E-09</c:v>
                </c:pt>
                <c:pt idx="190">
                  <c:v>-2.E-09</c:v>
                </c:pt>
                <c:pt idx="191">
                  <c:v>-2.E-09</c:v>
                </c:pt>
                <c:pt idx="192">
                  <c:v>-2.E-09</c:v>
                </c:pt>
                <c:pt idx="193">
                  <c:v>-2.E-09</c:v>
                </c:pt>
                <c:pt idx="194">
                  <c:v>-2.E-09</c:v>
                </c:pt>
                <c:pt idx="195">
                  <c:v>-2.E-09</c:v>
                </c:pt>
                <c:pt idx="196">
                  <c:v>-2.E-09</c:v>
                </c:pt>
                <c:pt idx="197">
                  <c:v>-2.E-09</c:v>
                </c:pt>
                <c:pt idx="198">
                  <c:v>-2.E-09</c:v>
                </c:pt>
                <c:pt idx="199">
                  <c:v>-2.E-09</c:v>
                </c:pt>
                <c:pt idx="200">
                  <c:v>-2.E-09</c:v>
                </c:pt>
                <c:pt idx="201">
                  <c:v>-2.E-09</c:v>
                </c:pt>
                <c:pt idx="202">
                  <c:v>-2.E-09</c:v>
                </c:pt>
                <c:pt idx="203">
                  <c:v>-2.E-09</c:v>
                </c:pt>
                <c:pt idx="204">
                  <c:v>-2.E-09</c:v>
                </c:pt>
                <c:pt idx="205">
                  <c:v>-2.E-09</c:v>
                </c:pt>
                <c:pt idx="206">
                  <c:v>-2.E-09</c:v>
                </c:pt>
                <c:pt idx="207">
                  <c:v>-2.E-09</c:v>
                </c:pt>
                <c:pt idx="208">
                  <c:v>-2.E-09</c:v>
                </c:pt>
                <c:pt idx="209">
                  <c:v>-2.E-09</c:v>
                </c:pt>
                <c:pt idx="210">
                  <c:v>-2.E-09</c:v>
                </c:pt>
                <c:pt idx="211">
                  <c:v>-2.E-09</c:v>
                </c:pt>
                <c:pt idx="212">
                  <c:v>-2.E-09</c:v>
                </c:pt>
                <c:pt idx="213">
                  <c:v>-2.E-09</c:v>
                </c:pt>
                <c:pt idx="214">
                  <c:v>-2.E-09</c:v>
                </c:pt>
                <c:pt idx="215">
                  <c:v>-2.E-09</c:v>
                </c:pt>
                <c:pt idx="216">
                  <c:v>-2.E-09</c:v>
                </c:pt>
                <c:pt idx="217">
                  <c:v>-2.E-09</c:v>
                </c:pt>
                <c:pt idx="218">
                  <c:v>-2.E-09</c:v>
                </c:pt>
                <c:pt idx="219">
                  <c:v>-2.E-09</c:v>
                </c:pt>
                <c:pt idx="220">
                  <c:v>-2.E-09</c:v>
                </c:pt>
                <c:pt idx="221">
                  <c:v>-2.E-09</c:v>
                </c:pt>
                <c:pt idx="222">
                  <c:v>-2.E-09</c:v>
                </c:pt>
                <c:pt idx="223">
                  <c:v>-2.E-09</c:v>
                </c:pt>
                <c:pt idx="224">
                  <c:v>-2.E-09</c:v>
                </c:pt>
                <c:pt idx="225">
                  <c:v>-2.E-09</c:v>
                </c:pt>
                <c:pt idx="226">
                  <c:v>-2.E-09</c:v>
                </c:pt>
                <c:pt idx="227">
                  <c:v>-2.E-09</c:v>
                </c:pt>
                <c:pt idx="228">
                  <c:v>-2.E-09</c:v>
                </c:pt>
                <c:pt idx="229">
                  <c:v>-2.E-09</c:v>
                </c:pt>
                <c:pt idx="230">
                  <c:v>-2.E-09</c:v>
                </c:pt>
                <c:pt idx="231">
                  <c:v>-2.E-09</c:v>
                </c:pt>
                <c:pt idx="232">
                  <c:v>-2.E-09</c:v>
                </c:pt>
                <c:pt idx="233">
                  <c:v>-2.E-09</c:v>
                </c:pt>
                <c:pt idx="234">
                  <c:v>-2.E-09</c:v>
                </c:pt>
                <c:pt idx="235">
                  <c:v>-2.E-09</c:v>
                </c:pt>
                <c:pt idx="236">
                  <c:v>-2.E-09</c:v>
                </c:pt>
                <c:pt idx="237">
                  <c:v>-2.E-09</c:v>
                </c:pt>
                <c:pt idx="238">
                  <c:v>-2.E-09</c:v>
                </c:pt>
                <c:pt idx="239">
                  <c:v>-2.E-09</c:v>
                </c:pt>
                <c:pt idx="240">
                  <c:v>-2.E-09</c:v>
                </c:pt>
                <c:pt idx="241">
                  <c:v>-2.E-09</c:v>
                </c:pt>
                <c:pt idx="242">
                  <c:v>-2.E-09</c:v>
                </c:pt>
                <c:pt idx="243">
                  <c:v>-2.E-09</c:v>
                </c:pt>
                <c:pt idx="244">
                  <c:v>-2.E-09</c:v>
                </c:pt>
                <c:pt idx="245">
                  <c:v>-2.E-09</c:v>
                </c:pt>
                <c:pt idx="246">
                  <c:v>-2.E-09</c:v>
                </c:pt>
                <c:pt idx="247">
                  <c:v>-2.E-09</c:v>
                </c:pt>
                <c:pt idx="248">
                  <c:v>-2.E-09</c:v>
                </c:pt>
                <c:pt idx="249">
                  <c:v>-2.E-09</c:v>
                </c:pt>
                <c:pt idx="250">
                  <c:v>-2.E-09</c:v>
                </c:pt>
                <c:pt idx="251">
                  <c:v>-2.E-09</c:v>
                </c:pt>
                <c:pt idx="252">
                  <c:v>-2.E-09</c:v>
                </c:pt>
                <c:pt idx="253">
                  <c:v>-2.E-09</c:v>
                </c:pt>
                <c:pt idx="254">
                  <c:v>-2.E-09</c:v>
                </c:pt>
                <c:pt idx="255">
                  <c:v>-2.E-09</c:v>
                </c:pt>
                <c:pt idx="256">
                  <c:v>-2.E-09</c:v>
                </c:pt>
                <c:pt idx="257">
                  <c:v>-2.E-09</c:v>
                </c:pt>
                <c:pt idx="258">
                  <c:v>-2.E-09</c:v>
                </c:pt>
                <c:pt idx="259">
                  <c:v>-2.E-09</c:v>
                </c:pt>
                <c:pt idx="260">
                  <c:v>-2.E-09</c:v>
                </c:pt>
                <c:pt idx="261">
                  <c:v>-2.E-09</c:v>
                </c:pt>
                <c:pt idx="262">
                  <c:v>-2.E-09</c:v>
                </c:pt>
                <c:pt idx="263">
                  <c:v>-2.E-09</c:v>
                </c:pt>
                <c:pt idx="264">
                  <c:v>-2.E-09</c:v>
                </c:pt>
                <c:pt idx="265">
                  <c:v>-2.E-09</c:v>
                </c:pt>
                <c:pt idx="266">
                  <c:v>-2.E-09</c:v>
                </c:pt>
                <c:pt idx="267">
                  <c:v>-2.E-09</c:v>
                </c:pt>
                <c:pt idx="268">
                  <c:v>-2.E-09</c:v>
                </c:pt>
                <c:pt idx="269">
                  <c:v>-2.E-09</c:v>
                </c:pt>
                <c:pt idx="270">
                  <c:v>-2.E-09</c:v>
                </c:pt>
                <c:pt idx="271">
                  <c:v>-2.E-09</c:v>
                </c:pt>
                <c:pt idx="272">
                  <c:v>-2.E-09</c:v>
                </c:pt>
                <c:pt idx="273">
                  <c:v>-1.E-09</c:v>
                </c:pt>
                <c:pt idx="274">
                  <c:v>-1.E-09</c:v>
                </c:pt>
                <c:pt idx="275">
                  <c:v>-1.E-09</c:v>
                </c:pt>
                <c:pt idx="276">
                  <c:v>-1.E-09</c:v>
                </c:pt>
                <c:pt idx="277">
                  <c:v>-1.E-09</c:v>
                </c:pt>
                <c:pt idx="278">
                  <c:v>-1.E-09</c:v>
                </c:pt>
                <c:pt idx="279">
                  <c:v>-1.E-09</c:v>
                </c:pt>
                <c:pt idx="280">
                  <c:v>-1.E-09</c:v>
                </c:pt>
                <c:pt idx="281">
                  <c:v>-1.E-09</c:v>
                </c:pt>
                <c:pt idx="282">
                  <c:v>-1.E-09</c:v>
                </c:pt>
                <c:pt idx="283">
                  <c:v>-1.E-09</c:v>
                </c:pt>
                <c:pt idx="284">
                  <c:v>-1.E-09</c:v>
                </c:pt>
                <c:pt idx="285">
                  <c:v>-1.E-09</c:v>
                </c:pt>
                <c:pt idx="286">
                  <c:v>-1.E-09</c:v>
                </c:pt>
                <c:pt idx="287">
                  <c:v>-1.E-09</c:v>
                </c:pt>
                <c:pt idx="288">
                  <c:v>-1.E-09</c:v>
                </c:pt>
                <c:pt idx="289">
                  <c:v>-1.E-09</c:v>
                </c:pt>
                <c:pt idx="290">
                  <c:v>-1.E-09</c:v>
                </c:pt>
                <c:pt idx="291">
                  <c:v>-1.E-09</c:v>
                </c:pt>
                <c:pt idx="292">
                  <c:v>-1.E-09</c:v>
                </c:pt>
                <c:pt idx="293">
                  <c:v>-1.E-09</c:v>
                </c:pt>
                <c:pt idx="294">
                  <c:v>-1.E-09</c:v>
                </c:pt>
                <c:pt idx="295">
                  <c:v>-1.E-09</c:v>
                </c:pt>
                <c:pt idx="296">
                  <c:v>-1.E-09</c:v>
                </c:pt>
                <c:pt idx="297">
                  <c:v>-1.E-09</c:v>
                </c:pt>
                <c:pt idx="298">
                  <c:v>-1.E-09</c:v>
                </c:pt>
                <c:pt idx="299">
                  <c:v>-1.E-09</c:v>
                </c:pt>
                <c:pt idx="300">
                  <c:v>-1.E-09</c:v>
                </c:pt>
                <c:pt idx="301">
                  <c:v>-1.E-09</c:v>
                </c:pt>
                <c:pt idx="302">
                  <c:v>-1.E-09</c:v>
                </c:pt>
                <c:pt idx="303">
                  <c:v>-1.E-09</c:v>
                </c:pt>
                <c:pt idx="304">
                  <c:v>-1.E-09</c:v>
                </c:pt>
                <c:pt idx="305">
                  <c:v>-1.E-09</c:v>
                </c:pt>
                <c:pt idx="306">
                  <c:v>-1.E-09</c:v>
                </c:pt>
                <c:pt idx="307">
                  <c:v>-1.E-09</c:v>
                </c:pt>
                <c:pt idx="308">
                  <c:v>-1.E-09</c:v>
                </c:pt>
                <c:pt idx="309">
                  <c:v>-1.E-09</c:v>
                </c:pt>
                <c:pt idx="310">
                  <c:v>-1.E-09</c:v>
                </c:pt>
                <c:pt idx="311">
                  <c:v>-1.E-09</c:v>
                </c:pt>
                <c:pt idx="312">
                  <c:v>-1.E-09</c:v>
                </c:pt>
                <c:pt idx="313">
                  <c:v>-1.E-09</c:v>
                </c:pt>
                <c:pt idx="314">
                  <c:v>-1.E-09</c:v>
                </c:pt>
                <c:pt idx="315">
                  <c:v>-1.E-09</c:v>
                </c:pt>
                <c:pt idx="316">
                  <c:v>-1.E-09</c:v>
                </c:pt>
                <c:pt idx="317">
                  <c:v>-1.E-09</c:v>
                </c:pt>
                <c:pt idx="318">
                  <c:v>-1.E-09</c:v>
                </c:pt>
                <c:pt idx="319">
                  <c:v>-1.E-09</c:v>
                </c:pt>
                <c:pt idx="320">
                  <c:v>-1.E-09</c:v>
                </c:pt>
                <c:pt idx="321">
                  <c:v>-1.E-09</c:v>
                </c:pt>
                <c:pt idx="322">
                  <c:v>-1.E-09</c:v>
                </c:pt>
                <c:pt idx="323">
                  <c:v>-1.E-09</c:v>
                </c:pt>
                <c:pt idx="324">
                  <c:v>-1.E-09</c:v>
                </c:pt>
                <c:pt idx="325">
                  <c:v>-1.E-09</c:v>
                </c:pt>
                <c:pt idx="326">
                  <c:v>-1.E-09</c:v>
                </c:pt>
                <c:pt idx="327">
                  <c:v>-1.E-09</c:v>
                </c:pt>
                <c:pt idx="328">
                  <c:v>-1.E-09</c:v>
                </c:pt>
                <c:pt idx="329">
                  <c:v>-1.E-09</c:v>
                </c:pt>
                <c:pt idx="330">
                  <c:v>-1.E-09</c:v>
                </c:pt>
                <c:pt idx="331">
                  <c:v>-1.E-09</c:v>
                </c:pt>
                <c:pt idx="332">
                  <c:v>-1.E-09</c:v>
                </c:pt>
                <c:pt idx="333">
                  <c:v>-1.E-09</c:v>
                </c:pt>
                <c:pt idx="334">
                  <c:v>-1.E-09</c:v>
                </c:pt>
                <c:pt idx="335">
                  <c:v>-1.E-09</c:v>
                </c:pt>
                <c:pt idx="336">
                  <c:v>-1.E-09</c:v>
                </c:pt>
                <c:pt idx="337">
                  <c:v>-1.E-09</c:v>
                </c:pt>
                <c:pt idx="338">
                  <c:v>-1.E-09</c:v>
                </c:pt>
                <c:pt idx="339">
                  <c:v>-1.E-09</c:v>
                </c:pt>
                <c:pt idx="340">
                  <c:v>-1.E-09</c:v>
                </c:pt>
                <c:pt idx="341">
                  <c:v>-1.E-09</c:v>
                </c:pt>
                <c:pt idx="342">
                  <c:v>-1.E-09</c:v>
                </c:pt>
                <c:pt idx="343">
                  <c:v>-1.E-09</c:v>
                </c:pt>
                <c:pt idx="344">
                  <c:v>-1.E-09</c:v>
                </c:pt>
                <c:pt idx="345">
                  <c:v>-1.E-09</c:v>
                </c:pt>
                <c:pt idx="346">
                  <c:v>-1.E-09</c:v>
                </c:pt>
                <c:pt idx="347">
                  <c:v>-1.E-09</c:v>
                </c:pt>
                <c:pt idx="348">
                  <c:v>-1.E-09</c:v>
                </c:pt>
                <c:pt idx="349">
                  <c:v>-1.E-09</c:v>
                </c:pt>
                <c:pt idx="350">
                  <c:v>-1.E-09</c:v>
                </c:pt>
                <c:pt idx="351">
                  <c:v>-1.E-09</c:v>
                </c:pt>
                <c:pt idx="352">
                  <c:v>-1.E-09</c:v>
                </c:pt>
                <c:pt idx="353">
                  <c:v>-1.E-09</c:v>
                </c:pt>
                <c:pt idx="354">
                  <c:v>-1.E-09</c:v>
                </c:pt>
                <c:pt idx="355">
                  <c:v>-1.E-09</c:v>
                </c:pt>
                <c:pt idx="356">
                  <c:v>-1.E-09</c:v>
                </c:pt>
                <c:pt idx="357">
                  <c:v>-1.E-09</c:v>
                </c:pt>
                <c:pt idx="358">
                  <c:v>-1.E-09</c:v>
                </c:pt>
                <c:pt idx="359">
                  <c:v>-1.E-09</c:v>
                </c:pt>
                <c:pt idx="360">
                  <c:v>-1.E-09</c:v>
                </c:pt>
                <c:pt idx="361">
                  <c:v>-1.E-09</c:v>
                </c:pt>
                <c:pt idx="362">
                  <c:v>-1.E-09</c:v>
                </c:pt>
                <c:pt idx="363">
                  <c:v>-1.E-09</c:v>
                </c:pt>
                <c:pt idx="364">
                  <c:v>-1.E-09</c:v>
                </c:pt>
                <c:pt idx="365">
                  <c:v>-1.E-09</c:v>
                </c:pt>
                <c:pt idx="366">
                  <c:v>-1.E-09</c:v>
                </c:pt>
                <c:pt idx="367">
                  <c:v>-1.E-09</c:v>
                </c:pt>
                <c:pt idx="368">
                  <c:v>-1.E-09</c:v>
                </c:pt>
                <c:pt idx="369">
                  <c:v>-1.E-09</c:v>
                </c:pt>
                <c:pt idx="370">
                  <c:v>-1.E-09</c:v>
                </c:pt>
                <c:pt idx="371">
                  <c:v>-1.E-09</c:v>
                </c:pt>
                <c:pt idx="372">
                  <c:v>-1.E-09</c:v>
                </c:pt>
                <c:pt idx="373">
                  <c:v>-1.E-09</c:v>
                </c:pt>
                <c:pt idx="374">
                  <c:v>-1.E-09</c:v>
                </c:pt>
                <c:pt idx="375">
                  <c:v>-1.E-09</c:v>
                </c:pt>
                <c:pt idx="376">
                  <c:v>-1.E-09</c:v>
                </c:pt>
                <c:pt idx="377">
                  <c:v>-1.E-09</c:v>
                </c:pt>
                <c:pt idx="378">
                  <c:v>-1.E-09</c:v>
                </c:pt>
                <c:pt idx="379">
                  <c:v>-1.E-09</c:v>
                </c:pt>
                <c:pt idx="380">
                  <c:v>-1.E-09</c:v>
                </c:pt>
                <c:pt idx="381">
                  <c:v>-1.E-09</c:v>
                </c:pt>
                <c:pt idx="382">
                  <c:v>-1.E-09</c:v>
                </c:pt>
                <c:pt idx="383">
                  <c:v>-1.E-09</c:v>
                </c:pt>
                <c:pt idx="384">
                  <c:v>-1.E-09</c:v>
                </c:pt>
                <c:pt idx="385">
                  <c:v>-1.E-09</c:v>
                </c:pt>
                <c:pt idx="386">
                  <c:v>-1.E-09</c:v>
                </c:pt>
                <c:pt idx="387">
                  <c:v>-1.E-09</c:v>
                </c:pt>
                <c:pt idx="388">
                  <c:v>-1.E-09</c:v>
                </c:pt>
                <c:pt idx="389">
                  <c:v>-1.E-09</c:v>
                </c:pt>
                <c:pt idx="390">
                  <c:v>-1.E-09</c:v>
                </c:pt>
                <c:pt idx="391">
                  <c:v>-1.E-09</c:v>
                </c:pt>
                <c:pt idx="392">
                  <c:v>-1.E-09</c:v>
                </c:pt>
                <c:pt idx="393">
                  <c:v>-1.E-09</c:v>
                </c:pt>
                <c:pt idx="394">
                  <c:v>-1.E-09</c:v>
                </c:pt>
                <c:pt idx="395">
                  <c:v>-1.E-09</c:v>
                </c:pt>
                <c:pt idx="396">
                  <c:v>-1.E-09</c:v>
                </c:pt>
                <c:pt idx="397">
                  <c:v>-1.E-09</c:v>
                </c:pt>
                <c:pt idx="398">
                  <c:v>-1.E-09</c:v>
                </c:pt>
                <c:pt idx="399">
                  <c:v>-1.E-09</c:v>
                </c:pt>
                <c:pt idx="400">
                  <c:v>-1.E-09</c:v>
                </c:pt>
                <c:pt idx="401">
                  <c:v>-1.E-09</c:v>
                </c:pt>
                <c:pt idx="402">
                  <c:v>-1.E-09</c:v>
                </c:pt>
                <c:pt idx="403">
                  <c:v>-1.E-09</c:v>
                </c:pt>
                <c:pt idx="404">
                  <c:v>-1.E-09</c:v>
                </c:pt>
                <c:pt idx="405">
                  <c:v>-1.E-09</c:v>
                </c:pt>
                <c:pt idx="406">
                  <c:v>-1.E-09</c:v>
                </c:pt>
                <c:pt idx="407">
                  <c:v>-1.E-09</c:v>
                </c:pt>
                <c:pt idx="408">
                  <c:v>-1.E-09</c:v>
                </c:pt>
                <c:pt idx="409">
                  <c:v>-1.E-09</c:v>
                </c:pt>
                <c:pt idx="410">
                  <c:v>-1.E-09</c:v>
                </c:pt>
                <c:pt idx="411">
                  <c:v>-1.E-09</c:v>
                </c:pt>
                <c:pt idx="412">
                  <c:v>-1.E-09</c:v>
                </c:pt>
                <c:pt idx="413">
                  <c:v>-1.E-09</c:v>
                </c:pt>
                <c:pt idx="414">
                  <c:v>-1.E-09</c:v>
                </c:pt>
                <c:pt idx="415">
                  <c:v>-1.E-09</c:v>
                </c:pt>
                <c:pt idx="416">
                  <c:v>-1.E-09</c:v>
                </c:pt>
                <c:pt idx="417">
                  <c:v>-1.E-09</c:v>
                </c:pt>
                <c:pt idx="418">
                  <c:v>-1.E-09</c:v>
                </c:pt>
                <c:pt idx="419">
                  <c:v>-1.E-09</c:v>
                </c:pt>
                <c:pt idx="420">
                  <c:v>-1.E-09</c:v>
                </c:pt>
                <c:pt idx="421">
                  <c:v>-1.E-09</c:v>
                </c:pt>
                <c:pt idx="422">
                  <c:v>-1.E-09</c:v>
                </c:pt>
                <c:pt idx="423">
                  <c:v>-1.E-09</c:v>
                </c:pt>
                <c:pt idx="424">
                  <c:v>-1.E-09</c:v>
                </c:pt>
                <c:pt idx="425">
                  <c:v>-1.E-09</c:v>
                </c:pt>
                <c:pt idx="426">
                  <c:v>-1.E-09</c:v>
                </c:pt>
                <c:pt idx="427">
                  <c:v>-1.E-09</c:v>
                </c:pt>
                <c:pt idx="428">
                  <c:v>-1.E-09</c:v>
                </c:pt>
                <c:pt idx="429">
                  <c:v>-1.E-09</c:v>
                </c:pt>
                <c:pt idx="430">
                  <c:v>-1.E-09</c:v>
                </c:pt>
                <c:pt idx="431">
                  <c:v>-1.E-09</c:v>
                </c:pt>
                <c:pt idx="432">
                  <c:v>-1.E-09</c:v>
                </c:pt>
                <c:pt idx="433">
                  <c:v>-1.E-09</c:v>
                </c:pt>
                <c:pt idx="434">
                  <c:v>-1.E-09</c:v>
                </c:pt>
                <c:pt idx="435">
                  <c:v>-1.E-09</c:v>
                </c:pt>
                <c:pt idx="436">
                  <c:v>-1.E-09</c:v>
                </c:pt>
                <c:pt idx="437">
                  <c:v>-1.E-09</c:v>
                </c:pt>
                <c:pt idx="438">
                  <c:v>-1.E-09</c:v>
                </c:pt>
                <c:pt idx="439">
                  <c:v>-1.E-09</c:v>
                </c:pt>
                <c:pt idx="440">
                  <c:v>-1.E-09</c:v>
                </c:pt>
                <c:pt idx="441">
                  <c:v>-1.E-09</c:v>
                </c:pt>
                <c:pt idx="442">
                  <c:v>-1.E-09</c:v>
                </c:pt>
                <c:pt idx="443">
                  <c:v>-1.E-09</c:v>
                </c:pt>
                <c:pt idx="444">
                  <c:v>-1.E-09</c:v>
                </c:pt>
                <c:pt idx="445">
                  <c:v>-1.E-09</c:v>
                </c:pt>
                <c:pt idx="446">
                  <c:v>-1.E-09</c:v>
                </c:pt>
                <c:pt idx="447">
                  <c:v>-1.E-09</c:v>
                </c:pt>
                <c:pt idx="448">
                  <c:v>-1.E-09</c:v>
                </c:pt>
                <c:pt idx="449">
                  <c:v>-1.E-09</c:v>
                </c:pt>
                <c:pt idx="450">
                  <c:v>-1.E-09</c:v>
                </c:pt>
                <c:pt idx="451">
                  <c:v>-1.E-09</c:v>
                </c:pt>
                <c:pt idx="452">
                  <c:v>-1.E-09</c:v>
                </c:pt>
                <c:pt idx="453">
                  <c:v>-1.E-09</c:v>
                </c:pt>
                <c:pt idx="454">
                  <c:v>-1.E-09</c:v>
                </c:pt>
                <c:pt idx="455">
                  <c:v>-1.E-09</c:v>
                </c:pt>
                <c:pt idx="456">
                  <c:v>-1.E-09</c:v>
                </c:pt>
                <c:pt idx="457">
                  <c:v>-1.E-09</c:v>
                </c:pt>
                <c:pt idx="458">
                  <c:v>-1.E-09</c:v>
                </c:pt>
                <c:pt idx="459">
                  <c:v>-1.E-09</c:v>
                </c:pt>
                <c:pt idx="460">
                  <c:v>-1.E-09</c:v>
                </c:pt>
                <c:pt idx="461">
                  <c:v>-1.E-09</c:v>
                </c:pt>
                <c:pt idx="462">
                  <c:v>-1.E-09</c:v>
                </c:pt>
                <c:pt idx="463">
                  <c:v>-1.E-09</c:v>
                </c:pt>
                <c:pt idx="464">
                  <c:v>-1.E-09</c:v>
                </c:pt>
                <c:pt idx="465">
                  <c:v>-1.E-09</c:v>
                </c:pt>
                <c:pt idx="466">
                  <c:v>-1.E-09</c:v>
                </c:pt>
                <c:pt idx="467">
                  <c:v>-1.E-09</c:v>
                </c:pt>
                <c:pt idx="468">
                  <c:v>-1.E-09</c:v>
                </c:pt>
                <c:pt idx="469">
                  <c:v>-1.E-09</c:v>
                </c:pt>
                <c:pt idx="470">
                  <c:v>-1.E-09</c:v>
                </c:pt>
                <c:pt idx="471">
                  <c:v>-1.E-09</c:v>
                </c:pt>
                <c:pt idx="472">
                  <c:v>-1.E-09</c:v>
                </c:pt>
                <c:pt idx="473">
                  <c:v>-1.E-09</c:v>
                </c:pt>
                <c:pt idx="474">
                  <c:v>-1.E-09</c:v>
                </c:pt>
                <c:pt idx="475">
                  <c:v>-1.E-09</c:v>
                </c:pt>
                <c:pt idx="476">
                  <c:v>-1.E-09</c:v>
                </c:pt>
                <c:pt idx="477">
                  <c:v>-1.E-09</c:v>
                </c:pt>
                <c:pt idx="478">
                  <c:v>-1.E-09</c:v>
                </c:pt>
                <c:pt idx="479">
                  <c:v>-1.E-09</c:v>
                </c:pt>
                <c:pt idx="480">
                  <c:v>-1.E-09</c:v>
                </c:pt>
                <c:pt idx="481">
                  <c:v>-1.E-09</c:v>
                </c:pt>
                <c:pt idx="482">
                  <c:v>-1.E-09</c:v>
                </c:pt>
                <c:pt idx="483">
                  <c:v>-1.E-09</c:v>
                </c:pt>
                <c:pt idx="484">
                  <c:v>-1.E-09</c:v>
                </c:pt>
                <c:pt idx="485">
                  <c:v>-1.E-09</c:v>
                </c:pt>
                <c:pt idx="486">
                  <c:v>-1.E-09</c:v>
                </c:pt>
                <c:pt idx="487">
                  <c:v>-1.E-09</c:v>
                </c:pt>
                <c:pt idx="488">
                  <c:v>-1.E-09</c:v>
                </c:pt>
                <c:pt idx="489">
                  <c:v>-1.E-09</c:v>
                </c:pt>
                <c:pt idx="490">
                  <c:v>-1.E-09</c:v>
                </c:pt>
                <c:pt idx="491">
                  <c:v>-1.E-09</c:v>
                </c:pt>
                <c:pt idx="492">
                  <c:v>-1.E-09</c:v>
                </c:pt>
                <c:pt idx="493">
                  <c:v>-1.E-09</c:v>
                </c:pt>
                <c:pt idx="494">
                  <c:v>-1.E-09</c:v>
                </c:pt>
                <c:pt idx="495">
                  <c:v>-1.E-09</c:v>
                </c:pt>
                <c:pt idx="496">
                  <c:v>-1.E-09</c:v>
                </c:pt>
                <c:pt idx="497">
                  <c:v>-1.E-09</c:v>
                </c:pt>
                <c:pt idx="498">
                  <c:v>-1.E-09</c:v>
                </c:pt>
                <c:pt idx="499">
                  <c:v>-9.E-10</c:v>
                </c:pt>
                <c:pt idx="500">
                  <c:v>-9.E-10</c:v>
                </c:pt>
                <c:pt idx="501">
                  <c:v>-9.E-10</c:v>
                </c:pt>
                <c:pt idx="502">
                  <c:v>-9.E-10</c:v>
                </c:pt>
                <c:pt idx="503">
                  <c:v>-9.E-10</c:v>
                </c:pt>
                <c:pt idx="504">
                  <c:v>-9.E-10</c:v>
                </c:pt>
                <c:pt idx="505">
                  <c:v>-9.E-10</c:v>
                </c:pt>
                <c:pt idx="506">
                  <c:v>-9.E-10</c:v>
                </c:pt>
                <c:pt idx="507">
                  <c:v>-9.E-10</c:v>
                </c:pt>
                <c:pt idx="508">
                  <c:v>-9.E-10</c:v>
                </c:pt>
                <c:pt idx="509">
                  <c:v>-9.E-10</c:v>
                </c:pt>
                <c:pt idx="510">
                  <c:v>-9.E-10</c:v>
                </c:pt>
                <c:pt idx="511">
                  <c:v>-9.E-10</c:v>
                </c:pt>
                <c:pt idx="512">
                  <c:v>-9.E-10</c:v>
                </c:pt>
                <c:pt idx="513">
                  <c:v>-9.E-10</c:v>
                </c:pt>
                <c:pt idx="514">
                  <c:v>-9.E-10</c:v>
                </c:pt>
                <c:pt idx="515">
                  <c:v>-9.E-10</c:v>
                </c:pt>
                <c:pt idx="516">
                  <c:v>-9.E-10</c:v>
                </c:pt>
                <c:pt idx="517">
                  <c:v>-9.E-10</c:v>
                </c:pt>
                <c:pt idx="518">
                  <c:v>-9.E-10</c:v>
                </c:pt>
                <c:pt idx="519">
                  <c:v>-9.E-10</c:v>
                </c:pt>
                <c:pt idx="520">
                  <c:v>-9.E-10</c:v>
                </c:pt>
                <c:pt idx="521">
                  <c:v>-9.E-10</c:v>
                </c:pt>
                <c:pt idx="522">
                  <c:v>-9.E-10</c:v>
                </c:pt>
                <c:pt idx="523">
                  <c:v>-9.E-10</c:v>
                </c:pt>
                <c:pt idx="524">
                  <c:v>-9.E-10</c:v>
                </c:pt>
                <c:pt idx="525">
                  <c:v>-9.E-10</c:v>
                </c:pt>
                <c:pt idx="526">
                  <c:v>-9.E-10</c:v>
                </c:pt>
                <c:pt idx="527">
                  <c:v>-9.E-10</c:v>
                </c:pt>
                <c:pt idx="528">
                  <c:v>-9.E-10</c:v>
                </c:pt>
                <c:pt idx="529">
                  <c:v>-9.E-10</c:v>
                </c:pt>
                <c:pt idx="530">
                  <c:v>-9.E-10</c:v>
                </c:pt>
                <c:pt idx="531">
                  <c:v>-9.E-10</c:v>
                </c:pt>
                <c:pt idx="532">
                  <c:v>-9.E-10</c:v>
                </c:pt>
                <c:pt idx="533">
                  <c:v>-9.E-10</c:v>
                </c:pt>
                <c:pt idx="534">
                  <c:v>-9.E-10</c:v>
                </c:pt>
                <c:pt idx="535">
                  <c:v>-9.E-10</c:v>
                </c:pt>
                <c:pt idx="536">
                  <c:v>-9.E-10</c:v>
                </c:pt>
                <c:pt idx="537">
                  <c:v>-9.E-10</c:v>
                </c:pt>
                <c:pt idx="538">
                  <c:v>-9.E-10</c:v>
                </c:pt>
                <c:pt idx="539">
                  <c:v>-9.E-10</c:v>
                </c:pt>
                <c:pt idx="540">
                  <c:v>-8.E-10</c:v>
                </c:pt>
                <c:pt idx="541">
                  <c:v>-8.E-10</c:v>
                </c:pt>
                <c:pt idx="542">
                  <c:v>-8.E-10</c:v>
                </c:pt>
                <c:pt idx="543">
                  <c:v>-8.E-10</c:v>
                </c:pt>
                <c:pt idx="544">
                  <c:v>-8.E-10</c:v>
                </c:pt>
                <c:pt idx="545">
                  <c:v>-8.E-10</c:v>
                </c:pt>
                <c:pt idx="546">
                  <c:v>-8.E-10</c:v>
                </c:pt>
                <c:pt idx="547">
                  <c:v>-8.E-10</c:v>
                </c:pt>
                <c:pt idx="548">
                  <c:v>-8.E-10</c:v>
                </c:pt>
                <c:pt idx="549">
                  <c:v>-8.E-10</c:v>
                </c:pt>
                <c:pt idx="550">
                  <c:v>-8.E-10</c:v>
                </c:pt>
                <c:pt idx="551">
                  <c:v>-8.E-10</c:v>
                </c:pt>
                <c:pt idx="552">
                  <c:v>-8.E-10</c:v>
                </c:pt>
                <c:pt idx="553">
                  <c:v>-8.E-10</c:v>
                </c:pt>
                <c:pt idx="554">
                  <c:v>-8.E-10</c:v>
                </c:pt>
                <c:pt idx="555">
                  <c:v>-8.E-10</c:v>
                </c:pt>
                <c:pt idx="556">
                  <c:v>-8.E-10</c:v>
                </c:pt>
                <c:pt idx="557">
                  <c:v>-8.E-10</c:v>
                </c:pt>
                <c:pt idx="558">
                  <c:v>-8.E-10</c:v>
                </c:pt>
                <c:pt idx="559">
                  <c:v>-8.E-10</c:v>
                </c:pt>
                <c:pt idx="560">
                  <c:v>-8.E-10</c:v>
                </c:pt>
                <c:pt idx="561">
                  <c:v>-8.E-10</c:v>
                </c:pt>
                <c:pt idx="562">
                  <c:v>-8.E-10</c:v>
                </c:pt>
                <c:pt idx="563">
                  <c:v>-8.E-10</c:v>
                </c:pt>
                <c:pt idx="564">
                  <c:v>-8.E-10</c:v>
                </c:pt>
                <c:pt idx="565">
                  <c:v>-8.E-10</c:v>
                </c:pt>
                <c:pt idx="566">
                  <c:v>-8.E-10</c:v>
                </c:pt>
                <c:pt idx="567">
                  <c:v>-8.E-10</c:v>
                </c:pt>
                <c:pt idx="568">
                  <c:v>-8.E-10</c:v>
                </c:pt>
                <c:pt idx="569">
                  <c:v>-8.E-10</c:v>
                </c:pt>
                <c:pt idx="570">
                  <c:v>-8.E-10</c:v>
                </c:pt>
                <c:pt idx="571">
                  <c:v>-8.E-10</c:v>
                </c:pt>
                <c:pt idx="572">
                  <c:v>-8.E-10</c:v>
                </c:pt>
                <c:pt idx="573">
                  <c:v>-8.E-10</c:v>
                </c:pt>
                <c:pt idx="574">
                  <c:v>-8.E-10</c:v>
                </c:pt>
                <c:pt idx="575">
                  <c:v>-8.E-10</c:v>
                </c:pt>
                <c:pt idx="576">
                  <c:v>-8.E-10</c:v>
                </c:pt>
                <c:pt idx="577">
                  <c:v>-8.E-10</c:v>
                </c:pt>
                <c:pt idx="578">
                  <c:v>-8.E-10</c:v>
                </c:pt>
                <c:pt idx="579">
                  <c:v>-8.E-10</c:v>
                </c:pt>
                <c:pt idx="580">
                  <c:v>-7.E-10</c:v>
                </c:pt>
                <c:pt idx="581">
                  <c:v>-7.E-10</c:v>
                </c:pt>
                <c:pt idx="582">
                  <c:v>-7.E-10</c:v>
                </c:pt>
                <c:pt idx="583">
                  <c:v>-7.E-10</c:v>
                </c:pt>
                <c:pt idx="584">
                  <c:v>-7.E-10</c:v>
                </c:pt>
                <c:pt idx="585">
                  <c:v>-7.E-10</c:v>
                </c:pt>
                <c:pt idx="586">
                  <c:v>-7.E-10</c:v>
                </c:pt>
                <c:pt idx="587">
                  <c:v>-7.E-10</c:v>
                </c:pt>
                <c:pt idx="588">
                  <c:v>-7.E-10</c:v>
                </c:pt>
                <c:pt idx="589">
                  <c:v>-7.E-10</c:v>
                </c:pt>
                <c:pt idx="590">
                  <c:v>-7.E-10</c:v>
                </c:pt>
                <c:pt idx="591">
                  <c:v>-7.E-10</c:v>
                </c:pt>
                <c:pt idx="592">
                  <c:v>-7.E-10</c:v>
                </c:pt>
                <c:pt idx="593">
                  <c:v>-7.E-10</c:v>
                </c:pt>
                <c:pt idx="594">
                  <c:v>-7.E-10</c:v>
                </c:pt>
                <c:pt idx="595">
                  <c:v>-7.E-10</c:v>
                </c:pt>
                <c:pt idx="596">
                  <c:v>-7.E-10</c:v>
                </c:pt>
                <c:pt idx="597">
                  <c:v>-7.E-10</c:v>
                </c:pt>
                <c:pt idx="598">
                  <c:v>-7.E-10</c:v>
                </c:pt>
                <c:pt idx="599">
                  <c:v>-7.E-10</c:v>
                </c:pt>
                <c:pt idx="600">
                  <c:v>-7.E-10</c:v>
                </c:pt>
                <c:pt idx="601">
                  <c:v>-7.E-10</c:v>
                </c:pt>
                <c:pt idx="602">
                  <c:v>-7.E-10</c:v>
                </c:pt>
                <c:pt idx="603">
                  <c:v>-7.E-10</c:v>
                </c:pt>
                <c:pt idx="604">
                  <c:v>-7.E-10</c:v>
                </c:pt>
                <c:pt idx="605">
                  <c:v>-7.E-10</c:v>
                </c:pt>
                <c:pt idx="606">
                  <c:v>-7.E-10</c:v>
                </c:pt>
                <c:pt idx="607">
                  <c:v>-7.E-10</c:v>
                </c:pt>
                <c:pt idx="608">
                  <c:v>-7.E-10</c:v>
                </c:pt>
                <c:pt idx="609">
                  <c:v>-7.E-10</c:v>
                </c:pt>
                <c:pt idx="610">
                  <c:v>-7.E-10</c:v>
                </c:pt>
                <c:pt idx="611">
                  <c:v>-7.E-10</c:v>
                </c:pt>
                <c:pt idx="612">
                  <c:v>-7.E-10</c:v>
                </c:pt>
                <c:pt idx="613">
                  <c:v>-7.E-10</c:v>
                </c:pt>
                <c:pt idx="614">
                  <c:v>-7.E-10</c:v>
                </c:pt>
                <c:pt idx="615">
                  <c:v>-7.E-10</c:v>
                </c:pt>
                <c:pt idx="616">
                  <c:v>-7.E-10</c:v>
                </c:pt>
                <c:pt idx="617">
                  <c:v>-7.E-10</c:v>
                </c:pt>
                <c:pt idx="618">
                  <c:v>-7.E-10</c:v>
                </c:pt>
                <c:pt idx="619">
                  <c:v>-7.E-10</c:v>
                </c:pt>
                <c:pt idx="620">
                  <c:v>-7.E-10</c:v>
                </c:pt>
                <c:pt idx="621">
                  <c:v>-6.E-10</c:v>
                </c:pt>
                <c:pt idx="622">
                  <c:v>-6.E-10</c:v>
                </c:pt>
                <c:pt idx="623">
                  <c:v>-6.E-10</c:v>
                </c:pt>
                <c:pt idx="624">
                  <c:v>-6.E-10</c:v>
                </c:pt>
                <c:pt idx="625">
                  <c:v>-6.E-10</c:v>
                </c:pt>
                <c:pt idx="626">
                  <c:v>-6.E-10</c:v>
                </c:pt>
                <c:pt idx="627">
                  <c:v>-6.E-10</c:v>
                </c:pt>
                <c:pt idx="628">
                  <c:v>-6.E-10</c:v>
                </c:pt>
                <c:pt idx="629">
                  <c:v>-6.E-10</c:v>
                </c:pt>
                <c:pt idx="630">
                  <c:v>-6.E-10</c:v>
                </c:pt>
                <c:pt idx="631">
                  <c:v>-6.E-10</c:v>
                </c:pt>
                <c:pt idx="632">
                  <c:v>-6.E-10</c:v>
                </c:pt>
                <c:pt idx="633">
                  <c:v>-6.E-10</c:v>
                </c:pt>
                <c:pt idx="634">
                  <c:v>-6.E-10</c:v>
                </c:pt>
                <c:pt idx="635">
                  <c:v>-6.E-10</c:v>
                </c:pt>
                <c:pt idx="636">
                  <c:v>-6.E-10</c:v>
                </c:pt>
                <c:pt idx="637">
                  <c:v>-6.E-10</c:v>
                </c:pt>
                <c:pt idx="638">
                  <c:v>-6.E-10</c:v>
                </c:pt>
                <c:pt idx="639">
                  <c:v>-6.E-10</c:v>
                </c:pt>
                <c:pt idx="640">
                  <c:v>-6.E-10</c:v>
                </c:pt>
                <c:pt idx="641">
                  <c:v>-6.E-10</c:v>
                </c:pt>
                <c:pt idx="642">
                  <c:v>-6.E-10</c:v>
                </c:pt>
                <c:pt idx="643">
                  <c:v>-6.E-10</c:v>
                </c:pt>
                <c:pt idx="644">
                  <c:v>-6.E-10</c:v>
                </c:pt>
                <c:pt idx="645">
                  <c:v>-6.E-10</c:v>
                </c:pt>
                <c:pt idx="646">
                  <c:v>-6.E-10</c:v>
                </c:pt>
                <c:pt idx="647">
                  <c:v>-6.E-10</c:v>
                </c:pt>
                <c:pt idx="648">
                  <c:v>-6.E-10</c:v>
                </c:pt>
                <c:pt idx="649">
                  <c:v>-6.E-10</c:v>
                </c:pt>
                <c:pt idx="650">
                  <c:v>-6.E-10</c:v>
                </c:pt>
                <c:pt idx="651">
                  <c:v>-6.E-10</c:v>
                </c:pt>
                <c:pt idx="652">
                  <c:v>-6.E-10</c:v>
                </c:pt>
                <c:pt idx="653">
                  <c:v>-6.E-10</c:v>
                </c:pt>
                <c:pt idx="654">
                  <c:v>-6.E-10</c:v>
                </c:pt>
                <c:pt idx="655">
                  <c:v>-6.E-10</c:v>
                </c:pt>
                <c:pt idx="656">
                  <c:v>-6.E-10</c:v>
                </c:pt>
                <c:pt idx="657">
                  <c:v>-6.E-10</c:v>
                </c:pt>
                <c:pt idx="658">
                  <c:v>-6.E-10</c:v>
                </c:pt>
                <c:pt idx="659">
                  <c:v>-6.E-10</c:v>
                </c:pt>
                <c:pt idx="660">
                  <c:v>-6.E-10</c:v>
                </c:pt>
                <c:pt idx="661">
                  <c:v>-6.E-10</c:v>
                </c:pt>
                <c:pt idx="662">
                  <c:v>-5.E-10</c:v>
                </c:pt>
                <c:pt idx="663">
                  <c:v>-5.E-10</c:v>
                </c:pt>
                <c:pt idx="664">
                  <c:v>-5.E-10</c:v>
                </c:pt>
                <c:pt idx="665">
                  <c:v>-5.E-10</c:v>
                </c:pt>
                <c:pt idx="666">
                  <c:v>-5.E-10</c:v>
                </c:pt>
                <c:pt idx="667">
                  <c:v>-5.E-10</c:v>
                </c:pt>
                <c:pt idx="668">
                  <c:v>-5.E-10</c:v>
                </c:pt>
                <c:pt idx="669">
                  <c:v>-5.E-10</c:v>
                </c:pt>
                <c:pt idx="670">
                  <c:v>-5.E-10</c:v>
                </c:pt>
                <c:pt idx="671">
                  <c:v>-5.E-10</c:v>
                </c:pt>
                <c:pt idx="672">
                  <c:v>-5.E-10</c:v>
                </c:pt>
                <c:pt idx="673">
                  <c:v>-5.E-10</c:v>
                </c:pt>
                <c:pt idx="674">
                  <c:v>-5.E-10</c:v>
                </c:pt>
                <c:pt idx="675">
                  <c:v>-5.E-10</c:v>
                </c:pt>
                <c:pt idx="676">
                  <c:v>-5.E-10</c:v>
                </c:pt>
                <c:pt idx="677">
                  <c:v>-5.E-10</c:v>
                </c:pt>
                <c:pt idx="678">
                  <c:v>-5.E-10</c:v>
                </c:pt>
                <c:pt idx="679">
                  <c:v>-5.E-10</c:v>
                </c:pt>
                <c:pt idx="680">
                  <c:v>-5.E-10</c:v>
                </c:pt>
                <c:pt idx="681">
                  <c:v>-5.E-10</c:v>
                </c:pt>
                <c:pt idx="682">
                  <c:v>-5.E-10</c:v>
                </c:pt>
                <c:pt idx="683">
                  <c:v>-5.E-10</c:v>
                </c:pt>
                <c:pt idx="684">
                  <c:v>-5.E-10</c:v>
                </c:pt>
                <c:pt idx="685">
                  <c:v>-5.E-10</c:v>
                </c:pt>
                <c:pt idx="686">
                  <c:v>-5.E-10</c:v>
                </c:pt>
                <c:pt idx="687">
                  <c:v>-5.E-10</c:v>
                </c:pt>
                <c:pt idx="688">
                  <c:v>-5.E-10</c:v>
                </c:pt>
                <c:pt idx="689">
                  <c:v>-5.E-10</c:v>
                </c:pt>
                <c:pt idx="690">
                  <c:v>-5.E-10</c:v>
                </c:pt>
                <c:pt idx="691">
                  <c:v>-5.E-10</c:v>
                </c:pt>
                <c:pt idx="692">
                  <c:v>-5.E-10</c:v>
                </c:pt>
                <c:pt idx="693">
                  <c:v>-5.E-10</c:v>
                </c:pt>
                <c:pt idx="694">
                  <c:v>-5.E-10</c:v>
                </c:pt>
                <c:pt idx="695">
                  <c:v>-5.E-10</c:v>
                </c:pt>
                <c:pt idx="696">
                  <c:v>-5.E-10</c:v>
                </c:pt>
                <c:pt idx="697">
                  <c:v>-5.E-10</c:v>
                </c:pt>
                <c:pt idx="698">
                  <c:v>-5.E-10</c:v>
                </c:pt>
                <c:pt idx="699">
                  <c:v>-5.E-10</c:v>
                </c:pt>
                <c:pt idx="700">
                  <c:v>-5.E-10</c:v>
                </c:pt>
                <c:pt idx="701">
                  <c:v>-5.E-10</c:v>
                </c:pt>
                <c:pt idx="702">
                  <c:v>-5.E-10</c:v>
                </c:pt>
                <c:pt idx="703">
                  <c:v>-4.E-10</c:v>
                </c:pt>
                <c:pt idx="704">
                  <c:v>-4.E-10</c:v>
                </c:pt>
                <c:pt idx="705">
                  <c:v>-4.E-10</c:v>
                </c:pt>
                <c:pt idx="706">
                  <c:v>-4.E-10</c:v>
                </c:pt>
                <c:pt idx="707">
                  <c:v>-4.E-10</c:v>
                </c:pt>
                <c:pt idx="708">
                  <c:v>-4.E-10</c:v>
                </c:pt>
                <c:pt idx="709">
                  <c:v>-4.E-10</c:v>
                </c:pt>
                <c:pt idx="710">
                  <c:v>-4.E-10</c:v>
                </c:pt>
                <c:pt idx="711">
                  <c:v>-4.E-10</c:v>
                </c:pt>
                <c:pt idx="712">
                  <c:v>-4.E-10</c:v>
                </c:pt>
                <c:pt idx="713">
                  <c:v>-4.E-10</c:v>
                </c:pt>
                <c:pt idx="714">
                  <c:v>-4.E-10</c:v>
                </c:pt>
                <c:pt idx="715">
                  <c:v>-4.E-10</c:v>
                </c:pt>
                <c:pt idx="716">
                  <c:v>-4.E-10</c:v>
                </c:pt>
                <c:pt idx="717">
                  <c:v>-4.E-10</c:v>
                </c:pt>
                <c:pt idx="718">
                  <c:v>-4.E-10</c:v>
                </c:pt>
                <c:pt idx="719">
                  <c:v>-4.E-10</c:v>
                </c:pt>
                <c:pt idx="720">
                  <c:v>-4.E-10</c:v>
                </c:pt>
                <c:pt idx="721">
                  <c:v>-4.E-10</c:v>
                </c:pt>
                <c:pt idx="722">
                  <c:v>-4.E-10</c:v>
                </c:pt>
                <c:pt idx="723">
                  <c:v>-4.E-10</c:v>
                </c:pt>
                <c:pt idx="724">
                  <c:v>-4.E-10</c:v>
                </c:pt>
                <c:pt idx="725">
                  <c:v>-4.E-10</c:v>
                </c:pt>
                <c:pt idx="726">
                  <c:v>-4.E-10</c:v>
                </c:pt>
                <c:pt idx="727">
                  <c:v>-4.E-10</c:v>
                </c:pt>
                <c:pt idx="728">
                  <c:v>-4.E-10</c:v>
                </c:pt>
                <c:pt idx="729">
                  <c:v>-4.E-10</c:v>
                </c:pt>
                <c:pt idx="730">
                  <c:v>-4.E-10</c:v>
                </c:pt>
                <c:pt idx="731">
                  <c:v>-4.E-10</c:v>
                </c:pt>
                <c:pt idx="732">
                  <c:v>-4.E-10</c:v>
                </c:pt>
                <c:pt idx="733">
                  <c:v>-4.E-10</c:v>
                </c:pt>
                <c:pt idx="734">
                  <c:v>-4.E-10</c:v>
                </c:pt>
                <c:pt idx="735">
                  <c:v>-4.E-10</c:v>
                </c:pt>
                <c:pt idx="736">
                  <c:v>-4.E-10</c:v>
                </c:pt>
                <c:pt idx="737">
                  <c:v>-4.E-10</c:v>
                </c:pt>
                <c:pt idx="738">
                  <c:v>-4.E-10</c:v>
                </c:pt>
                <c:pt idx="739">
                  <c:v>-4.E-10</c:v>
                </c:pt>
                <c:pt idx="740">
                  <c:v>-4.E-10</c:v>
                </c:pt>
                <c:pt idx="741">
                  <c:v>-4.E-10</c:v>
                </c:pt>
                <c:pt idx="742">
                  <c:v>-4.E-10</c:v>
                </c:pt>
                <c:pt idx="743">
                  <c:v>-4.E-10</c:v>
                </c:pt>
                <c:pt idx="744">
                  <c:v>-3.E-10</c:v>
                </c:pt>
                <c:pt idx="745">
                  <c:v>-3.E-10</c:v>
                </c:pt>
                <c:pt idx="746">
                  <c:v>-3.E-10</c:v>
                </c:pt>
                <c:pt idx="747">
                  <c:v>-3.E-10</c:v>
                </c:pt>
                <c:pt idx="748">
                  <c:v>-3.E-10</c:v>
                </c:pt>
                <c:pt idx="749">
                  <c:v>-3.E-10</c:v>
                </c:pt>
                <c:pt idx="750">
                  <c:v>-3.E-10</c:v>
                </c:pt>
                <c:pt idx="751">
                  <c:v>-3.E-10</c:v>
                </c:pt>
                <c:pt idx="752">
                  <c:v>-3.E-10</c:v>
                </c:pt>
                <c:pt idx="753">
                  <c:v>-3.E-10</c:v>
                </c:pt>
                <c:pt idx="754">
                  <c:v>-3.E-10</c:v>
                </c:pt>
                <c:pt idx="755">
                  <c:v>-3.E-10</c:v>
                </c:pt>
                <c:pt idx="756">
                  <c:v>-3.E-10</c:v>
                </c:pt>
                <c:pt idx="757">
                  <c:v>-3.E-10</c:v>
                </c:pt>
                <c:pt idx="758">
                  <c:v>-3.E-10</c:v>
                </c:pt>
                <c:pt idx="759">
                  <c:v>-3.E-10</c:v>
                </c:pt>
                <c:pt idx="760">
                  <c:v>-3.E-10</c:v>
                </c:pt>
                <c:pt idx="761">
                  <c:v>-3.E-10</c:v>
                </c:pt>
                <c:pt idx="762">
                  <c:v>-3.E-10</c:v>
                </c:pt>
                <c:pt idx="763">
                  <c:v>-3.E-10</c:v>
                </c:pt>
                <c:pt idx="764">
                  <c:v>-3.E-10</c:v>
                </c:pt>
                <c:pt idx="765">
                  <c:v>-3.E-10</c:v>
                </c:pt>
                <c:pt idx="766">
                  <c:v>-3.E-10</c:v>
                </c:pt>
                <c:pt idx="767">
                  <c:v>-3.E-10</c:v>
                </c:pt>
                <c:pt idx="768">
                  <c:v>-3.E-10</c:v>
                </c:pt>
                <c:pt idx="769">
                  <c:v>-3.E-10</c:v>
                </c:pt>
                <c:pt idx="770">
                  <c:v>-3.E-10</c:v>
                </c:pt>
                <c:pt idx="771">
                  <c:v>-3.E-10</c:v>
                </c:pt>
                <c:pt idx="772">
                  <c:v>-3.E-10</c:v>
                </c:pt>
                <c:pt idx="773">
                  <c:v>-3.E-10</c:v>
                </c:pt>
                <c:pt idx="774">
                  <c:v>-3.E-10</c:v>
                </c:pt>
                <c:pt idx="775">
                  <c:v>-3.E-10</c:v>
                </c:pt>
                <c:pt idx="776">
                  <c:v>-3.E-10</c:v>
                </c:pt>
                <c:pt idx="777">
                  <c:v>-3.E-10</c:v>
                </c:pt>
                <c:pt idx="778">
                  <c:v>-3.E-10</c:v>
                </c:pt>
                <c:pt idx="779">
                  <c:v>-3.E-10</c:v>
                </c:pt>
                <c:pt idx="780">
                  <c:v>-3.E-10</c:v>
                </c:pt>
                <c:pt idx="781">
                  <c:v>-3.E-10</c:v>
                </c:pt>
                <c:pt idx="782">
                  <c:v>-3.E-10</c:v>
                </c:pt>
                <c:pt idx="783">
                  <c:v>-3.E-10</c:v>
                </c:pt>
                <c:pt idx="784">
                  <c:v>-3.E-10</c:v>
                </c:pt>
                <c:pt idx="785">
                  <c:v>-2.E-10</c:v>
                </c:pt>
                <c:pt idx="786">
                  <c:v>-2.E-10</c:v>
                </c:pt>
                <c:pt idx="787">
                  <c:v>-2.E-10</c:v>
                </c:pt>
                <c:pt idx="788">
                  <c:v>-2.E-10</c:v>
                </c:pt>
                <c:pt idx="789">
                  <c:v>-2.E-10</c:v>
                </c:pt>
                <c:pt idx="790">
                  <c:v>-2.E-10</c:v>
                </c:pt>
                <c:pt idx="791">
                  <c:v>-2.E-10</c:v>
                </c:pt>
                <c:pt idx="792">
                  <c:v>-2.E-10</c:v>
                </c:pt>
                <c:pt idx="793">
                  <c:v>-2.E-10</c:v>
                </c:pt>
                <c:pt idx="794">
                  <c:v>-2.E-10</c:v>
                </c:pt>
                <c:pt idx="795">
                  <c:v>-2.E-10</c:v>
                </c:pt>
                <c:pt idx="796">
                  <c:v>-2.E-10</c:v>
                </c:pt>
                <c:pt idx="797">
                  <c:v>-2.E-10</c:v>
                </c:pt>
                <c:pt idx="798">
                  <c:v>-2.E-10</c:v>
                </c:pt>
                <c:pt idx="799">
                  <c:v>-2.E-10</c:v>
                </c:pt>
                <c:pt idx="800">
                  <c:v>-2.E-10</c:v>
                </c:pt>
                <c:pt idx="801">
                  <c:v>-2.E-10</c:v>
                </c:pt>
                <c:pt idx="802">
                  <c:v>-2.E-10</c:v>
                </c:pt>
                <c:pt idx="803">
                  <c:v>-2.E-10</c:v>
                </c:pt>
                <c:pt idx="804">
                  <c:v>-2.E-10</c:v>
                </c:pt>
                <c:pt idx="805">
                  <c:v>-2.E-10</c:v>
                </c:pt>
                <c:pt idx="806">
                  <c:v>-2.E-10</c:v>
                </c:pt>
                <c:pt idx="807">
                  <c:v>-2.E-10</c:v>
                </c:pt>
                <c:pt idx="808">
                  <c:v>-2.E-10</c:v>
                </c:pt>
                <c:pt idx="809">
                  <c:v>-2.E-10</c:v>
                </c:pt>
                <c:pt idx="810">
                  <c:v>-2.E-10</c:v>
                </c:pt>
                <c:pt idx="811">
                  <c:v>-2.E-10</c:v>
                </c:pt>
                <c:pt idx="812">
                  <c:v>-2.E-10</c:v>
                </c:pt>
                <c:pt idx="813">
                  <c:v>-2.E-10</c:v>
                </c:pt>
                <c:pt idx="814">
                  <c:v>-2.E-10</c:v>
                </c:pt>
                <c:pt idx="815">
                  <c:v>-2.E-10</c:v>
                </c:pt>
                <c:pt idx="816">
                  <c:v>-2.E-10</c:v>
                </c:pt>
                <c:pt idx="817">
                  <c:v>-2.E-10</c:v>
                </c:pt>
                <c:pt idx="818">
                  <c:v>-2.E-10</c:v>
                </c:pt>
                <c:pt idx="819">
                  <c:v>-2.E-10</c:v>
                </c:pt>
                <c:pt idx="820">
                  <c:v>-2.E-10</c:v>
                </c:pt>
                <c:pt idx="821">
                  <c:v>-2.E-10</c:v>
                </c:pt>
                <c:pt idx="822">
                  <c:v>-2.E-10</c:v>
                </c:pt>
                <c:pt idx="823">
                  <c:v>-2.E-10</c:v>
                </c:pt>
                <c:pt idx="824">
                  <c:v>-2.E-10</c:v>
                </c:pt>
                <c:pt idx="825">
                  <c:v>-2.E-10</c:v>
                </c:pt>
                <c:pt idx="826">
                  <c:v>-1.E-10</c:v>
                </c:pt>
                <c:pt idx="827">
                  <c:v>-1.E-10</c:v>
                </c:pt>
                <c:pt idx="828">
                  <c:v>-1.E-10</c:v>
                </c:pt>
                <c:pt idx="829">
                  <c:v>-1.E-10</c:v>
                </c:pt>
                <c:pt idx="830">
                  <c:v>-1.E-10</c:v>
                </c:pt>
                <c:pt idx="831">
                  <c:v>-1.E-10</c:v>
                </c:pt>
                <c:pt idx="832">
                  <c:v>-1.E-10</c:v>
                </c:pt>
                <c:pt idx="833">
                  <c:v>-1.E-10</c:v>
                </c:pt>
                <c:pt idx="834">
                  <c:v>-1.E-10</c:v>
                </c:pt>
                <c:pt idx="835">
                  <c:v>-1.E-10</c:v>
                </c:pt>
                <c:pt idx="836">
                  <c:v>-1.E-10</c:v>
                </c:pt>
                <c:pt idx="837">
                  <c:v>-1.E-10</c:v>
                </c:pt>
                <c:pt idx="838">
                  <c:v>-1.E-10</c:v>
                </c:pt>
                <c:pt idx="839">
                  <c:v>-1.E-10</c:v>
                </c:pt>
                <c:pt idx="840">
                  <c:v>-1.E-10</c:v>
                </c:pt>
                <c:pt idx="841">
                  <c:v>-1.E-10</c:v>
                </c:pt>
                <c:pt idx="842">
                  <c:v>-1.E-10</c:v>
                </c:pt>
                <c:pt idx="843">
                  <c:v>-1.E-10</c:v>
                </c:pt>
                <c:pt idx="844">
                  <c:v>-1.E-10</c:v>
                </c:pt>
                <c:pt idx="845">
                  <c:v>-1.E-10</c:v>
                </c:pt>
                <c:pt idx="846">
                  <c:v>-1.E-10</c:v>
                </c:pt>
                <c:pt idx="847">
                  <c:v>-1.E-10</c:v>
                </c:pt>
                <c:pt idx="848">
                  <c:v>-1.E-10</c:v>
                </c:pt>
                <c:pt idx="849">
                  <c:v>-9.E-11</c:v>
                </c:pt>
                <c:pt idx="850">
                  <c:v>-9.E-11</c:v>
                </c:pt>
                <c:pt idx="851">
                  <c:v>-9.E-11</c:v>
                </c:pt>
                <c:pt idx="852">
                  <c:v>-9.E-11</c:v>
                </c:pt>
                <c:pt idx="853">
                  <c:v>-8.E-11</c:v>
                </c:pt>
                <c:pt idx="854">
                  <c:v>-8.E-11</c:v>
                </c:pt>
                <c:pt idx="855">
                  <c:v>-8.E-11</c:v>
                </c:pt>
                <c:pt idx="856">
                  <c:v>-8.E-11</c:v>
                </c:pt>
                <c:pt idx="857">
                  <c:v>-7.E-11</c:v>
                </c:pt>
                <c:pt idx="858">
                  <c:v>-7.E-11</c:v>
                </c:pt>
                <c:pt idx="859">
                  <c:v>-7.E-11</c:v>
                </c:pt>
                <c:pt idx="860">
                  <c:v>-7.E-11</c:v>
                </c:pt>
                <c:pt idx="861">
                  <c:v>-6.E-11</c:v>
                </c:pt>
                <c:pt idx="862">
                  <c:v>-6.E-11</c:v>
                </c:pt>
                <c:pt idx="863">
                  <c:v>-6.E-11</c:v>
                </c:pt>
                <c:pt idx="864">
                  <c:v>-6.E-11</c:v>
                </c:pt>
                <c:pt idx="865">
                  <c:v>-5.E-11</c:v>
                </c:pt>
                <c:pt idx="866">
                  <c:v>-5.E-11</c:v>
                </c:pt>
                <c:pt idx="867">
                  <c:v>-5.E-11</c:v>
                </c:pt>
                <c:pt idx="868">
                  <c:v>-5.E-11</c:v>
                </c:pt>
                <c:pt idx="869">
                  <c:v>-4.E-11</c:v>
                </c:pt>
                <c:pt idx="870">
                  <c:v>-4.E-11</c:v>
                </c:pt>
                <c:pt idx="871">
                  <c:v>-4.E-11</c:v>
                </c:pt>
                <c:pt idx="872">
                  <c:v>-4.E-11</c:v>
                </c:pt>
                <c:pt idx="873">
                  <c:v>-3.E-11</c:v>
                </c:pt>
                <c:pt idx="874">
                  <c:v>-3.E-11</c:v>
                </c:pt>
                <c:pt idx="875">
                  <c:v>-3.E-11</c:v>
                </c:pt>
                <c:pt idx="876">
                  <c:v>-3.E-11</c:v>
                </c:pt>
                <c:pt idx="877">
                  <c:v>-2.E-11</c:v>
                </c:pt>
                <c:pt idx="878">
                  <c:v>-2.E-11</c:v>
                </c:pt>
                <c:pt idx="879">
                  <c:v>-2.E-11</c:v>
                </c:pt>
                <c:pt idx="880">
                  <c:v>-2.E-11</c:v>
                </c:pt>
                <c:pt idx="881">
                  <c:v>-2.E-11</c:v>
                </c:pt>
                <c:pt idx="882">
                  <c:v>-1.E-11</c:v>
                </c:pt>
                <c:pt idx="883">
                  <c:v>-1.E-11</c:v>
                </c:pt>
                <c:pt idx="884">
                  <c:v>-8.E-12</c:v>
                </c:pt>
                <c:pt idx="885">
                  <c:v>-5.E-12</c:v>
                </c:pt>
                <c:pt idx="886">
                  <c:v>-3.E-12</c:v>
                </c:pt>
                <c:pt idx="887">
                  <c:v>-5.E-13</c:v>
                </c:pt>
                <c:pt idx="888">
                  <c:v>2.E-12</c:v>
                </c:pt>
                <c:pt idx="889">
                  <c:v>4.E-12</c:v>
                </c:pt>
                <c:pt idx="890">
                  <c:v>7.E-12</c:v>
                </c:pt>
                <c:pt idx="891">
                  <c:v>9.E-12</c:v>
                </c:pt>
                <c:pt idx="892">
                  <c:v>1.E-11</c:v>
                </c:pt>
                <c:pt idx="893">
                  <c:v>1.E-11</c:v>
                </c:pt>
                <c:pt idx="894">
                  <c:v>2.E-11</c:v>
                </c:pt>
                <c:pt idx="895">
                  <c:v>2.E-11</c:v>
                </c:pt>
                <c:pt idx="896">
                  <c:v>2.E-11</c:v>
                </c:pt>
                <c:pt idx="897">
                  <c:v>2.E-11</c:v>
                </c:pt>
                <c:pt idx="898">
                  <c:v>3.E-11</c:v>
                </c:pt>
                <c:pt idx="899">
                  <c:v>3.E-11</c:v>
                </c:pt>
                <c:pt idx="900">
                  <c:v>3.E-11</c:v>
                </c:pt>
                <c:pt idx="901">
                  <c:v>3.E-11</c:v>
                </c:pt>
                <c:pt idx="902">
                  <c:v>4.E-11</c:v>
                </c:pt>
                <c:pt idx="903">
                  <c:v>4.E-11</c:v>
                </c:pt>
                <c:pt idx="904">
                  <c:v>4.E-11</c:v>
                </c:pt>
                <c:pt idx="905">
                  <c:v>4.E-11</c:v>
                </c:pt>
                <c:pt idx="906">
                  <c:v>5.E-11</c:v>
                </c:pt>
                <c:pt idx="907">
                  <c:v>5.E-11</c:v>
                </c:pt>
                <c:pt idx="908">
                  <c:v>5.E-11</c:v>
                </c:pt>
                <c:pt idx="909">
                  <c:v>5.E-11</c:v>
                </c:pt>
                <c:pt idx="910">
                  <c:v>6.E-11</c:v>
                </c:pt>
                <c:pt idx="911">
                  <c:v>6.E-11</c:v>
                </c:pt>
                <c:pt idx="912">
                  <c:v>6.E-11</c:v>
                </c:pt>
                <c:pt idx="913">
                  <c:v>6.E-11</c:v>
                </c:pt>
                <c:pt idx="914">
                  <c:v>7.E-11</c:v>
                </c:pt>
                <c:pt idx="915">
                  <c:v>7.E-11</c:v>
                </c:pt>
                <c:pt idx="916">
                  <c:v>7.E-11</c:v>
                </c:pt>
                <c:pt idx="917">
                  <c:v>7.E-11</c:v>
                </c:pt>
                <c:pt idx="918">
                  <c:v>8.E-11</c:v>
                </c:pt>
                <c:pt idx="919">
                  <c:v>8.E-11</c:v>
                </c:pt>
                <c:pt idx="920">
                  <c:v>8.E-11</c:v>
                </c:pt>
                <c:pt idx="921">
                  <c:v>8.E-11</c:v>
                </c:pt>
                <c:pt idx="922">
                  <c:v>8.E-11</c:v>
                </c:pt>
                <c:pt idx="923">
                  <c:v>9.E-11</c:v>
                </c:pt>
                <c:pt idx="924">
                  <c:v>9.E-11</c:v>
                </c:pt>
                <c:pt idx="925">
                  <c:v>9.E-11</c:v>
                </c:pt>
                <c:pt idx="926">
                  <c:v>9.E-11</c:v>
                </c:pt>
                <c:pt idx="927">
                  <c:v>1.E-10</c:v>
                </c:pt>
                <c:pt idx="928">
                  <c:v>1.E-10</c:v>
                </c:pt>
                <c:pt idx="929">
                  <c:v>1.E-10</c:v>
                </c:pt>
                <c:pt idx="930">
                  <c:v>1.E-10</c:v>
                </c:pt>
                <c:pt idx="931">
                  <c:v>1.E-10</c:v>
                </c:pt>
                <c:pt idx="932">
                  <c:v>1.E-10</c:v>
                </c:pt>
                <c:pt idx="933">
                  <c:v>1.E-10</c:v>
                </c:pt>
                <c:pt idx="934">
                  <c:v>1.E-10</c:v>
                </c:pt>
                <c:pt idx="935">
                  <c:v>1.E-10</c:v>
                </c:pt>
                <c:pt idx="936">
                  <c:v>1.E-10</c:v>
                </c:pt>
                <c:pt idx="937">
                  <c:v>1.E-10</c:v>
                </c:pt>
                <c:pt idx="938">
                  <c:v>1.E-10</c:v>
                </c:pt>
                <c:pt idx="939">
                  <c:v>1.E-10</c:v>
                </c:pt>
                <c:pt idx="940">
                  <c:v>1.E-10</c:v>
                </c:pt>
                <c:pt idx="941">
                  <c:v>1.E-10</c:v>
                </c:pt>
                <c:pt idx="942">
                  <c:v>1.E-10</c:v>
                </c:pt>
                <c:pt idx="943">
                  <c:v>1.E-10</c:v>
                </c:pt>
                <c:pt idx="944">
                  <c:v>1.E-10</c:v>
                </c:pt>
                <c:pt idx="945">
                  <c:v>1.E-10</c:v>
                </c:pt>
                <c:pt idx="946">
                  <c:v>1.E-10</c:v>
                </c:pt>
                <c:pt idx="947">
                  <c:v>1.E-10</c:v>
                </c:pt>
                <c:pt idx="948">
                  <c:v>1.E-10</c:v>
                </c:pt>
                <c:pt idx="949">
                  <c:v>2.E-10</c:v>
                </c:pt>
                <c:pt idx="950">
                  <c:v>2.E-10</c:v>
                </c:pt>
                <c:pt idx="951">
                  <c:v>2.E-10</c:v>
                </c:pt>
                <c:pt idx="952">
                  <c:v>2.E-10</c:v>
                </c:pt>
                <c:pt idx="953">
                  <c:v>2.E-10</c:v>
                </c:pt>
                <c:pt idx="954">
                  <c:v>2.E-10</c:v>
                </c:pt>
                <c:pt idx="955">
                  <c:v>2.E-10</c:v>
                </c:pt>
                <c:pt idx="956">
                  <c:v>2.E-10</c:v>
                </c:pt>
                <c:pt idx="957">
                  <c:v>2.E-10</c:v>
                </c:pt>
                <c:pt idx="958">
                  <c:v>2.E-10</c:v>
                </c:pt>
                <c:pt idx="959">
                  <c:v>2.E-10</c:v>
                </c:pt>
                <c:pt idx="960">
                  <c:v>2.E-10</c:v>
                </c:pt>
                <c:pt idx="961">
                  <c:v>2.E-10</c:v>
                </c:pt>
                <c:pt idx="962">
                  <c:v>2.E-10</c:v>
                </c:pt>
                <c:pt idx="963">
                  <c:v>2.E-10</c:v>
                </c:pt>
                <c:pt idx="964">
                  <c:v>2.E-10</c:v>
                </c:pt>
                <c:pt idx="965">
                  <c:v>2.E-10</c:v>
                </c:pt>
                <c:pt idx="966">
                  <c:v>2.E-10</c:v>
                </c:pt>
                <c:pt idx="967">
                  <c:v>2.E-10</c:v>
                </c:pt>
                <c:pt idx="968">
                  <c:v>2.E-10</c:v>
                </c:pt>
                <c:pt idx="969">
                  <c:v>2.E-10</c:v>
                </c:pt>
                <c:pt idx="970">
                  <c:v>2.E-10</c:v>
                </c:pt>
                <c:pt idx="971">
                  <c:v>2.E-10</c:v>
                </c:pt>
                <c:pt idx="972">
                  <c:v>2.E-10</c:v>
                </c:pt>
                <c:pt idx="973">
                  <c:v>2.E-10</c:v>
                </c:pt>
                <c:pt idx="974">
                  <c:v>2.E-10</c:v>
                </c:pt>
                <c:pt idx="975">
                  <c:v>2.E-10</c:v>
                </c:pt>
                <c:pt idx="976">
                  <c:v>2.E-10</c:v>
                </c:pt>
                <c:pt idx="977">
                  <c:v>2.E-10</c:v>
                </c:pt>
                <c:pt idx="978">
                  <c:v>2.E-10</c:v>
                </c:pt>
                <c:pt idx="979">
                  <c:v>2.E-10</c:v>
                </c:pt>
                <c:pt idx="980">
                  <c:v>2.E-10</c:v>
                </c:pt>
                <c:pt idx="981">
                  <c:v>2.E-10</c:v>
                </c:pt>
                <c:pt idx="982">
                  <c:v>2.E-10</c:v>
                </c:pt>
                <c:pt idx="983">
                  <c:v>2.E-10</c:v>
                </c:pt>
                <c:pt idx="984">
                  <c:v>2.E-10</c:v>
                </c:pt>
                <c:pt idx="985">
                  <c:v>2.E-10</c:v>
                </c:pt>
                <c:pt idx="986">
                  <c:v>2.E-10</c:v>
                </c:pt>
                <c:pt idx="987">
                  <c:v>2.E-10</c:v>
                </c:pt>
                <c:pt idx="988">
                  <c:v>2.E-10</c:v>
                </c:pt>
                <c:pt idx="989">
                  <c:v>2.E-10</c:v>
                </c:pt>
                <c:pt idx="990">
                  <c:v>3.E-10</c:v>
                </c:pt>
                <c:pt idx="991">
                  <c:v>3.E-10</c:v>
                </c:pt>
                <c:pt idx="992">
                  <c:v>3.E-10</c:v>
                </c:pt>
                <c:pt idx="993">
                  <c:v>3.E-10</c:v>
                </c:pt>
                <c:pt idx="994">
                  <c:v>3.E-10</c:v>
                </c:pt>
                <c:pt idx="995">
                  <c:v>3.E-10</c:v>
                </c:pt>
                <c:pt idx="996">
                  <c:v>3.E-10</c:v>
                </c:pt>
                <c:pt idx="997">
                  <c:v>3.E-10</c:v>
                </c:pt>
                <c:pt idx="998">
                  <c:v>3.E-10</c:v>
                </c:pt>
                <c:pt idx="999">
                  <c:v>3.E-10</c:v>
                </c:pt>
                <c:pt idx="1000">
                  <c:v>3.E-10</c:v>
                </c:pt>
                <c:pt idx="1001">
                  <c:v>3.E-10</c:v>
                </c:pt>
                <c:pt idx="1002">
                  <c:v>3.E-10</c:v>
                </c:pt>
                <c:pt idx="1003">
                  <c:v>3.E-10</c:v>
                </c:pt>
                <c:pt idx="1004">
                  <c:v>3.E-10</c:v>
                </c:pt>
                <c:pt idx="1005">
                  <c:v>3.E-10</c:v>
                </c:pt>
                <c:pt idx="1006">
                  <c:v>3.E-10</c:v>
                </c:pt>
                <c:pt idx="1007">
                  <c:v>3.E-10</c:v>
                </c:pt>
                <c:pt idx="1008">
                  <c:v>3.E-10</c:v>
                </c:pt>
                <c:pt idx="1009">
                  <c:v>3.E-10</c:v>
                </c:pt>
                <c:pt idx="1010">
                  <c:v>3.E-10</c:v>
                </c:pt>
                <c:pt idx="1011">
                  <c:v>3.E-10</c:v>
                </c:pt>
                <c:pt idx="1012">
                  <c:v>3.E-10</c:v>
                </c:pt>
                <c:pt idx="1013">
                  <c:v>3.E-10</c:v>
                </c:pt>
                <c:pt idx="1014">
                  <c:v>3.E-10</c:v>
                </c:pt>
                <c:pt idx="1015">
                  <c:v>3.E-10</c:v>
                </c:pt>
                <c:pt idx="1016">
                  <c:v>3.E-10</c:v>
                </c:pt>
                <c:pt idx="1017">
                  <c:v>3.E-10</c:v>
                </c:pt>
                <c:pt idx="1018">
                  <c:v>3.E-10</c:v>
                </c:pt>
                <c:pt idx="1019">
                  <c:v>3.E-10</c:v>
                </c:pt>
                <c:pt idx="1020">
                  <c:v>3.E-10</c:v>
                </c:pt>
                <c:pt idx="1021">
                  <c:v>3.E-10</c:v>
                </c:pt>
                <c:pt idx="1022">
                  <c:v>3.E-10</c:v>
                </c:pt>
                <c:pt idx="1023">
                  <c:v>3.E-10</c:v>
                </c:pt>
                <c:pt idx="1024">
                  <c:v>3.E-10</c:v>
                </c:pt>
                <c:pt idx="1025">
                  <c:v>3.E-10</c:v>
                </c:pt>
                <c:pt idx="1026">
                  <c:v>3.E-10</c:v>
                </c:pt>
                <c:pt idx="1027">
                  <c:v>3.E-10</c:v>
                </c:pt>
                <c:pt idx="1028">
                  <c:v>3.E-10</c:v>
                </c:pt>
                <c:pt idx="1029">
                  <c:v>3.E-10</c:v>
                </c:pt>
                <c:pt idx="1030">
                  <c:v>3.E-10</c:v>
                </c:pt>
                <c:pt idx="1031">
                  <c:v>4.E-10</c:v>
                </c:pt>
                <c:pt idx="1032">
                  <c:v>4.E-10</c:v>
                </c:pt>
                <c:pt idx="1033">
                  <c:v>4.E-10</c:v>
                </c:pt>
                <c:pt idx="1034">
                  <c:v>4.E-10</c:v>
                </c:pt>
                <c:pt idx="1035">
                  <c:v>4.E-10</c:v>
                </c:pt>
                <c:pt idx="1036">
                  <c:v>4.E-10</c:v>
                </c:pt>
                <c:pt idx="1037">
                  <c:v>4.E-10</c:v>
                </c:pt>
                <c:pt idx="1038">
                  <c:v>4.E-10</c:v>
                </c:pt>
                <c:pt idx="1039">
                  <c:v>4.E-10</c:v>
                </c:pt>
                <c:pt idx="1040">
                  <c:v>4.E-10</c:v>
                </c:pt>
                <c:pt idx="1041">
                  <c:v>4.E-10</c:v>
                </c:pt>
                <c:pt idx="1042">
                  <c:v>4.E-10</c:v>
                </c:pt>
                <c:pt idx="1043">
                  <c:v>4.E-10</c:v>
                </c:pt>
                <c:pt idx="1044">
                  <c:v>4.E-10</c:v>
                </c:pt>
                <c:pt idx="1045">
                  <c:v>4.E-10</c:v>
                </c:pt>
                <c:pt idx="1046">
                  <c:v>4.E-10</c:v>
                </c:pt>
                <c:pt idx="1047">
                  <c:v>4.E-10</c:v>
                </c:pt>
                <c:pt idx="1048">
                  <c:v>4.E-10</c:v>
                </c:pt>
                <c:pt idx="1049">
                  <c:v>4.E-10</c:v>
                </c:pt>
                <c:pt idx="1050">
                  <c:v>4.E-10</c:v>
                </c:pt>
                <c:pt idx="1051">
                  <c:v>4.E-10</c:v>
                </c:pt>
                <c:pt idx="1052">
                  <c:v>4.E-10</c:v>
                </c:pt>
                <c:pt idx="1053">
                  <c:v>4.E-10</c:v>
                </c:pt>
                <c:pt idx="1054">
                  <c:v>4.E-10</c:v>
                </c:pt>
                <c:pt idx="1055">
                  <c:v>4.E-10</c:v>
                </c:pt>
                <c:pt idx="1056">
                  <c:v>4.E-10</c:v>
                </c:pt>
                <c:pt idx="1057">
                  <c:v>4.E-10</c:v>
                </c:pt>
                <c:pt idx="1058">
                  <c:v>4.E-10</c:v>
                </c:pt>
                <c:pt idx="1059">
                  <c:v>4.E-10</c:v>
                </c:pt>
                <c:pt idx="1060">
                  <c:v>4.E-10</c:v>
                </c:pt>
                <c:pt idx="1061">
                  <c:v>4.E-10</c:v>
                </c:pt>
                <c:pt idx="1062">
                  <c:v>4.E-10</c:v>
                </c:pt>
                <c:pt idx="1063">
                  <c:v>4.E-10</c:v>
                </c:pt>
                <c:pt idx="1064">
                  <c:v>4.E-10</c:v>
                </c:pt>
                <c:pt idx="1065">
                  <c:v>4.E-10</c:v>
                </c:pt>
                <c:pt idx="1066">
                  <c:v>4.E-10</c:v>
                </c:pt>
                <c:pt idx="1067">
                  <c:v>4.E-10</c:v>
                </c:pt>
                <c:pt idx="1068">
                  <c:v>4.E-10</c:v>
                </c:pt>
                <c:pt idx="1069">
                  <c:v>4.E-10</c:v>
                </c:pt>
                <c:pt idx="1070">
                  <c:v>4.E-10</c:v>
                </c:pt>
                <c:pt idx="1071">
                  <c:v>4.E-10</c:v>
                </c:pt>
                <c:pt idx="1072">
                  <c:v>5.E-10</c:v>
                </c:pt>
                <c:pt idx="1073">
                  <c:v>5.E-10</c:v>
                </c:pt>
                <c:pt idx="1074">
                  <c:v>5.E-10</c:v>
                </c:pt>
                <c:pt idx="1075">
                  <c:v>5.E-10</c:v>
                </c:pt>
                <c:pt idx="1076">
                  <c:v>5.E-10</c:v>
                </c:pt>
                <c:pt idx="1077">
                  <c:v>5.E-10</c:v>
                </c:pt>
                <c:pt idx="1078">
                  <c:v>5.E-10</c:v>
                </c:pt>
                <c:pt idx="1079">
                  <c:v>5.E-10</c:v>
                </c:pt>
                <c:pt idx="1080">
                  <c:v>5.E-10</c:v>
                </c:pt>
                <c:pt idx="1081">
                  <c:v>5.E-10</c:v>
                </c:pt>
                <c:pt idx="1082">
                  <c:v>5.E-10</c:v>
                </c:pt>
                <c:pt idx="1083">
                  <c:v>5.E-10</c:v>
                </c:pt>
                <c:pt idx="1084">
                  <c:v>5.E-10</c:v>
                </c:pt>
                <c:pt idx="1085">
                  <c:v>5.E-10</c:v>
                </c:pt>
                <c:pt idx="1086">
                  <c:v>5.E-10</c:v>
                </c:pt>
                <c:pt idx="1087">
                  <c:v>5.E-10</c:v>
                </c:pt>
                <c:pt idx="1088">
                  <c:v>5.E-10</c:v>
                </c:pt>
                <c:pt idx="1089">
                  <c:v>5.E-10</c:v>
                </c:pt>
                <c:pt idx="1090">
                  <c:v>5.E-10</c:v>
                </c:pt>
                <c:pt idx="1091">
                  <c:v>5.E-10</c:v>
                </c:pt>
                <c:pt idx="1092">
                  <c:v>5.E-10</c:v>
                </c:pt>
                <c:pt idx="1093">
                  <c:v>5.E-10</c:v>
                </c:pt>
                <c:pt idx="1094">
                  <c:v>5.E-10</c:v>
                </c:pt>
                <c:pt idx="1095">
                  <c:v>5.E-10</c:v>
                </c:pt>
                <c:pt idx="1096">
                  <c:v>5.E-10</c:v>
                </c:pt>
                <c:pt idx="1097">
                  <c:v>5.E-10</c:v>
                </c:pt>
                <c:pt idx="1098">
                  <c:v>5.E-10</c:v>
                </c:pt>
                <c:pt idx="1099">
                  <c:v>5.E-10</c:v>
                </c:pt>
                <c:pt idx="1100">
                  <c:v>5.E-10</c:v>
                </c:pt>
                <c:pt idx="1101">
                  <c:v>5.E-10</c:v>
                </c:pt>
                <c:pt idx="1102">
                  <c:v>5.E-10</c:v>
                </c:pt>
                <c:pt idx="1103">
                  <c:v>5.E-10</c:v>
                </c:pt>
                <c:pt idx="1104">
                  <c:v>5.E-10</c:v>
                </c:pt>
                <c:pt idx="1105">
                  <c:v>5.E-10</c:v>
                </c:pt>
                <c:pt idx="1106">
                  <c:v>5.E-10</c:v>
                </c:pt>
                <c:pt idx="1107">
                  <c:v>5.E-10</c:v>
                </c:pt>
                <c:pt idx="1108">
                  <c:v>5.E-10</c:v>
                </c:pt>
                <c:pt idx="1109">
                  <c:v>5.E-10</c:v>
                </c:pt>
                <c:pt idx="1110">
                  <c:v>5.E-10</c:v>
                </c:pt>
                <c:pt idx="1111">
                  <c:v>5.E-10</c:v>
                </c:pt>
                <c:pt idx="1112">
                  <c:v>5.E-10</c:v>
                </c:pt>
                <c:pt idx="1113">
                  <c:v>6.E-10</c:v>
                </c:pt>
                <c:pt idx="1114">
                  <c:v>6.E-10</c:v>
                </c:pt>
                <c:pt idx="1115">
                  <c:v>6.E-10</c:v>
                </c:pt>
                <c:pt idx="1116">
                  <c:v>6.E-10</c:v>
                </c:pt>
                <c:pt idx="1117">
                  <c:v>6.E-10</c:v>
                </c:pt>
                <c:pt idx="1118">
                  <c:v>6.E-10</c:v>
                </c:pt>
                <c:pt idx="1119">
                  <c:v>6.E-10</c:v>
                </c:pt>
                <c:pt idx="1120">
                  <c:v>6.E-10</c:v>
                </c:pt>
                <c:pt idx="1121">
                  <c:v>6.E-10</c:v>
                </c:pt>
                <c:pt idx="1122">
                  <c:v>6.E-10</c:v>
                </c:pt>
                <c:pt idx="1123">
                  <c:v>6.E-10</c:v>
                </c:pt>
                <c:pt idx="1124">
                  <c:v>6.E-10</c:v>
                </c:pt>
                <c:pt idx="1125">
                  <c:v>6.E-10</c:v>
                </c:pt>
                <c:pt idx="1126">
                  <c:v>6.E-10</c:v>
                </c:pt>
                <c:pt idx="1127">
                  <c:v>6.E-10</c:v>
                </c:pt>
                <c:pt idx="1128">
                  <c:v>6.E-10</c:v>
                </c:pt>
                <c:pt idx="1129">
                  <c:v>6.E-10</c:v>
                </c:pt>
                <c:pt idx="1130">
                  <c:v>6.E-10</c:v>
                </c:pt>
                <c:pt idx="1131">
                  <c:v>6.E-10</c:v>
                </c:pt>
                <c:pt idx="1132">
                  <c:v>6.E-10</c:v>
                </c:pt>
                <c:pt idx="1133">
                  <c:v>6.E-10</c:v>
                </c:pt>
                <c:pt idx="1134">
                  <c:v>6.E-10</c:v>
                </c:pt>
                <c:pt idx="1135">
                  <c:v>6.E-10</c:v>
                </c:pt>
                <c:pt idx="1136">
                  <c:v>6.E-10</c:v>
                </c:pt>
                <c:pt idx="1137">
                  <c:v>6.E-10</c:v>
                </c:pt>
                <c:pt idx="1138">
                  <c:v>6.E-10</c:v>
                </c:pt>
                <c:pt idx="1139">
                  <c:v>6.E-10</c:v>
                </c:pt>
                <c:pt idx="1140">
                  <c:v>6.E-10</c:v>
                </c:pt>
                <c:pt idx="1141">
                  <c:v>6.E-10</c:v>
                </c:pt>
                <c:pt idx="1142">
                  <c:v>6.E-10</c:v>
                </c:pt>
                <c:pt idx="1143">
                  <c:v>6.E-10</c:v>
                </c:pt>
                <c:pt idx="1144">
                  <c:v>6.E-10</c:v>
                </c:pt>
                <c:pt idx="1145">
                  <c:v>6.E-10</c:v>
                </c:pt>
                <c:pt idx="1146">
                  <c:v>6.E-10</c:v>
                </c:pt>
                <c:pt idx="1147">
                  <c:v>6.E-10</c:v>
                </c:pt>
                <c:pt idx="1148">
                  <c:v>6.E-10</c:v>
                </c:pt>
                <c:pt idx="1149">
                  <c:v>6.E-10</c:v>
                </c:pt>
                <c:pt idx="1150">
                  <c:v>6.E-10</c:v>
                </c:pt>
                <c:pt idx="1151">
                  <c:v>6.E-10</c:v>
                </c:pt>
                <c:pt idx="1152">
                  <c:v>6.E-10</c:v>
                </c:pt>
                <c:pt idx="1153">
                  <c:v>6.E-10</c:v>
                </c:pt>
                <c:pt idx="1154">
                  <c:v>7.E-10</c:v>
                </c:pt>
                <c:pt idx="1155">
                  <c:v>7.E-10</c:v>
                </c:pt>
                <c:pt idx="1156">
                  <c:v>7.E-10</c:v>
                </c:pt>
                <c:pt idx="1157">
                  <c:v>7.E-10</c:v>
                </c:pt>
                <c:pt idx="1158">
                  <c:v>7.E-10</c:v>
                </c:pt>
                <c:pt idx="1159">
                  <c:v>7.E-10</c:v>
                </c:pt>
                <c:pt idx="1160">
                  <c:v>7.E-10</c:v>
                </c:pt>
                <c:pt idx="1161">
                  <c:v>7.E-10</c:v>
                </c:pt>
                <c:pt idx="1162">
                  <c:v>7.E-10</c:v>
                </c:pt>
                <c:pt idx="1163">
                  <c:v>7.E-10</c:v>
                </c:pt>
                <c:pt idx="1164">
                  <c:v>7.E-10</c:v>
                </c:pt>
                <c:pt idx="1165">
                  <c:v>7.E-10</c:v>
                </c:pt>
                <c:pt idx="1166">
                  <c:v>7.E-10</c:v>
                </c:pt>
                <c:pt idx="1167">
                  <c:v>7.E-10</c:v>
                </c:pt>
                <c:pt idx="1168">
                  <c:v>7.E-10</c:v>
                </c:pt>
                <c:pt idx="1169">
                  <c:v>7.E-10</c:v>
                </c:pt>
                <c:pt idx="1170">
                  <c:v>7.E-10</c:v>
                </c:pt>
                <c:pt idx="1171">
                  <c:v>7.E-10</c:v>
                </c:pt>
                <c:pt idx="1172">
                  <c:v>7.E-10</c:v>
                </c:pt>
                <c:pt idx="1173">
                  <c:v>7.E-10</c:v>
                </c:pt>
                <c:pt idx="1174">
                  <c:v>7.E-10</c:v>
                </c:pt>
                <c:pt idx="1175">
                  <c:v>7.E-10</c:v>
                </c:pt>
                <c:pt idx="1176">
                  <c:v>7.E-10</c:v>
                </c:pt>
                <c:pt idx="1177">
                  <c:v>7.E-10</c:v>
                </c:pt>
                <c:pt idx="1178">
                  <c:v>7.E-10</c:v>
                </c:pt>
                <c:pt idx="1179">
                  <c:v>7.E-10</c:v>
                </c:pt>
                <c:pt idx="1180">
                  <c:v>7.E-10</c:v>
                </c:pt>
                <c:pt idx="1181">
                  <c:v>7.E-10</c:v>
                </c:pt>
                <c:pt idx="1182">
                  <c:v>7.E-10</c:v>
                </c:pt>
                <c:pt idx="1183">
                  <c:v>7.E-10</c:v>
                </c:pt>
                <c:pt idx="1184">
                  <c:v>7.E-10</c:v>
                </c:pt>
                <c:pt idx="1185">
                  <c:v>7.E-10</c:v>
                </c:pt>
                <c:pt idx="1186">
                  <c:v>7.E-10</c:v>
                </c:pt>
                <c:pt idx="1187">
                  <c:v>7.E-10</c:v>
                </c:pt>
                <c:pt idx="1188">
                  <c:v>7.E-10</c:v>
                </c:pt>
                <c:pt idx="1189">
                  <c:v>7.E-10</c:v>
                </c:pt>
                <c:pt idx="1190">
                  <c:v>7.E-10</c:v>
                </c:pt>
                <c:pt idx="1191">
                  <c:v>7.E-10</c:v>
                </c:pt>
                <c:pt idx="1192">
                  <c:v>7.E-10</c:v>
                </c:pt>
                <c:pt idx="1193">
                  <c:v>7.E-10</c:v>
                </c:pt>
                <c:pt idx="1194">
                  <c:v>7.E-10</c:v>
                </c:pt>
                <c:pt idx="1195">
                  <c:v>8.E-10</c:v>
                </c:pt>
                <c:pt idx="1196">
                  <c:v>8.E-10</c:v>
                </c:pt>
                <c:pt idx="1197">
                  <c:v>8.E-10</c:v>
                </c:pt>
                <c:pt idx="1198">
                  <c:v>8.E-10</c:v>
                </c:pt>
                <c:pt idx="1199">
                  <c:v>8.E-10</c:v>
                </c:pt>
                <c:pt idx="1200">
                  <c:v>8.E-10</c:v>
                </c:pt>
                <c:pt idx="1201">
                  <c:v>8.E-10</c:v>
                </c:pt>
                <c:pt idx="1202">
                  <c:v>8.E-10</c:v>
                </c:pt>
                <c:pt idx="1203">
                  <c:v>8.E-10</c:v>
                </c:pt>
                <c:pt idx="1204">
                  <c:v>8.E-10</c:v>
                </c:pt>
                <c:pt idx="1205">
                  <c:v>8.E-10</c:v>
                </c:pt>
                <c:pt idx="1206">
                  <c:v>8.E-10</c:v>
                </c:pt>
                <c:pt idx="1207">
                  <c:v>8.E-10</c:v>
                </c:pt>
                <c:pt idx="1208">
                  <c:v>8.E-10</c:v>
                </c:pt>
                <c:pt idx="1209">
                  <c:v>8.E-10</c:v>
                </c:pt>
                <c:pt idx="1210">
                  <c:v>8.E-10</c:v>
                </c:pt>
                <c:pt idx="1211">
                  <c:v>8.E-10</c:v>
                </c:pt>
                <c:pt idx="1212">
                  <c:v>8.E-10</c:v>
                </c:pt>
                <c:pt idx="1213">
                  <c:v>8.E-10</c:v>
                </c:pt>
                <c:pt idx="1214">
                  <c:v>8.E-10</c:v>
                </c:pt>
                <c:pt idx="1215">
                  <c:v>8.E-10</c:v>
                </c:pt>
                <c:pt idx="1216">
                  <c:v>8.E-10</c:v>
                </c:pt>
                <c:pt idx="1217">
                  <c:v>8.E-10</c:v>
                </c:pt>
                <c:pt idx="1218">
                  <c:v>8.E-10</c:v>
                </c:pt>
                <c:pt idx="1219">
                  <c:v>8.E-10</c:v>
                </c:pt>
                <c:pt idx="1220">
                  <c:v>8.E-10</c:v>
                </c:pt>
                <c:pt idx="1221">
                  <c:v>8.E-10</c:v>
                </c:pt>
                <c:pt idx="1222">
                  <c:v>8.E-10</c:v>
                </c:pt>
                <c:pt idx="1223">
                  <c:v>8.E-10</c:v>
                </c:pt>
                <c:pt idx="1224">
                  <c:v>8.E-10</c:v>
                </c:pt>
                <c:pt idx="1225">
                  <c:v>8.E-10</c:v>
                </c:pt>
                <c:pt idx="1226">
                  <c:v>8.E-10</c:v>
                </c:pt>
                <c:pt idx="1227">
                  <c:v>8.E-10</c:v>
                </c:pt>
                <c:pt idx="1228">
                  <c:v>8.E-10</c:v>
                </c:pt>
                <c:pt idx="1229">
                  <c:v>8.E-10</c:v>
                </c:pt>
                <c:pt idx="1230">
                  <c:v>8.E-10</c:v>
                </c:pt>
                <c:pt idx="1231">
                  <c:v>8.E-10</c:v>
                </c:pt>
                <c:pt idx="1232">
                  <c:v>8.E-10</c:v>
                </c:pt>
                <c:pt idx="1233">
                  <c:v>8.E-10</c:v>
                </c:pt>
                <c:pt idx="1234">
                  <c:v>8.E-10</c:v>
                </c:pt>
                <c:pt idx="1235">
                  <c:v>8.E-10</c:v>
                </c:pt>
                <c:pt idx="1236">
                  <c:v>9.E-10</c:v>
                </c:pt>
                <c:pt idx="1237">
                  <c:v>9.E-10</c:v>
                </c:pt>
                <c:pt idx="1238">
                  <c:v>9.E-10</c:v>
                </c:pt>
                <c:pt idx="1239">
                  <c:v>9.E-10</c:v>
                </c:pt>
                <c:pt idx="1240">
                  <c:v>9.E-10</c:v>
                </c:pt>
                <c:pt idx="1241">
                  <c:v>9.E-10</c:v>
                </c:pt>
                <c:pt idx="1242">
                  <c:v>9.E-10</c:v>
                </c:pt>
                <c:pt idx="1243">
                  <c:v>9.E-10</c:v>
                </c:pt>
                <c:pt idx="1244">
                  <c:v>9.E-10</c:v>
                </c:pt>
                <c:pt idx="1245">
                  <c:v>9.E-10</c:v>
                </c:pt>
                <c:pt idx="1246">
                  <c:v>9.E-10</c:v>
                </c:pt>
                <c:pt idx="1247">
                  <c:v>9.E-10</c:v>
                </c:pt>
                <c:pt idx="1248">
                  <c:v>9.E-10</c:v>
                </c:pt>
                <c:pt idx="1249">
                  <c:v>9.E-10</c:v>
                </c:pt>
                <c:pt idx="1250">
                  <c:v>9.E-10</c:v>
                </c:pt>
                <c:pt idx="1251">
                  <c:v>9.E-10</c:v>
                </c:pt>
                <c:pt idx="1252">
                  <c:v>9.E-10</c:v>
                </c:pt>
                <c:pt idx="1253">
                  <c:v>9.E-10</c:v>
                </c:pt>
                <c:pt idx="1254">
                  <c:v>9.E-10</c:v>
                </c:pt>
                <c:pt idx="1255">
                  <c:v>9.E-10</c:v>
                </c:pt>
                <c:pt idx="1256">
                  <c:v>9.E-10</c:v>
                </c:pt>
                <c:pt idx="1257">
                  <c:v>9.E-10</c:v>
                </c:pt>
                <c:pt idx="1258">
                  <c:v>9.E-10</c:v>
                </c:pt>
                <c:pt idx="1259">
                  <c:v>9.E-10</c:v>
                </c:pt>
                <c:pt idx="1260">
                  <c:v>9.E-10</c:v>
                </c:pt>
                <c:pt idx="1261">
                  <c:v>9.E-10</c:v>
                </c:pt>
                <c:pt idx="1262">
                  <c:v>9.E-10</c:v>
                </c:pt>
                <c:pt idx="1263">
                  <c:v>9.E-10</c:v>
                </c:pt>
                <c:pt idx="1264">
                  <c:v>9.E-10</c:v>
                </c:pt>
                <c:pt idx="1265">
                  <c:v>9.E-10</c:v>
                </c:pt>
                <c:pt idx="1266">
                  <c:v>9.E-10</c:v>
                </c:pt>
                <c:pt idx="1267">
                  <c:v>9.E-10</c:v>
                </c:pt>
                <c:pt idx="1268">
                  <c:v>9.E-10</c:v>
                </c:pt>
                <c:pt idx="1269">
                  <c:v>9.E-10</c:v>
                </c:pt>
                <c:pt idx="1270">
                  <c:v>9.E-10</c:v>
                </c:pt>
                <c:pt idx="1271">
                  <c:v>9.E-10</c:v>
                </c:pt>
                <c:pt idx="1272">
                  <c:v>9.E-10</c:v>
                </c:pt>
                <c:pt idx="1273">
                  <c:v>9.E-10</c:v>
                </c:pt>
                <c:pt idx="1274">
                  <c:v>9.E-10</c:v>
                </c:pt>
                <c:pt idx="1275">
                  <c:v>9.E-10</c:v>
                </c:pt>
                <c:pt idx="1276">
                  <c:v>9.E-10</c:v>
                </c:pt>
                <c:pt idx="1277">
                  <c:v>1.E-09</c:v>
                </c:pt>
                <c:pt idx="1278">
                  <c:v>1.E-09</c:v>
                </c:pt>
                <c:pt idx="1279">
                  <c:v>1.E-09</c:v>
                </c:pt>
                <c:pt idx="1280">
                  <c:v>1.E-09</c:v>
                </c:pt>
                <c:pt idx="1281">
                  <c:v>1.E-09</c:v>
                </c:pt>
                <c:pt idx="1282">
                  <c:v>1.E-09</c:v>
                </c:pt>
                <c:pt idx="1283">
                  <c:v>1.E-09</c:v>
                </c:pt>
                <c:pt idx="1284">
                  <c:v>1.E-09</c:v>
                </c:pt>
                <c:pt idx="1285">
                  <c:v>1.E-09</c:v>
                </c:pt>
                <c:pt idx="1286">
                  <c:v>1.E-09</c:v>
                </c:pt>
                <c:pt idx="1287">
                  <c:v>1.E-09</c:v>
                </c:pt>
                <c:pt idx="1288">
                  <c:v>1.E-09</c:v>
                </c:pt>
                <c:pt idx="1289">
                  <c:v>1.E-09</c:v>
                </c:pt>
                <c:pt idx="1290">
                  <c:v>1.E-09</c:v>
                </c:pt>
                <c:pt idx="1291">
                  <c:v>1.E-09</c:v>
                </c:pt>
                <c:pt idx="1292">
                  <c:v>1.E-09</c:v>
                </c:pt>
                <c:pt idx="1293">
                  <c:v>1.E-09</c:v>
                </c:pt>
                <c:pt idx="1294">
                  <c:v>1.E-09</c:v>
                </c:pt>
                <c:pt idx="1295">
                  <c:v>1.E-09</c:v>
                </c:pt>
                <c:pt idx="1296">
                  <c:v>1.E-09</c:v>
                </c:pt>
                <c:pt idx="1297">
                  <c:v>1.E-09</c:v>
                </c:pt>
                <c:pt idx="1298">
                  <c:v>1.E-09</c:v>
                </c:pt>
                <c:pt idx="1299">
                  <c:v>1.E-09</c:v>
                </c:pt>
                <c:pt idx="1300">
                  <c:v>1.E-09</c:v>
                </c:pt>
                <c:pt idx="1301">
                  <c:v>1.E-09</c:v>
                </c:pt>
                <c:pt idx="1302">
                  <c:v>1.E-09</c:v>
                </c:pt>
                <c:pt idx="1303">
                  <c:v>1.E-09</c:v>
                </c:pt>
                <c:pt idx="1304">
                  <c:v>1.E-09</c:v>
                </c:pt>
                <c:pt idx="1305">
                  <c:v>1.E-09</c:v>
                </c:pt>
                <c:pt idx="1306">
                  <c:v>1.E-09</c:v>
                </c:pt>
                <c:pt idx="1307">
                  <c:v>1.E-09</c:v>
                </c:pt>
                <c:pt idx="1308">
                  <c:v>1.E-09</c:v>
                </c:pt>
                <c:pt idx="1309">
                  <c:v>1.E-09</c:v>
                </c:pt>
                <c:pt idx="1310">
                  <c:v>1.E-09</c:v>
                </c:pt>
                <c:pt idx="1311">
                  <c:v>1.E-09</c:v>
                </c:pt>
                <c:pt idx="1312">
                  <c:v>1.E-09</c:v>
                </c:pt>
                <c:pt idx="1313">
                  <c:v>1.E-09</c:v>
                </c:pt>
                <c:pt idx="1314">
                  <c:v>1.E-09</c:v>
                </c:pt>
                <c:pt idx="1315">
                  <c:v>1.E-09</c:v>
                </c:pt>
                <c:pt idx="1316">
                  <c:v>1.E-09</c:v>
                </c:pt>
                <c:pt idx="1317">
                  <c:v>1.E-09</c:v>
                </c:pt>
                <c:pt idx="1318">
                  <c:v>1.E-09</c:v>
                </c:pt>
                <c:pt idx="1319">
                  <c:v>1.E-09</c:v>
                </c:pt>
                <c:pt idx="1320">
                  <c:v>1.E-09</c:v>
                </c:pt>
                <c:pt idx="1321">
                  <c:v>1.E-09</c:v>
                </c:pt>
                <c:pt idx="1322">
                  <c:v>1.E-09</c:v>
                </c:pt>
                <c:pt idx="1323">
                  <c:v>1.E-09</c:v>
                </c:pt>
                <c:pt idx="1324">
                  <c:v>1.E-09</c:v>
                </c:pt>
                <c:pt idx="1325">
                  <c:v>1.E-09</c:v>
                </c:pt>
                <c:pt idx="1326">
                  <c:v>1.E-09</c:v>
                </c:pt>
                <c:pt idx="1327">
                  <c:v>1.E-09</c:v>
                </c:pt>
                <c:pt idx="1328">
                  <c:v>1.E-09</c:v>
                </c:pt>
                <c:pt idx="1329">
                  <c:v>1.E-09</c:v>
                </c:pt>
                <c:pt idx="1330">
                  <c:v>1.E-09</c:v>
                </c:pt>
                <c:pt idx="1331">
                  <c:v>1.E-09</c:v>
                </c:pt>
                <c:pt idx="1332">
                  <c:v>1.E-09</c:v>
                </c:pt>
                <c:pt idx="1333">
                  <c:v>1.E-09</c:v>
                </c:pt>
                <c:pt idx="1334">
                  <c:v>1.E-09</c:v>
                </c:pt>
                <c:pt idx="1335">
                  <c:v>1.E-09</c:v>
                </c:pt>
                <c:pt idx="1336">
                  <c:v>1.E-09</c:v>
                </c:pt>
                <c:pt idx="1337">
                  <c:v>1.E-09</c:v>
                </c:pt>
                <c:pt idx="1338">
                  <c:v>1.E-09</c:v>
                </c:pt>
                <c:pt idx="1339">
                  <c:v>1.E-09</c:v>
                </c:pt>
                <c:pt idx="1340">
                  <c:v>1.E-09</c:v>
                </c:pt>
                <c:pt idx="1341">
                  <c:v>1.E-09</c:v>
                </c:pt>
                <c:pt idx="1342">
                  <c:v>1.E-09</c:v>
                </c:pt>
                <c:pt idx="1343">
                  <c:v>1.E-09</c:v>
                </c:pt>
                <c:pt idx="1344">
                  <c:v>1.E-09</c:v>
                </c:pt>
                <c:pt idx="1345">
                  <c:v>1.E-09</c:v>
                </c:pt>
                <c:pt idx="1346">
                  <c:v>1.E-09</c:v>
                </c:pt>
                <c:pt idx="1347">
                  <c:v>1.E-09</c:v>
                </c:pt>
                <c:pt idx="1348">
                  <c:v>1.E-09</c:v>
                </c:pt>
                <c:pt idx="1349">
                  <c:v>1.E-09</c:v>
                </c:pt>
                <c:pt idx="1350">
                  <c:v>1.E-09</c:v>
                </c:pt>
                <c:pt idx="1351">
                  <c:v>1.E-09</c:v>
                </c:pt>
                <c:pt idx="1352">
                  <c:v>1.E-09</c:v>
                </c:pt>
                <c:pt idx="1353">
                  <c:v>1.E-09</c:v>
                </c:pt>
                <c:pt idx="1354">
                  <c:v>1.E-09</c:v>
                </c:pt>
                <c:pt idx="1355">
                  <c:v>1.E-09</c:v>
                </c:pt>
                <c:pt idx="1356">
                  <c:v>1.E-09</c:v>
                </c:pt>
                <c:pt idx="1357">
                  <c:v>1.E-09</c:v>
                </c:pt>
                <c:pt idx="1358">
                  <c:v>1.E-09</c:v>
                </c:pt>
                <c:pt idx="1359">
                  <c:v>1.E-09</c:v>
                </c:pt>
                <c:pt idx="1360">
                  <c:v>1.E-09</c:v>
                </c:pt>
                <c:pt idx="1361">
                  <c:v>1.E-09</c:v>
                </c:pt>
                <c:pt idx="1362">
                  <c:v>1.E-09</c:v>
                </c:pt>
                <c:pt idx="1363">
                  <c:v>1.E-09</c:v>
                </c:pt>
                <c:pt idx="1364">
                  <c:v>1.E-09</c:v>
                </c:pt>
                <c:pt idx="1365">
                  <c:v>1.E-09</c:v>
                </c:pt>
                <c:pt idx="1366">
                  <c:v>1.E-09</c:v>
                </c:pt>
                <c:pt idx="1367">
                  <c:v>1.E-09</c:v>
                </c:pt>
                <c:pt idx="1368">
                  <c:v>1.E-09</c:v>
                </c:pt>
                <c:pt idx="1369">
                  <c:v>1.E-09</c:v>
                </c:pt>
                <c:pt idx="1370">
                  <c:v>1.E-09</c:v>
                </c:pt>
                <c:pt idx="1371">
                  <c:v>1.E-09</c:v>
                </c:pt>
                <c:pt idx="1372">
                  <c:v>1.E-09</c:v>
                </c:pt>
                <c:pt idx="1373">
                  <c:v>1.E-09</c:v>
                </c:pt>
                <c:pt idx="1374">
                  <c:v>1.E-09</c:v>
                </c:pt>
                <c:pt idx="1375">
                  <c:v>1.E-09</c:v>
                </c:pt>
                <c:pt idx="1376">
                  <c:v>1.E-09</c:v>
                </c:pt>
                <c:pt idx="1377">
                  <c:v>1.E-09</c:v>
                </c:pt>
                <c:pt idx="1378">
                  <c:v>1.E-09</c:v>
                </c:pt>
                <c:pt idx="1379">
                  <c:v>1.E-09</c:v>
                </c:pt>
                <c:pt idx="1380">
                  <c:v>1.E-09</c:v>
                </c:pt>
                <c:pt idx="1381">
                  <c:v>1.E-09</c:v>
                </c:pt>
                <c:pt idx="1382">
                  <c:v>1.E-09</c:v>
                </c:pt>
                <c:pt idx="1383">
                  <c:v>1.E-09</c:v>
                </c:pt>
                <c:pt idx="1384">
                  <c:v>1.E-09</c:v>
                </c:pt>
                <c:pt idx="1385">
                  <c:v>1.E-09</c:v>
                </c:pt>
                <c:pt idx="1386">
                  <c:v>1.E-09</c:v>
                </c:pt>
                <c:pt idx="1387">
                  <c:v>1.E-09</c:v>
                </c:pt>
                <c:pt idx="1388">
                  <c:v>1.E-09</c:v>
                </c:pt>
                <c:pt idx="1389">
                  <c:v>1.E-09</c:v>
                </c:pt>
                <c:pt idx="1390">
                  <c:v>1.E-09</c:v>
                </c:pt>
                <c:pt idx="1391">
                  <c:v>1.E-09</c:v>
                </c:pt>
                <c:pt idx="1392">
                  <c:v>1.E-09</c:v>
                </c:pt>
                <c:pt idx="1393">
                  <c:v>1.E-09</c:v>
                </c:pt>
                <c:pt idx="1394">
                  <c:v>1.E-09</c:v>
                </c:pt>
                <c:pt idx="1395">
                  <c:v>1.E-09</c:v>
                </c:pt>
                <c:pt idx="1396">
                  <c:v>1.E-09</c:v>
                </c:pt>
                <c:pt idx="1397">
                  <c:v>1.E-09</c:v>
                </c:pt>
                <c:pt idx="1398">
                  <c:v>1.E-09</c:v>
                </c:pt>
                <c:pt idx="1399">
                  <c:v>1.E-09</c:v>
                </c:pt>
                <c:pt idx="1400">
                  <c:v>1.E-09</c:v>
                </c:pt>
                <c:pt idx="1401">
                  <c:v>1.E-09</c:v>
                </c:pt>
                <c:pt idx="1402">
                  <c:v>1.E-09</c:v>
                </c:pt>
                <c:pt idx="1403">
                  <c:v>1.E-09</c:v>
                </c:pt>
                <c:pt idx="1404">
                  <c:v>1.E-09</c:v>
                </c:pt>
                <c:pt idx="1405">
                  <c:v>1.E-09</c:v>
                </c:pt>
                <c:pt idx="1406">
                  <c:v>1.E-09</c:v>
                </c:pt>
                <c:pt idx="1407">
                  <c:v>1.E-09</c:v>
                </c:pt>
                <c:pt idx="1408">
                  <c:v>1.E-09</c:v>
                </c:pt>
                <c:pt idx="1409">
                  <c:v>1.E-09</c:v>
                </c:pt>
                <c:pt idx="1410">
                  <c:v>1.E-09</c:v>
                </c:pt>
                <c:pt idx="1411">
                  <c:v>1.E-09</c:v>
                </c:pt>
                <c:pt idx="1412">
                  <c:v>1.E-09</c:v>
                </c:pt>
                <c:pt idx="1413">
                  <c:v>1.E-09</c:v>
                </c:pt>
                <c:pt idx="1414">
                  <c:v>1.E-09</c:v>
                </c:pt>
                <c:pt idx="1415">
                  <c:v>1.E-09</c:v>
                </c:pt>
                <c:pt idx="1416">
                  <c:v>1.E-09</c:v>
                </c:pt>
                <c:pt idx="1417">
                  <c:v>1.E-09</c:v>
                </c:pt>
                <c:pt idx="1418">
                  <c:v>1.E-09</c:v>
                </c:pt>
                <c:pt idx="1419">
                  <c:v>1.E-09</c:v>
                </c:pt>
                <c:pt idx="1420">
                  <c:v>1.E-09</c:v>
                </c:pt>
                <c:pt idx="1421">
                  <c:v>1.E-09</c:v>
                </c:pt>
                <c:pt idx="1422">
                  <c:v>1.E-09</c:v>
                </c:pt>
                <c:pt idx="1423">
                  <c:v>1.E-09</c:v>
                </c:pt>
                <c:pt idx="1424">
                  <c:v>1.E-09</c:v>
                </c:pt>
                <c:pt idx="1425">
                  <c:v>1.E-09</c:v>
                </c:pt>
                <c:pt idx="1426">
                  <c:v>1.E-09</c:v>
                </c:pt>
                <c:pt idx="1427">
                  <c:v>1.E-09</c:v>
                </c:pt>
                <c:pt idx="1428">
                  <c:v>1.E-09</c:v>
                </c:pt>
                <c:pt idx="1429">
                  <c:v>1.E-09</c:v>
                </c:pt>
                <c:pt idx="1430">
                  <c:v>1.E-09</c:v>
                </c:pt>
                <c:pt idx="1431">
                  <c:v>1.E-09</c:v>
                </c:pt>
                <c:pt idx="1432">
                  <c:v>1.E-09</c:v>
                </c:pt>
                <c:pt idx="1433">
                  <c:v>1.E-09</c:v>
                </c:pt>
                <c:pt idx="1434">
                  <c:v>1.E-09</c:v>
                </c:pt>
                <c:pt idx="1435">
                  <c:v>1.E-09</c:v>
                </c:pt>
                <c:pt idx="1436">
                  <c:v>1.E-09</c:v>
                </c:pt>
                <c:pt idx="1437">
                  <c:v>1.E-09</c:v>
                </c:pt>
                <c:pt idx="1438">
                  <c:v>1.E-09</c:v>
                </c:pt>
                <c:pt idx="1439">
                  <c:v>1.E-09</c:v>
                </c:pt>
                <c:pt idx="1440">
                  <c:v>1.E-09</c:v>
                </c:pt>
                <c:pt idx="1441">
                  <c:v>1.E-09</c:v>
                </c:pt>
                <c:pt idx="1442">
                  <c:v>1.E-09</c:v>
                </c:pt>
                <c:pt idx="1443">
                  <c:v>1.E-09</c:v>
                </c:pt>
                <c:pt idx="1444">
                  <c:v>1.E-09</c:v>
                </c:pt>
                <c:pt idx="1445">
                  <c:v>1.E-09</c:v>
                </c:pt>
                <c:pt idx="1446">
                  <c:v>1.E-09</c:v>
                </c:pt>
                <c:pt idx="1447">
                  <c:v>1.E-09</c:v>
                </c:pt>
                <c:pt idx="1448">
                  <c:v>1.E-09</c:v>
                </c:pt>
                <c:pt idx="1449">
                  <c:v>1.E-09</c:v>
                </c:pt>
                <c:pt idx="1450">
                  <c:v>1.E-09</c:v>
                </c:pt>
                <c:pt idx="1451">
                  <c:v>1.E-09</c:v>
                </c:pt>
                <c:pt idx="1452">
                  <c:v>1.E-09</c:v>
                </c:pt>
                <c:pt idx="1453">
                  <c:v>1.E-09</c:v>
                </c:pt>
                <c:pt idx="1454">
                  <c:v>1.E-09</c:v>
                </c:pt>
                <c:pt idx="1455">
                  <c:v>1.E-09</c:v>
                </c:pt>
                <c:pt idx="1456">
                  <c:v>1.E-09</c:v>
                </c:pt>
                <c:pt idx="1457">
                  <c:v>1.E-09</c:v>
                </c:pt>
                <c:pt idx="1458">
                  <c:v>1.E-09</c:v>
                </c:pt>
                <c:pt idx="1459">
                  <c:v>1.E-09</c:v>
                </c:pt>
                <c:pt idx="1460">
                  <c:v>1.E-09</c:v>
                </c:pt>
                <c:pt idx="1461">
                  <c:v>1.E-09</c:v>
                </c:pt>
                <c:pt idx="1462">
                  <c:v>1.E-09</c:v>
                </c:pt>
                <c:pt idx="1463">
                  <c:v>1.E-09</c:v>
                </c:pt>
                <c:pt idx="1464">
                  <c:v>1.E-09</c:v>
                </c:pt>
                <c:pt idx="1465">
                  <c:v>1.E-09</c:v>
                </c:pt>
                <c:pt idx="1466">
                  <c:v>1.E-09</c:v>
                </c:pt>
                <c:pt idx="1467">
                  <c:v>1.E-09</c:v>
                </c:pt>
                <c:pt idx="1468">
                  <c:v>1.E-09</c:v>
                </c:pt>
                <c:pt idx="1469">
                  <c:v>1.E-09</c:v>
                </c:pt>
                <c:pt idx="1470">
                  <c:v>1.E-09</c:v>
                </c:pt>
                <c:pt idx="1471">
                  <c:v>1.E-09</c:v>
                </c:pt>
                <c:pt idx="1472">
                  <c:v>1.E-09</c:v>
                </c:pt>
                <c:pt idx="1473">
                  <c:v>1.E-09</c:v>
                </c:pt>
                <c:pt idx="1474">
                  <c:v>1.E-09</c:v>
                </c:pt>
                <c:pt idx="1475">
                  <c:v>1.E-09</c:v>
                </c:pt>
                <c:pt idx="1476">
                  <c:v>1.E-09</c:v>
                </c:pt>
                <c:pt idx="1477">
                  <c:v>1.E-09</c:v>
                </c:pt>
                <c:pt idx="1478">
                  <c:v>1.E-09</c:v>
                </c:pt>
                <c:pt idx="1479">
                  <c:v>1.E-09</c:v>
                </c:pt>
                <c:pt idx="1480">
                  <c:v>1.E-09</c:v>
                </c:pt>
                <c:pt idx="1481">
                  <c:v>1.E-09</c:v>
                </c:pt>
                <c:pt idx="1482">
                  <c:v>1.E-09</c:v>
                </c:pt>
                <c:pt idx="1483">
                  <c:v>1.E-09</c:v>
                </c:pt>
                <c:pt idx="1484">
                  <c:v>1.E-09</c:v>
                </c:pt>
                <c:pt idx="1485">
                  <c:v>1.E-09</c:v>
                </c:pt>
                <c:pt idx="1486">
                  <c:v>1.E-09</c:v>
                </c:pt>
                <c:pt idx="1487">
                  <c:v>1.E-09</c:v>
                </c:pt>
                <c:pt idx="1488">
                  <c:v>1.E-09</c:v>
                </c:pt>
                <c:pt idx="1489">
                  <c:v>1.E-09</c:v>
                </c:pt>
                <c:pt idx="1490">
                  <c:v>1.E-09</c:v>
                </c:pt>
                <c:pt idx="1491">
                  <c:v>1.E-09</c:v>
                </c:pt>
                <c:pt idx="1492">
                  <c:v>1.E-09</c:v>
                </c:pt>
                <c:pt idx="1493">
                  <c:v>1.E-09</c:v>
                </c:pt>
                <c:pt idx="1494">
                  <c:v>1.E-09</c:v>
                </c:pt>
                <c:pt idx="1495">
                  <c:v>1.E-09</c:v>
                </c:pt>
                <c:pt idx="1496">
                  <c:v>1.E-09</c:v>
                </c:pt>
                <c:pt idx="1497">
                  <c:v>1.E-09</c:v>
                </c:pt>
                <c:pt idx="1498">
                  <c:v>1.E-09</c:v>
                </c:pt>
                <c:pt idx="1499">
                  <c:v>1.E-09</c:v>
                </c:pt>
                <c:pt idx="1500">
                  <c:v>1.E-09</c:v>
                </c:pt>
                <c:pt idx="1501">
                  <c:v>1.E-09</c:v>
                </c:pt>
                <c:pt idx="1502">
                  <c:v>2.E-09</c:v>
                </c:pt>
                <c:pt idx="1503">
                  <c:v>2.E-09</c:v>
                </c:pt>
                <c:pt idx="1504">
                  <c:v>2.E-09</c:v>
                </c:pt>
                <c:pt idx="1505">
                  <c:v>2.E-09</c:v>
                </c:pt>
                <c:pt idx="1506">
                  <c:v>2.E-09</c:v>
                </c:pt>
                <c:pt idx="1507">
                  <c:v>2.E-09</c:v>
                </c:pt>
                <c:pt idx="1508">
                  <c:v>2.E-09</c:v>
                </c:pt>
                <c:pt idx="1509">
                  <c:v>2.E-09</c:v>
                </c:pt>
                <c:pt idx="1510">
                  <c:v>2.E-09</c:v>
                </c:pt>
                <c:pt idx="1511">
                  <c:v>2.E-09</c:v>
                </c:pt>
                <c:pt idx="1512">
                  <c:v>2.E-09</c:v>
                </c:pt>
                <c:pt idx="1513">
                  <c:v>2.E-09</c:v>
                </c:pt>
                <c:pt idx="1514">
                  <c:v>2.E-09</c:v>
                </c:pt>
                <c:pt idx="1515">
                  <c:v>2.E-09</c:v>
                </c:pt>
                <c:pt idx="1516">
                  <c:v>2.E-09</c:v>
                </c:pt>
                <c:pt idx="1517">
                  <c:v>2.E-09</c:v>
                </c:pt>
                <c:pt idx="1518">
                  <c:v>2.E-09</c:v>
                </c:pt>
                <c:pt idx="1519">
                  <c:v>2.E-09</c:v>
                </c:pt>
                <c:pt idx="1520">
                  <c:v>2.E-09</c:v>
                </c:pt>
                <c:pt idx="1521">
                  <c:v>2.E-09</c:v>
                </c:pt>
                <c:pt idx="1522">
                  <c:v>2.E-09</c:v>
                </c:pt>
                <c:pt idx="1523">
                  <c:v>2.E-09</c:v>
                </c:pt>
                <c:pt idx="1524">
                  <c:v>2.E-09</c:v>
                </c:pt>
                <c:pt idx="1525">
                  <c:v>2.E-09</c:v>
                </c:pt>
                <c:pt idx="1526">
                  <c:v>2.E-09</c:v>
                </c:pt>
                <c:pt idx="1527">
                  <c:v>2.E-09</c:v>
                </c:pt>
                <c:pt idx="1528">
                  <c:v>2.E-09</c:v>
                </c:pt>
                <c:pt idx="1529">
                  <c:v>2.E-09</c:v>
                </c:pt>
                <c:pt idx="1530">
                  <c:v>2.E-09</c:v>
                </c:pt>
                <c:pt idx="1531">
                  <c:v>2.E-09</c:v>
                </c:pt>
                <c:pt idx="1532">
                  <c:v>2.E-09</c:v>
                </c:pt>
                <c:pt idx="1533">
                  <c:v>2.E-09</c:v>
                </c:pt>
                <c:pt idx="1534">
                  <c:v>2.E-09</c:v>
                </c:pt>
                <c:pt idx="1535">
                  <c:v>2.E-09</c:v>
                </c:pt>
                <c:pt idx="1536">
                  <c:v>2.E-09</c:v>
                </c:pt>
                <c:pt idx="1537">
                  <c:v>2.E-09</c:v>
                </c:pt>
                <c:pt idx="1538">
                  <c:v>2.E-09</c:v>
                </c:pt>
                <c:pt idx="1539">
                  <c:v>2.E-09</c:v>
                </c:pt>
                <c:pt idx="1540">
                  <c:v>2.E-09</c:v>
                </c:pt>
                <c:pt idx="1541">
                  <c:v>2.E-09</c:v>
                </c:pt>
                <c:pt idx="1542">
                  <c:v>2.E-09</c:v>
                </c:pt>
                <c:pt idx="1543">
                  <c:v>2.E-09</c:v>
                </c:pt>
                <c:pt idx="1544">
                  <c:v>2.E-09</c:v>
                </c:pt>
                <c:pt idx="1545">
                  <c:v>2.E-09</c:v>
                </c:pt>
                <c:pt idx="1546">
                  <c:v>2.E-09</c:v>
                </c:pt>
                <c:pt idx="1547">
                  <c:v>2.E-09</c:v>
                </c:pt>
                <c:pt idx="1548">
                  <c:v>2.E-09</c:v>
                </c:pt>
                <c:pt idx="1549">
                  <c:v>2.E-09</c:v>
                </c:pt>
                <c:pt idx="1550">
                  <c:v>2.E-09</c:v>
                </c:pt>
                <c:pt idx="1551">
                  <c:v>2.E-09</c:v>
                </c:pt>
                <c:pt idx="1552">
                  <c:v>2.E-09</c:v>
                </c:pt>
                <c:pt idx="1553">
                  <c:v>2.E-09</c:v>
                </c:pt>
                <c:pt idx="1554">
                  <c:v>2.E-09</c:v>
                </c:pt>
                <c:pt idx="1555">
                  <c:v>2.E-09</c:v>
                </c:pt>
                <c:pt idx="1556">
                  <c:v>2.E-09</c:v>
                </c:pt>
                <c:pt idx="1557">
                  <c:v>2.E-09</c:v>
                </c:pt>
                <c:pt idx="1558">
                  <c:v>2.E-09</c:v>
                </c:pt>
                <c:pt idx="1559">
                  <c:v>2.E-09</c:v>
                </c:pt>
                <c:pt idx="1560">
                  <c:v>2.E-09</c:v>
                </c:pt>
                <c:pt idx="1561">
                  <c:v>2.E-09</c:v>
                </c:pt>
                <c:pt idx="1562">
                  <c:v>2.E-09</c:v>
                </c:pt>
                <c:pt idx="1563">
                  <c:v>2.E-09</c:v>
                </c:pt>
                <c:pt idx="1564">
                  <c:v>2.E-09</c:v>
                </c:pt>
                <c:pt idx="1565">
                  <c:v>2.E-09</c:v>
                </c:pt>
                <c:pt idx="1566">
                  <c:v>2.E-09</c:v>
                </c:pt>
                <c:pt idx="1567">
                  <c:v>2.E-09</c:v>
                </c:pt>
                <c:pt idx="1568">
                  <c:v>2.E-09</c:v>
                </c:pt>
                <c:pt idx="1569">
                  <c:v>2.E-09</c:v>
                </c:pt>
                <c:pt idx="1570">
                  <c:v>2.E-09</c:v>
                </c:pt>
                <c:pt idx="1571">
                  <c:v>2.E-09</c:v>
                </c:pt>
                <c:pt idx="1572">
                  <c:v>2.E-09</c:v>
                </c:pt>
                <c:pt idx="1573">
                  <c:v>2.E-09</c:v>
                </c:pt>
                <c:pt idx="1574">
                  <c:v>2.E-09</c:v>
                </c:pt>
                <c:pt idx="1575">
                  <c:v>2.E-09</c:v>
                </c:pt>
                <c:pt idx="1576">
                  <c:v>2.E-09</c:v>
                </c:pt>
                <c:pt idx="1577">
                  <c:v>2.E-09</c:v>
                </c:pt>
                <c:pt idx="1578">
                  <c:v>2.E-09</c:v>
                </c:pt>
                <c:pt idx="1579">
                  <c:v>2.E-09</c:v>
                </c:pt>
                <c:pt idx="1580">
                  <c:v>2.E-09</c:v>
                </c:pt>
                <c:pt idx="1581">
                  <c:v>2.E-09</c:v>
                </c:pt>
                <c:pt idx="1582">
                  <c:v>2.E-09</c:v>
                </c:pt>
                <c:pt idx="1583">
                  <c:v>2.E-09</c:v>
                </c:pt>
                <c:pt idx="1584">
                  <c:v>2.E-09</c:v>
                </c:pt>
                <c:pt idx="1585">
                  <c:v>2.E-09</c:v>
                </c:pt>
                <c:pt idx="1586">
                  <c:v>2.E-09</c:v>
                </c:pt>
                <c:pt idx="1587">
                  <c:v>2.E-09</c:v>
                </c:pt>
                <c:pt idx="1588">
                  <c:v>2.E-09</c:v>
                </c:pt>
                <c:pt idx="1589">
                  <c:v>2.E-09</c:v>
                </c:pt>
                <c:pt idx="1590">
                  <c:v>2.E-09</c:v>
                </c:pt>
                <c:pt idx="1591">
                  <c:v>2.E-09</c:v>
                </c:pt>
                <c:pt idx="1592">
                  <c:v>2.E-09</c:v>
                </c:pt>
                <c:pt idx="1593">
                  <c:v>2.E-09</c:v>
                </c:pt>
                <c:pt idx="1594">
                  <c:v>2.E-09</c:v>
                </c:pt>
                <c:pt idx="1595">
                  <c:v>2.E-09</c:v>
                </c:pt>
                <c:pt idx="1596">
                  <c:v>2.E-09</c:v>
                </c:pt>
                <c:pt idx="1597">
                  <c:v>2.E-09</c:v>
                </c:pt>
                <c:pt idx="1598">
                  <c:v>2.E-09</c:v>
                </c:pt>
                <c:pt idx="1599">
                  <c:v>2.E-09</c:v>
                </c:pt>
                <c:pt idx="1600">
                  <c:v>2.E-09</c:v>
                </c:pt>
                <c:pt idx="1601">
                  <c:v>2.E-09</c:v>
                </c:pt>
                <c:pt idx="1602">
                  <c:v>2.E-09</c:v>
                </c:pt>
                <c:pt idx="1603">
                  <c:v>2.E-09</c:v>
                </c:pt>
                <c:pt idx="1604">
                  <c:v>2.E-09</c:v>
                </c:pt>
                <c:pt idx="1605">
                  <c:v>2.E-09</c:v>
                </c:pt>
                <c:pt idx="1606">
                  <c:v>2.E-09</c:v>
                </c:pt>
                <c:pt idx="1607">
                  <c:v>2.E-09</c:v>
                </c:pt>
                <c:pt idx="1608">
                  <c:v>2.E-09</c:v>
                </c:pt>
                <c:pt idx="1609">
                  <c:v>2.E-09</c:v>
                </c:pt>
                <c:pt idx="1610">
                  <c:v>2.E-09</c:v>
                </c:pt>
                <c:pt idx="1611">
                  <c:v>2.E-09</c:v>
                </c:pt>
                <c:pt idx="1612">
                  <c:v>2.E-09</c:v>
                </c:pt>
                <c:pt idx="1613">
                  <c:v>2.E-09</c:v>
                </c:pt>
                <c:pt idx="1614">
                  <c:v>2.E-09</c:v>
                </c:pt>
                <c:pt idx="1615">
                  <c:v>2.E-09</c:v>
                </c:pt>
                <c:pt idx="1616">
                  <c:v>2.E-09</c:v>
                </c:pt>
                <c:pt idx="1617">
                  <c:v>2.E-09</c:v>
                </c:pt>
                <c:pt idx="1618">
                  <c:v>2.E-09</c:v>
                </c:pt>
                <c:pt idx="1619">
                  <c:v>2.E-09</c:v>
                </c:pt>
                <c:pt idx="1620">
                  <c:v>2.E-09</c:v>
                </c:pt>
                <c:pt idx="1621">
                  <c:v>2.E-09</c:v>
                </c:pt>
                <c:pt idx="1622">
                  <c:v>2.E-09</c:v>
                </c:pt>
                <c:pt idx="1623">
                  <c:v>2.E-09</c:v>
                </c:pt>
                <c:pt idx="1624">
                  <c:v>2.E-09</c:v>
                </c:pt>
                <c:pt idx="1625">
                  <c:v>2.E-09</c:v>
                </c:pt>
                <c:pt idx="1626">
                  <c:v>2.E-09</c:v>
                </c:pt>
                <c:pt idx="1627">
                  <c:v>2.E-09</c:v>
                </c:pt>
                <c:pt idx="1628">
                  <c:v>2.E-09</c:v>
                </c:pt>
                <c:pt idx="1629">
                  <c:v>2.E-09</c:v>
                </c:pt>
                <c:pt idx="1630">
                  <c:v>2.E-09</c:v>
                </c:pt>
                <c:pt idx="1631">
                  <c:v>2.E-09</c:v>
                </c:pt>
                <c:pt idx="1632">
                  <c:v>2.E-09</c:v>
                </c:pt>
                <c:pt idx="1633">
                  <c:v>2.E-09</c:v>
                </c:pt>
                <c:pt idx="1634">
                  <c:v>2.E-09</c:v>
                </c:pt>
                <c:pt idx="1635">
                  <c:v>2.E-09</c:v>
                </c:pt>
                <c:pt idx="1636">
                  <c:v>2.E-09</c:v>
                </c:pt>
                <c:pt idx="1637">
                  <c:v>2.E-09</c:v>
                </c:pt>
                <c:pt idx="1638">
                  <c:v>2.E-09</c:v>
                </c:pt>
                <c:pt idx="1639">
                  <c:v>2.E-09</c:v>
                </c:pt>
                <c:pt idx="1640">
                  <c:v>2.E-09</c:v>
                </c:pt>
                <c:pt idx="1641">
                  <c:v>2.E-09</c:v>
                </c:pt>
                <c:pt idx="1642">
                  <c:v>2.E-09</c:v>
                </c:pt>
                <c:pt idx="1643">
                  <c:v>2.E-09</c:v>
                </c:pt>
                <c:pt idx="1644">
                  <c:v>2.E-09</c:v>
                </c:pt>
                <c:pt idx="1645">
                  <c:v>2.E-09</c:v>
                </c:pt>
                <c:pt idx="1646">
                  <c:v>2.E-09</c:v>
                </c:pt>
                <c:pt idx="1647">
                  <c:v>2.E-09</c:v>
                </c:pt>
                <c:pt idx="1648">
                  <c:v>2.E-09</c:v>
                </c:pt>
                <c:pt idx="1649">
                  <c:v>2.E-09</c:v>
                </c:pt>
                <c:pt idx="1650">
                  <c:v>2.E-09</c:v>
                </c:pt>
                <c:pt idx="1651">
                  <c:v>2.E-09</c:v>
                </c:pt>
                <c:pt idx="1652">
                  <c:v>2.E-09</c:v>
                </c:pt>
                <c:pt idx="1653">
                  <c:v>2.E-09</c:v>
                </c:pt>
                <c:pt idx="1654">
                  <c:v>2.E-09</c:v>
                </c:pt>
                <c:pt idx="1655">
                  <c:v>2.E-09</c:v>
                </c:pt>
                <c:pt idx="1656">
                  <c:v>2.E-09</c:v>
                </c:pt>
                <c:pt idx="1657">
                  <c:v>2.E-09</c:v>
                </c:pt>
                <c:pt idx="1658">
                  <c:v>2.E-09</c:v>
                </c:pt>
                <c:pt idx="1659">
                  <c:v>2.E-09</c:v>
                </c:pt>
                <c:pt idx="1660">
                  <c:v>2.E-09</c:v>
                </c:pt>
                <c:pt idx="1661">
                  <c:v>2.E-09</c:v>
                </c:pt>
                <c:pt idx="1662">
                  <c:v>2.E-09</c:v>
                </c:pt>
                <c:pt idx="1663">
                  <c:v>2.E-09</c:v>
                </c:pt>
                <c:pt idx="1664">
                  <c:v>2.E-09</c:v>
                </c:pt>
                <c:pt idx="1665">
                  <c:v>2.E-09</c:v>
                </c:pt>
                <c:pt idx="1666">
                  <c:v>2.E-09</c:v>
                </c:pt>
                <c:pt idx="1667">
                  <c:v>2.E-09</c:v>
                </c:pt>
                <c:pt idx="1668">
                  <c:v>2.E-09</c:v>
                </c:pt>
                <c:pt idx="1669">
                  <c:v>2.E-09</c:v>
                </c:pt>
                <c:pt idx="1670">
                  <c:v>2.E-09</c:v>
                </c:pt>
                <c:pt idx="1671">
                  <c:v>2.E-09</c:v>
                </c:pt>
                <c:pt idx="1672">
                  <c:v>2.E-09</c:v>
                </c:pt>
                <c:pt idx="1673">
                  <c:v>2.E-09</c:v>
                </c:pt>
                <c:pt idx="1674">
                  <c:v>2.E-09</c:v>
                </c:pt>
                <c:pt idx="1675">
                  <c:v>2.E-09</c:v>
                </c:pt>
                <c:pt idx="1676">
                  <c:v>2.E-09</c:v>
                </c:pt>
                <c:pt idx="1677">
                  <c:v>2.E-09</c:v>
                </c:pt>
                <c:pt idx="1678">
                  <c:v>2.E-09</c:v>
                </c:pt>
                <c:pt idx="1679">
                  <c:v>2.E-09</c:v>
                </c:pt>
                <c:pt idx="1680">
                  <c:v>2.E-09</c:v>
                </c:pt>
                <c:pt idx="1681">
                  <c:v>2.E-09</c:v>
                </c:pt>
                <c:pt idx="1682">
                  <c:v>2.E-09</c:v>
                </c:pt>
                <c:pt idx="1683">
                  <c:v>2.E-09</c:v>
                </c:pt>
                <c:pt idx="1684">
                  <c:v>2.E-09</c:v>
                </c:pt>
                <c:pt idx="1685">
                  <c:v>2.E-09</c:v>
                </c:pt>
                <c:pt idx="1686">
                  <c:v>2.E-09</c:v>
                </c:pt>
                <c:pt idx="1687">
                  <c:v>2.E-09</c:v>
                </c:pt>
                <c:pt idx="1688">
                  <c:v>2.E-09</c:v>
                </c:pt>
                <c:pt idx="1689">
                  <c:v>2.E-09</c:v>
                </c:pt>
                <c:pt idx="1690">
                  <c:v>2.E-09</c:v>
                </c:pt>
                <c:pt idx="1691">
                  <c:v>2.E-09</c:v>
                </c:pt>
                <c:pt idx="1692">
                  <c:v>2.E-09</c:v>
                </c:pt>
                <c:pt idx="1693">
                  <c:v>2.E-09</c:v>
                </c:pt>
                <c:pt idx="1694">
                  <c:v>2.E-09</c:v>
                </c:pt>
                <c:pt idx="1695">
                  <c:v>2.E-09</c:v>
                </c:pt>
                <c:pt idx="1696">
                  <c:v>2.E-09</c:v>
                </c:pt>
                <c:pt idx="1697">
                  <c:v>2.E-09</c:v>
                </c:pt>
                <c:pt idx="1698">
                  <c:v>2.E-09</c:v>
                </c:pt>
                <c:pt idx="1699">
                  <c:v>2.E-09</c:v>
                </c:pt>
                <c:pt idx="1700">
                  <c:v>2.E-09</c:v>
                </c:pt>
                <c:pt idx="1701">
                  <c:v>2.E-09</c:v>
                </c:pt>
                <c:pt idx="1702">
                  <c:v>2.E-09</c:v>
                </c:pt>
                <c:pt idx="1703">
                  <c:v>2.E-09</c:v>
                </c:pt>
                <c:pt idx="1704">
                  <c:v>2.E-09</c:v>
                </c:pt>
                <c:pt idx="1705">
                  <c:v>2.E-09</c:v>
                </c:pt>
                <c:pt idx="1706">
                  <c:v>2.E-09</c:v>
                </c:pt>
                <c:pt idx="1707">
                  <c:v>2.E-09</c:v>
                </c:pt>
                <c:pt idx="1708">
                  <c:v>2.E-09</c:v>
                </c:pt>
                <c:pt idx="1709">
                  <c:v>2.E-09</c:v>
                </c:pt>
                <c:pt idx="1710">
                  <c:v>2.E-09</c:v>
                </c:pt>
                <c:pt idx="1711">
                  <c:v>2.E-09</c:v>
                </c:pt>
                <c:pt idx="1712">
                  <c:v>2.E-09</c:v>
                </c:pt>
                <c:pt idx="1713">
                  <c:v>2.E-09</c:v>
                </c:pt>
                <c:pt idx="1714">
                  <c:v>2.E-09</c:v>
                </c:pt>
                <c:pt idx="1715">
                  <c:v>2.E-09</c:v>
                </c:pt>
                <c:pt idx="1716">
                  <c:v>2.E-09</c:v>
                </c:pt>
                <c:pt idx="1717">
                  <c:v>2.E-09</c:v>
                </c:pt>
                <c:pt idx="1718">
                  <c:v>2.E-09</c:v>
                </c:pt>
                <c:pt idx="1719">
                  <c:v>2.E-09</c:v>
                </c:pt>
                <c:pt idx="1720">
                  <c:v>2.E-09</c:v>
                </c:pt>
                <c:pt idx="1721">
                  <c:v>2.E-09</c:v>
                </c:pt>
                <c:pt idx="1722">
                  <c:v>2.E-09</c:v>
                </c:pt>
                <c:pt idx="1723">
                  <c:v>2.E-09</c:v>
                </c:pt>
                <c:pt idx="1724">
                  <c:v>2.E-09</c:v>
                </c:pt>
                <c:pt idx="1725">
                  <c:v>2.E-09</c:v>
                </c:pt>
                <c:pt idx="1726">
                  <c:v>2.E-09</c:v>
                </c:pt>
                <c:pt idx="1727">
                  <c:v>2.E-09</c:v>
                </c:pt>
                <c:pt idx="1728">
                  <c:v>2.E-09</c:v>
                </c:pt>
                <c:pt idx="1729">
                  <c:v>2.E-09</c:v>
                </c:pt>
                <c:pt idx="1730">
                  <c:v>2.E-09</c:v>
                </c:pt>
                <c:pt idx="1731">
                  <c:v>2.E-09</c:v>
                </c:pt>
                <c:pt idx="1732">
                  <c:v>2.E-09</c:v>
                </c:pt>
                <c:pt idx="1733">
                  <c:v>2.E-09</c:v>
                </c:pt>
                <c:pt idx="1734">
                  <c:v>2.E-09</c:v>
                </c:pt>
                <c:pt idx="1735">
                  <c:v>2.E-09</c:v>
                </c:pt>
                <c:pt idx="1736">
                  <c:v>2.E-09</c:v>
                </c:pt>
                <c:pt idx="1737">
                  <c:v>2.E-09</c:v>
                </c:pt>
                <c:pt idx="1738">
                  <c:v>2.E-09</c:v>
                </c:pt>
                <c:pt idx="1739">
                  <c:v>2.E-09</c:v>
                </c:pt>
                <c:pt idx="1740">
                  <c:v>2.E-09</c:v>
                </c:pt>
                <c:pt idx="1741">
                  <c:v>2.E-09</c:v>
                </c:pt>
                <c:pt idx="1742">
                  <c:v>2.E-09</c:v>
                </c:pt>
                <c:pt idx="1743">
                  <c:v>2.E-09</c:v>
                </c:pt>
                <c:pt idx="1744">
                  <c:v>2.E-09</c:v>
                </c:pt>
                <c:pt idx="1745">
                  <c:v>2.E-09</c:v>
                </c:pt>
                <c:pt idx="1746">
                  <c:v>2.E-09</c:v>
                </c:pt>
                <c:pt idx="1747">
                  <c:v>2.E-09</c:v>
                </c:pt>
                <c:pt idx="1748">
                  <c:v>2.E-09</c:v>
                </c:pt>
                <c:pt idx="1749">
                  <c:v>2.E-09</c:v>
                </c:pt>
                <c:pt idx="1750">
                  <c:v>2.E-09</c:v>
                </c:pt>
                <c:pt idx="1751">
                  <c:v>2.E-09</c:v>
                </c:pt>
                <c:pt idx="1752">
                  <c:v>2.E-09</c:v>
                </c:pt>
                <c:pt idx="1753">
                  <c:v>2.E-09</c:v>
                </c:pt>
                <c:pt idx="1754">
                  <c:v>2.E-09</c:v>
                </c:pt>
                <c:pt idx="1755">
                  <c:v>2.E-09</c:v>
                </c:pt>
                <c:pt idx="1756">
                  <c:v>2.E-09</c:v>
                </c:pt>
                <c:pt idx="1757">
                  <c:v>2.E-09</c:v>
                </c:pt>
                <c:pt idx="1758">
                  <c:v>2.E-09</c:v>
                </c:pt>
                <c:pt idx="1759">
                  <c:v>2.E-09</c:v>
                </c:pt>
                <c:pt idx="1760">
                  <c:v>2.E-09</c:v>
                </c:pt>
                <c:pt idx="1761">
                  <c:v>2.E-09</c:v>
                </c:pt>
                <c:pt idx="1762">
                  <c:v>2.E-09</c:v>
                </c:pt>
                <c:pt idx="1763">
                  <c:v>2.E-09</c:v>
                </c:pt>
                <c:pt idx="1764">
                  <c:v>2.E-09</c:v>
                </c:pt>
                <c:pt idx="1765">
                  <c:v>2.E-09</c:v>
                </c:pt>
                <c:pt idx="1766">
                  <c:v>2.E-09</c:v>
                </c:pt>
                <c:pt idx="1767">
                  <c:v>2.E-09</c:v>
                </c:pt>
                <c:pt idx="1768">
                  <c:v>2.E-09</c:v>
                </c:pt>
                <c:pt idx="1769">
                  <c:v>2.E-09</c:v>
                </c:pt>
                <c:pt idx="1770">
                  <c:v>2.E-09</c:v>
                </c:pt>
                <c:pt idx="1771">
                  <c:v>2.E-09</c:v>
                </c:pt>
                <c:pt idx="1772">
                  <c:v>2.E-09</c:v>
                </c:pt>
                <c:pt idx="1773">
                  <c:v>2.E-09</c:v>
                </c:pt>
                <c:pt idx="1774">
                  <c:v>2.E-09</c:v>
                </c:pt>
                <c:pt idx="1775">
                  <c:v>2.E-09</c:v>
                </c:pt>
                <c:pt idx="1776">
                  <c:v>2.E-09</c:v>
                </c:pt>
                <c:pt idx="1777">
                  <c:v>2.E-09</c:v>
                </c:pt>
                <c:pt idx="1778">
                  <c:v>2.E-09</c:v>
                </c:pt>
                <c:pt idx="1779">
                  <c:v>2.E-09</c:v>
                </c:pt>
                <c:pt idx="1780">
                  <c:v>2.E-09</c:v>
                </c:pt>
                <c:pt idx="1781">
                  <c:v>2.E-09</c:v>
                </c:pt>
                <c:pt idx="1782">
                  <c:v>2.E-09</c:v>
                </c:pt>
                <c:pt idx="1783">
                  <c:v>2.E-09</c:v>
                </c:pt>
                <c:pt idx="1784">
                  <c:v>2.E-09</c:v>
                </c:pt>
                <c:pt idx="1785">
                  <c:v>2.E-09</c:v>
                </c:pt>
                <c:pt idx="1786">
                  <c:v>2.E-09</c:v>
                </c:pt>
                <c:pt idx="1787">
                  <c:v>2.E-09</c:v>
                </c:pt>
                <c:pt idx="1788">
                  <c:v>2.E-09</c:v>
                </c:pt>
                <c:pt idx="1789">
                  <c:v>2.E-09</c:v>
                </c:pt>
                <c:pt idx="1790">
                  <c:v>2.E-09</c:v>
                </c:pt>
                <c:pt idx="1791">
                  <c:v>2.E-09</c:v>
                </c:pt>
                <c:pt idx="1792">
                  <c:v>2.E-09</c:v>
                </c:pt>
                <c:pt idx="1793">
                  <c:v>2.E-09</c:v>
                </c:pt>
                <c:pt idx="1794">
                  <c:v>2.E-09</c:v>
                </c:pt>
                <c:pt idx="1795">
                  <c:v>2.E-09</c:v>
                </c:pt>
                <c:pt idx="1796">
                  <c:v>2.E-09</c:v>
                </c:pt>
                <c:pt idx="1797">
                  <c:v>2.E-09</c:v>
                </c:pt>
                <c:pt idx="1798">
                  <c:v>2.E-09</c:v>
                </c:pt>
                <c:pt idx="1799">
                  <c:v>2.E-09</c:v>
                </c:pt>
                <c:pt idx="1800">
                  <c:v>2.E-09</c:v>
                </c:pt>
                <c:pt idx="1801">
                  <c:v>2.E-09</c:v>
                </c:pt>
                <c:pt idx="1802">
                  <c:v>2.E-09</c:v>
                </c:pt>
                <c:pt idx="1803">
                  <c:v>2.E-09</c:v>
                </c:pt>
                <c:pt idx="1804">
                  <c:v>2.E-09</c:v>
                </c:pt>
                <c:pt idx="1805">
                  <c:v>2.E-09</c:v>
                </c:pt>
                <c:pt idx="1806">
                  <c:v>2.E-09</c:v>
                </c:pt>
                <c:pt idx="1807">
                  <c:v>2.E-09</c:v>
                </c:pt>
                <c:pt idx="1808">
                  <c:v>2.E-09</c:v>
                </c:pt>
                <c:pt idx="1809">
                  <c:v>2.E-09</c:v>
                </c:pt>
                <c:pt idx="1810">
                  <c:v>2.E-09</c:v>
                </c:pt>
                <c:pt idx="1811">
                  <c:v>2.E-09</c:v>
                </c:pt>
                <c:pt idx="1812">
                  <c:v>2.E-09</c:v>
                </c:pt>
                <c:pt idx="1813">
                  <c:v>2.E-09</c:v>
                </c:pt>
                <c:pt idx="1814">
                  <c:v>2.E-09</c:v>
                </c:pt>
                <c:pt idx="1815">
                  <c:v>2.E-09</c:v>
                </c:pt>
                <c:pt idx="1816">
                  <c:v>2.E-09</c:v>
                </c:pt>
                <c:pt idx="1817">
                  <c:v>2.E-09</c:v>
                </c:pt>
                <c:pt idx="1818">
                  <c:v>2.E-09</c:v>
                </c:pt>
                <c:pt idx="1819">
                  <c:v>2.E-09</c:v>
                </c:pt>
                <c:pt idx="1820">
                  <c:v>2.E-09</c:v>
                </c:pt>
                <c:pt idx="1821">
                  <c:v>2.E-09</c:v>
                </c:pt>
                <c:pt idx="1822">
                  <c:v>2.E-09</c:v>
                </c:pt>
                <c:pt idx="1823">
                  <c:v>2.E-09</c:v>
                </c:pt>
                <c:pt idx="1824">
                  <c:v>2.E-09</c:v>
                </c:pt>
                <c:pt idx="1825">
                  <c:v>2.E-09</c:v>
                </c:pt>
                <c:pt idx="1826">
                  <c:v>2.E-09</c:v>
                </c:pt>
                <c:pt idx="1827">
                  <c:v>2.E-09</c:v>
                </c:pt>
                <c:pt idx="1828">
                  <c:v>2.E-09</c:v>
                </c:pt>
                <c:pt idx="1829">
                  <c:v>2.E-09</c:v>
                </c:pt>
                <c:pt idx="1830">
                  <c:v>2.E-09</c:v>
                </c:pt>
                <c:pt idx="1831">
                  <c:v>2.E-09</c:v>
                </c:pt>
                <c:pt idx="1832">
                  <c:v>2.E-09</c:v>
                </c:pt>
                <c:pt idx="1833">
                  <c:v>2.E-09</c:v>
                </c:pt>
                <c:pt idx="1834">
                  <c:v>2.E-09</c:v>
                </c:pt>
                <c:pt idx="1835">
                  <c:v>2.E-09</c:v>
                </c:pt>
                <c:pt idx="1836">
                  <c:v>2.E-09</c:v>
                </c:pt>
                <c:pt idx="1837">
                  <c:v>2.E-09</c:v>
                </c:pt>
                <c:pt idx="1838">
                  <c:v>2.E-09</c:v>
                </c:pt>
                <c:pt idx="1839">
                  <c:v>2.E-09</c:v>
                </c:pt>
                <c:pt idx="1840">
                  <c:v>2.E-09</c:v>
                </c:pt>
                <c:pt idx="1841">
                  <c:v>2.E-09</c:v>
                </c:pt>
                <c:pt idx="1842">
                  <c:v>2.E-09</c:v>
                </c:pt>
                <c:pt idx="1843">
                  <c:v>2.E-09</c:v>
                </c:pt>
                <c:pt idx="1844">
                  <c:v>2.E-09</c:v>
                </c:pt>
                <c:pt idx="1845">
                  <c:v>2.E-09</c:v>
                </c:pt>
                <c:pt idx="1846">
                  <c:v>2.E-09</c:v>
                </c:pt>
                <c:pt idx="1847">
                  <c:v>2.E-09</c:v>
                </c:pt>
                <c:pt idx="1848">
                  <c:v>2.E-09</c:v>
                </c:pt>
                <c:pt idx="1849">
                  <c:v>2.E-09</c:v>
                </c:pt>
                <c:pt idx="1850">
                  <c:v>2.E-09</c:v>
                </c:pt>
                <c:pt idx="1851">
                  <c:v>2.E-09</c:v>
                </c:pt>
                <c:pt idx="1852">
                  <c:v>2.E-09</c:v>
                </c:pt>
                <c:pt idx="1853">
                  <c:v>2.E-09</c:v>
                </c:pt>
                <c:pt idx="1854">
                  <c:v>2.E-09</c:v>
                </c:pt>
                <c:pt idx="1855">
                  <c:v>2.E-09</c:v>
                </c:pt>
                <c:pt idx="1856">
                  <c:v>2.E-09</c:v>
                </c:pt>
                <c:pt idx="1857">
                  <c:v>2.E-09</c:v>
                </c:pt>
                <c:pt idx="1858">
                  <c:v>2.E-09</c:v>
                </c:pt>
                <c:pt idx="1859">
                  <c:v>2.E-09</c:v>
                </c:pt>
                <c:pt idx="1860">
                  <c:v>2.E-09</c:v>
                </c:pt>
                <c:pt idx="1861">
                  <c:v>2.E-09</c:v>
                </c:pt>
                <c:pt idx="1862">
                  <c:v>2.E-09</c:v>
                </c:pt>
                <c:pt idx="1863">
                  <c:v>2.E-09</c:v>
                </c:pt>
                <c:pt idx="1864">
                  <c:v>2.E-09</c:v>
                </c:pt>
                <c:pt idx="1865">
                  <c:v>2.E-09</c:v>
                </c:pt>
                <c:pt idx="1866">
                  <c:v>2.E-09</c:v>
                </c:pt>
                <c:pt idx="1867">
                  <c:v>2.E-09</c:v>
                </c:pt>
                <c:pt idx="1868">
                  <c:v>2.E-09</c:v>
                </c:pt>
                <c:pt idx="1869">
                  <c:v>2.E-09</c:v>
                </c:pt>
                <c:pt idx="1870">
                  <c:v>2.E-09</c:v>
                </c:pt>
                <c:pt idx="1871">
                  <c:v>2.E-09</c:v>
                </c:pt>
                <c:pt idx="1872">
                  <c:v>2.E-09</c:v>
                </c:pt>
                <c:pt idx="1873">
                  <c:v>2.E-09</c:v>
                </c:pt>
                <c:pt idx="1874">
                  <c:v>2.E-09</c:v>
                </c:pt>
                <c:pt idx="1875">
                  <c:v>2.E-09</c:v>
                </c:pt>
                <c:pt idx="1876">
                  <c:v>2.E-09</c:v>
                </c:pt>
                <c:pt idx="1877">
                  <c:v>2.E-09</c:v>
                </c:pt>
                <c:pt idx="1878">
                  <c:v>2.E-09</c:v>
                </c:pt>
                <c:pt idx="1879">
                  <c:v>2.E-09</c:v>
                </c:pt>
                <c:pt idx="1880">
                  <c:v>2.E-09</c:v>
                </c:pt>
                <c:pt idx="1881">
                  <c:v>2.E-09</c:v>
                </c:pt>
                <c:pt idx="1882">
                  <c:v>2.E-09</c:v>
                </c:pt>
                <c:pt idx="1883">
                  <c:v>2.E-09</c:v>
                </c:pt>
                <c:pt idx="1884">
                  <c:v>2.E-09</c:v>
                </c:pt>
                <c:pt idx="1885">
                  <c:v>2.E-09</c:v>
                </c:pt>
                <c:pt idx="1886">
                  <c:v>2.E-09</c:v>
                </c:pt>
                <c:pt idx="1887">
                  <c:v>2.E-09</c:v>
                </c:pt>
                <c:pt idx="1888">
                  <c:v>2.E-09</c:v>
                </c:pt>
                <c:pt idx="1889">
                  <c:v>2.E-09</c:v>
                </c:pt>
                <c:pt idx="1890">
                  <c:v>2.E-09</c:v>
                </c:pt>
                <c:pt idx="1891">
                  <c:v>2.E-09</c:v>
                </c:pt>
                <c:pt idx="1892">
                  <c:v>2.E-09</c:v>
                </c:pt>
                <c:pt idx="1893">
                  <c:v>2.E-09</c:v>
                </c:pt>
                <c:pt idx="1894">
                  <c:v>2.E-09</c:v>
                </c:pt>
                <c:pt idx="1895">
                  <c:v>2.E-09</c:v>
                </c:pt>
                <c:pt idx="1896">
                  <c:v>2.E-09</c:v>
                </c:pt>
                <c:pt idx="1897">
                  <c:v>2.E-09</c:v>
                </c:pt>
                <c:pt idx="1898">
                  <c:v>2.E-09</c:v>
                </c:pt>
                <c:pt idx="1899">
                  <c:v>2.E-09</c:v>
                </c:pt>
                <c:pt idx="1900">
                  <c:v>2.E-09</c:v>
                </c:pt>
                <c:pt idx="1901">
                  <c:v>2.E-09</c:v>
                </c:pt>
                <c:pt idx="1902">
                  <c:v>2.E-09</c:v>
                </c:pt>
                <c:pt idx="1903">
                  <c:v>2.E-09</c:v>
                </c:pt>
                <c:pt idx="1904">
                  <c:v>2.E-09</c:v>
                </c:pt>
                <c:pt idx="1905">
                  <c:v>2.E-09</c:v>
                </c:pt>
                <c:pt idx="1906">
                  <c:v>2.E-09</c:v>
                </c:pt>
                <c:pt idx="1907">
                  <c:v>2.E-09</c:v>
                </c:pt>
                <c:pt idx="1908">
                  <c:v>2.E-09</c:v>
                </c:pt>
                <c:pt idx="1909">
                  <c:v>2.E-09</c:v>
                </c:pt>
                <c:pt idx="1910">
                  <c:v>2.E-09</c:v>
                </c:pt>
                <c:pt idx="1911">
                  <c:v>2.E-09</c:v>
                </c:pt>
                <c:pt idx="1912">
                  <c:v>3.E-09</c:v>
                </c:pt>
                <c:pt idx="1913">
                  <c:v>3.E-09</c:v>
                </c:pt>
                <c:pt idx="1914">
                  <c:v>3.E-09</c:v>
                </c:pt>
                <c:pt idx="1915">
                  <c:v>3.E-09</c:v>
                </c:pt>
                <c:pt idx="1916">
                  <c:v>3.E-09</c:v>
                </c:pt>
                <c:pt idx="1917">
                  <c:v>3.E-09</c:v>
                </c:pt>
                <c:pt idx="1918">
                  <c:v>3.E-09</c:v>
                </c:pt>
                <c:pt idx="1919">
                  <c:v>3.E-09</c:v>
                </c:pt>
                <c:pt idx="1920">
                  <c:v>3.E-09</c:v>
                </c:pt>
                <c:pt idx="1921">
                  <c:v>3.E-09</c:v>
                </c:pt>
                <c:pt idx="1922">
                  <c:v>3.E-09</c:v>
                </c:pt>
                <c:pt idx="1923">
                  <c:v>3.E-09</c:v>
                </c:pt>
                <c:pt idx="1924">
                  <c:v>3.E-09</c:v>
                </c:pt>
                <c:pt idx="1925">
                  <c:v>3.E-09</c:v>
                </c:pt>
                <c:pt idx="1926">
                  <c:v>3.E-09</c:v>
                </c:pt>
                <c:pt idx="1927">
                  <c:v>3.E-09</c:v>
                </c:pt>
                <c:pt idx="1928">
                  <c:v>3.E-09</c:v>
                </c:pt>
                <c:pt idx="1929">
                  <c:v>3.E-09</c:v>
                </c:pt>
                <c:pt idx="1930">
                  <c:v>3.E-09</c:v>
                </c:pt>
                <c:pt idx="1931">
                  <c:v>3.E-09</c:v>
                </c:pt>
                <c:pt idx="1932">
                  <c:v>3.E-09</c:v>
                </c:pt>
                <c:pt idx="1933">
                  <c:v>3.E-09</c:v>
                </c:pt>
                <c:pt idx="1934">
                  <c:v>3.E-09</c:v>
                </c:pt>
                <c:pt idx="1935">
                  <c:v>3.E-09</c:v>
                </c:pt>
                <c:pt idx="1936">
                  <c:v>3.E-09</c:v>
                </c:pt>
                <c:pt idx="1937">
                  <c:v>3.E-09</c:v>
                </c:pt>
                <c:pt idx="1938">
                  <c:v>3.E-09</c:v>
                </c:pt>
                <c:pt idx="1939">
                  <c:v>3.E-09</c:v>
                </c:pt>
                <c:pt idx="1940">
                  <c:v>3.E-09</c:v>
                </c:pt>
                <c:pt idx="1941">
                  <c:v>3.E-09</c:v>
                </c:pt>
                <c:pt idx="1942">
                  <c:v>3.E-09</c:v>
                </c:pt>
                <c:pt idx="1943">
                  <c:v>3.E-09</c:v>
                </c:pt>
                <c:pt idx="1944">
                  <c:v>3.E-09</c:v>
                </c:pt>
                <c:pt idx="1945">
                  <c:v>3.E-09</c:v>
                </c:pt>
                <c:pt idx="1946">
                  <c:v>3.E-09</c:v>
                </c:pt>
                <c:pt idx="1947">
                  <c:v>3.E-09</c:v>
                </c:pt>
                <c:pt idx="1948">
                  <c:v>3.E-09</c:v>
                </c:pt>
                <c:pt idx="1949">
                  <c:v>3.E-09</c:v>
                </c:pt>
                <c:pt idx="1950">
                  <c:v>3.E-09</c:v>
                </c:pt>
                <c:pt idx="1951">
                  <c:v>3.E-09</c:v>
                </c:pt>
                <c:pt idx="1952">
                  <c:v>3.E-09</c:v>
                </c:pt>
                <c:pt idx="1953">
                  <c:v>3.E-09</c:v>
                </c:pt>
                <c:pt idx="1954">
                  <c:v>3.E-09</c:v>
                </c:pt>
                <c:pt idx="1955">
                  <c:v>3.E-09</c:v>
                </c:pt>
                <c:pt idx="1956">
                  <c:v>3.E-09</c:v>
                </c:pt>
                <c:pt idx="1957">
                  <c:v>3.E-09</c:v>
                </c:pt>
                <c:pt idx="1958">
                  <c:v>3.E-09</c:v>
                </c:pt>
                <c:pt idx="1959">
                  <c:v>3.E-09</c:v>
                </c:pt>
                <c:pt idx="1960">
                  <c:v>3.E-09</c:v>
                </c:pt>
                <c:pt idx="1961">
                  <c:v>3.E-09</c:v>
                </c:pt>
                <c:pt idx="1962">
                  <c:v>3.E-09</c:v>
                </c:pt>
                <c:pt idx="1963">
                  <c:v>3.E-09</c:v>
                </c:pt>
                <c:pt idx="1964">
                  <c:v>3.E-09</c:v>
                </c:pt>
                <c:pt idx="1965">
                  <c:v>3.E-09</c:v>
                </c:pt>
                <c:pt idx="1966">
                  <c:v>3.E-09</c:v>
                </c:pt>
                <c:pt idx="1967">
                  <c:v>3.E-09</c:v>
                </c:pt>
                <c:pt idx="1968">
                  <c:v>3.E-09</c:v>
                </c:pt>
                <c:pt idx="1969">
                  <c:v>3.E-09</c:v>
                </c:pt>
                <c:pt idx="1970">
                  <c:v>3.E-09</c:v>
                </c:pt>
                <c:pt idx="1971">
                  <c:v>3.E-09</c:v>
                </c:pt>
                <c:pt idx="1972">
                  <c:v>3.E-09</c:v>
                </c:pt>
                <c:pt idx="1973">
                  <c:v>3.E-09</c:v>
                </c:pt>
                <c:pt idx="1974">
                  <c:v>3.E-09</c:v>
                </c:pt>
                <c:pt idx="1975">
                  <c:v>3.E-09</c:v>
                </c:pt>
                <c:pt idx="1976">
                  <c:v>3.E-09</c:v>
                </c:pt>
                <c:pt idx="1977">
                  <c:v>3.E-09</c:v>
                </c:pt>
                <c:pt idx="1978">
                  <c:v>3.E-09</c:v>
                </c:pt>
                <c:pt idx="1979">
                  <c:v>3.E-09</c:v>
                </c:pt>
                <c:pt idx="1980">
                  <c:v>3.E-09</c:v>
                </c:pt>
                <c:pt idx="1981">
                  <c:v>3.E-09</c:v>
                </c:pt>
                <c:pt idx="1982">
                  <c:v>3.E-09</c:v>
                </c:pt>
                <c:pt idx="1983">
                  <c:v>3.E-09</c:v>
                </c:pt>
                <c:pt idx="1984">
                  <c:v>3.E-09</c:v>
                </c:pt>
                <c:pt idx="1985">
                  <c:v>3.E-09</c:v>
                </c:pt>
                <c:pt idx="1986">
                  <c:v>3.E-09</c:v>
                </c:pt>
                <c:pt idx="1987">
                  <c:v>3.E-09</c:v>
                </c:pt>
                <c:pt idx="1988">
                  <c:v>3.E-09</c:v>
                </c:pt>
                <c:pt idx="1989">
                  <c:v>3.E-09</c:v>
                </c:pt>
                <c:pt idx="1990">
                  <c:v>3.E-09</c:v>
                </c:pt>
                <c:pt idx="1991">
                  <c:v>3.E-09</c:v>
                </c:pt>
                <c:pt idx="1992">
                  <c:v>3.E-09</c:v>
                </c:pt>
                <c:pt idx="1993">
                  <c:v>3.E-09</c:v>
                </c:pt>
                <c:pt idx="1994">
                  <c:v>3.E-09</c:v>
                </c:pt>
                <c:pt idx="1995">
                  <c:v>3.E-09</c:v>
                </c:pt>
                <c:pt idx="1996">
                  <c:v>3.E-09</c:v>
                </c:pt>
                <c:pt idx="1997">
                  <c:v>3.E-09</c:v>
                </c:pt>
                <c:pt idx="1998">
                  <c:v>3.E-09</c:v>
                </c:pt>
                <c:pt idx="1999">
                  <c:v>3.E-09</c:v>
                </c:pt>
                <c:pt idx="2000">
                  <c:v>3.E-09</c:v>
                </c:pt>
                <c:pt idx="2001">
                  <c:v>3.E-09</c:v>
                </c:pt>
                <c:pt idx="2002">
                  <c:v>3.E-09</c:v>
                </c:pt>
                <c:pt idx="2003">
                  <c:v>3.E-09</c:v>
                </c:pt>
                <c:pt idx="2004">
                  <c:v>3.E-09</c:v>
                </c:pt>
                <c:pt idx="2005">
                  <c:v>3.E-09</c:v>
                </c:pt>
                <c:pt idx="2006">
                  <c:v>3.E-09</c:v>
                </c:pt>
                <c:pt idx="2007">
                  <c:v>3.E-09</c:v>
                </c:pt>
                <c:pt idx="2008">
                  <c:v>3.E-09</c:v>
                </c:pt>
                <c:pt idx="2009">
                  <c:v>3.E-09</c:v>
                </c:pt>
                <c:pt idx="2010">
                  <c:v>3.E-09</c:v>
                </c:pt>
                <c:pt idx="2011">
                  <c:v>3.E-09</c:v>
                </c:pt>
                <c:pt idx="2012">
                  <c:v>3.E-09</c:v>
                </c:pt>
                <c:pt idx="2013">
                  <c:v>3.E-09</c:v>
                </c:pt>
                <c:pt idx="2014">
                  <c:v>3.E-09</c:v>
                </c:pt>
                <c:pt idx="2015">
                  <c:v>3.E-09</c:v>
                </c:pt>
                <c:pt idx="2016">
                  <c:v>3.E-09</c:v>
                </c:pt>
                <c:pt idx="2017">
                  <c:v>3.E-09</c:v>
                </c:pt>
                <c:pt idx="2018">
                  <c:v>3.E-09</c:v>
                </c:pt>
                <c:pt idx="2019">
                  <c:v>3.E-09</c:v>
                </c:pt>
                <c:pt idx="2020">
                  <c:v>3.E-09</c:v>
                </c:pt>
                <c:pt idx="2021">
                  <c:v>3.E-09</c:v>
                </c:pt>
                <c:pt idx="2022">
                  <c:v>3.E-09</c:v>
                </c:pt>
                <c:pt idx="2023">
                  <c:v>3.E-09</c:v>
                </c:pt>
                <c:pt idx="2024">
                  <c:v>3.E-09</c:v>
                </c:pt>
                <c:pt idx="2025">
                  <c:v>3.E-09</c:v>
                </c:pt>
                <c:pt idx="2026">
                  <c:v>3.E-09</c:v>
                </c:pt>
                <c:pt idx="2027">
                  <c:v>3.E-09</c:v>
                </c:pt>
                <c:pt idx="2028">
                  <c:v>3.E-09</c:v>
                </c:pt>
                <c:pt idx="2029">
                  <c:v>3.E-09</c:v>
                </c:pt>
                <c:pt idx="2030">
                  <c:v>3.E-09</c:v>
                </c:pt>
                <c:pt idx="2031">
                  <c:v>3.E-09</c:v>
                </c:pt>
                <c:pt idx="2032">
                  <c:v>3.E-09</c:v>
                </c:pt>
                <c:pt idx="2033">
                  <c:v>3.E-09</c:v>
                </c:pt>
                <c:pt idx="2034">
                  <c:v>3.E-09</c:v>
                </c:pt>
                <c:pt idx="2035">
                  <c:v>3.E-09</c:v>
                </c:pt>
                <c:pt idx="2036">
                  <c:v>3.E-09</c:v>
                </c:pt>
                <c:pt idx="2037">
                  <c:v>3.E-09</c:v>
                </c:pt>
                <c:pt idx="2038">
                  <c:v>3.E-09</c:v>
                </c:pt>
                <c:pt idx="2039">
                  <c:v>3.E-09</c:v>
                </c:pt>
                <c:pt idx="2040">
                  <c:v>3.E-09</c:v>
                </c:pt>
                <c:pt idx="2041">
                  <c:v>3.E-09</c:v>
                </c:pt>
                <c:pt idx="2042">
                  <c:v>3.E-09</c:v>
                </c:pt>
                <c:pt idx="2043">
                  <c:v>3.E-09</c:v>
                </c:pt>
                <c:pt idx="2044">
                  <c:v>3.E-09</c:v>
                </c:pt>
                <c:pt idx="2045">
                  <c:v>3.E-09</c:v>
                </c:pt>
                <c:pt idx="2046">
                  <c:v>3.E-09</c:v>
                </c:pt>
                <c:pt idx="2047">
                  <c:v>3.E-09</c:v>
                </c:pt>
                <c:pt idx="2048">
                  <c:v>3.E-09</c:v>
                </c:pt>
                <c:pt idx="2049">
                  <c:v>3.E-09</c:v>
                </c:pt>
                <c:pt idx="2050">
                  <c:v>3.E-09</c:v>
                </c:pt>
                <c:pt idx="2051">
                  <c:v>3.E-09</c:v>
                </c:pt>
                <c:pt idx="2052">
                  <c:v>3.E-09</c:v>
                </c:pt>
                <c:pt idx="2053">
                  <c:v>3.E-09</c:v>
                </c:pt>
                <c:pt idx="2054">
                  <c:v>3.E-09</c:v>
                </c:pt>
                <c:pt idx="2055">
                  <c:v>3.E-09</c:v>
                </c:pt>
                <c:pt idx="2056">
                  <c:v>3.E-09</c:v>
                </c:pt>
                <c:pt idx="2057">
                  <c:v>3.E-09</c:v>
                </c:pt>
                <c:pt idx="2058">
                  <c:v>3.E-09</c:v>
                </c:pt>
                <c:pt idx="2059">
                  <c:v>3.E-09</c:v>
                </c:pt>
                <c:pt idx="2060">
                  <c:v>3.E-09</c:v>
                </c:pt>
                <c:pt idx="2061">
                  <c:v>3.E-09</c:v>
                </c:pt>
                <c:pt idx="2062">
                  <c:v>3.E-09</c:v>
                </c:pt>
                <c:pt idx="2063">
                  <c:v>3.E-09</c:v>
                </c:pt>
                <c:pt idx="2064">
                  <c:v>3.E-09</c:v>
                </c:pt>
                <c:pt idx="2065">
                  <c:v>3.E-09</c:v>
                </c:pt>
                <c:pt idx="2066">
                  <c:v>3.E-09</c:v>
                </c:pt>
                <c:pt idx="2067">
                  <c:v>3.E-09</c:v>
                </c:pt>
                <c:pt idx="2068">
                  <c:v>3.E-09</c:v>
                </c:pt>
                <c:pt idx="2069">
                  <c:v>3.E-09</c:v>
                </c:pt>
                <c:pt idx="2070">
                  <c:v>3.E-09</c:v>
                </c:pt>
                <c:pt idx="2071">
                  <c:v>3.E-09</c:v>
                </c:pt>
                <c:pt idx="2072">
                  <c:v>3.E-09</c:v>
                </c:pt>
                <c:pt idx="2073">
                  <c:v>3.E-09</c:v>
                </c:pt>
                <c:pt idx="2074">
                  <c:v>3.E-09</c:v>
                </c:pt>
                <c:pt idx="2075">
                  <c:v>3.E-09</c:v>
                </c:pt>
                <c:pt idx="2076">
                  <c:v>3.E-09</c:v>
                </c:pt>
                <c:pt idx="2077">
                  <c:v>3.E-09</c:v>
                </c:pt>
                <c:pt idx="2078">
                  <c:v>3.E-09</c:v>
                </c:pt>
                <c:pt idx="2079">
                  <c:v>3.E-09</c:v>
                </c:pt>
                <c:pt idx="2080">
                  <c:v>3.E-09</c:v>
                </c:pt>
                <c:pt idx="2081">
                  <c:v>3.E-09</c:v>
                </c:pt>
                <c:pt idx="2082">
                  <c:v>3.E-09</c:v>
                </c:pt>
                <c:pt idx="2083">
                  <c:v>3.E-09</c:v>
                </c:pt>
                <c:pt idx="2084">
                  <c:v>3.E-09</c:v>
                </c:pt>
                <c:pt idx="2085">
                  <c:v>3.E-09</c:v>
                </c:pt>
                <c:pt idx="2086">
                  <c:v>3.E-09</c:v>
                </c:pt>
                <c:pt idx="2087">
                  <c:v>3.E-09</c:v>
                </c:pt>
                <c:pt idx="2088">
                  <c:v>3.E-09</c:v>
                </c:pt>
                <c:pt idx="2089">
                  <c:v>3.E-09</c:v>
                </c:pt>
                <c:pt idx="2090">
                  <c:v>3.E-09</c:v>
                </c:pt>
                <c:pt idx="2091">
                  <c:v>3.E-09</c:v>
                </c:pt>
                <c:pt idx="2092">
                  <c:v>3.E-09</c:v>
                </c:pt>
                <c:pt idx="2093">
                  <c:v>3.E-09</c:v>
                </c:pt>
                <c:pt idx="2094">
                  <c:v>3.E-09</c:v>
                </c:pt>
                <c:pt idx="2095">
                  <c:v>3.E-09</c:v>
                </c:pt>
                <c:pt idx="2096">
                  <c:v>3.E-09</c:v>
                </c:pt>
                <c:pt idx="2097">
                  <c:v>3.E-09</c:v>
                </c:pt>
                <c:pt idx="2098">
                  <c:v>3.E-09</c:v>
                </c:pt>
                <c:pt idx="2099">
                  <c:v>3.E-09</c:v>
                </c:pt>
                <c:pt idx="2100">
                  <c:v>3.E-09</c:v>
                </c:pt>
                <c:pt idx="2101">
                  <c:v>3.E-09</c:v>
                </c:pt>
                <c:pt idx="2102">
                  <c:v>3.E-09</c:v>
                </c:pt>
                <c:pt idx="2103">
                  <c:v>3.E-09</c:v>
                </c:pt>
                <c:pt idx="2104">
                  <c:v>3.E-09</c:v>
                </c:pt>
                <c:pt idx="2105">
                  <c:v>3.E-09</c:v>
                </c:pt>
                <c:pt idx="2106">
                  <c:v>3.E-09</c:v>
                </c:pt>
                <c:pt idx="2107">
                  <c:v>3.E-09</c:v>
                </c:pt>
                <c:pt idx="2108">
                  <c:v>3.E-09</c:v>
                </c:pt>
                <c:pt idx="2109">
                  <c:v>3.E-09</c:v>
                </c:pt>
                <c:pt idx="2110">
                  <c:v>3.E-09</c:v>
                </c:pt>
                <c:pt idx="2111">
                  <c:v>3.E-09</c:v>
                </c:pt>
                <c:pt idx="2112">
                  <c:v>3.E-09</c:v>
                </c:pt>
                <c:pt idx="2113">
                  <c:v>3.E-09</c:v>
                </c:pt>
                <c:pt idx="2114">
                  <c:v>3.E-09</c:v>
                </c:pt>
                <c:pt idx="2115">
                  <c:v>3.E-09</c:v>
                </c:pt>
                <c:pt idx="2116">
                  <c:v>3.E-09</c:v>
                </c:pt>
                <c:pt idx="2117">
                  <c:v>3.E-09</c:v>
                </c:pt>
                <c:pt idx="2118">
                  <c:v>3.E-09</c:v>
                </c:pt>
                <c:pt idx="2119">
                  <c:v>3.E-09</c:v>
                </c:pt>
                <c:pt idx="2120">
                  <c:v>3.E-09</c:v>
                </c:pt>
                <c:pt idx="2121">
                  <c:v>3.E-09</c:v>
                </c:pt>
                <c:pt idx="2122">
                  <c:v>3.E-09</c:v>
                </c:pt>
                <c:pt idx="2123">
                  <c:v>3.E-09</c:v>
                </c:pt>
                <c:pt idx="2124">
                  <c:v>3.E-09</c:v>
                </c:pt>
                <c:pt idx="2125">
                  <c:v>3.E-09</c:v>
                </c:pt>
                <c:pt idx="2126">
                  <c:v>3.E-09</c:v>
                </c:pt>
                <c:pt idx="2127">
                  <c:v>3.E-09</c:v>
                </c:pt>
                <c:pt idx="2128">
                  <c:v>3.E-09</c:v>
                </c:pt>
                <c:pt idx="2129">
                  <c:v>3.E-09</c:v>
                </c:pt>
                <c:pt idx="2130">
                  <c:v>3.E-09</c:v>
                </c:pt>
                <c:pt idx="2131">
                  <c:v>3.E-09</c:v>
                </c:pt>
                <c:pt idx="2132">
                  <c:v>3.E-09</c:v>
                </c:pt>
                <c:pt idx="2133">
                  <c:v>3.E-09</c:v>
                </c:pt>
                <c:pt idx="2134">
                  <c:v>3.E-09</c:v>
                </c:pt>
                <c:pt idx="2135">
                  <c:v>3.E-09</c:v>
                </c:pt>
                <c:pt idx="2136">
                  <c:v>3.E-09</c:v>
                </c:pt>
                <c:pt idx="2137">
                  <c:v>3.E-09</c:v>
                </c:pt>
                <c:pt idx="2138">
                  <c:v>3.E-09</c:v>
                </c:pt>
                <c:pt idx="2139">
                  <c:v>3.E-09</c:v>
                </c:pt>
                <c:pt idx="2140">
                  <c:v>3.E-09</c:v>
                </c:pt>
                <c:pt idx="2141">
                  <c:v>3.E-09</c:v>
                </c:pt>
                <c:pt idx="2142">
                  <c:v>3.E-09</c:v>
                </c:pt>
                <c:pt idx="2143">
                  <c:v>3.E-09</c:v>
                </c:pt>
                <c:pt idx="2144">
                  <c:v>3.E-09</c:v>
                </c:pt>
                <c:pt idx="2145">
                  <c:v>3.E-09</c:v>
                </c:pt>
                <c:pt idx="2146">
                  <c:v>3.E-09</c:v>
                </c:pt>
                <c:pt idx="2147">
                  <c:v>3.E-09</c:v>
                </c:pt>
                <c:pt idx="2148">
                  <c:v>3.E-09</c:v>
                </c:pt>
                <c:pt idx="2149">
                  <c:v>3.E-09</c:v>
                </c:pt>
                <c:pt idx="2150">
                  <c:v>3.E-09</c:v>
                </c:pt>
                <c:pt idx="2151">
                  <c:v>3.E-09</c:v>
                </c:pt>
                <c:pt idx="2152">
                  <c:v>3.E-09</c:v>
                </c:pt>
                <c:pt idx="2153">
                  <c:v>3.E-09</c:v>
                </c:pt>
                <c:pt idx="2154">
                  <c:v>3.E-09</c:v>
                </c:pt>
                <c:pt idx="2155">
                  <c:v>3.E-09</c:v>
                </c:pt>
                <c:pt idx="2156">
                  <c:v>3.E-09</c:v>
                </c:pt>
                <c:pt idx="2157">
                  <c:v>3.E-09</c:v>
                </c:pt>
                <c:pt idx="2158">
                  <c:v>3.E-09</c:v>
                </c:pt>
                <c:pt idx="2159">
                  <c:v>3.E-09</c:v>
                </c:pt>
                <c:pt idx="2160">
                  <c:v>3.E-09</c:v>
                </c:pt>
                <c:pt idx="2161">
                  <c:v>3.E-09</c:v>
                </c:pt>
                <c:pt idx="2162">
                  <c:v>3.E-09</c:v>
                </c:pt>
                <c:pt idx="2163">
                  <c:v>3.E-09</c:v>
                </c:pt>
                <c:pt idx="2164">
                  <c:v>3.E-09</c:v>
                </c:pt>
                <c:pt idx="2165">
                  <c:v>3.E-09</c:v>
                </c:pt>
                <c:pt idx="2166">
                  <c:v>3.E-09</c:v>
                </c:pt>
                <c:pt idx="2167">
                  <c:v>3.E-09</c:v>
                </c:pt>
                <c:pt idx="2168">
                  <c:v>3.E-09</c:v>
                </c:pt>
                <c:pt idx="2169">
                  <c:v>3.E-09</c:v>
                </c:pt>
                <c:pt idx="2170">
                  <c:v>3.E-09</c:v>
                </c:pt>
                <c:pt idx="2171">
                  <c:v>3.E-09</c:v>
                </c:pt>
                <c:pt idx="2172">
                  <c:v>3.E-09</c:v>
                </c:pt>
                <c:pt idx="2173">
                  <c:v>3.E-09</c:v>
                </c:pt>
                <c:pt idx="2174">
                  <c:v>3.E-09</c:v>
                </c:pt>
                <c:pt idx="2175">
                  <c:v>3.E-09</c:v>
                </c:pt>
                <c:pt idx="2176">
                  <c:v>3.E-09</c:v>
                </c:pt>
                <c:pt idx="2177">
                  <c:v>3.E-09</c:v>
                </c:pt>
                <c:pt idx="2178">
                  <c:v>3.E-09</c:v>
                </c:pt>
                <c:pt idx="2179">
                  <c:v>3.E-09</c:v>
                </c:pt>
                <c:pt idx="2180">
                  <c:v>3.E-09</c:v>
                </c:pt>
                <c:pt idx="2181">
                  <c:v>3.E-09</c:v>
                </c:pt>
                <c:pt idx="2182">
                  <c:v>3.E-09</c:v>
                </c:pt>
                <c:pt idx="2183">
                  <c:v>3.E-09</c:v>
                </c:pt>
                <c:pt idx="2184">
                  <c:v>3.E-09</c:v>
                </c:pt>
                <c:pt idx="2185">
                  <c:v>3.E-09</c:v>
                </c:pt>
                <c:pt idx="2186">
                  <c:v>3.E-09</c:v>
                </c:pt>
                <c:pt idx="2187">
                  <c:v>3.E-09</c:v>
                </c:pt>
                <c:pt idx="2188">
                  <c:v>3.E-09</c:v>
                </c:pt>
                <c:pt idx="2189">
                  <c:v>3.E-09</c:v>
                </c:pt>
                <c:pt idx="2190">
                  <c:v>3.E-09</c:v>
                </c:pt>
                <c:pt idx="2191">
                  <c:v>3.E-09</c:v>
                </c:pt>
                <c:pt idx="2192">
                  <c:v>3.E-09</c:v>
                </c:pt>
                <c:pt idx="2193">
                  <c:v>3.E-09</c:v>
                </c:pt>
                <c:pt idx="2194">
                  <c:v>3.E-09</c:v>
                </c:pt>
                <c:pt idx="2195">
                  <c:v>3.E-09</c:v>
                </c:pt>
                <c:pt idx="2196">
                  <c:v>3.E-09</c:v>
                </c:pt>
                <c:pt idx="2197">
                  <c:v>3.E-09</c:v>
                </c:pt>
                <c:pt idx="2198">
                  <c:v>3.E-09</c:v>
                </c:pt>
                <c:pt idx="2199">
                  <c:v>3.E-09</c:v>
                </c:pt>
                <c:pt idx="2200">
                  <c:v>3.E-09</c:v>
                </c:pt>
                <c:pt idx="2201">
                  <c:v>3.E-09</c:v>
                </c:pt>
                <c:pt idx="2202">
                  <c:v>3.E-09</c:v>
                </c:pt>
                <c:pt idx="2203">
                  <c:v>3.E-09</c:v>
                </c:pt>
                <c:pt idx="2204">
                  <c:v>3.E-09</c:v>
                </c:pt>
                <c:pt idx="2205">
                  <c:v>3.E-09</c:v>
                </c:pt>
                <c:pt idx="2206">
                  <c:v>3.E-09</c:v>
                </c:pt>
                <c:pt idx="2207">
                  <c:v>3.E-09</c:v>
                </c:pt>
                <c:pt idx="2208">
                  <c:v>3.E-09</c:v>
                </c:pt>
                <c:pt idx="2209">
                  <c:v>3.E-09</c:v>
                </c:pt>
                <c:pt idx="2210">
                  <c:v>3.E-09</c:v>
                </c:pt>
                <c:pt idx="2211">
                  <c:v>3.E-09</c:v>
                </c:pt>
                <c:pt idx="2212">
                  <c:v>3.E-09</c:v>
                </c:pt>
                <c:pt idx="2213">
                  <c:v>3.E-09</c:v>
                </c:pt>
                <c:pt idx="2214">
                  <c:v>3.E-09</c:v>
                </c:pt>
                <c:pt idx="2215">
                  <c:v>3.E-09</c:v>
                </c:pt>
                <c:pt idx="2216">
                  <c:v>3.E-09</c:v>
                </c:pt>
                <c:pt idx="2217">
                  <c:v>3.E-09</c:v>
                </c:pt>
                <c:pt idx="2218">
                  <c:v>3.E-09</c:v>
                </c:pt>
                <c:pt idx="2219">
                  <c:v>3.E-09</c:v>
                </c:pt>
                <c:pt idx="2220">
                  <c:v>3.E-09</c:v>
                </c:pt>
                <c:pt idx="2221">
                  <c:v>3.E-09</c:v>
                </c:pt>
                <c:pt idx="2222">
                  <c:v>3.E-09</c:v>
                </c:pt>
                <c:pt idx="2223">
                  <c:v>3.E-09</c:v>
                </c:pt>
                <c:pt idx="2224">
                  <c:v>3.E-09</c:v>
                </c:pt>
                <c:pt idx="2225">
                  <c:v>3.E-09</c:v>
                </c:pt>
                <c:pt idx="2226">
                  <c:v>3.E-09</c:v>
                </c:pt>
                <c:pt idx="2227">
                  <c:v>3.E-09</c:v>
                </c:pt>
                <c:pt idx="2228">
                  <c:v>3.E-09</c:v>
                </c:pt>
                <c:pt idx="2229">
                  <c:v>3.E-09</c:v>
                </c:pt>
                <c:pt idx="2230">
                  <c:v>3.E-09</c:v>
                </c:pt>
                <c:pt idx="2231">
                  <c:v>3.E-09</c:v>
                </c:pt>
                <c:pt idx="2232">
                  <c:v>3.E-09</c:v>
                </c:pt>
                <c:pt idx="2233">
                  <c:v>3.E-09</c:v>
                </c:pt>
                <c:pt idx="2234">
                  <c:v>3.E-09</c:v>
                </c:pt>
                <c:pt idx="2235">
                  <c:v>3.E-09</c:v>
                </c:pt>
                <c:pt idx="2236">
                  <c:v>3.E-09</c:v>
                </c:pt>
                <c:pt idx="2237">
                  <c:v>3.E-09</c:v>
                </c:pt>
                <c:pt idx="2238">
                  <c:v>3.E-09</c:v>
                </c:pt>
                <c:pt idx="2239">
                  <c:v>3.E-09</c:v>
                </c:pt>
                <c:pt idx="2240">
                  <c:v>3.E-09</c:v>
                </c:pt>
                <c:pt idx="2241">
                  <c:v>3.E-09</c:v>
                </c:pt>
                <c:pt idx="2242">
                  <c:v>3.E-09</c:v>
                </c:pt>
                <c:pt idx="2243">
                  <c:v>3.E-09</c:v>
                </c:pt>
                <c:pt idx="2244">
                  <c:v>3.E-09</c:v>
                </c:pt>
                <c:pt idx="2245">
                  <c:v>3.E-09</c:v>
                </c:pt>
                <c:pt idx="2246">
                  <c:v>3.E-09</c:v>
                </c:pt>
                <c:pt idx="2247">
                  <c:v>3.E-09</c:v>
                </c:pt>
                <c:pt idx="2248">
                  <c:v>3.E-09</c:v>
                </c:pt>
                <c:pt idx="2249">
                  <c:v>3.E-09</c:v>
                </c:pt>
                <c:pt idx="2250">
                  <c:v>3.E-09</c:v>
                </c:pt>
                <c:pt idx="2251">
                  <c:v>3.E-09</c:v>
                </c:pt>
                <c:pt idx="2252">
                  <c:v>3.E-09</c:v>
                </c:pt>
                <c:pt idx="2253">
                  <c:v>3.E-09</c:v>
                </c:pt>
                <c:pt idx="2254">
                  <c:v>3.E-09</c:v>
                </c:pt>
                <c:pt idx="2255">
                  <c:v>3.E-09</c:v>
                </c:pt>
                <c:pt idx="2256">
                  <c:v>3.E-09</c:v>
                </c:pt>
                <c:pt idx="2257">
                  <c:v>3.E-09</c:v>
                </c:pt>
                <c:pt idx="2258">
                  <c:v>3.E-09</c:v>
                </c:pt>
                <c:pt idx="2259">
                  <c:v>3.E-09</c:v>
                </c:pt>
                <c:pt idx="2260">
                  <c:v>3.E-09</c:v>
                </c:pt>
                <c:pt idx="2261">
                  <c:v>3.E-09</c:v>
                </c:pt>
                <c:pt idx="2262">
                  <c:v>3.E-09</c:v>
                </c:pt>
                <c:pt idx="2263">
                  <c:v>3.E-09</c:v>
                </c:pt>
                <c:pt idx="2264">
                  <c:v>3.E-09</c:v>
                </c:pt>
                <c:pt idx="2265">
                  <c:v>3.E-09</c:v>
                </c:pt>
                <c:pt idx="2266">
                  <c:v>3.E-09</c:v>
                </c:pt>
                <c:pt idx="2267">
                  <c:v>3.E-09</c:v>
                </c:pt>
                <c:pt idx="2268">
                  <c:v>3.E-09</c:v>
                </c:pt>
                <c:pt idx="2269">
                  <c:v>3.E-09</c:v>
                </c:pt>
                <c:pt idx="2270">
                  <c:v>3.E-09</c:v>
                </c:pt>
                <c:pt idx="2271">
                  <c:v>3.E-09</c:v>
                </c:pt>
                <c:pt idx="2272">
                  <c:v>3.E-09</c:v>
                </c:pt>
                <c:pt idx="2273">
                  <c:v>3.E-09</c:v>
                </c:pt>
                <c:pt idx="2274">
                  <c:v>3.E-09</c:v>
                </c:pt>
                <c:pt idx="2275">
                  <c:v>3.E-09</c:v>
                </c:pt>
                <c:pt idx="2276">
                  <c:v>3.E-09</c:v>
                </c:pt>
                <c:pt idx="2277">
                  <c:v>3.E-09</c:v>
                </c:pt>
                <c:pt idx="2278">
                  <c:v>3.E-09</c:v>
                </c:pt>
                <c:pt idx="2279">
                  <c:v>3.E-09</c:v>
                </c:pt>
                <c:pt idx="2280">
                  <c:v>3.E-09</c:v>
                </c:pt>
                <c:pt idx="2281">
                  <c:v>3.E-09</c:v>
                </c:pt>
                <c:pt idx="2282">
                  <c:v>3.E-09</c:v>
                </c:pt>
                <c:pt idx="2283">
                  <c:v>3.E-09</c:v>
                </c:pt>
                <c:pt idx="2284">
                  <c:v>3.E-09</c:v>
                </c:pt>
                <c:pt idx="2285">
                  <c:v>3.E-09</c:v>
                </c:pt>
                <c:pt idx="2286">
                  <c:v>3.E-09</c:v>
                </c:pt>
                <c:pt idx="2287">
                  <c:v>3.E-09</c:v>
                </c:pt>
                <c:pt idx="2288">
                  <c:v>3.E-09</c:v>
                </c:pt>
                <c:pt idx="2289">
                  <c:v>3.E-09</c:v>
                </c:pt>
                <c:pt idx="2290">
                  <c:v>3.E-09</c:v>
                </c:pt>
                <c:pt idx="2291">
                  <c:v>3.E-09</c:v>
                </c:pt>
                <c:pt idx="2292">
                  <c:v>3.E-09</c:v>
                </c:pt>
                <c:pt idx="2293">
                  <c:v>3.E-09</c:v>
                </c:pt>
                <c:pt idx="2294">
                  <c:v>3.E-09</c:v>
                </c:pt>
                <c:pt idx="2295">
                  <c:v>3.E-09</c:v>
                </c:pt>
                <c:pt idx="2296">
                  <c:v>3.E-09</c:v>
                </c:pt>
                <c:pt idx="2297">
                  <c:v>3.E-09</c:v>
                </c:pt>
                <c:pt idx="2298">
                  <c:v>3.E-09</c:v>
                </c:pt>
                <c:pt idx="2299">
                  <c:v>3.E-09</c:v>
                </c:pt>
                <c:pt idx="2300">
                  <c:v>3.E-09</c:v>
                </c:pt>
                <c:pt idx="2301">
                  <c:v>3.E-09</c:v>
                </c:pt>
                <c:pt idx="2302">
                  <c:v>3.E-09</c:v>
                </c:pt>
                <c:pt idx="2303">
                  <c:v>3.E-09</c:v>
                </c:pt>
                <c:pt idx="2304">
                  <c:v>3.E-09</c:v>
                </c:pt>
                <c:pt idx="2305">
                  <c:v>3.E-09</c:v>
                </c:pt>
                <c:pt idx="2306">
                  <c:v>3.E-09</c:v>
                </c:pt>
                <c:pt idx="2307">
                  <c:v>3.E-09</c:v>
                </c:pt>
                <c:pt idx="2308">
                  <c:v>3.E-09</c:v>
                </c:pt>
                <c:pt idx="2309">
                  <c:v>3.E-09</c:v>
                </c:pt>
                <c:pt idx="2310">
                  <c:v>3.E-09</c:v>
                </c:pt>
                <c:pt idx="2311">
                  <c:v>3.E-09</c:v>
                </c:pt>
                <c:pt idx="2312">
                  <c:v>3.E-09</c:v>
                </c:pt>
                <c:pt idx="2313">
                  <c:v>3.E-09</c:v>
                </c:pt>
                <c:pt idx="2314">
                  <c:v>3.E-09</c:v>
                </c:pt>
                <c:pt idx="2315">
                  <c:v>3.E-09</c:v>
                </c:pt>
                <c:pt idx="2316">
                  <c:v>3.E-09</c:v>
                </c:pt>
                <c:pt idx="2317">
                  <c:v>3.E-09</c:v>
                </c:pt>
                <c:pt idx="2318">
                  <c:v>3.E-09</c:v>
                </c:pt>
                <c:pt idx="2319">
                  <c:v>3.E-09</c:v>
                </c:pt>
                <c:pt idx="2320">
                  <c:v>3.E-09</c:v>
                </c:pt>
                <c:pt idx="2321">
                  <c:v>4.E-09</c:v>
                </c:pt>
                <c:pt idx="2322">
                  <c:v>4.E-09</c:v>
                </c:pt>
                <c:pt idx="2323">
                  <c:v>4.E-09</c:v>
                </c:pt>
                <c:pt idx="2324">
                  <c:v>4.E-09</c:v>
                </c:pt>
                <c:pt idx="2325">
                  <c:v>4.E-09</c:v>
                </c:pt>
                <c:pt idx="2326">
                  <c:v>4.E-09</c:v>
                </c:pt>
                <c:pt idx="2327">
                  <c:v>4.E-09</c:v>
                </c:pt>
                <c:pt idx="2328">
                  <c:v>4.E-09</c:v>
                </c:pt>
                <c:pt idx="2329">
                  <c:v>4.E-09</c:v>
                </c:pt>
                <c:pt idx="2330">
                  <c:v>4.E-09</c:v>
                </c:pt>
                <c:pt idx="2331">
                  <c:v>4.E-09</c:v>
                </c:pt>
                <c:pt idx="2332">
                  <c:v>4.E-09</c:v>
                </c:pt>
                <c:pt idx="2333">
                  <c:v>4.E-09</c:v>
                </c:pt>
                <c:pt idx="2334">
                  <c:v>4.E-09</c:v>
                </c:pt>
                <c:pt idx="2335">
                  <c:v>4.E-09</c:v>
                </c:pt>
                <c:pt idx="2336">
                  <c:v>4.E-09</c:v>
                </c:pt>
                <c:pt idx="2337">
                  <c:v>4.E-09</c:v>
                </c:pt>
                <c:pt idx="2338">
                  <c:v>4.E-09</c:v>
                </c:pt>
                <c:pt idx="2339">
                  <c:v>4.E-09</c:v>
                </c:pt>
                <c:pt idx="2340">
                  <c:v>4.E-09</c:v>
                </c:pt>
                <c:pt idx="2341">
                  <c:v>4.E-09</c:v>
                </c:pt>
                <c:pt idx="2342">
                  <c:v>4.E-09</c:v>
                </c:pt>
                <c:pt idx="2343">
                  <c:v>4.E-09</c:v>
                </c:pt>
                <c:pt idx="2344">
                  <c:v>4.E-09</c:v>
                </c:pt>
                <c:pt idx="2345">
                  <c:v>4.E-09</c:v>
                </c:pt>
                <c:pt idx="2346">
                  <c:v>4.E-09</c:v>
                </c:pt>
                <c:pt idx="2347">
                  <c:v>4.E-09</c:v>
                </c:pt>
                <c:pt idx="2348">
                  <c:v>4.E-09</c:v>
                </c:pt>
                <c:pt idx="2349">
                  <c:v>4.E-09</c:v>
                </c:pt>
                <c:pt idx="2350">
                  <c:v>4.E-09</c:v>
                </c:pt>
                <c:pt idx="2351">
                  <c:v>4.E-09</c:v>
                </c:pt>
                <c:pt idx="2352">
                  <c:v>4.E-09</c:v>
                </c:pt>
                <c:pt idx="2353">
                  <c:v>4.E-09</c:v>
                </c:pt>
                <c:pt idx="2354">
                  <c:v>4.E-09</c:v>
                </c:pt>
                <c:pt idx="2355">
                  <c:v>4.E-09</c:v>
                </c:pt>
                <c:pt idx="2356">
                  <c:v>4.E-09</c:v>
                </c:pt>
                <c:pt idx="2357">
                  <c:v>4.E-09</c:v>
                </c:pt>
                <c:pt idx="2358">
                  <c:v>4.E-09</c:v>
                </c:pt>
                <c:pt idx="2359">
                  <c:v>4.E-09</c:v>
                </c:pt>
                <c:pt idx="2360">
                  <c:v>4.E-09</c:v>
                </c:pt>
                <c:pt idx="2361">
                  <c:v>4.E-09</c:v>
                </c:pt>
                <c:pt idx="2362">
                  <c:v>4.E-09</c:v>
                </c:pt>
                <c:pt idx="2363">
                  <c:v>4.E-09</c:v>
                </c:pt>
                <c:pt idx="2364">
                  <c:v>4.E-09</c:v>
                </c:pt>
                <c:pt idx="2365">
                  <c:v>4.E-09</c:v>
                </c:pt>
                <c:pt idx="2366">
                  <c:v>4.E-09</c:v>
                </c:pt>
                <c:pt idx="2367">
                  <c:v>4.E-09</c:v>
                </c:pt>
                <c:pt idx="2368">
                  <c:v>4.E-09</c:v>
                </c:pt>
                <c:pt idx="2369">
                  <c:v>4.E-09</c:v>
                </c:pt>
                <c:pt idx="2370">
                  <c:v>4.E-09</c:v>
                </c:pt>
                <c:pt idx="2371">
                  <c:v>4.E-09</c:v>
                </c:pt>
                <c:pt idx="2372">
                  <c:v>4.E-09</c:v>
                </c:pt>
                <c:pt idx="2373">
                  <c:v>4.E-09</c:v>
                </c:pt>
                <c:pt idx="2374">
                  <c:v>4.E-09</c:v>
                </c:pt>
                <c:pt idx="2375">
                  <c:v>4.E-09</c:v>
                </c:pt>
                <c:pt idx="2376">
                  <c:v>4.E-09</c:v>
                </c:pt>
                <c:pt idx="2377">
                  <c:v>4.E-09</c:v>
                </c:pt>
                <c:pt idx="2378">
                  <c:v>4.E-09</c:v>
                </c:pt>
                <c:pt idx="2379">
                  <c:v>4.E-09</c:v>
                </c:pt>
                <c:pt idx="2380">
                  <c:v>4.E-09</c:v>
                </c:pt>
                <c:pt idx="2381">
                  <c:v>4.E-09</c:v>
                </c:pt>
                <c:pt idx="2382">
                  <c:v>4.E-09</c:v>
                </c:pt>
                <c:pt idx="2383">
                  <c:v>4.E-09</c:v>
                </c:pt>
                <c:pt idx="2384">
                  <c:v>4.E-09</c:v>
                </c:pt>
                <c:pt idx="2385">
                  <c:v>4.E-09</c:v>
                </c:pt>
                <c:pt idx="2386">
                  <c:v>4.E-09</c:v>
                </c:pt>
                <c:pt idx="2387">
                  <c:v>4.E-09</c:v>
                </c:pt>
                <c:pt idx="2388">
                  <c:v>4.E-09</c:v>
                </c:pt>
                <c:pt idx="2389">
                  <c:v>4.E-09</c:v>
                </c:pt>
                <c:pt idx="2390">
                  <c:v>4.E-09</c:v>
                </c:pt>
                <c:pt idx="2391">
                  <c:v>4.E-09</c:v>
                </c:pt>
                <c:pt idx="2392">
                  <c:v>4.E-09</c:v>
                </c:pt>
                <c:pt idx="2393">
                  <c:v>4.E-09</c:v>
                </c:pt>
                <c:pt idx="2394">
                  <c:v>4.E-09</c:v>
                </c:pt>
                <c:pt idx="2395">
                  <c:v>4.E-09</c:v>
                </c:pt>
                <c:pt idx="2396">
                  <c:v>4.E-09</c:v>
                </c:pt>
                <c:pt idx="2397">
                  <c:v>4.E-09</c:v>
                </c:pt>
                <c:pt idx="2398">
                  <c:v>4.E-09</c:v>
                </c:pt>
                <c:pt idx="2399">
                  <c:v>4.E-09</c:v>
                </c:pt>
                <c:pt idx="2400">
                  <c:v>4.E-09</c:v>
                </c:pt>
                <c:pt idx="2401">
                  <c:v>4.E-09</c:v>
                </c:pt>
                <c:pt idx="2402">
                  <c:v>4.E-09</c:v>
                </c:pt>
                <c:pt idx="2403">
                  <c:v>4.E-09</c:v>
                </c:pt>
                <c:pt idx="2404">
                  <c:v>4.E-09</c:v>
                </c:pt>
                <c:pt idx="2405">
                  <c:v>4.E-09</c:v>
                </c:pt>
                <c:pt idx="2406">
                  <c:v>4.E-09</c:v>
                </c:pt>
                <c:pt idx="2407">
                  <c:v>4.E-09</c:v>
                </c:pt>
                <c:pt idx="2408">
                  <c:v>4.E-09</c:v>
                </c:pt>
                <c:pt idx="2409">
                  <c:v>4.E-09</c:v>
                </c:pt>
                <c:pt idx="2410">
                  <c:v>4.E-09</c:v>
                </c:pt>
                <c:pt idx="2411">
                  <c:v>4.E-09</c:v>
                </c:pt>
                <c:pt idx="2412">
                  <c:v>4.E-09</c:v>
                </c:pt>
                <c:pt idx="2413">
                  <c:v>4.E-09</c:v>
                </c:pt>
                <c:pt idx="2414">
                  <c:v>4.E-09</c:v>
                </c:pt>
                <c:pt idx="2415">
                  <c:v>4.E-09</c:v>
                </c:pt>
                <c:pt idx="2416">
                  <c:v>4.E-09</c:v>
                </c:pt>
                <c:pt idx="2417">
                  <c:v>4.E-09</c:v>
                </c:pt>
                <c:pt idx="2418">
                  <c:v>4.E-09</c:v>
                </c:pt>
                <c:pt idx="2419">
                  <c:v>4.E-09</c:v>
                </c:pt>
                <c:pt idx="2420">
                  <c:v>4.E-09</c:v>
                </c:pt>
                <c:pt idx="2421">
                  <c:v>4.E-09</c:v>
                </c:pt>
                <c:pt idx="2422">
                  <c:v>4.E-09</c:v>
                </c:pt>
                <c:pt idx="2423">
                  <c:v>4.E-09</c:v>
                </c:pt>
                <c:pt idx="2424">
                  <c:v>4.E-09</c:v>
                </c:pt>
                <c:pt idx="2425">
                  <c:v>4.E-09</c:v>
                </c:pt>
                <c:pt idx="2426">
                  <c:v>4.E-09</c:v>
                </c:pt>
                <c:pt idx="2427">
                  <c:v>4.E-09</c:v>
                </c:pt>
                <c:pt idx="2428">
                  <c:v>4.E-09</c:v>
                </c:pt>
                <c:pt idx="2429">
                  <c:v>4.E-09</c:v>
                </c:pt>
                <c:pt idx="2430">
                  <c:v>4.E-09</c:v>
                </c:pt>
                <c:pt idx="2431">
                  <c:v>4.E-09</c:v>
                </c:pt>
                <c:pt idx="2432">
                  <c:v>4.E-09</c:v>
                </c:pt>
                <c:pt idx="2433">
                  <c:v>4.E-09</c:v>
                </c:pt>
                <c:pt idx="2434">
                  <c:v>4.E-09</c:v>
                </c:pt>
                <c:pt idx="2435">
                  <c:v>4.E-09</c:v>
                </c:pt>
                <c:pt idx="2436">
                  <c:v>4.E-09</c:v>
                </c:pt>
                <c:pt idx="2437">
                  <c:v>4.E-09</c:v>
                </c:pt>
                <c:pt idx="2438">
                  <c:v>4.E-09</c:v>
                </c:pt>
                <c:pt idx="2439">
                  <c:v>4.E-09</c:v>
                </c:pt>
                <c:pt idx="2440">
                  <c:v>4.E-09</c:v>
                </c:pt>
                <c:pt idx="2441">
                  <c:v>4.E-09</c:v>
                </c:pt>
                <c:pt idx="2442">
                  <c:v>4.E-09</c:v>
                </c:pt>
                <c:pt idx="2443">
                  <c:v>4.E-09</c:v>
                </c:pt>
                <c:pt idx="2444">
                  <c:v>4.E-09</c:v>
                </c:pt>
                <c:pt idx="2445">
                  <c:v>4.E-09</c:v>
                </c:pt>
                <c:pt idx="2446">
                  <c:v>4.E-09</c:v>
                </c:pt>
                <c:pt idx="2447">
                  <c:v>4.E-09</c:v>
                </c:pt>
                <c:pt idx="2448">
                  <c:v>4.E-09</c:v>
                </c:pt>
                <c:pt idx="2449">
                  <c:v>4.E-09</c:v>
                </c:pt>
                <c:pt idx="2450">
                  <c:v>4.E-09</c:v>
                </c:pt>
                <c:pt idx="2451">
                  <c:v>4.E-09</c:v>
                </c:pt>
                <c:pt idx="2452">
                  <c:v>4.E-09</c:v>
                </c:pt>
                <c:pt idx="2453">
                  <c:v>4.E-09</c:v>
                </c:pt>
                <c:pt idx="2454">
                  <c:v>4.E-09</c:v>
                </c:pt>
                <c:pt idx="2455">
                  <c:v>4.E-09</c:v>
                </c:pt>
                <c:pt idx="2456">
                  <c:v>4.E-09</c:v>
                </c:pt>
                <c:pt idx="2457">
                  <c:v>4.E-09</c:v>
                </c:pt>
                <c:pt idx="2458">
                  <c:v>4.E-09</c:v>
                </c:pt>
                <c:pt idx="2459">
                  <c:v>4.E-09</c:v>
                </c:pt>
                <c:pt idx="2460">
                  <c:v>4.E-09</c:v>
                </c:pt>
                <c:pt idx="2461">
                  <c:v>4.E-09</c:v>
                </c:pt>
                <c:pt idx="2462">
                  <c:v>4.E-09</c:v>
                </c:pt>
                <c:pt idx="2463">
                  <c:v>4.E-09</c:v>
                </c:pt>
                <c:pt idx="2464">
                  <c:v>4.E-09</c:v>
                </c:pt>
                <c:pt idx="2465">
                  <c:v>4.E-09</c:v>
                </c:pt>
                <c:pt idx="2466">
                  <c:v>4.E-09</c:v>
                </c:pt>
                <c:pt idx="2467">
                  <c:v>4.E-09</c:v>
                </c:pt>
                <c:pt idx="2468">
                  <c:v>4.E-09</c:v>
                </c:pt>
                <c:pt idx="2469">
                  <c:v>4.E-09</c:v>
                </c:pt>
                <c:pt idx="2470">
                  <c:v>4.E-09</c:v>
                </c:pt>
                <c:pt idx="2471">
                  <c:v>4.E-09</c:v>
                </c:pt>
                <c:pt idx="2472">
                  <c:v>4.E-09</c:v>
                </c:pt>
                <c:pt idx="2473">
                  <c:v>4.E-09</c:v>
                </c:pt>
                <c:pt idx="2474">
                  <c:v>4.E-09</c:v>
                </c:pt>
                <c:pt idx="2475">
                  <c:v>4.E-09</c:v>
                </c:pt>
                <c:pt idx="2476">
                  <c:v>4.E-09</c:v>
                </c:pt>
                <c:pt idx="2477">
                  <c:v>4.E-09</c:v>
                </c:pt>
                <c:pt idx="2478">
                  <c:v>4.E-09</c:v>
                </c:pt>
                <c:pt idx="2479">
                  <c:v>4.E-09</c:v>
                </c:pt>
                <c:pt idx="2480">
                  <c:v>4.E-09</c:v>
                </c:pt>
                <c:pt idx="2481">
                  <c:v>4.E-09</c:v>
                </c:pt>
                <c:pt idx="2482">
                  <c:v>4.E-09</c:v>
                </c:pt>
                <c:pt idx="2483">
                  <c:v>4.E-09</c:v>
                </c:pt>
                <c:pt idx="2484">
                  <c:v>4.E-09</c:v>
                </c:pt>
                <c:pt idx="2485">
                  <c:v>4.E-09</c:v>
                </c:pt>
                <c:pt idx="2486">
                  <c:v>4.E-09</c:v>
                </c:pt>
                <c:pt idx="2487">
                  <c:v>4.E-09</c:v>
                </c:pt>
                <c:pt idx="2488">
                  <c:v>4.E-09</c:v>
                </c:pt>
                <c:pt idx="2489">
                  <c:v>4.E-09</c:v>
                </c:pt>
                <c:pt idx="2490">
                  <c:v>4.E-09</c:v>
                </c:pt>
                <c:pt idx="2491">
                  <c:v>4.E-09</c:v>
                </c:pt>
                <c:pt idx="2492">
                  <c:v>4.E-09</c:v>
                </c:pt>
                <c:pt idx="2493">
                  <c:v>4.E-09</c:v>
                </c:pt>
                <c:pt idx="2494">
                  <c:v>4.E-09</c:v>
                </c:pt>
                <c:pt idx="2495">
                  <c:v>4.E-09</c:v>
                </c:pt>
                <c:pt idx="2496">
                  <c:v>4.E-09</c:v>
                </c:pt>
                <c:pt idx="2497">
                  <c:v>4.E-09</c:v>
                </c:pt>
                <c:pt idx="2498">
                  <c:v>4.E-09</c:v>
                </c:pt>
                <c:pt idx="2499">
                  <c:v>4.E-09</c:v>
                </c:pt>
                <c:pt idx="2500">
                  <c:v>4.E-09</c:v>
                </c:pt>
                <c:pt idx="2501">
                  <c:v>4.E-09</c:v>
                </c:pt>
                <c:pt idx="2502">
                  <c:v>4.E-09</c:v>
                </c:pt>
                <c:pt idx="2503">
                  <c:v>4.E-09</c:v>
                </c:pt>
                <c:pt idx="2504">
                  <c:v>4.E-09</c:v>
                </c:pt>
                <c:pt idx="2505">
                  <c:v>4.E-09</c:v>
                </c:pt>
                <c:pt idx="2506">
                  <c:v>4.E-09</c:v>
                </c:pt>
                <c:pt idx="2507">
                  <c:v>4.E-09</c:v>
                </c:pt>
                <c:pt idx="2508">
                  <c:v>4.E-09</c:v>
                </c:pt>
                <c:pt idx="2509">
                  <c:v>4.E-09</c:v>
                </c:pt>
                <c:pt idx="2510">
                  <c:v>4.E-09</c:v>
                </c:pt>
                <c:pt idx="2511">
                  <c:v>4.E-09</c:v>
                </c:pt>
                <c:pt idx="2512">
                  <c:v>4.E-09</c:v>
                </c:pt>
                <c:pt idx="2513">
                  <c:v>4.E-09</c:v>
                </c:pt>
                <c:pt idx="2514">
                  <c:v>4.E-09</c:v>
                </c:pt>
                <c:pt idx="2515">
                  <c:v>4.E-09</c:v>
                </c:pt>
                <c:pt idx="2516">
                  <c:v>4.E-09</c:v>
                </c:pt>
                <c:pt idx="2517">
                  <c:v>4.E-09</c:v>
                </c:pt>
                <c:pt idx="2518">
                  <c:v>4.E-09</c:v>
                </c:pt>
                <c:pt idx="2519">
                  <c:v>4.E-09</c:v>
                </c:pt>
                <c:pt idx="2520">
                  <c:v>4.E-09</c:v>
                </c:pt>
                <c:pt idx="2521">
                  <c:v>4.E-09</c:v>
                </c:pt>
                <c:pt idx="2522">
                  <c:v>4.E-09</c:v>
                </c:pt>
                <c:pt idx="2523">
                  <c:v>4.E-09</c:v>
                </c:pt>
                <c:pt idx="2524">
                  <c:v>4.E-09</c:v>
                </c:pt>
                <c:pt idx="2525">
                  <c:v>4.E-09</c:v>
                </c:pt>
                <c:pt idx="2526">
                  <c:v>4.E-09</c:v>
                </c:pt>
                <c:pt idx="2527">
                  <c:v>4.E-09</c:v>
                </c:pt>
                <c:pt idx="2528">
                  <c:v>4.E-09</c:v>
                </c:pt>
                <c:pt idx="2529">
                  <c:v>4.E-09</c:v>
                </c:pt>
                <c:pt idx="2530">
                  <c:v>4.E-09</c:v>
                </c:pt>
                <c:pt idx="2531">
                  <c:v>4.E-09</c:v>
                </c:pt>
                <c:pt idx="2532">
                  <c:v>4.E-09</c:v>
                </c:pt>
                <c:pt idx="2533">
                  <c:v>4.E-09</c:v>
                </c:pt>
                <c:pt idx="2534">
                  <c:v>4.E-09</c:v>
                </c:pt>
                <c:pt idx="2535">
                  <c:v>4.E-09</c:v>
                </c:pt>
                <c:pt idx="2536">
                  <c:v>4.E-09</c:v>
                </c:pt>
                <c:pt idx="2537">
                  <c:v>4.E-09</c:v>
                </c:pt>
                <c:pt idx="2538">
                  <c:v>4.E-09</c:v>
                </c:pt>
                <c:pt idx="2539">
                  <c:v>4.E-09</c:v>
                </c:pt>
                <c:pt idx="2540">
                  <c:v>4.E-09</c:v>
                </c:pt>
                <c:pt idx="2541">
                  <c:v>4.E-09</c:v>
                </c:pt>
                <c:pt idx="2542">
                  <c:v>4.E-09</c:v>
                </c:pt>
                <c:pt idx="2543">
                  <c:v>4.E-09</c:v>
                </c:pt>
                <c:pt idx="2544">
                  <c:v>4.E-09</c:v>
                </c:pt>
                <c:pt idx="2545">
                  <c:v>4.E-09</c:v>
                </c:pt>
                <c:pt idx="2546">
                  <c:v>4.E-09</c:v>
                </c:pt>
                <c:pt idx="2547">
                  <c:v>4.E-09</c:v>
                </c:pt>
                <c:pt idx="2548">
                  <c:v>4.E-09</c:v>
                </c:pt>
                <c:pt idx="2549">
                  <c:v>4.E-09</c:v>
                </c:pt>
                <c:pt idx="2550">
                  <c:v>4.E-09</c:v>
                </c:pt>
                <c:pt idx="2551">
                  <c:v>4.E-09</c:v>
                </c:pt>
                <c:pt idx="2552">
                  <c:v>4.E-09</c:v>
                </c:pt>
                <c:pt idx="2553">
                  <c:v>4.E-09</c:v>
                </c:pt>
                <c:pt idx="2554">
                  <c:v>4.E-09</c:v>
                </c:pt>
                <c:pt idx="2555">
                  <c:v>4.E-09</c:v>
                </c:pt>
                <c:pt idx="2556">
                  <c:v>4.E-09</c:v>
                </c:pt>
                <c:pt idx="2557">
                  <c:v>4.E-09</c:v>
                </c:pt>
                <c:pt idx="2558">
                  <c:v>4.E-09</c:v>
                </c:pt>
                <c:pt idx="2559">
                  <c:v>4.E-09</c:v>
                </c:pt>
                <c:pt idx="2560">
                  <c:v>4.E-09</c:v>
                </c:pt>
                <c:pt idx="2561">
                  <c:v>4.E-09</c:v>
                </c:pt>
                <c:pt idx="2562">
                  <c:v>4.E-09</c:v>
                </c:pt>
                <c:pt idx="2563">
                  <c:v>4.E-09</c:v>
                </c:pt>
                <c:pt idx="2564">
                  <c:v>4.E-09</c:v>
                </c:pt>
                <c:pt idx="2565">
                  <c:v>4.E-09</c:v>
                </c:pt>
                <c:pt idx="2566">
                  <c:v>4.E-09</c:v>
                </c:pt>
                <c:pt idx="2567">
                  <c:v>4.E-09</c:v>
                </c:pt>
                <c:pt idx="2568">
                  <c:v>4.E-09</c:v>
                </c:pt>
                <c:pt idx="2569">
                  <c:v>4.E-09</c:v>
                </c:pt>
                <c:pt idx="2570">
                  <c:v>4.E-09</c:v>
                </c:pt>
                <c:pt idx="2571">
                  <c:v>4.E-09</c:v>
                </c:pt>
                <c:pt idx="2572">
                  <c:v>4.E-09</c:v>
                </c:pt>
                <c:pt idx="2573">
                  <c:v>4.E-09</c:v>
                </c:pt>
                <c:pt idx="2574">
                  <c:v>4.E-09</c:v>
                </c:pt>
                <c:pt idx="2575">
                  <c:v>4.E-09</c:v>
                </c:pt>
                <c:pt idx="2576">
                  <c:v>4.E-09</c:v>
                </c:pt>
                <c:pt idx="2577">
                  <c:v>4.E-09</c:v>
                </c:pt>
                <c:pt idx="2578">
                  <c:v>4.E-09</c:v>
                </c:pt>
                <c:pt idx="2579">
                  <c:v>4.E-09</c:v>
                </c:pt>
                <c:pt idx="2580">
                  <c:v>4.E-09</c:v>
                </c:pt>
                <c:pt idx="2581">
                  <c:v>4.E-09</c:v>
                </c:pt>
                <c:pt idx="2582">
                  <c:v>4.E-09</c:v>
                </c:pt>
                <c:pt idx="2583">
                  <c:v>4.E-09</c:v>
                </c:pt>
                <c:pt idx="2584">
                  <c:v>4.E-09</c:v>
                </c:pt>
                <c:pt idx="2585">
                  <c:v>4.E-09</c:v>
                </c:pt>
                <c:pt idx="2586">
                  <c:v>4.E-09</c:v>
                </c:pt>
                <c:pt idx="2587">
                  <c:v>4.E-09</c:v>
                </c:pt>
                <c:pt idx="2588">
                  <c:v>4.E-09</c:v>
                </c:pt>
                <c:pt idx="2589">
                  <c:v>4.E-09</c:v>
                </c:pt>
                <c:pt idx="2590">
                  <c:v>4.E-09</c:v>
                </c:pt>
                <c:pt idx="2591">
                  <c:v>4.E-09</c:v>
                </c:pt>
                <c:pt idx="2592">
                  <c:v>4.E-09</c:v>
                </c:pt>
                <c:pt idx="2593">
                  <c:v>4.E-09</c:v>
                </c:pt>
                <c:pt idx="2594">
                  <c:v>4.E-09</c:v>
                </c:pt>
                <c:pt idx="2595">
                  <c:v>4.E-09</c:v>
                </c:pt>
                <c:pt idx="2596">
                  <c:v>4.E-09</c:v>
                </c:pt>
                <c:pt idx="2597">
                  <c:v>4.E-09</c:v>
                </c:pt>
                <c:pt idx="2598">
                  <c:v>4.E-09</c:v>
                </c:pt>
                <c:pt idx="2599">
                  <c:v>4.E-09</c:v>
                </c:pt>
                <c:pt idx="2600">
                  <c:v>4.E-09</c:v>
                </c:pt>
                <c:pt idx="2601">
                  <c:v>4.E-09</c:v>
                </c:pt>
                <c:pt idx="2602">
                  <c:v>4.E-09</c:v>
                </c:pt>
                <c:pt idx="2603">
                  <c:v>4.E-09</c:v>
                </c:pt>
                <c:pt idx="2604">
                  <c:v>4.E-09</c:v>
                </c:pt>
                <c:pt idx="2605">
                  <c:v>4.E-09</c:v>
                </c:pt>
                <c:pt idx="2606">
                  <c:v>4.E-09</c:v>
                </c:pt>
                <c:pt idx="2607">
                  <c:v>4.E-09</c:v>
                </c:pt>
                <c:pt idx="2608">
                  <c:v>4.E-09</c:v>
                </c:pt>
                <c:pt idx="2609">
                  <c:v>4.E-09</c:v>
                </c:pt>
                <c:pt idx="2610">
                  <c:v>4.E-09</c:v>
                </c:pt>
                <c:pt idx="2611">
                  <c:v>4.E-09</c:v>
                </c:pt>
                <c:pt idx="2612">
                  <c:v>4.E-09</c:v>
                </c:pt>
                <c:pt idx="2613">
                  <c:v>4.E-09</c:v>
                </c:pt>
                <c:pt idx="2614">
                  <c:v>4.E-09</c:v>
                </c:pt>
                <c:pt idx="2615">
                  <c:v>4.E-09</c:v>
                </c:pt>
                <c:pt idx="2616">
                  <c:v>4.E-09</c:v>
                </c:pt>
                <c:pt idx="2617">
                  <c:v>4.E-09</c:v>
                </c:pt>
                <c:pt idx="2618">
                  <c:v>4.E-09</c:v>
                </c:pt>
                <c:pt idx="2619">
                  <c:v>4.E-09</c:v>
                </c:pt>
                <c:pt idx="2620">
                  <c:v>4.E-09</c:v>
                </c:pt>
                <c:pt idx="2621">
                  <c:v>4.E-09</c:v>
                </c:pt>
                <c:pt idx="2622">
                  <c:v>4.E-09</c:v>
                </c:pt>
                <c:pt idx="2623">
                  <c:v>4.E-09</c:v>
                </c:pt>
                <c:pt idx="2624">
                  <c:v>4.E-09</c:v>
                </c:pt>
                <c:pt idx="2625">
                  <c:v>4.E-09</c:v>
                </c:pt>
                <c:pt idx="2626">
                  <c:v>4.E-09</c:v>
                </c:pt>
                <c:pt idx="2627">
                  <c:v>4.E-09</c:v>
                </c:pt>
                <c:pt idx="2628">
                  <c:v>4.E-09</c:v>
                </c:pt>
                <c:pt idx="2629">
                  <c:v>4.E-09</c:v>
                </c:pt>
                <c:pt idx="2630">
                  <c:v>4.E-09</c:v>
                </c:pt>
                <c:pt idx="2631">
                  <c:v>4.E-09</c:v>
                </c:pt>
                <c:pt idx="2632">
                  <c:v>4.E-09</c:v>
                </c:pt>
                <c:pt idx="2633">
                  <c:v>4.E-09</c:v>
                </c:pt>
                <c:pt idx="2634">
                  <c:v>4.E-09</c:v>
                </c:pt>
                <c:pt idx="2635">
                  <c:v>4.E-09</c:v>
                </c:pt>
                <c:pt idx="2636">
                  <c:v>4.E-09</c:v>
                </c:pt>
                <c:pt idx="2637">
                  <c:v>4.E-09</c:v>
                </c:pt>
                <c:pt idx="2638">
                  <c:v>4.E-09</c:v>
                </c:pt>
                <c:pt idx="2639">
                  <c:v>4.E-09</c:v>
                </c:pt>
                <c:pt idx="2640">
                  <c:v>4.E-09</c:v>
                </c:pt>
                <c:pt idx="2641">
                  <c:v>4.E-09</c:v>
                </c:pt>
                <c:pt idx="2642">
                  <c:v>4.E-09</c:v>
                </c:pt>
                <c:pt idx="2643">
                  <c:v>4.E-09</c:v>
                </c:pt>
                <c:pt idx="2644">
                  <c:v>4.E-09</c:v>
                </c:pt>
                <c:pt idx="2645">
                  <c:v>4.E-09</c:v>
                </c:pt>
                <c:pt idx="2646">
                  <c:v>4.E-09</c:v>
                </c:pt>
                <c:pt idx="2647">
                  <c:v>4.E-09</c:v>
                </c:pt>
                <c:pt idx="2648">
                  <c:v>4.E-09</c:v>
                </c:pt>
                <c:pt idx="2649">
                  <c:v>4.E-09</c:v>
                </c:pt>
                <c:pt idx="2650">
                  <c:v>4.E-09</c:v>
                </c:pt>
                <c:pt idx="2651">
                  <c:v>4.E-09</c:v>
                </c:pt>
                <c:pt idx="2652">
                  <c:v>4.E-09</c:v>
                </c:pt>
                <c:pt idx="2653">
                  <c:v>4.E-09</c:v>
                </c:pt>
                <c:pt idx="2654">
                  <c:v>4.E-09</c:v>
                </c:pt>
                <c:pt idx="2655">
                  <c:v>4.E-09</c:v>
                </c:pt>
                <c:pt idx="2656">
                  <c:v>4.E-09</c:v>
                </c:pt>
                <c:pt idx="2657">
                  <c:v>4.E-09</c:v>
                </c:pt>
                <c:pt idx="2658">
                  <c:v>4.E-09</c:v>
                </c:pt>
                <c:pt idx="2659">
                  <c:v>4.E-09</c:v>
                </c:pt>
                <c:pt idx="2660">
                  <c:v>4.E-09</c:v>
                </c:pt>
                <c:pt idx="2661">
                  <c:v>4.E-09</c:v>
                </c:pt>
                <c:pt idx="2662">
                  <c:v>4.E-09</c:v>
                </c:pt>
                <c:pt idx="2663">
                  <c:v>4.E-09</c:v>
                </c:pt>
                <c:pt idx="2664">
                  <c:v>4.E-09</c:v>
                </c:pt>
                <c:pt idx="2665">
                  <c:v>4.E-09</c:v>
                </c:pt>
                <c:pt idx="2666">
                  <c:v>4.E-09</c:v>
                </c:pt>
                <c:pt idx="2667">
                  <c:v>4.E-09</c:v>
                </c:pt>
                <c:pt idx="2668">
                  <c:v>4.E-09</c:v>
                </c:pt>
                <c:pt idx="2669">
                  <c:v>4.E-09</c:v>
                </c:pt>
                <c:pt idx="2670">
                  <c:v>4.E-09</c:v>
                </c:pt>
                <c:pt idx="2671">
                  <c:v>4.E-09</c:v>
                </c:pt>
                <c:pt idx="2672">
                  <c:v>4.E-09</c:v>
                </c:pt>
                <c:pt idx="2673">
                  <c:v>4.E-09</c:v>
                </c:pt>
                <c:pt idx="2674">
                  <c:v>4.E-09</c:v>
                </c:pt>
                <c:pt idx="2675">
                  <c:v>4.E-09</c:v>
                </c:pt>
                <c:pt idx="2676">
                  <c:v>4.E-09</c:v>
                </c:pt>
                <c:pt idx="2677">
                  <c:v>4.E-09</c:v>
                </c:pt>
                <c:pt idx="2678">
                  <c:v>4.E-09</c:v>
                </c:pt>
                <c:pt idx="2679">
                  <c:v>4.E-09</c:v>
                </c:pt>
                <c:pt idx="2680">
                  <c:v>4.E-09</c:v>
                </c:pt>
                <c:pt idx="2681">
                  <c:v>4.E-09</c:v>
                </c:pt>
                <c:pt idx="2682">
                  <c:v>4.E-09</c:v>
                </c:pt>
                <c:pt idx="2683">
                  <c:v>4.E-09</c:v>
                </c:pt>
                <c:pt idx="2684">
                  <c:v>4.E-09</c:v>
                </c:pt>
                <c:pt idx="2685">
                  <c:v>4.E-09</c:v>
                </c:pt>
                <c:pt idx="2686">
                  <c:v>4.E-09</c:v>
                </c:pt>
                <c:pt idx="2687">
                  <c:v>4.E-09</c:v>
                </c:pt>
                <c:pt idx="2688">
                  <c:v>4.E-09</c:v>
                </c:pt>
                <c:pt idx="2689">
                  <c:v>4.E-09</c:v>
                </c:pt>
                <c:pt idx="2690">
                  <c:v>4.E-09</c:v>
                </c:pt>
                <c:pt idx="2691">
                  <c:v>4.E-09</c:v>
                </c:pt>
                <c:pt idx="2692">
                  <c:v>4.E-09</c:v>
                </c:pt>
                <c:pt idx="2693">
                  <c:v>4.E-09</c:v>
                </c:pt>
                <c:pt idx="2694">
                  <c:v>4.E-09</c:v>
                </c:pt>
                <c:pt idx="2695">
                  <c:v>4.E-09</c:v>
                </c:pt>
                <c:pt idx="2696">
                  <c:v>4.E-09</c:v>
                </c:pt>
                <c:pt idx="2697">
                  <c:v>4.E-09</c:v>
                </c:pt>
                <c:pt idx="2698">
                  <c:v>4.E-09</c:v>
                </c:pt>
                <c:pt idx="2699">
                  <c:v>4.E-09</c:v>
                </c:pt>
                <c:pt idx="2700">
                  <c:v>4.E-09</c:v>
                </c:pt>
                <c:pt idx="2701">
                  <c:v>4.E-09</c:v>
                </c:pt>
                <c:pt idx="2702">
                  <c:v>4.E-09</c:v>
                </c:pt>
                <c:pt idx="2703">
                  <c:v>4.E-09</c:v>
                </c:pt>
                <c:pt idx="2704">
                  <c:v>4.E-09</c:v>
                </c:pt>
                <c:pt idx="2705">
                  <c:v>4.E-09</c:v>
                </c:pt>
                <c:pt idx="2706">
                  <c:v>4.E-09</c:v>
                </c:pt>
                <c:pt idx="2707">
                  <c:v>4.E-09</c:v>
                </c:pt>
                <c:pt idx="2708">
                  <c:v>4.E-09</c:v>
                </c:pt>
                <c:pt idx="2709">
                  <c:v>4.E-09</c:v>
                </c:pt>
                <c:pt idx="2710">
                  <c:v>4.E-09</c:v>
                </c:pt>
                <c:pt idx="2711">
                  <c:v>4.E-09</c:v>
                </c:pt>
                <c:pt idx="2712">
                  <c:v>4.E-09</c:v>
                </c:pt>
                <c:pt idx="2713">
                  <c:v>4.E-09</c:v>
                </c:pt>
                <c:pt idx="2714">
                  <c:v>4.E-09</c:v>
                </c:pt>
                <c:pt idx="2715">
                  <c:v>4.E-09</c:v>
                </c:pt>
                <c:pt idx="2716">
                  <c:v>4.E-09</c:v>
                </c:pt>
                <c:pt idx="2717">
                  <c:v>4.E-09</c:v>
                </c:pt>
                <c:pt idx="2718">
                  <c:v>4.E-09</c:v>
                </c:pt>
                <c:pt idx="2719">
                  <c:v>4.E-09</c:v>
                </c:pt>
                <c:pt idx="2720">
                  <c:v>4.E-09</c:v>
                </c:pt>
                <c:pt idx="2721">
                  <c:v>4.E-09</c:v>
                </c:pt>
                <c:pt idx="2722">
                  <c:v>4.E-09</c:v>
                </c:pt>
                <c:pt idx="2723">
                  <c:v>4.E-09</c:v>
                </c:pt>
                <c:pt idx="2724">
                  <c:v>4.E-09</c:v>
                </c:pt>
                <c:pt idx="2725">
                  <c:v>4.E-09</c:v>
                </c:pt>
                <c:pt idx="2726">
                  <c:v>4.E-09</c:v>
                </c:pt>
                <c:pt idx="2727">
                  <c:v>4.E-09</c:v>
                </c:pt>
                <c:pt idx="2728">
                  <c:v>4.E-09</c:v>
                </c:pt>
                <c:pt idx="2729">
                  <c:v>4.E-09</c:v>
                </c:pt>
                <c:pt idx="2730">
                  <c:v>4.E-09</c:v>
                </c:pt>
                <c:pt idx="2731">
                  <c:v>5.E-09</c:v>
                </c:pt>
                <c:pt idx="2732">
                  <c:v>5.E-09</c:v>
                </c:pt>
                <c:pt idx="2733">
                  <c:v>5.E-09</c:v>
                </c:pt>
                <c:pt idx="2734">
                  <c:v>5.E-09</c:v>
                </c:pt>
                <c:pt idx="2735">
                  <c:v>5.E-09</c:v>
                </c:pt>
                <c:pt idx="2736">
                  <c:v>5.E-09</c:v>
                </c:pt>
                <c:pt idx="2737">
                  <c:v>5.E-09</c:v>
                </c:pt>
                <c:pt idx="2738">
                  <c:v>5.E-09</c:v>
                </c:pt>
                <c:pt idx="2739">
                  <c:v>5.E-09</c:v>
                </c:pt>
                <c:pt idx="2740">
                  <c:v>5.E-09</c:v>
                </c:pt>
                <c:pt idx="2741">
                  <c:v>5.E-09</c:v>
                </c:pt>
                <c:pt idx="2742">
                  <c:v>5.E-09</c:v>
                </c:pt>
                <c:pt idx="2743">
                  <c:v>5.E-09</c:v>
                </c:pt>
                <c:pt idx="2744">
                  <c:v>5.E-09</c:v>
                </c:pt>
                <c:pt idx="2745">
                  <c:v>5.E-09</c:v>
                </c:pt>
                <c:pt idx="2746">
                  <c:v>5.E-09</c:v>
                </c:pt>
                <c:pt idx="2747">
                  <c:v>5.E-09</c:v>
                </c:pt>
                <c:pt idx="2748">
                  <c:v>5.E-09</c:v>
                </c:pt>
                <c:pt idx="2749">
                  <c:v>5.E-09</c:v>
                </c:pt>
                <c:pt idx="2750">
                  <c:v>5.E-09</c:v>
                </c:pt>
                <c:pt idx="2751">
                  <c:v>5.E-09</c:v>
                </c:pt>
                <c:pt idx="2752">
                  <c:v>5.E-09</c:v>
                </c:pt>
                <c:pt idx="2753">
                  <c:v>5.E-09</c:v>
                </c:pt>
                <c:pt idx="2754">
                  <c:v>5.E-09</c:v>
                </c:pt>
                <c:pt idx="2755">
                  <c:v>5.E-09</c:v>
                </c:pt>
                <c:pt idx="2756">
                  <c:v>5.E-09</c:v>
                </c:pt>
                <c:pt idx="2757">
                  <c:v>5.E-09</c:v>
                </c:pt>
                <c:pt idx="2758">
                  <c:v>5.E-09</c:v>
                </c:pt>
                <c:pt idx="2759">
                  <c:v>5.E-09</c:v>
                </c:pt>
                <c:pt idx="2760">
                  <c:v>5.E-09</c:v>
                </c:pt>
                <c:pt idx="2761">
                  <c:v>5.E-09</c:v>
                </c:pt>
                <c:pt idx="2762">
                  <c:v>5.E-09</c:v>
                </c:pt>
                <c:pt idx="2763">
                  <c:v>5.E-09</c:v>
                </c:pt>
                <c:pt idx="2764">
                  <c:v>5.E-09</c:v>
                </c:pt>
                <c:pt idx="2765">
                  <c:v>5.E-09</c:v>
                </c:pt>
                <c:pt idx="2766">
                  <c:v>5.E-09</c:v>
                </c:pt>
                <c:pt idx="2767">
                  <c:v>5.E-09</c:v>
                </c:pt>
                <c:pt idx="2768">
                  <c:v>5.E-09</c:v>
                </c:pt>
                <c:pt idx="2769">
                  <c:v>5.E-09</c:v>
                </c:pt>
                <c:pt idx="2770">
                  <c:v>5.E-09</c:v>
                </c:pt>
                <c:pt idx="2771">
                  <c:v>5.E-09</c:v>
                </c:pt>
                <c:pt idx="2772">
                  <c:v>5.E-09</c:v>
                </c:pt>
                <c:pt idx="2773">
                  <c:v>5.E-09</c:v>
                </c:pt>
                <c:pt idx="2774">
                  <c:v>5.E-09</c:v>
                </c:pt>
                <c:pt idx="2775">
                  <c:v>5.E-09</c:v>
                </c:pt>
                <c:pt idx="2776">
                  <c:v>5.E-09</c:v>
                </c:pt>
                <c:pt idx="2777">
                  <c:v>5.E-09</c:v>
                </c:pt>
                <c:pt idx="2778">
                  <c:v>5.E-09</c:v>
                </c:pt>
                <c:pt idx="2779">
                  <c:v>5.E-09</c:v>
                </c:pt>
                <c:pt idx="2780">
                  <c:v>5.E-09</c:v>
                </c:pt>
                <c:pt idx="2781">
                  <c:v>5.E-09</c:v>
                </c:pt>
                <c:pt idx="2782">
                  <c:v>5.E-09</c:v>
                </c:pt>
                <c:pt idx="2783">
                  <c:v>5.E-09</c:v>
                </c:pt>
                <c:pt idx="2784">
                  <c:v>5.E-09</c:v>
                </c:pt>
                <c:pt idx="2785">
                  <c:v>5.E-09</c:v>
                </c:pt>
                <c:pt idx="2786">
                  <c:v>5.E-09</c:v>
                </c:pt>
                <c:pt idx="2787">
                  <c:v>5.E-09</c:v>
                </c:pt>
                <c:pt idx="2788">
                  <c:v>5.E-09</c:v>
                </c:pt>
                <c:pt idx="2789">
                  <c:v>5.E-09</c:v>
                </c:pt>
                <c:pt idx="2790">
                  <c:v>5.E-09</c:v>
                </c:pt>
                <c:pt idx="2791">
                  <c:v>5.E-09</c:v>
                </c:pt>
                <c:pt idx="2792">
                  <c:v>5.E-09</c:v>
                </c:pt>
                <c:pt idx="2793">
                  <c:v>5.E-09</c:v>
                </c:pt>
                <c:pt idx="2794">
                  <c:v>5.E-09</c:v>
                </c:pt>
                <c:pt idx="2795">
                  <c:v>5.E-09</c:v>
                </c:pt>
                <c:pt idx="2796">
                  <c:v>5.E-09</c:v>
                </c:pt>
                <c:pt idx="2797">
                  <c:v>5.E-09</c:v>
                </c:pt>
                <c:pt idx="2798">
                  <c:v>5.E-09</c:v>
                </c:pt>
                <c:pt idx="2799">
                  <c:v>5.E-09</c:v>
                </c:pt>
                <c:pt idx="2800">
                  <c:v>5.E-09</c:v>
                </c:pt>
                <c:pt idx="2801">
                  <c:v>5.E-09</c:v>
                </c:pt>
                <c:pt idx="2802">
                  <c:v>5.E-09</c:v>
                </c:pt>
                <c:pt idx="2803">
                  <c:v>5.E-09</c:v>
                </c:pt>
                <c:pt idx="2804">
                  <c:v>5.E-09</c:v>
                </c:pt>
                <c:pt idx="2805">
                  <c:v>5.E-09</c:v>
                </c:pt>
                <c:pt idx="2806">
                  <c:v>5.E-09</c:v>
                </c:pt>
                <c:pt idx="2807">
                  <c:v>5.E-09</c:v>
                </c:pt>
                <c:pt idx="2808">
                  <c:v>5.E-09</c:v>
                </c:pt>
                <c:pt idx="2809">
                  <c:v>5.E-09</c:v>
                </c:pt>
                <c:pt idx="2810">
                  <c:v>5.E-09</c:v>
                </c:pt>
                <c:pt idx="2811">
                  <c:v>5.E-09</c:v>
                </c:pt>
                <c:pt idx="2812">
                  <c:v>5.E-09</c:v>
                </c:pt>
                <c:pt idx="2813">
                  <c:v>5.E-09</c:v>
                </c:pt>
                <c:pt idx="2814">
                  <c:v>5.E-09</c:v>
                </c:pt>
                <c:pt idx="2815">
                  <c:v>5.E-09</c:v>
                </c:pt>
                <c:pt idx="2816">
                  <c:v>5.E-09</c:v>
                </c:pt>
                <c:pt idx="2817">
                  <c:v>5.E-09</c:v>
                </c:pt>
                <c:pt idx="2818">
                  <c:v>5.E-09</c:v>
                </c:pt>
                <c:pt idx="2819">
                  <c:v>5.E-09</c:v>
                </c:pt>
                <c:pt idx="2820">
                  <c:v>5.E-09</c:v>
                </c:pt>
                <c:pt idx="2821">
                  <c:v>5.E-09</c:v>
                </c:pt>
                <c:pt idx="2822">
                  <c:v>5.E-09</c:v>
                </c:pt>
                <c:pt idx="2823">
                  <c:v>5.E-09</c:v>
                </c:pt>
                <c:pt idx="2824">
                  <c:v>5.E-09</c:v>
                </c:pt>
                <c:pt idx="2825">
                  <c:v>5.E-09</c:v>
                </c:pt>
                <c:pt idx="2826">
                  <c:v>5.E-09</c:v>
                </c:pt>
                <c:pt idx="2827">
                  <c:v>5.E-09</c:v>
                </c:pt>
                <c:pt idx="2828">
                  <c:v>5.E-09</c:v>
                </c:pt>
                <c:pt idx="2829">
                  <c:v>5.E-09</c:v>
                </c:pt>
                <c:pt idx="2830">
                  <c:v>5.E-09</c:v>
                </c:pt>
                <c:pt idx="2831">
                  <c:v>5.E-09</c:v>
                </c:pt>
                <c:pt idx="2832">
                  <c:v>5.E-09</c:v>
                </c:pt>
                <c:pt idx="2833">
                  <c:v>5.E-09</c:v>
                </c:pt>
                <c:pt idx="2834">
                  <c:v>5.E-09</c:v>
                </c:pt>
                <c:pt idx="2835">
                  <c:v>5.E-09</c:v>
                </c:pt>
                <c:pt idx="2836">
                  <c:v>5.E-09</c:v>
                </c:pt>
                <c:pt idx="2837">
                  <c:v>5.E-09</c:v>
                </c:pt>
                <c:pt idx="2838">
                  <c:v>5.E-09</c:v>
                </c:pt>
                <c:pt idx="2839">
                  <c:v>5.E-09</c:v>
                </c:pt>
                <c:pt idx="2840">
                  <c:v>5.E-09</c:v>
                </c:pt>
                <c:pt idx="2841">
                  <c:v>5.E-09</c:v>
                </c:pt>
                <c:pt idx="2842">
                  <c:v>5.E-09</c:v>
                </c:pt>
                <c:pt idx="2843">
                  <c:v>5.E-09</c:v>
                </c:pt>
                <c:pt idx="2844">
                  <c:v>5.E-09</c:v>
                </c:pt>
                <c:pt idx="2845">
                  <c:v>5.E-09</c:v>
                </c:pt>
                <c:pt idx="2846">
                  <c:v>5.E-09</c:v>
                </c:pt>
                <c:pt idx="2847">
                  <c:v>5.E-09</c:v>
                </c:pt>
                <c:pt idx="2848">
                  <c:v>5.E-09</c:v>
                </c:pt>
                <c:pt idx="2849">
                  <c:v>5.E-09</c:v>
                </c:pt>
                <c:pt idx="2850">
                  <c:v>5.E-09</c:v>
                </c:pt>
                <c:pt idx="2851">
                  <c:v>5.E-09</c:v>
                </c:pt>
                <c:pt idx="2852">
                  <c:v>5.E-09</c:v>
                </c:pt>
                <c:pt idx="2853">
                  <c:v>5.E-09</c:v>
                </c:pt>
                <c:pt idx="2854">
                  <c:v>5.E-09</c:v>
                </c:pt>
                <c:pt idx="2855">
                  <c:v>5.E-09</c:v>
                </c:pt>
                <c:pt idx="2856">
                  <c:v>5.E-09</c:v>
                </c:pt>
                <c:pt idx="2857">
                  <c:v>5.E-09</c:v>
                </c:pt>
                <c:pt idx="2858">
                  <c:v>5.E-09</c:v>
                </c:pt>
                <c:pt idx="2859">
                  <c:v>5.E-09</c:v>
                </c:pt>
                <c:pt idx="2860">
                  <c:v>5.E-09</c:v>
                </c:pt>
                <c:pt idx="2861">
                  <c:v>5.E-09</c:v>
                </c:pt>
                <c:pt idx="2862">
                  <c:v>5.E-09</c:v>
                </c:pt>
                <c:pt idx="2863">
                  <c:v>5.E-09</c:v>
                </c:pt>
                <c:pt idx="2864">
                  <c:v>5.E-09</c:v>
                </c:pt>
                <c:pt idx="2865">
                  <c:v>5.E-09</c:v>
                </c:pt>
                <c:pt idx="2866">
                  <c:v>5.E-09</c:v>
                </c:pt>
                <c:pt idx="2867">
                  <c:v>5.E-09</c:v>
                </c:pt>
                <c:pt idx="2868">
                  <c:v>5.E-09</c:v>
                </c:pt>
                <c:pt idx="2869">
                  <c:v>5.E-09</c:v>
                </c:pt>
                <c:pt idx="2870">
                  <c:v>5.E-09</c:v>
                </c:pt>
                <c:pt idx="2871">
                  <c:v>5.E-09</c:v>
                </c:pt>
                <c:pt idx="2872">
                  <c:v>5.E-09</c:v>
                </c:pt>
                <c:pt idx="2873">
                  <c:v>5.E-09</c:v>
                </c:pt>
                <c:pt idx="2874">
                  <c:v>5.E-09</c:v>
                </c:pt>
                <c:pt idx="2875">
                  <c:v>5.E-09</c:v>
                </c:pt>
                <c:pt idx="2876">
                  <c:v>5.E-09</c:v>
                </c:pt>
                <c:pt idx="2877">
                  <c:v>5.E-09</c:v>
                </c:pt>
                <c:pt idx="2878">
                  <c:v>5.E-09</c:v>
                </c:pt>
                <c:pt idx="2879">
                  <c:v>5.E-09</c:v>
                </c:pt>
                <c:pt idx="2880">
                  <c:v>5.E-09</c:v>
                </c:pt>
                <c:pt idx="2881">
                  <c:v>5.E-09</c:v>
                </c:pt>
                <c:pt idx="2882">
                  <c:v>5.E-09</c:v>
                </c:pt>
                <c:pt idx="2883">
                  <c:v>5.E-09</c:v>
                </c:pt>
                <c:pt idx="2884">
                  <c:v>5.E-09</c:v>
                </c:pt>
                <c:pt idx="2885">
                  <c:v>5.E-09</c:v>
                </c:pt>
                <c:pt idx="2886">
                  <c:v>5.E-09</c:v>
                </c:pt>
                <c:pt idx="2887">
                  <c:v>5.E-09</c:v>
                </c:pt>
                <c:pt idx="2888">
                  <c:v>5.E-09</c:v>
                </c:pt>
                <c:pt idx="2889">
                  <c:v>5.E-09</c:v>
                </c:pt>
                <c:pt idx="2890">
                  <c:v>5.E-09</c:v>
                </c:pt>
                <c:pt idx="2891">
                  <c:v>5.E-09</c:v>
                </c:pt>
                <c:pt idx="2892">
                  <c:v>5.E-09</c:v>
                </c:pt>
                <c:pt idx="2893">
                  <c:v>5.E-09</c:v>
                </c:pt>
                <c:pt idx="2894">
                  <c:v>5.E-09</c:v>
                </c:pt>
                <c:pt idx="2895">
                  <c:v>5.E-09</c:v>
                </c:pt>
                <c:pt idx="2896">
                  <c:v>5.E-09</c:v>
                </c:pt>
                <c:pt idx="2897">
                  <c:v>5.E-09</c:v>
                </c:pt>
                <c:pt idx="2898">
                  <c:v>5.E-09</c:v>
                </c:pt>
                <c:pt idx="2899">
                  <c:v>5.E-09</c:v>
                </c:pt>
                <c:pt idx="2900">
                  <c:v>5.E-09</c:v>
                </c:pt>
                <c:pt idx="2901">
                  <c:v>5.E-09</c:v>
                </c:pt>
                <c:pt idx="2902">
                  <c:v>5.E-09</c:v>
                </c:pt>
                <c:pt idx="2903">
                  <c:v>5.E-09</c:v>
                </c:pt>
                <c:pt idx="2904">
                  <c:v>5.E-09</c:v>
                </c:pt>
                <c:pt idx="2905">
                  <c:v>5.E-09</c:v>
                </c:pt>
                <c:pt idx="2906">
                  <c:v>5.E-09</c:v>
                </c:pt>
                <c:pt idx="2907">
                  <c:v>5.E-09</c:v>
                </c:pt>
                <c:pt idx="2908">
                  <c:v>5.E-09</c:v>
                </c:pt>
                <c:pt idx="2909">
                  <c:v>5.E-09</c:v>
                </c:pt>
                <c:pt idx="2910">
                  <c:v>5.E-09</c:v>
                </c:pt>
                <c:pt idx="2911">
                  <c:v>5.E-09</c:v>
                </c:pt>
                <c:pt idx="2912">
                  <c:v>5.E-09</c:v>
                </c:pt>
                <c:pt idx="2913">
                  <c:v>5.E-09</c:v>
                </c:pt>
                <c:pt idx="2914">
                  <c:v>5.E-09</c:v>
                </c:pt>
                <c:pt idx="2915">
                  <c:v>5.E-09</c:v>
                </c:pt>
                <c:pt idx="2916">
                  <c:v>5.E-09</c:v>
                </c:pt>
                <c:pt idx="2917">
                  <c:v>5.E-09</c:v>
                </c:pt>
                <c:pt idx="2918">
                  <c:v>5.E-09</c:v>
                </c:pt>
                <c:pt idx="2919">
                  <c:v>5.E-09</c:v>
                </c:pt>
                <c:pt idx="2920">
                  <c:v>5.E-09</c:v>
                </c:pt>
                <c:pt idx="2921">
                  <c:v>5.E-09</c:v>
                </c:pt>
                <c:pt idx="2922">
                  <c:v>5.E-09</c:v>
                </c:pt>
                <c:pt idx="2923">
                  <c:v>5.E-09</c:v>
                </c:pt>
                <c:pt idx="2924">
                  <c:v>5.E-09</c:v>
                </c:pt>
                <c:pt idx="2925">
                  <c:v>5.E-09</c:v>
                </c:pt>
                <c:pt idx="2926">
                  <c:v>5.E-09</c:v>
                </c:pt>
                <c:pt idx="2927">
                  <c:v>5.E-09</c:v>
                </c:pt>
                <c:pt idx="2928">
                  <c:v>5.E-09</c:v>
                </c:pt>
                <c:pt idx="2929">
                  <c:v>5.E-09</c:v>
                </c:pt>
                <c:pt idx="2930">
                  <c:v>5.E-09</c:v>
                </c:pt>
                <c:pt idx="2931">
                  <c:v>5.E-09</c:v>
                </c:pt>
                <c:pt idx="2932">
                  <c:v>5.E-09</c:v>
                </c:pt>
                <c:pt idx="2933">
                  <c:v>5.E-09</c:v>
                </c:pt>
                <c:pt idx="2934">
                  <c:v>5.E-09</c:v>
                </c:pt>
                <c:pt idx="2935">
                  <c:v>5.E-09</c:v>
                </c:pt>
                <c:pt idx="2936">
                  <c:v>5.E-09</c:v>
                </c:pt>
                <c:pt idx="2937">
                  <c:v>5.E-09</c:v>
                </c:pt>
                <c:pt idx="2938">
                  <c:v>5.E-09</c:v>
                </c:pt>
                <c:pt idx="2939">
                  <c:v>5.E-09</c:v>
                </c:pt>
                <c:pt idx="2940">
                  <c:v>5.E-09</c:v>
                </c:pt>
                <c:pt idx="2941">
                  <c:v>5.E-09</c:v>
                </c:pt>
                <c:pt idx="2942">
                  <c:v>5.E-09</c:v>
                </c:pt>
                <c:pt idx="2943">
                  <c:v>5.E-09</c:v>
                </c:pt>
                <c:pt idx="2944">
                  <c:v>5.E-09</c:v>
                </c:pt>
                <c:pt idx="2945">
                  <c:v>5.E-09</c:v>
                </c:pt>
                <c:pt idx="2946">
                  <c:v>5.E-09</c:v>
                </c:pt>
                <c:pt idx="2947">
                  <c:v>5.E-09</c:v>
                </c:pt>
                <c:pt idx="2948">
                  <c:v>5.E-09</c:v>
                </c:pt>
                <c:pt idx="2949">
                  <c:v>5.E-09</c:v>
                </c:pt>
                <c:pt idx="2950">
                  <c:v>5.E-09</c:v>
                </c:pt>
                <c:pt idx="2951">
                  <c:v>5.E-09</c:v>
                </c:pt>
                <c:pt idx="2952">
                  <c:v>5.E-09</c:v>
                </c:pt>
                <c:pt idx="2953">
                  <c:v>5.E-09</c:v>
                </c:pt>
                <c:pt idx="2954">
                  <c:v>5.E-09</c:v>
                </c:pt>
                <c:pt idx="2955">
                  <c:v>5.E-09</c:v>
                </c:pt>
                <c:pt idx="2956">
                  <c:v>5.E-09</c:v>
                </c:pt>
                <c:pt idx="2957">
                  <c:v>5.E-09</c:v>
                </c:pt>
                <c:pt idx="2958">
                  <c:v>5.E-09</c:v>
                </c:pt>
                <c:pt idx="2959">
                  <c:v>5.E-09</c:v>
                </c:pt>
                <c:pt idx="2960">
                  <c:v>5.E-09</c:v>
                </c:pt>
                <c:pt idx="2961">
                  <c:v>5.E-09</c:v>
                </c:pt>
                <c:pt idx="2962">
                  <c:v>5.E-09</c:v>
                </c:pt>
                <c:pt idx="2963">
                  <c:v>5.E-09</c:v>
                </c:pt>
                <c:pt idx="2964">
                  <c:v>5.E-09</c:v>
                </c:pt>
                <c:pt idx="2965">
                  <c:v>5.E-09</c:v>
                </c:pt>
                <c:pt idx="2966">
                  <c:v>5.E-09</c:v>
                </c:pt>
                <c:pt idx="2967">
                  <c:v>5.E-09</c:v>
                </c:pt>
                <c:pt idx="2968">
                  <c:v>5.E-09</c:v>
                </c:pt>
                <c:pt idx="2969">
                  <c:v>5.E-09</c:v>
                </c:pt>
                <c:pt idx="2970">
                  <c:v>5.E-09</c:v>
                </c:pt>
                <c:pt idx="2971">
                  <c:v>5.E-09</c:v>
                </c:pt>
                <c:pt idx="2972">
                  <c:v>5.E-09</c:v>
                </c:pt>
                <c:pt idx="2973">
                  <c:v>5.E-09</c:v>
                </c:pt>
                <c:pt idx="2974">
                  <c:v>5.E-09</c:v>
                </c:pt>
                <c:pt idx="2975">
                  <c:v>5.E-09</c:v>
                </c:pt>
                <c:pt idx="2976">
                  <c:v>5.E-09</c:v>
                </c:pt>
                <c:pt idx="2977">
                  <c:v>5.E-09</c:v>
                </c:pt>
                <c:pt idx="2978">
                  <c:v>5.E-09</c:v>
                </c:pt>
                <c:pt idx="2979">
                  <c:v>5.E-09</c:v>
                </c:pt>
                <c:pt idx="2980">
                  <c:v>5.E-09</c:v>
                </c:pt>
                <c:pt idx="2981">
                  <c:v>5.E-09</c:v>
                </c:pt>
                <c:pt idx="2982">
                  <c:v>5.E-09</c:v>
                </c:pt>
                <c:pt idx="2983">
                  <c:v>5.E-09</c:v>
                </c:pt>
                <c:pt idx="2984">
                  <c:v>5.E-09</c:v>
                </c:pt>
                <c:pt idx="2985">
                  <c:v>5.E-09</c:v>
                </c:pt>
                <c:pt idx="2986">
                  <c:v>5.E-09</c:v>
                </c:pt>
                <c:pt idx="2987">
                  <c:v>5.E-09</c:v>
                </c:pt>
                <c:pt idx="2988">
                  <c:v>5.E-09</c:v>
                </c:pt>
                <c:pt idx="2989">
                  <c:v>5.E-09</c:v>
                </c:pt>
                <c:pt idx="2990">
                  <c:v>5.E-09</c:v>
                </c:pt>
                <c:pt idx="2991">
                  <c:v>5.E-09</c:v>
                </c:pt>
                <c:pt idx="2992">
                  <c:v>5.E-09</c:v>
                </c:pt>
                <c:pt idx="2993">
                  <c:v>5.E-09</c:v>
                </c:pt>
                <c:pt idx="2994">
                  <c:v>5.E-09</c:v>
                </c:pt>
                <c:pt idx="2995">
                  <c:v>5.E-09</c:v>
                </c:pt>
                <c:pt idx="2996">
                  <c:v>5.E-09</c:v>
                </c:pt>
                <c:pt idx="2997">
                  <c:v>5.E-09</c:v>
                </c:pt>
                <c:pt idx="2998">
                  <c:v>5.E-09</c:v>
                </c:pt>
                <c:pt idx="2999">
                  <c:v>5.E-09</c:v>
                </c:pt>
                <c:pt idx="3000">
                  <c:v>5.E-09</c:v>
                </c:pt>
                <c:pt idx="3001">
                  <c:v>5.E-09</c:v>
                </c:pt>
                <c:pt idx="3002">
                  <c:v>5.E-09</c:v>
                </c:pt>
                <c:pt idx="3003">
                  <c:v>5.E-09</c:v>
                </c:pt>
                <c:pt idx="3004">
                  <c:v>5.E-09</c:v>
                </c:pt>
                <c:pt idx="3005">
                  <c:v>5.E-09</c:v>
                </c:pt>
                <c:pt idx="3006">
                  <c:v>5.E-09</c:v>
                </c:pt>
                <c:pt idx="3007">
                  <c:v>5.E-09</c:v>
                </c:pt>
                <c:pt idx="3008">
                  <c:v>5.E-09</c:v>
                </c:pt>
                <c:pt idx="3009">
                  <c:v>5.E-09</c:v>
                </c:pt>
                <c:pt idx="3010">
                  <c:v>5.E-09</c:v>
                </c:pt>
                <c:pt idx="3011">
                  <c:v>5.E-09</c:v>
                </c:pt>
                <c:pt idx="3012">
                  <c:v>5.E-09</c:v>
                </c:pt>
                <c:pt idx="3013">
                  <c:v>5.E-09</c:v>
                </c:pt>
                <c:pt idx="3014">
                  <c:v>5.E-09</c:v>
                </c:pt>
                <c:pt idx="3015">
                  <c:v>5.E-09</c:v>
                </c:pt>
                <c:pt idx="3016">
                  <c:v>5.E-09</c:v>
                </c:pt>
                <c:pt idx="3017">
                  <c:v>5.E-09</c:v>
                </c:pt>
                <c:pt idx="3018">
                  <c:v>5.E-09</c:v>
                </c:pt>
                <c:pt idx="3019">
                  <c:v>5.E-09</c:v>
                </c:pt>
                <c:pt idx="3020">
                  <c:v>5.E-09</c:v>
                </c:pt>
                <c:pt idx="3021">
                  <c:v>5.E-09</c:v>
                </c:pt>
                <c:pt idx="3022">
                  <c:v>5.E-09</c:v>
                </c:pt>
                <c:pt idx="3023">
                  <c:v>5.E-09</c:v>
                </c:pt>
                <c:pt idx="3024">
                  <c:v>5.E-09</c:v>
                </c:pt>
                <c:pt idx="3025">
                  <c:v>5.E-09</c:v>
                </c:pt>
                <c:pt idx="3026">
                  <c:v>5.E-09</c:v>
                </c:pt>
                <c:pt idx="3027">
                  <c:v>5.E-09</c:v>
                </c:pt>
                <c:pt idx="3028">
                  <c:v>5.E-09</c:v>
                </c:pt>
                <c:pt idx="3029">
                  <c:v>5.E-09</c:v>
                </c:pt>
                <c:pt idx="3030">
                  <c:v>5.E-09</c:v>
                </c:pt>
                <c:pt idx="3031">
                  <c:v>5.E-09</c:v>
                </c:pt>
                <c:pt idx="3032">
                  <c:v>5.E-09</c:v>
                </c:pt>
                <c:pt idx="3033">
                  <c:v>5.E-09</c:v>
                </c:pt>
                <c:pt idx="3034">
                  <c:v>5.E-09</c:v>
                </c:pt>
                <c:pt idx="3035">
                  <c:v>5.E-09</c:v>
                </c:pt>
                <c:pt idx="3036">
                  <c:v>5.E-09</c:v>
                </c:pt>
                <c:pt idx="3037">
                  <c:v>5.E-09</c:v>
                </c:pt>
                <c:pt idx="3038">
                  <c:v>5.E-09</c:v>
                </c:pt>
                <c:pt idx="3039">
                  <c:v>5.E-09</c:v>
                </c:pt>
                <c:pt idx="3040">
                  <c:v>5.E-09</c:v>
                </c:pt>
                <c:pt idx="3041">
                  <c:v>5.E-09</c:v>
                </c:pt>
                <c:pt idx="3042">
                  <c:v>5.E-09</c:v>
                </c:pt>
                <c:pt idx="3043">
                  <c:v>5.E-09</c:v>
                </c:pt>
                <c:pt idx="3044">
                  <c:v>5.E-09</c:v>
                </c:pt>
                <c:pt idx="3045">
                  <c:v>5.E-09</c:v>
                </c:pt>
                <c:pt idx="3046">
                  <c:v>5.E-09</c:v>
                </c:pt>
                <c:pt idx="3047">
                  <c:v>5.E-09</c:v>
                </c:pt>
                <c:pt idx="3048">
                  <c:v>5.E-09</c:v>
                </c:pt>
                <c:pt idx="3049">
                  <c:v>5.E-09</c:v>
                </c:pt>
                <c:pt idx="3050">
                  <c:v>5.E-09</c:v>
                </c:pt>
                <c:pt idx="3051">
                  <c:v>5.E-09</c:v>
                </c:pt>
                <c:pt idx="3052">
                  <c:v>5.E-09</c:v>
                </c:pt>
                <c:pt idx="3053">
                  <c:v>5.E-09</c:v>
                </c:pt>
                <c:pt idx="3054">
                  <c:v>5.E-09</c:v>
                </c:pt>
                <c:pt idx="3055">
                  <c:v>5.E-09</c:v>
                </c:pt>
                <c:pt idx="3056">
                  <c:v>5.E-09</c:v>
                </c:pt>
                <c:pt idx="3057">
                  <c:v>5.E-09</c:v>
                </c:pt>
                <c:pt idx="3058">
                  <c:v>5.E-09</c:v>
                </c:pt>
                <c:pt idx="3059">
                  <c:v>5.E-09</c:v>
                </c:pt>
                <c:pt idx="3060">
                  <c:v>5.E-09</c:v>
                </c:pt>
                <c:pt idx="3061">
                  <c:v>5.E-09</c:v>
                </c:pt>
                <c:pt idx="3062">
                  <c:v>5.E-09</c:v>
                </c:pt>
                <c:pt idx="3063">
                  <c:v>5.E-09</c:v>
                </c:pt>
                <c:pt idx="3064">
                  <c:v>5.E-09</c:v>
                </c:pt>
                <c:pt idx="3065">
                  <c:v>5.E-09</c:v>
                </c:pt>
                <c:pt idx="3066">
                  <c:v>5.E-09</c:v>
                </c:pt>
                <c:pt idx="3067">
                  <c:v>5.E-09</c:v>
                </c:pt>
                <c:pt idx="3068">
                  <c:v>5.E-09</c:v>
                </c:pt>
                <c:pt idx="3069">
                  <c:v>5.E-09</c:v>
                </c:pt>
                <c:pt idx="3070">
                  <c:v>5.E-09</c:v>
                </c:pt>
                <c:pt idx="3071">
                  <c:v>5.E-09</c:v>
                </c:pt>
                <c:pt idx="3072">
                  <c:v>5.E-09</c:v>
                </c:pt>
                <c:pt idx="3073">
                  <c:v>5.E-09</c:v>
                </c:pt>
                <c:pt idx="3074">
                  <c:v>5.E-09</c:v>
                </c:pt>
                <c:pt idx="3075">
                  <c:v>5.E-09</c:v>
                </c:pt>
                <c:pt idx="3076">
                  <c:v>5.E-09</c:v>
                </c:pt>
                <c:pt idx="3077">
                  <c:v>5.E-09</c:v>
                </c:pt>
                <c:pt idx="3078">
                  <c:v>5.E-09</c:v>
                </c:pt>
                <c:pt idx="3079">
                  <c:v>5.E-09</c:v>
                </c:pt>
                <c:pt idx="3080">
                  <c:v>5.E-09</c:v>
                </c:pt>
                <c:pt idx="3081">
                  <c:v>5.E-09</c:v>
                </c:pt>
                <c:pt idx="3082">
                  <c:v>5.E-09</c:v>
                </c:pt>
                <c:pt idx="3083">
                  <c:v>5.E-09</c:v>
                </c:pt>
                <c:pt idx="3084">
                  <c:v>5.E-09</c:v>
                </c:pt>
                <c:pt idx="3085">
                  <c:v>5.E-09</c:v>
                </c:pt>
                <c:pt idx="3086">
                  <c:v>5.E-09</c:v>
                </c:pt>
                <c:pt idx="3087">
                  <c:v>5.E-09</c:v>
                </c:pt>
                <c:pt idx="3088">
                  <c:v>5.E-09</c:v>
                </c:pt>
                <c:pt idx="3089">
                  <c:v>5.E-09</c:v>
                </c:pt>
                <c:pt idx="3090">
                  <c:v>5.E-09</c:v>
                </c:pt>
                <c:pt idx="3091">
                  <c:v>5.E-09</c:v>
                </c:pt>
                <c:pt idx="3092">
                  <c:v>5.E-09</c:v>
                </c:pt>
                <c:pt idx="3093">
                  <c:v>5.E-09</c:v>
                </c:pt>
                <c:pt idx="3094">
                  <c:v>5.E-09</c:v>
                </c:pt>
                <c:pt idx="3095">
                  <c:v>5.E-09</c:v>
                </c:pt>
                <c:pt idx="3096">
                  <c:v>5.E-09</c:v>
                </c:pt>
                <c:pt idx="3097">
                  <c:v>5.E-09</c:v>
                </c:pt>
                <c:pt idx="3098">
                  <c:v>5.E-09</c:v>
                </c:pt>
                <c:pt idx="3099">
                  <c:v>5.E-09</c:v>
                </c:pt>
                <c:pt idx="3100">
                  <c:v>5.E-09</c:v>
                </c:pt>
                <c:pt idx="3101">
                  <c:v>5.E-09</c:v>
                </c:pt>
                <c:pt idx="3102">
                  <c:v>5.E-09</c:v>
                </c:pt>
                <c:pt idx="3103">
                  <c:v>5.E-09</c:v>
                </c:pt>
                <c:pt idx="3104">
                  <c:v>5.E-09</c:v>
                </c:pt>
                <c:pt idx="3105">
                  <c:v>5.E-09</c:v>
                </c:pt>
                <c:pt idx="3106">
                  <c:v>5.E-09</c:v>
                </c:pt>
                <c:pt idx="3107">
                  <c:v>5.E-09</c:v>
                </c:pt>
                <c:pt idx="3108">
                  <c:v>5.E-09</c:v>
                </c:pt>
                <c:pt idx="3109">
                  <c:v>5.E-09</c:v>
                </c:pt>
                <c:pt idx="3110">
                  <c:v>5.E-09</c:v>
                </c:pt>
                <c:pt idx="3111">
                  <c:v>5.E-09</c:v>
                </c:pt>
                <c:pt idx="3112">
                  <c:v>5.E-09</c:v>
                </c:pt>
                <c:pt idx="3113">
                  <c:v>5.E-09</c:v>
                </c:pt>
                <c:pt idx="3114">
                  <c:v>5.E-09</c:v>
                </c:pt>
                <c:pt idx="3115">
                  <c:v>5.E-09</c:v>
                </c:pt>
                <c:pt idx="3116">
                  <c:v>5.E-09</c:v>
                </c:pt>
                <c:pt idx="3117">
                  <c:v>5.E-09</c:v>
                </c:pt>
                <c:pt idx="3118">
                  <c:v>5.E-09</c:v>
                </c:pt>
                <c:pt idx="3119">
                  <c:v>5.E-09</c:v>
                </c:pt>
                <c:pt idx="3120">
                  <c:v>5.E-09</c:v>
                </c:pt>
                <c:pt idx="3121">
                  <c:v>5.E-09</c:v>
                </c:pt>
                <c:pt idx="3122">
                  <c:v>5.E-09</c:v>
                </c:pt>
                <c:pt idx="3123">
                  <c:v>5.E-09</c:v>
                </c:pt>
                <c:pt idx="3124">
                  <c:v>5.E-09</c:v>
                </c:pt>
                <c:pt idx="3125">
                  <c:v>5.E-09</c:v>
                </c:pt>
                <c:pt idx="3126">
                  <c:v>5.E-09</c:v>
                </c:pt>
                <c:pt idx="3127">
                  <c:v>5.E-09</c:v>
                </c:pt>
                <c:pt idx="3128">
                  <c:v>5.E-09</c:v>
                </c:pt>
                <c:pt idx="3129">
                  <c:v>5.E-09</c:v>
                </c:pt>
                <c:pt idx="3130">
                  <c:v>5.E-09</c:v>
                </c:pt>
                <c:pt idx="3131">
                  <c:v>5.E-09</c:v>
                </c:pt>
                <c:pt idx="3132">
                  <c:v>5.E-09</c:v>
                </c:pt>
                <c:pt idx="3133">
                  <c:v>5.E-09</c:v>
                </c:pt>
                <c:pt idx="3134">
                  <c:v>5.E-09</c:v>
                </c:pt>
                <c:pt idx="3135">
                  <c:v>5.E-09</c:v>
                </c:pt>
                <c:pt idx="3136">
                  <c:v>5.E-09</c:v>
                </c:pt>
                <c:pt idx="3137">
                  <c:v>5.E-09</c:v>
                </c:pt>
                <c:pt idx="3138">
                  <c:v>5.E-09</c:v>
                </c:pt>
                <c:pt idx="3139">
                  <c:v>5.E-09</c:v>
                </c:pt>
                <c:pt idx="3140">
                  <c:v>6.E-09</c:v>
                </c:pt>
                <c:pt idx="3141">
                  <c:v>6.E-09</c:v>
                </c:pt>
                <c:pt idx="3142">
                  <c:v>6.E-09</c:v>
                </c:pt>
                <c:pt idx="3143">
                  <c:v>6.E-09</c:v>
                </c:pt>
                <c:pt idx="3144">
                  <c:v>6.E-09</c:v>
                </c:pt>
                <c:pt idx="3145">
                  <c:v>6.E-09</c:v>
                </c:pt>
                <c:pt idx="3146">
                  <c:v>6.E-09</c:v>
                </c:pt>
                <c:pt idx="3147">
                  <c:v>6.E-09</c:v>
                </c:pt>
                <c:pt idx="3148">
                  <c:v>6.E-09</c:v>
                </c:pt>
                <c:pt idx="3149">
                  <c:v>6.E-09</c:v>
                </c:pt>
                <c:pt idx="3150">
                  <c:v>6.E-09</c:v>
                </c:pt>
                <c:pt idx="3151">
                  <c:v>6.E-09</c:v>
                </c:pt>
                <c:pt idx="3152">
                  <c:v>6.E-09</c:v>
                </c:pt>
                <c:pt idx="3153">
                  <c:v>6.E-09</c:v>
                </c:pt>
                <c:pt idx="3154">
                  <c:v>6.E-09</c:v>
                </c:pt>
                <c:pt idx="3155">
                  <c:v>6.E-09</c:v>
                </c:pt>
                <c:pt idx="3156">
                  <c:v>6.E-09</c:v>
                </c:pt>
                <c:pt idx="3157">
                  <c:v>6.E-09</c:v>
                </c:pt>
                <c:pt idx="3158">
                  <c:v>6.E-09</c:v>
                </c:pt>
                <c:pt idx="3159">
                  <c:v>6.E-09</c:v>
                </c:pt>
                <c:pt idx="3160">
                  <c:v>6.E-09</c:v>
                </c:pt>
                <c:pt idx="3161">
                  <c:v>6.E-09</c:v>
                </c:pt>
                <c:pt idx="3162">
                  <c:v>6.E-09</c:v>
                </c:pt>
                <c:pt idx="3163">
                  <c:v>6.E-09</c:v>
                </c:pt>
                <c:pt idx="3164">
                  <c:v>6.E-09</c:v>
                </c:pt>
                <c:pt idx="3165">
                  <c:v>6.E-09</c:v>
                </c:pt>
                <c:pt idx="3166">
                  <c:v>6.E-09</c:v>
                </c:pt>
                <c:pt idx="3167">
                  <c:v>6.E-09</c:v>
                </c:pt>
                <c:pt idx="3168">
                  <c:v>6.E-09</c:v>
                </c:pt>
                <c:pt idx="3169">
                  <c:v>6.E-09</c:v>
                </c:pt>
                <c:pt idx="3170">
                  <c:v>6.E-09</c:v>
                </c:pt>
                <c:pt idx="3171">
                  <c:v>6.E-09</c:v>
                </c:pt>
                <c:pt idx="3172">
                  <c:v>6.E-09</c:v>
                </c:pt>
                <c:pt idx="3173">
                  <c:v>6.E-09</c:v>
                </c:pt>
                <c:pt idx="3174">
                  <c:v>6.E-09</c:v>
                </c:pt>
                <c:pt idx="3175">
                  <c:v>6.E-09</c:v>
                </c:pt>
                <c:pt idx="3176">
                  <c:v>6.E-09</c:v>
                </c:pt>
                <c:pt idx="3177">
                  <c:v>6.E-09</c:v>
                </c:pt>
                <c:pt idx="3178">
                  <c:v>6.E-09</c:v>
                </c:pt>
                <c:pt idx="3179">
                  <c:v>6.E-09</c:v>
                </c:pt>
                <c:pt idx="3180">
                  <c:v>6.E-09</c:v>
                </c:pt>
                <c:pt idx="3181">
                  <c:v>6.E-09</c:v>
                </c:pt>
                <c:pt idx="3182">
                  <c:v>6.E-09</c:v>
                </c:pt>
                <c:pt idx="3183">
                  <c:v>6.E-09</c:v>
                </c:pt>
                <c:pt idx="3184">
                  <c:v>6.E-09</c:v>
                </c:pt>
                <c:pt idx="3185">
                  <c:v>6.E-09</c:v>
                </c:pt>
                <c:pt idx="3186">
                  <c:v>6.E-09</c:v>
                </c:pt>
                <c:pt idx="3187">
                  <c:v>6.E-09</c:v>
                </c:pt>
                <c:pt idx="3188">
                  <c:v>6.E-09</c:v>
                </c:pt>
                <c:pt idx="3189">
                  <c:v>6.E-09</c:v>
                </c:pt>
                <c:pt idx="3190">
                  <c:v>6.E-09</c:v>
                </c:pt>
                <c:pt idx="3191">
                  <c:v>6.E-09</c:v>
                </c:pt>
                <c:pt idx="3192">
                  <c:v>6.E-09</c:v>
                </c:pt>
                <c:pt idx="3193">
                  <c:v>6.E-09</c:v>
                </c:pt>
                <c:pt idx="3194">
                  <c:v>6.E-09</c:v>
                </c:pt>
                <c:pt idx="3195">
                  <c:v>6.E-09</c:v>
                </c:pt>
                <c:pt idx="3196">
                  <c:v>6.E-09</c:v>
                </c:pt>
                <c:pt idx="3197">
                  <c:v>6.E-09</c:v>
                </c:pt>
                <c:pt idx="3198">
                  <c:v>6.E-09</c:v>
                </c:pt>
                <c:pt idx="3199">
                  <c:v>6.E-09</c:v>
                </c:pt>
                <c:pt idx="3200">
                  <c:v>6.E-09</c:v>
                </c:pt>
                <c:pt idx="3201">
                  <c:v>6.E-09</c:v>
                </c:pt>
                <c:pt idx="3202">
                  <c:v>6.E-09</c:v>
                </c:pt>
                <c:pt idx="3203">
                  <c:v>6.E-09</c:v>
                </c:pt>
                <c:pt idx="3204">
                  <c:v>6.E-09</c:v>
                </c:pt>
                <c:pt idx="3205">
                  <c:v>6.E-09</c:v>
                </c:pt>
                <c:pt idx="3206">
                  <c:v>6.E-09</c:v>
                </c:pt>
                <c:pt idx="3207">
                  <c:v>6.E-09</c:v>
                </c:pt>
                <c:pt idx="3208">
                  <c:v>6.E-09</c:v>
                </c:pt>
                <c:pt idx="3209">
                  <c:v>6.E-09</c:v>
                </c:pt>
                <c:pt idx="3210">
                  <c:v>6.E-09</c:v>
                </c:pt>
                <c:pt idx="3211">
                  <c:v>6.E-09</c:v>
                </c:pt>
                <c:pt idx="3212">
                  <c:v>6.E-09</c:v>
                </c:pt>
                <c:pt idx="3213">
                  <c:v>6.E-09</c:v>
                </c:pt>
                <c:pt idx="3214">
                  <c:v>6.E-09</c:v>
                </c:pt>
                <c:pt idx="3215">
                  <c:v>6.E-09</c:v>
                </c:pt>
                <c:pt idx="3216">
                  <c:v>6.E-09</c:v>
                </c:pt>
                <c:pt idx="3217">
                  <c:v>6.E-09</c:v>
                </c:pt>
                <c:pt idx="3218">
                  <c:v>6.E-09</c:v>
                </c:pt>
                <c:pt idx="3219">
                  <c:v>6.E-09</c:v>
                </c:pt>
                <c:pt idx="3220">
                  <c:v>6.E-09</c:v>
                </c:pt>
                <c:pt idx="3221">
                  <c:v>6.E-09</c:v>
                </c:pt>
                <c:pt idx="3222">
                  <c:v>6.E-09</c:v>
                </c:pt>
                <c:pt idx="3223">
                  <c:v>6.E-09</c:v>
                </c:pt>
                <c:pt idx="3224">
                  <c:v>6.E-09</c:v>
                </c:pt>
                <c:pt idx="3225">
                  <c:v>6.E-09</c:v>
                </c:pt>
                <c:pt idx="3226">
                  <c:v>6.E-09</c:v>
                </c:pt>
                <c:pt idx="3227">
                  <c:v>6.E-09</c:v>
                </c:pt>
                <c:pt idx="3228">
                  <c:v>6.E-09</c:v>
                </c:pt>
                <c:pt idx="3229">
                  <c:v>6.E-09</c:v>
                </c:pt>
                <c:pt idx="3230">
                  <c:v>6.E-09</c:v>
                </c:pt>
                <c:pt idx="3231">
                  <c:v>6.E-09</c:v>
                </c:pt>
                <c:pt idx="3232">
                  <c:v>6.E-09</c:v>
                </c:pt>
                <c:pt idx="3233">
                  <c:v>6.E-09</c:v>
                </c:pt>
                <c:pt idx="3234">
                  <c:v>6.E-09</c:v>
                </c:pt>
                <c:pt idx="3235">
                  <c:v>6.E-09</c:v>
                </c:pt>
                <c:pt idx="3236">
                  <c:v>6.E-09</c:v>
                </c:pt>
                <c:pt idx="3237">
                  <c:v>6.E-09</c:v>
                </c:pt>
                <c:pt idx="3238">
                  <c:v>6.E-09</c:v>
                </c:pt>
                <c:pt idx="3239">
                  <c:v>6.E-09</c:v>
                </c:pt>
                <c:pt idx="3240">
                  <c:v>6.E-09</c:v>
                </c:pt>
                <c:pt idx="3241">
                  <c:v>6.E-09</c:v>
                </c:pt>
                <c:pt idx="3242">
                  <c:v>6.E-09</c:v>
                </c:pt>
                <c:pt idx="3243">
                  <c:v>6.E-09</c:v>
                </c:pt>
                <c:pt idx="3244">
                  <c:v>6.E-09</c:v>
                </c:pt>
                <c:pt idx="3245">
                  <c:v>6.E-09</c:v>
                </c:pt>
                <c:pt idx="3246">
                  <c:v>6.E-09</c:v>
                </c:pt>
                <c:pt idx="3247">
                  <c:v>6.E-09</c:v>
                </c:pt>
                <c:pt idx="3248">
                  <c:v>6.E-09</c:v>
                </c:pt>
                <c:pt idx="3249">
                  <c:v>6.E-09</c:v>
                </c:pt>
                <c:pt idx="3250">
                  <c:v>6.E-09</c:v>
                </c:pt>
                <c:pt idx="3251">
                  <c:v>6.E-09</c:v>
                </c:pt>
                <c:pt idx="3252">
                  <c:v>6.E-09</c:v>
                </c:pt>
                <c:pt idx="3253">
                  <c:v>6.E-09</c:v>
                </c:pt>
                <c:pt idx="3254">
                  <c:v>6.E-09</c:v>
                </c:pt>
                <c:pt idx="3255">
                  <c:v>6.E-09</c:v>
                </c:pt>
                <c:pt idx="3256">
                  <c:v>6.E-09</c:v>
                </c:pt>
                <c:pt idx="3257">
                  <c:v>6.E-09</c:v>
                </c:pt>
                <c:pt idx="3258">
                  <c:v>6.E-09</c:v>
                </c:pt>
                <c:pt idx="3259">
                  <c:v>6.E-09</c:v>
                </c:pt>
                <c:pt idx="3260">
                  <c:v>6.E-09</c:v>
                </c:pt>
                <c:pt idx="3261">
                  <c:v>6.E-09</c:v>
                </c:pt>
                <c:pt idx="3262">
                  <c:v>6.E-09</c:v>
                </c:pt>
                <c:pt idx="3263">
                  <c:v>6.E-09</c:v>
                </c:pt>
                <c:pt idx="3264">
                  <c:v>6.E-09</c:v>
                </c:pt>
                <c:pt idx="3265">
                  <c:v>6.E-09</c:v>
                </c:pt>
                <c:pt idx="3266">
                  <c:v>6.E-09</c:v>
                </c:pt>
                <c:pt idx="3267">
                  <c:v>6.E-09</c:v>
                </c:pt>
                <c:pt idx="3268">
                  <c:v>6.E-09</c:v>
                </c:pt>
                <c:pt idx="3269">
                  <c:v>6.E-09</c:v>
                </c:pt>
                <c:pt idx="3270">
                  <c:v>6.E-09</c:v>
                </c:pt>
                <c:pt idx="3271">
                  <c:v>6.E-09</c:v>
                </c:pt>
                <c:pt idx="3272">
                  <c:v>6.E-09</c:v>
                </c:pt>
                <c:pt idx="3273">
                  <c:v>6.E-09</c:v>
                </c:pt>
                <c:pt idx="3274">
                  <c:v>6.E-09</c:v>
                </c:pt>
                <c:pt idx="3275">
                  <c:v>6.E-09</c:v>
                </c:pt>
                <c:pt idx="3276">
                  <c:v>6.E-09</c:v>
                </c:pt>
                <c:pt idx="3277">
                  <c:v>6.E-09</c:v>
                </c:pt>
                <c:pt idx="3278">
                  <c:v>6.E-09</c:v>
                </c:pt>
                <c:pt idx="3279">
                  <c:v>6.E-09</c:v>
                </c:pt>
                <c:pt idx="3280">
                  <c:v>6.E-09</c:v>
                </c:pt>
                <c:pt idx="3281">
                  <c:v>6.E-09</c:v>
                </c:pt>
                <c:pt idx="3282">
                  <c:v>6.E-09</c:v>
                </c:pt>
                <c:pt idx="3283">
                  <c:v>6.E-09</c:v>
                </c:pt>
                <c:pt idx="3284">
                  <c:v>6.E-09</c:v>
                </c:pt>
                <c:pt idx="3285">
                  <c:v>6.E-09</c:v>
                </c:pt>
                <c:pt idx="3286">
                  <c:v>6.E-09</c:v>
                </c:pt>
                <c:pt idx="3287">
                  <c:v>6.E-09</c:v>
                </c:pt>
                <c:pt idx="3288">
                  <c:v>6.E-09</c:v>
                </c:pt>
                <c:pt idx="3289">
                  <c:v>6.E-09</c:v>
                </c:pt>
                <c:pt idx="3290">
                  <c:v>6.E-09</c:v>
                </c:pt>
                <c:pt idx="3291">
                  <c:v>6.E-09</c:v>
                </c:pt>
                <c:pt idx="3292">
                  <c:v>6.E-09</c:v>
                </c:pt>
                <c:pt idx="3293">
                  <c:v>6.E-09</c:v>
                </c:pt>
                <c:pt idx="3294">
                  <c:v>6.E-09</c:v>
                </c:pt>
                <c:pt idx="3295">
                  <c:v>6.E-09</c:v>
                </c:pt>
                <c:pt idx="3296">
                  <c:v>6.E-09</c:v>
                </c:pt>
                <c:pt idx="3297">
                  <c:v>6.E-09</c:v>
                </c:pt>
                <c:pt idx="3298">
                  <c:v>6.E-09</c:v>
                </c:pt>
                <c:pt idx="3299">
                  <c:v>6.E-09</c:v>
                </c:pt>
                <c:pt idx="3300">
                  <c:v>6.E-09</c:v>
                </c:pt>
                <c:pt idx="3301">
                  <c:v>6.E-09</c:v>
                </c:pt>
                <c:pt idx="3302">
                  <c:v>6.E-09</c:v>
                </c:pt>
                <c:pt idx="3303">
                  <c:v>6.E-09</c:v>
                </c:pt>
                <c:pt idx="3304">
                  <c:v>6.E-09</c:v>
                </c:pt>
                <c:pt idx="3305">
                  <c:v>6.E-09</c:v>
                </c:pt>
                <c:pt idx="3306">
                  <c:v>6.E-09</c:v>
                </c:pt>
                <c:pt idx="3307">
                  <c:v>6.E-09</c:v>
                </c:pt>
                <c:pt idx="3308">
                  <c:v>6.E-09</c:v>
                </c:pt>
                <c:pt idx="3309">
                  <c:v>6.E-09</c:v>
                </c:pt>
                <c:pt idx="3310">
                  <c:v>6.E-09</c:v>
                </c:pt>
                <c:pt idx="3311">
                  <c:v>6.E-09</c:v>
                </c:pt>
                <c:pt idx="3312">
                  <c:v>6.E-09</c:v>
                </c:pt>
                <c:pt idx="3313">
                  <c:v>6.E-09</c:v>
                </c:pt>
                <c:pt idx="3314">
                  <c:v>6.E-09</c:v>
                </c:pt>
                <c:pt idx="3315">
                  <c:v>6.E-09</c:v>
                </c:pt>
                <c:pt idx="3316">
                  <c:v>6.E-09</c:v>
                </c:pt>
                <c:pt idx="3317">
                  <c:v>6.E-09</c:v>
                </c:pt>
                <c:pt idx="3318">
                  <c:v>6.E-09</c:v>
                </c:pt>
                <c:pt idx="3319">
                  <c:v>6.E-09</c:v>
                </c:pt>
                <c:pt idx="3320">
                  <c:v>6.E-09</c:v>
                </c:pt>
                <c:pt idx="3321">
                  <c:v>6.E-09</c:v>
                </c:pt>
                <c:pt idx="3322">
                  <c:v>6.E-09</c:v>
                </c:pt>
                <c:pt idx="3323">
                  <c:v>6.E-09</c:v>
                </c:pt>
                <c:pt idx="3324">
                  <c:v>6.E-09</c:v>
                </c:pt>
                <c:pt idx="3325">
                  <c:v>6.E-09</c:v>
                </c:pt>
                <c:pt idx="3326">
                  <c:v>6.E-09</c:v>
                </c:pt>
                <c:pt idx="3327">
                  <c:v>6.E-09</c:v>
                </c:pt>
                <c:pt idx="3328">
                  <c:v>6.E-09</c:v>
                </c:pt>
                <c:pt idx="3329">
                  <c:v>6.E-09</c:v>
                </c:pt>
                <c:pt idx="3330">
                  <c:v>6.E-09</c:v>
                </c:pt>
                <c:pt idx="3331">
                  <c:v>6.E-09</c:v>
                </c:pt>
                <c:pt idx="3332">
                  <c:v>6.E-09</c:v>
                </c:pt>
                <c:pt idx="3333">
                  <c:v>6.E-09</c:v>
                </c:pt>
                <c:pt idx="3334">
                  <c:v>6.E-09</c:v>
                </c:pt>
                <c:pt idx="3335">
                  <c:v>6.E-09</c:v>
                </c:pt>
                <c:pt idx="3336">
                  <c:v>6.E-09</c:v>
                </c:pt>
                <c:pt idx="3337">
                  <c:v>6.E-09</c:v>
                </c:pt>
                <c:pt idx="3338">
                  <c:v>6.E-09</c:v>
                </c:pt>
                <c:pt idx="3339">
                  <c:v>6.E-09</c:v>
                </c:pt>
                <c:pt idx="3340">
                  <c:v>6.E-09</c:v>
                </c:pt>
                <c:pt idx="3341">
                  <c:v>6.E-09</c:v>
                </c:pt>
                <c:pt idx="3342">
                  <c:v>6.E-09</c:v>
                </c:pt>
                <c:pt idx="3343">
                  <c:v>6.E-09</c:v>
                </c:pt>
                <c:pt idx="3344">
                  <c:v>6.E-09</c:v>
                </c:pt>
                <c:pt idx="3345">
                  <c:v>6.E-09</c:v>
                </c:pt>
                <c:pt idx="3346">
                  <c:v>6.E-09</c:v>
                </c:pt>
                <c:pt idx="3347">
                  <c:v>6.E-09</c:v>
                </c:pt>
                <c:pt idx="3348">
                  <c:v>6.E-09</c:v>
                </c:pt>
                <c:pt idx="3349">
                  <c:v>6.E-09</c:v>
                </c:pt>
                <c:pt idx="3350">
                  <c:v>6.E-09</c:v>
                </c:pt>
                <c:pt idx="3351">
                  <c:v>6.E-09</c:v>
                </c:pt>
                <c:pt idx="3352">
                  <c:v>6.E-09</c:v>
                </c:pt>
                <c:pt idx="3353">
                  <c:v>6.E-09</c:v>
                </c:pt>
                <c:pt idx="3354">
                  <c:v>6.E-09</c:v>
                </c:pt>
                <c:pt idx="3355">
                  <c:v>6.E-09</c:v>
                </c:pt>
                <c:pt idx="3356">
                  <c:v>6.E-09</c:v>
                </c:pt>
                <c:pt idx="3357">
                  <c:v>6.E-09</c:v>
                </c:pt>
                <c:pt idx="3358">
                  <c:v>6.E-09</c:v>
                </c:pt>
                <c:pt idx="3359">
                  <c:v>6.E-09</c:v>
                </c:pt>
                <c:pt idx="3360">
                  <c:v>6.E-09</c:v>
                </c:pt>
                <c:pt idx="3361">
                  <c:v>6.E-09</c:v>
                </c:pt>
                <c:pt idx="3362">
                  <c:v>6.E-09</c:v>
                </c:pt>
                <c:pt idx="3363">
                  <c:v>6.E-09</c:v>
                </c:pt>
                <c:pt idx="3364">
                  <c:v>6.E-09</c:v>
                </c:pt>
                <c:pt idx="3365">
                  <c:v>6.E-09</c:v>
                </c:pt>
                <c:pt idx="3366">
                  <c:v>6.E-09</c:v>
                </c:pt>
                <c:pt idx="3367">
                  <c:v>6.E-09</c:v>
                </c:pt>
                <c:pt idx="3368">
                  <c:v>6.E-09</c:v>
                </c:pt>
                <c:pt idx="3369">
                  <c:v>6.E-09</c:v>
                </c:pt>
                <c:pt idx="3370">
                  <c:v>6.E-09</c:v>
                </c:pt>
                <c:pt idx="3371">
                  <c:v>6.E-09</c:v>
                </c:pt>
                <c:pt idx="3372">
                  <c:v>6.E-09</c:v>
                </c:pt>
                <c:pt idx="3373">
                  <c:v>6.E-09</c:v>
                </c:pt>
                <c:pt idx="3374">
                  <c:v>6.E-09</c:v>
                </c:pt>
                <c:pt idx="3375">
                  <c:v>6.E-09</c:v>
                </c:pt>
                <c:pt idx="3376">
                  <c:v>6.E-09</c:v>
                </c:pt>
                <c:pt idx="3377">
                  <c:v>6.E-09</c:v>
                </c:pt>
                <c:pt idx="3378">
                  <c:v>6.E-09</c:v>
                </c:pt>
                <c:pt idx="3379">
                  <c:v>6.E-09</c:v>
                </c:pt>
                <c:pt idx="3380">
                  <c:v>6.E-09</c:v>
                </c:pt>
                <c:pt idx="3381">
                  <c:v>6.E-09</c:v>
                </c:pt>
                <c:pt idx="3382">
                  <c:v>6.E-09</c:v>
                </c:pt>
                <c:pt idx="3383">
                  <c:v>6.E-09</c:v>
                </c:pt>
                <c:pt idx="3384">
                  <c:v>6.E-09</c:v>
                </c:pt>
                <c:pt idx="3385">
                  <c:v>6.E-09</c:v>
                </c:pt>
                <c:pt idx="3386">
                  <c:v>6.E-09</c:v>
                </c:pt>
                <c:pt idx="3387">
                  <c:v>6.E-09</c:v>
                </c:pt>
                <c:pt idx="3388">
                  <c:v>6.E-09</c:v>
                </c:pt>
                <c:pt idx="3389">
                  <c:v>6.E-09</c:v>
                </c:pt>
                <c:pt idx="3390">
                  <c:v>6.E-09</c:v>
                </c:pt>
                <c:pt idx="3391">
                  <c:v>6.E-09</c:v>
                </c:pt>
                <c:pt idx="3392">
                  <c:v>6.E-09</c:v>
                </c:pt>
                <c:pt idx="3393">
                  <c:v>6.E-09</c:v>
                </c:pt>
                <c:pt idx="3394">
                  <c:v>6.E-09</c:v>
                </c:pt>
                <c:pt idx="3395">
                  <c:v>6.E-09</c:v>
                </c:pt>
                <c:pt idx="3396">
                  <c:v>6.E-09</c:v>
                </c:pt>
                <c:pt idx="3397">
                  <c:v>6.E-09</c:v>
                </c:pt>
                <c:pt idx="3398">
                  <c:v>6.E-09</c:v>
                </c:pt>
                <c:pt idx="3399">
                  <c:v>6.E-09</c:v>
                </c:pt>
                <c:pt idx="3400">
                  <c:v>6.E-09</c:v>
                </c:pt>
                <c:pt idx="3401">
                  <c:v>6.E-09</c:v>
                </c:pt>
                <c:pt idx="3402">
                  <c:v>6.E-09</c:v>
                </c:pt>
                <c:pt idx="3403">
                  <c:v>6.E-09</c:v>
                </c:pt>
                <c:pt idx="3404">
                  <c:v>6.E-09</c:v>
                </c:pt>
                <c:pt idx="3405">
                  <c:v>6.E-09</c:v>
                </c:pt>
                <c:pt idx="3406">
                  <c:v>6.E-09</c:v>
                </c:pt>
                <c:pt idx="3407">
                  <c:v>6.E-09</c:v>
                </c:pt>
                <c:pt idx="3408">
                  <c:v>6.E-09</c:v>
                </c:pt>
                <c:pt idx="3409">
                  <c:v>6.E-09</c:v>
                </c:pt>
                <c:pt idx="3410">
                  <c:v>6.E-09</c:v>
                </c:pt>
                <c:pt idx="3411">
                  <c:v>6.E-09</c:v>
                </c:pt>
                <c:pt idx="3412">
                  <c:v>6.E-09</c:v>
                </c:pt>
                <c:pt idx="3413">
                  <c:v>6.E-09</c:v>
                </c:pt>
                <c:pt idx="3414">
                  <c:v>6.E-09</c:v>
                </c:pt>
                <c:pt idx="3415">
                  <c:v>6.E-09</c:v>
                </c:pt>
                <c:pt idx="3416">
                  <c:v>6.E-09</c:v>
                </c:pt>
                <c:pt idx="3417">
                  <c:v>6.E-09</c:v>
                </c:pt>
                <c:pt idx="3418">
                  <c:v>6.E-09</c:v>
                </c:pt>
                <c:pt idx="3419">
                  <c:v>6.E-09</c:v>
                </c:pt>
                <c:pt idx="3420">
                  <c:v>6.E-09</c:v>
                </c:pt>
                <c:pt idx="3421">
                  <c:v>6.E-09</c:v>
                </c:pt>
                <c:pt idx="3422">
                  <c:v>6.E-09</c:v>
                </c:pt>
                <c:pt idx="3423">
                  <c:v>6.E-09</c:v>
                </c:pt>
                <c:pt idx="3424">
                  <c:v>6.E-09</c:v>
                </c:pt>
                <c:pt idx="3425">
                  <c:v>6.E-09</c:v>
                </c:pt>
                <c:pt idx="3426">
                  <c:v>6.E-09</c:v>
                </c:pt>
                <c:pt idx="3427">
                  <c:v>6.E-09</c:v>
                </c:pt>
                <c:pt idx="3428">
                  <c:v>6.E-09</c:v>
                </c:pt>
                <c:pt idx="3429">
                  <c:v>6.E-09</c:v>
                </c:pt>
                <c:pt idx="3430">
                  <c:v>6.E-09</c:v>
                </c:pt>
                <c:pt idx="3431">
                  <c:v>6.E-09</c:v>
                </c:pt>
                <c:pt idx="3432">
                  <c:v>6.E-09</c:v>
                </c:pt>
                <c:pt idx="3433">
                  <c:v>6.E-09</c:v>
                </c:pt>
                <c:pt idx="3434">
                  <c:v>6.E-09</c:v>
                </c:pt>
                <c:pt idx="3435">
                  <c:v>6.E-09</c:v>
                </c:pt>
                <c:pt idx="3436">
                  <c:v>6.E-09</c:v>
                </c:pt>
                <c:pt idx="3437">
                  <c:v>6.E-09</c:v>
                </c:pt>
                <c:pt idx="3438">
                  <c:v>6.E-09</c:v>
                </c:pt>
                <c:pt idx="3439">
                  <c:v>6.E-09</c:v>
                </c:pt>
                <c:pt idx="3440">
                  <c:v>6.E-09</c:v>
                </c:pt>
                <c:pt idx="3441">
                  <c:v>6.E-09</c:v>
                </c:pt>
                <c:pt idx="3442">
                  <c:v>6.E-09</c:v>
                </c:pt>
                <c:pt idx="3443">
                  <c:v>6.E-09</c:v>
                </c:pt>
                <c:pt idx="3444">
                  <c:v>6.E-09</c:v>
                </c:pt>
                <c:pt idx="3445">
                  <c:v>6.E-09</c:v>
                </c:pt>
                <c:pt idx="3446">
                  <c:v>6.E-09</c:v>
                </c:pt>
                <c:pt idx="3447">
                  <c:v>6.E-09</c:v>
                </c:pt>
                <c:pt idx="3448">
                  <c:v>6.E-09</c:v>
                </c:pt>
                <c:pt idx="3449">
                  <c:v>6.E-09</c:v>
                </c:pt>
                <c:pt idx="3450">
                  <c:v>6.E-09</c:v>
                </c:pt>
                <c:pt idx="3451">
                  <c:v>6.E-09</c:v>
                </c:pt>
                <c:pt idx="3452">
                  <c:v>6.E-09</c:v>
                </c:pt>
                <c:pt idx="3453">
                  <c:v>6.E-09</c:v>
                </c:pt>
                <c:pt idx="3454">
                  <c:v>6.E-09</c:v>
                </c:pt>
                <c:pt idx="3455">
                  <c:v>6.E-09</c:v>
                </c:pt>
                <c:pt idx="3456">
                  <c:v>6.E-09</c:v>
                </c:pt>
                <c:pt idx="3457">
                  <c:v>6.E-09</c:v>
                </c:pt>
                <c:pt idx="3458">
                  <c:v>6.E-09</c:v>
                </c:pt>
                <c:pt idx="3459">
                  <c:v>6.E-09</c:v>
                </c:pt>
                <c:pt idx="3460">
                  <c:v>6.E-09</c:v>
                </c:pt>
                <c:pt idx="3461">
                  <c:v>6.E-09</c:v>
                </c:pt>
                <c:pt idx="3462">
                  <c:v>6.E-09</c:v>
                </c:pt>
                <c:pt idx="3463">
                  <c:v>6.E-09</c:v>
                </c:pt>
                <c:pt idx="3464">
                  <c:v>6.E-09</c:v>
                </c:pt>
                <c:pt idx="3465">
                  <c:v>6.E-09</c:v>
                </c:pt>
                <c:pt idx="3466">
                  <c:v>6.E-09</c:v>
                </c:pt>
                <c:pt idx="3467">
                  <c:v>6.E-09</c:v>
                </c:pt>
                <c:pt idx="3468">
                  <c:v>6.E-09</c:v>
                </c:pt>
                <c:pt idx="3469">
                  <c:v>6.E-09</c:v>
                </c:pt>
                <c:pt idx="3470">
                  <c:v>6.E-09</c:v>
                </c:pt>
                <c:pt idx="3471">
                  <c:v>6.E-09</c:v>
                </c:pt>
                <c:pt idx="3472">
                  <c:v>6.E-09</c:v>
                </c:pt>
                <c:pt idx="3473">
                  <c:v>6.E-09</c:v>
                </c:pt>
                <c:pt idx="3474">
                  <c:v>6.E-09</c:v>
                </c:pt>
                <c:pt idx="3475">
                  <c:v>6.E-09</c:v>
                </c:pt>
                <c:pt idx="3476">
                  <c:v>6.E-09</c:v>
                </c:pt>
                <c:pt idx="3477">
                  <c:v>6.E-09</c:v>
                </c:pt>
                <c:pt idx="3478">
                  <c:v>6.E-09</c:v>
                </c:pt>
                <c:pt idx="3479">
                  <c:v>6.E-09</c:v>
                </c:pt>
                <c:pt idx="3480">
                  <c:v>6.E-09</c:v>
                </c:pt>
                <c:pt idx="3481">
                  <c:v>6.E-09</c:v>
                </c:pt>
                <c:pt idx="3482">
                  <c:v>6.E-09</c:v>
                </c:pt>
                <c:pt idx="3483">
                  <c:v>6.E-09</c:v>
                </c:pt>
                <c:pt idx="3484">
                  <c:v>6.E-09</c:v>
                </c:pt>
                <c:pt idx="3485">
                  <c:v>6.E-09</c:v>
                </c:pt>
                <c:pt idx="3486">
                  <c:v>6.E-09</c:v>
                </c:pt>
                <c:pt idx="3487">
                  <c:v>6.E-09</c:v>
                </c:pt>
                <c:pt idx="3488">
                  <c:v>6.E-09</c:v>
                </c:pt>
                <c:pt idx="3489">
                  <c:v>6.E-09</c:v>
                </c:pt>
                <c:pt idx="3490">
                  <c:v>6.E-09</c:v>
                </c:pt>
                <c:pt idx="3491">
                  <c:v>6.E-09</c:v>
                </c:pt>
                <c:pt idx="3492">
                  <c:v>6.E-09</c:v>
                </c:pt>
                <c:pt idx="3493">
                  <c:v>6.E-09</c:v>
                </c:pt>
                <c:pt idx="3494">
                  <c:v>6.E-09</c:v>
                </c:pt>
                <c:pt idx="3495">
                  <c:v>6.E-09</c:v>
                </c:pt>
                <c:pt idx="3496">
                  <c:v>6.E-09</c:v>
                </c:pt>
                <c:pt idx="3497">
                  <c:v>6.E-09</c:v>
                </c:pt>
                <c:pt idx="3498">
                  <c:v>6.E-09</c:v>
                </c:pt>
                <c:pt idx="3499">
                  <c:v>6.E-09</c:v>
                </c:pt>
                <c:pt idx="3500">
                  <c:v>6.E-09</c:v>
                </c:pt>
                <c:pt idx="3501">
                  <c:v>6.E-09</c:v>
                </c:pt>
                <c:pt idx="3502">
                  <c:v>6.E-09</c:v>
                </c:pt>
                <c:pt idx="3503">
                  <c:v>6.E-09</c:v>
                </c:pt>
                <c:pt idx="3504">
                  <c:v>6.E-09</c:v>
                </c:pt>
                <c:pt idx="3505">
                  <c:v>6.E-09</c:v>
                </c:pt>
                <c:pt idx="3506">
                  <c:v>6.E-09</c:v>
                </c:pt>
                <c:pt idx="3507">
                  <c:v>6.E-09</c:v>
                </c:pt>
                <c:pt idx="3508">
                  <c:v>6.E-09</c:v>
                </c:pt>
                <c:pt idx="3509">
                  <c:v>6.E-09</c:v>
                </c:pt>
                <c:pt idx="3510">
                  <c:v>6.E-09</c:v>
                </c:pt>
                <c:pt idx="3511">
                  <c:v>6.E-09</c:v>
                </c:pt>
                <c:pt idx="3512">
                  <c:v>6.E-09</c:v>
                </c:pt>
                <c:pt idx="3513">
                  <c:v>6.E-09</c:v>
                </c:pt>
                <c:pt idx="3514">
                  <c:v>6.E-09</c:v>
                </c:pt>
                <c:pt idx="3515">
                  <c:v>6.E-09</c:v>
                </c:pt>
                <c:pt idx="3516">
                  <c:v>6.E-09</c:v>
                </c:pt>
                <c:pt idx="3517">
                  <c:v>6.E-09</c:v>
                </c:pt>
                <c:pt idx="3518">
                  <c:v>6.E-09</c:v>
                </c:pt>
                <c:pt idx="3519">
                  <c:v>6.E-09</c:v>
                </c:pt>
                <c:pt idx="3520">
                  <c:v>6.E-09</c:v>
                </c:pt>
                <c:pt idx="3521">
                  <c:v>6.E-09</c:v>
                </c:pt>
                <c:pt idx="3522">
                  <c:v>6.E-09</c:v>
                </c:pt>
                <c:pt idx="3523">
                  <c:v>6.E-09</c:v>
                </c:pt>
                <c:pt idx="3524">
                  <c:v>6.E-09</c:v>
                </c:pt>
                <c:pt idx="3525">
                  <c:v>6.E-09</c:v>
                </c:pt>
                <c:pt idx="3526">
                  <c:v>6.E-09</c:v>
                </c:pt>
                <c:pt idx="3527">
                  <c:v>6.E-09</c:v>
                </c:pt>
                <c:pt idx="3528">
                  <c:v>6.E-09</c:v>
                </c:pt>
                <c:pt idx="3529">
                  <c:v>6.E-09</c:v>
                </c:pt>
                <c:pt idx="3530">
                  <c:v>6.E-09</c:v>
                </c:pt>
                <c:pt idx="3531">
                  <c:v>6.E-09</c:v>
                </c:pt>
                <c:pt idx="3532">
                  <c:v>6.E-09</c:v>
                </c:pt>
                <c:pt idx="3533">
                  <c:v>6.E-09</c:v>
                </c:pt>
                <c:pt idx="3534">
                  <c:v>6.E-09</c:v>
                </c:pt>
                <c:pt idx="3535">
                  <c:v>6.E-09</c:v>
                </c:pt>
                <c:pt idx="3536">
                  <c:v>6.E-09</c:v>
                </c:pt>
                <c:pt idx="3537">
                  <c:v>6.E-09</c:v>
                </c:pt>
                <c:pt idx="3538">
                  <c:v>6.E-09</c:v>
                </c:pt>
                <c:pt idx="3539">
                  <c:v>6.E-09</c:v>
                </c:pt>
                <c:pt idx="3540">
                  <c:v>6.E-09</c:v>
                </c:pt>
                <c:pt idx="3541">
                  <c:v>6.E-09</c:v>
                </c:pt>
                <c:pt idx="3542">
                  <c:v>6.E-09</c:v>
                </c:pt>
                <c:pt idx="3543">
                  <c:v>6.E-09</c:v>
                </c:pt>
                <c:pt idx="3544">
                  <c:v>6.E-09</c:v>
                </c:pt>
                <c:pt idx="3545">
                  <c:v>6.E-09</c:v>
                </c:pt>
                <c:pt idx="3546">
                  <c:v>6.E-09</c:v>
                </c:pt>
                <c:pt idx="3547">
                  <c:v>6.E-09</c:v>
                </c:pt>
                <c:pt idx="3548">
                  <c:v>6.E-09</c:v>
                </c:pt>
                <c:pt idx="3549">
                  <c:v>6.E-09</c:v>
                </c:pt>
                <c:pt idx="3550">
                  <c:v>7.E-09</c:v>
                </c:pt>
                <c:pt idx="3551">
                  <c:v>7.E-09</c:v>
                </c:pt>
                <c:pt idx="3552">
                  <c:v>7.E-09</c:v>
                </c:pt>
                <c:pt idx="3553">
                  <c:v>7.E-09</c:v>
                </c:pt>
                <c:pt idx="3554">
                  <c:v>7.E-09</c:v>
                </c:pt>
                <c:pt idx="3555">
                  <c:v>7.E-09</c:v>
                </c:pt>
                <c:pt idx="3556">
                  <c:v>7.E-09</c:v>
                </c:pt>
                <c:pt idx="3557">
                  <c:v>7.E-09</c:v>
                </c:pt>
                <c:pt idx="3558">
                  <c:v>7.E-09</c:v>
                </c:pt>
                <c:pt idx="3559">
                  <c:v>7.E-09</c:v>
                </c:pt>
                <c:pt idx="3560">
                  <c:v>7.E-09</c:v>
                </c:pt>
                <c:pt idx="3561">
                  <c:v>7.E-09</c:v>
                </c:pt>
                <c:pt idx="3562">
                  <c:v>7.E-09</c:v>
                </c:pt>
                <c:pt idx="3563">
                  <c:v>7.E-09</c:v>
                </c:pt>
                <c:pt idx="3564">
                  <c:v>7.E-09</c:v>
                </c:pt>
                <c:pt idx="3565">
                  <c:v>7.E-09</c:v>
                </c:pt>
                <c:pt idx="3566">
                  <c:v>7.E-09</c:v>
                </c:pt>
                <c:pt idx="3567">
                  <c:v>7.E-09</c:v>
                </c:pt>
                <c:pt idx="3568">
                  <c:v>7.E-09</c:v>
                </c:pt>
                <c:pt idx="3569">
                  <c:v>7.E-09</c:v>
                </c:pt>
                <c:pt idx="3570">
                  <c:v>7.E-09</c:v>
                </c:pt>
                <c:pt idx="3571">
                  <c:v>7.E-09</c:v>
                </c:pt>
                <c:pt idx="3572">
                  <c:v>7.E-09</c:v>
                </c:pt>
                <c:pt idx="3573">
                  <c:v>7.E-09</c:v>
                </c:pt>
                <c:pt idx="3574">
                  <c:v>7.E-09</c:v>
                </c:pt>
                <c:pt idx="3575">
                  <c:v>7.E-09</c:v>
                </c:pt>
                <c:pt idx="3576">
                  <c:v>7.E-09</c:v>
                </c:pt>
                <c:pt idx="3577">
                  <c:v>7.E-09</c:v>
                </c:pt>
                <c:pt idx="3578">
                  <c:v>7.E-09</c:v>
                </c:pt>
                <c:pt idx="3579">
                  <c:v>7.E-09</c:v>
                </c:pt>
                <c:pt idx="3580">
                  <c:v>7.E-09</c:v>
                </c:pt>
                <c:pt idx="3581">
                  <c:v>7.E-09</c:v>
                </c:pt>
                <c:pt idx="3582">
                  <c:v>7.E-09</c:v>
                </c:pt>
                <c:pt idx="3583">
                  <c:v>7.E-09</c:v>
                </c:pt>
                <c:pt idx="3584">
                  <c:v>7.E-09</c:v>
                </c:pt>
                <c:pt idx="3585">
                  <c:v>7.E-09</c:v>
                </c:pt>
                <c:pt idx="3586">
                  <c:v>7.E-09</c:v>
                </c:pt>
                <c:pt idx="3587">
                  <c:v>7.E-09</c:v>
                </c:pt>
                <c:pt idx="3588">
                  <c:v>7.E-09</c:v>
                </c:pt>
                <c:pt idx="3589">
                  <c:v>7.E-09</c:v>
                </c:pt>
                <c:pt idx="3590">
                  <c:v>7.E-09</c:v>
                </c:pt>
                <c:pt idx="3591">
                  <c:v>7.E-09</c:v>
                </c:pt>
                <c:pt idx="3592">
                  <c:v>7.E-09</c:v>
                </c:pt>
                <c:pt idx="3593">
                  <c:v>7.E-09</c:v>
                </c:pt>
                <c:pt idx="3594">
                  <c:v>7.E-09</c:v>
                </c:pt>
                <c:pt idx="3595">
                  <c:v>7.E-09</c:v>
                </c:pt>
                <c:pt idx="3596">
                  <c:v>7.E-09</c:v>
                </c:pt>
                <c:pt idx="3597">
                  <c:v>7.E-09</c:v>
                </c:pt>
                <c:pt idx="3598">
                  <c:v>7.E-09</c:v>
                </c:pt>
                <c:pt idx="3599">
                  <c:v>7.E-09</c:v>
                </c:pt>
                <c:pt idx="3600">
                  <c:v>7.E-09</c:v>
                </c:pt>
                <c:pt idx="3601">
                  <c:v>7.E-09</c:v>
                </c:pt>
                <c:pt idx="3602">
                  <c:v>7.E-09</c:v>
                </c:pt>
                <c:pt idx="3603">
                  <c:v>7.E-09</c:v>
                </c:pt>
                <c:pt idx="3604">
                  <c:v>7.E-09</c:v>
                </c:pt>
                <c:pt idx="3605">
                  <c:v>7.E-09</c:v>
                </c:pt>
                <c:pt idx="3606">
                  <c:v>7.E-09</c:v>
                </c:pt>
                <c:pt idx="3607">
                  <c:v>7.E-09</c:v>
                </c:pt>
                <c:pt idx="3608">
                  <c:v>7.E-09</c:v>
                </c:pt>
                <c:pt idx="3609">
                  <c:v>7.E-09</c:v>
                </c:pt>
                <c:pt idx="3610">
                  <c:v>7.E-09</c:v>
                </c:pt>
                <c:pt idx="3611">
                  <c:v>7.E-09</c:v>
                </c:pt>
                <c:pt idx="3612">
                  <c:v>7.E-09</c:v>
                </c:pt>
                <c:pt idx="3613">
                  <c:v>7.E-09</c:v>
                </c:pt>
                <c:pt idx="3614">
                  <c:v>7.E-09</c:v>
                </c:pt>
                <c:pt idx="3615">
                  <c:v>7.E-09</c:v>
                </c:pt>
                <c:pt idx="3616">
                  <c:v>7.E-09</c:v>
                </c:pt>
                <c:pt idx="3617">
                  <c:v>7.E-09</c:v>
                </c:pt>
                <c:pt idx="3618">
                  <c:v>7.E-09</c:v>
                </c:pt>
                <c:pt idx="3619">
                  <c:v>7.E-09</c:v>
                </c:pt>
                <c:pt idx="3620">
                  <c:v>7.E-09</c:v>
                </c:pt>
                <c:pt idx="3621">
                  <c:v>7.E-09</c:v>
                </c:pt>
                <c:pt idx="3622">
                  <c:v>7.E-09</c:v>
                </c:pt>
                <c:pt idx="3623">
                  <c:v>7.E-09</c:v>
                </c:pt>
                <c:pt idx="3624">
                  <c:v>7.E-09</c:v>
                </c:pt>
                <c:pt idx="3625">
                  <c:v>7.E-09</c:v>
                </c:pt>
                <c:pt idx="3626">
                  <c:v>7.E-09</c:v>
                </c:pt>
                <c:pt idx="3627">
                  <c:v>7.E-09</c:v>
                </c:pt>
                <c:pt idx="3628">
                  <c:v>7.E-09</c:v>
                </c:pt>
                <c:pt idx="3629">
                  <c:v>7.E-09</c:v>
                </c:pt>
                <c:pt idx="3630">
                  <c:v>7.E-09</c:v>
                </c:pt>
                <c:pt idx="3631">
                  <c:v>7.E-09</c:v>
                </c:pt>
                <c:pt idx="3632">
                  <c:v>7.E-09</c:v>
                </c:pt>
                <c:pt idx="3633">
                  <c:v>7.E-09</c:v>
                </c:pt>
                <c:pt idx="3634">
                  <c:v>7.E-09</c:v>
                </c:pt>
                <c:pt idx="3635">
                  <c:v>7.E-09</c:v>
                </c:pt>
                <c:pt idx="3636">
                  <c:v>7.E-09</c:v>
                </c:pt>
                <c:pt idx="3637">
                  <c:v>7.E-09</c:v>
                </c:pt>
                <c:pt idx="3638">
                  <c:v>7.E-09</c:v>
                </c:pt>
                <c:pt idx="3639">
                  <c:v>7.E-09</c:v>
                </c:pt>
                <c:pt idx="3640">
                  <c:v>7.E-09</c:v>
                </c:pt>
                <c:pt idx="3641">
                  <c:v>7.E-09</c:v>
                </c:pt>
                <c:pt idx="3642">
                  <c:v>7.E-09</c:v>
                </c:pt>
                <c:pt idx="3643">
                  <c:v>7.E-09</c:v>
                </c:pt>
                <c:pt idx="3644">
                  <c:v>7.E-09</c:v>
                </c:pt>
                <c:pt idx="3645">
                  <c:v>7.E-09</c:v>
                </c:pt>
                <c:pt idx="3646">
                  <c:v>7.E-09</c:v>
                </c:pt>
                <c:pt idx="3647">
                  <c:v>7.E-09</c:v>
                </c:pt>
                <c:pt idx="3648">
                  <c:v>7.E-09</c:v>
                </c:pt>
                <c:pt idx="3649">
                  <c:v>7.E-09</c:v>
                </c:pt>
                <c:pt idx="3650">
                  <c:v>7.E-09</c:v>
                </c:pt>
                <c:pt idx="3651">
                  <c:v>7.E-09</c:v>
                </c:pt>
                <c:pt idx="3652">
                  <c:v>7.E-09</c:v>
                </c:pt>
                <c:pt idx="3653">
                  <c:v>7.E-09</c:v>
                </c:pt>
                <c:pt idx="3654">
                  <c:v>7.E-09</c:v>
                </c:pt>
                <c:pt idx="3655">
                  <c:v>7.E-09</c:v>
                </c:pt>
                <c:pt idx="3656">
                  <c:v>7.E-09</c:v>
                </c:pt>
                <c:pt idx="3657">
                  <c:v>7.E-09</c:v>
                </c:pt>
                <c:pt idx="3658">
                  <c:v>7.E-09</c:v>
                </c:pt>
                <c:pt idx="3659">
                  <c:v>7.E-09</c:v>
                </c:pt>
                <c:pt idx="3660">
                  <c:v>7.E-09</c:v>
                </c:pt>
                <c:pt idx="3661">
                  <c:v>7.E-09</c:v>
                </c:pt>
                <c:pt idx="3662">
                  <c:v>7.E-09</c:v>
                </c:pt>
                <c:pt idx="3663">
                  <c:v>7.E-09</c:v>
                </c:pt>
                <c:pt idx="3664">
                  <c:v>7.E-09</c:v>
                </c:pt>
                <c:pt idx="3665">
                  <c:v>7.E-09</c:v>
                </c:pt>
                <c:pt idx="3666">
                  <c:v>7.E-09</c:v>
                </c:pt>
                <c:pt idx="3667">
                  <c:v>7.E-09</c:v>
                </c:pt>
                <c:pt idx="3668">
                  <c:v>7.E-09</c:v>
                </c:pt>
                <c:pt idx="3669">
                  <c:v>7.E-09</c:v>
                </c:pt>
                <c:pt idx="3670">
                  <c:v>7.E-09</c:v>
                </c:pt>
                <c:pt idx="3671">
                  <c:v>7.E-09</c:v>
                </c:pt>
                <c:pt idx="3672">
                  <c:v>7.E-09</c:v>
                </c:pt>
                <c:pt idx="3673">
                  <c:v>7.E-09</c:v>
                </c:pt>
                <c:pt idx="3674">
                  <c:v>7.E-09</c:v>
                </c:pt>
                <c:pt idx="3675">
                  <c:v>7.E-09</c:v>
                </c:pt>
                <c:pt idx="3676">
                  <c:v>7.E-09</c:v>
                </c:pt>
                <c:pt idx="3677">
                  <c:v>7.E-09</c:v>
                </c:pt>
                <c:pt idx="3678">
                  <c:v>7.E-09</c:v>
                </c:pt>
                <c:pt idx="3679">
                  <c:v>7.E-09</c:v>
                </c:pt>
                <c:pt idx="3680">
                  <c:v>7.E-09</c:v>
                </c:pt>
                <c:pt idx="3681">
                  <c:v>7.E-09</c:v>
                </c:pt>
                <c:pt idx="3682">
                  <c:v>7.E-09</c:v>
                </c:pt>
                <c:pt idx="3683">
                  <c:v>7.E-09</c:v>
                </c:pt>
                <c:pt idx="3684">
                  <c:v>7.E-09</c:v>
                </c:pt>
                <c:pt idx="3685">
                  <c:v>7.E-09</c:v>
                </c:pt>
                <c:pt idx="3686">
                  <c:v>7.E-09</c:v>
                </c:pt>
                <c:pt idx="3687">
                  <c:v>7.E-09</c:v>
                </c:pt>
                <c:pt idx="3688">
                  <c:v>7.E-09</c:v>
                </c:pt>
                <c:pt idx="3689">
                  <c:v>7.E-09</c:v>
                </c:pt>
                <c:pt idx="3690">
                  <c:v>7.E-09</c:v>
                </c:pt>
                <c:pt idx="3691">
                  <c:v>7.E-09</c:v>
                </c:pt>
                <c:pt idx="3692">
                  <c:v>7.E-09</c:v>
                </c:pt>
                <c:pt idx="3693">
                  <c:v>7.E-09</c:v>
                </c:pt>
                <c:pt idx="3694">
                  <c:v>7.E-09</c:v>
                </c:pt>
                <c:pt idx="3695">
                  <c:v>7.E-09</c:v>
                </c:pt>
                <c:pt idx="3696">
                  <c:v>7.E-09</c:v>
                </c:pt>
                <c:pt idx="3697">
                  <c:v>7.E-09</c:v>
                </c:pt>
                <c:pt idx="3698">
                  <c:v>7.E-09</c:v>
                </c:pt>
                <c:pt idx="3699">
                  <c:v>7.E-09</c:v>
                </c:pt>
                <c:pt idx="3700">
                  <c:v>7.E-09</c:v>
                </c:pt>
                <c:pt idx="3701">
                  <c:v>7.E-09</c:v>
                </c:pt>
                <c:pt idx="3702">
                  <c:v>7.E-09</c:v>
                </c:pt>
                <c:pt idx="3703">
                  <c:v>7.E-09</c:v>
                </c:pt>
                <c:pt idx="3704">
                  <c:v>7.E-09</c:v>
                </c:pt>
                <c:pt idx="3705">
                  <c:v>7.E-09</c:v>
                </c:pt>
                <c:pt idx="3706">
                  <c:v>7.E-09</c:v>
                </c:pt>
                <c:pt idx="3707">
                  <c:v>7.E-09</c:v>
                </c:pt>
                <c:pt idx="3708">
                  <c:v>7.E-09</c:v>
                </c:pt>
                <c:pt idx="3709">
                  <c:v>7.E-09</c:v>
                </c:pt>
                <c:pt idx="3710">
                  <c:v>7.E-09</c:v>
                </c:pt>
                <c:pt idx="3711">
                  <c:v>7.E-09</c:v>
                </c:pt>
                <c:pt idx="3712">
                  <c:v>7.E-09</c:v>
                </c:pt>
                <c:pt idx="3713">
                  <c:v>7.E-09</c:v>
                </c:pt>
                <c:pt idx="3714">
                  <c:v>7.E-09</c:v>
                </c:pt>
                <c:pt idx="3715">
                  <c:v>7.E-09</c:v>
                </c:pt>
                <c:pt idx="3716">
                  <c:v>7.E-09</c:v>
                </c:pt>
                <c:pt idx="3717">
                  <c:v>7.E-09</c:v>
                </c:pt>
                <c:pt idx="3718">
                  <c:v>7.E-09</c:v>
                </c:pt>
                <c:pt idx="3719">
                  <c:v>7.E-09</c:v>
                </c:pt>
                <c:pt idx="3720">
                  <c:v>7.E-09</c:v>
                </c:pt>
                <c:pt idx="3721">
                  <c:v>7.E-09</c:v>
                </c:pt>
                <c:pt idx="3722">
                  <c:v>7.E-09</c:v>
                </c:pt>
                <c:pt idx="3723">
                  <c:v>7.E-09</c:v>
                </c:pt>
                <c:pt idx="3724">
                  <c:v>7.E-09</c:v>
                </c:pt>
                <c:pt idx="3725">
                  <c:v>7.E-09</c:v>
                </c:pt>
                <c:pt idx="3726">
                  <c:v>7.E-09</c:v>
                </c:pt>
                <c:pt idx="3727">
                  <c:v>7.E-09</c:v>
                </c:pt>
                <c:pt idx="3728">
                  <c:v>7.E-09</c:v>
                </c:pt>
                <c:pt idx="3729">
                  <c:v>7.E-09</c:v>
                </c:pt>
                <c:pt idx="3730">
                  <c:v>7.E-09</c:v>
                </c:pt>
                <c:pt idx="3731">
                  <c:v>7.E-09</c:v>
                </c:pt>
                <c:pt idx="3732">
                  <c:v>7.E-09</c:v>
                </c:pt>
                <c:pt idx="3733">
                  <c:v>7.E-09</c:v>
                </c:pt>
                <c:pt idx="3734">
                  <c:v>7.E-09</c:v>
                </c:pt>
                <c:pt idx="3735">
                  <c:v>7.E-09</c:v>
                </c:pt>
                <c:pt idx="3736">
                  <c:v>7.E-09</c:v>
                </c:pt>
                <c:pt idx="3737">
                  <c:v>7.E-09</c:v>
                </c:pt>
                <c:pt idx="3738">
                  <c:v>7.E-09</c:v>
                </c:pt>
                <c:pt idx="3739">
                  <c:v>7.E-09</c:v>
                </c:pt>
                <c:pt idx="3740">
                  <c:v>7.E-09</c:v>
                </c:pt>
                <c:pt idx="3741">
                  <c:v>7.E-09</c:v>
                </c:pt>
                <c:pt idx="3742">
                  <c:v>7.E-09</c:v>
                </c:pt>
                <c:pt idx="3743">
                  <c:v>7.E-09</c:v>
                </c:pt>
                <c:pt idx="3744">
                  <c:v>7.E-09</c:v>
                </c:pt>
                <c:pt idx="3745">
                  <c:v>7.E-09</c:v>
                </c:pt>
                <c:pt idx="3746">
                  <c:v>7.E-09</c:v>
                </c:pt>
                <c:pt idx="3747">
                  <c:v>7.E-09</c:v>
                </c:pt>
                <c:pt idx="3748">
                  <c:v>7.E-09</c:v>
                </c:pt>
                <c:pt idx="3749">
                  <c:v>7.E-09</c:v>
                </c:pt>
                <c:pt idx="3750">
                  <c:v>7.E-09</c:v>
                </c:pt>
                <c:pt idx="3751">
                  <c:v>7.E-09</c:v>
                </c:pt>
                <c:pt idx="3752">
                  <c:v>7.E-09</c:v>
                </c:pt>
                <c:pt idx="3753">
                  <c:v>7.E-09</c:v>
                </c:pt>
                <c:pt idx="3754">
                  <c:v>7.E-09</c:v>
                </c:pt>
                <c:pt idx="3755">
                  <c:v>7.E-09</c:v>
                </c:pt>
                <c:pt idx="3756">
                  <c:v>7.E-09</c:v>
                </c:pt>
                <c:pt idx="3757">
                  <c:v>7.E-09</c:v>
                </c:pt>
                <c:pt idx="3758">
                  <c:v>7.E-09</c:v>
                </c:pt>
                <c:pt idx="3759">
                  <c:v>7.E-09</c:v>
                </c:pt>
                <c:pt idx="3760">
                  <c:v>7.E-09</c:v>
                </c:pt>
                <c:pt idx="3761">
                  <c:v>7.E-09</c:v>
                </c:pt>
                <c:pt idx="3762">
                  <c:v>7.E-09</c:v>
                </c:pt>
                <c:pt idx="3763">
                  <c:v>7.E-09</c:v>
                </c:pt>
                <c:pt idx="3764">
                  <c:v>7.E-09</c:v>
                </c:pt>
                <c:pt idx="3765">
                  <c:v>7.E-09</c:v>
                </c:pt>
                <c:pt idx="3766">
                  <c:v>7.E-09</c:v>
                </c:pt>
                <c:pt idx="3767">
                  <c:v>7.E-09</c:v>
                </c:pt>
                <c:pt idx="3768">
                  <c:v>7.E-09</c:v>
                </c:pt>
                <c:pt idx="3769">
                  <c:v>7.E-09</c:v>
                </c:pt>
                <c:pt idx="3770">
                  <c:v>7.E-09</c:v>
                </c:pt>
                <c:pt idx="3771">
                  <c:v>7.E-09</c:v>
                </c:pt>
                <c:pt idx="3772">
                  <c:v>7.E-09</c:v>
                </c:pt>
                <c:pt idx="3773">
                  <c:v>7.E-09</c:v>
                </c:pt>
                <c:pt idx="3774">
                  <c:v>7.E-09</c:v>
                </c:pt>
                <c:pt idx="3775">
                  <c:v>7.E-09</c:v>
                </c:pt>
                <c:pt idx="3776">
                  <c:v>7.E-09</c:v>
                </c:pt>
                <c:pt idx="3777">
                  <c:v>7.E-09</c:v>
                </c:pt>
                <c:pt idx="3778">
                  <c:v>7.E-09</c:v>
                </c:pt>
                <c:pt idx="3779">
                  <c:v>7.E-09</c:v>
                </c:pt>
                <c:pt idx="3780">
                  <c:v>7.E-09</c:v>
                </c:pt>
                <c:pt idx="3781">
                  <c:v>7.E-09</c:v>
                </c:pt>
                <c:pt idx="3782">
                  <c:v>7.E-09</c:v>
                </c:pt>
                <c:pt idx="3783">
                  <c:v>7.E-09</c:v>
                </c:pt>
                <c:pt idx="3784">
                  <c:v>7.E-09</c:v>
                </c:pt>
                <c:pt idx="3785">
                  <c:v>7.E-09</c:v>
                </c:pt>
                <c:pt idx="3786">
                  <c:v>7.E-09</c:v>
                </c:pt>
                <c:pt idx="3787">
                  <c:v>7.E-09</c:v>
                </c:pt>
                <c:pt idx="3788">
                  <c:v>7.E-09</c:v>
                </c:pt>
                <c:pt idx="3789">
                  <c:v>7.E-09</c:v>
                </c:pt>
                <c:pt idx="3790">
                  <c:v>7.E-09</c:v>
                </c:pt>
                <c:pt idx="3791">
                  <c:v>7.E-09</c:v>
                </c:pt>
                <c:pt idx="3792">
                  <c:v>7.E-09</c:v>
                </c:pt>
                <c:pt idx="3793">
                  <c:v>7.E-09</c:v>
                </c:pt>
                <c:pt idx="3794">
                  <c:v>7.E-09</c:v>
                </c:pt>
                <c:pt idx="3795">
                  <c:v>7.E-09</c:v>
                </c:pt>
                <c:pt idx="3796">
                  <c:v>7.E-09</c:v>
                </c:pt>
                <c:pt idx="3797">
                  <c:v>7.E-09</c:v>
                </c:pt>
                <c:pt idx="3798">
                  <c:v>7.E-09</c:v>
                </c:pt>
                <c:pt idx="3799">
                  <c:v>7.E-09</c:v>
                </c:pt>
                <c:pt idx="3800">
                  <c:v>7.E-09</c:v>
                </c:pt>
                <c:pt idx="3801">
                  <c:v>7.E-09</c:v>
                </c:pt>
                <c:pt idx="3802">
                  <c:v>7.E-09</c:v>
                </c:pt>
                <c:pt idx="3803">
                  <c:v>7.E-09</c:v>
                </c:pt>
                <c:pt idx="3804">
                  <c:v>7.E-09</c:v>
                </c:pt>
                <c:pt idx="3805">
                  <c:v>7.E-09</c:v>
                </c:pt>
                <c:pt idx="3806">
                  <c:v>7.E-09</c:v>
                </c:pt>
                <c:pt idx="3807">
                  <c:v>7.E-09</c:v>
                </c:pt>
                <c:pt idx="3808">
                  <c:v>7.E-09</c:v>
                </c:pt>
                <c:pt idx="3809">
                  <c:v>7.E-09</c:v>
                </c:pt>
                <c:pt idx="3810">
                  <c:v>7.E-09</c:v>
                </c:pt>
                <c:pt idx="3811">
                  <c:v>7.E-09</c:v>
                </c:pt>
                <c:pt idx="3812">
                  <c:v>7.E-09</c:v>
                </c:pt>
                <c:pt idx="3813">
                  <c:v>7.E-09</c:v>
                </c:pt>
                <c:pt idx="3814">
                  <c:v>7.E-09</c:v>
                </c:pt>
                <c:pt idx="3815">
                  <c:v>7.E-09</c:v>
                </c:pt>
                <c:pt idx="3816">
                  <c:v>7.E-09</c:v>
                </c:pt>
                <c:pt idx="3817">
                  <c:v>7.E-09</c:v>
                </c:pt>
                <c:pt idx="3818">
                  <c:v>7.E-09</c:v>
                </c:pt>
                <c:pt idx="3819">
                  <c:v>7.E-09</c:v>
                </c:pt>
                <c:pt idx="3820">
                  <c:v>7.E-09</c:v>
                </c:pt>
                <c:pt idx="3821">
                  <c:v>7.E-09</c:v>
                </c:pt>
                <c:pt idx="3822">
                  <c:v>7.E-09</c:v>
                </c:pt>
                <c:pt idx="3823">
                  <c:v>7.E-09</c:v>
                </c:pt>
                <c:pt idx="3824">
                  <c:v>7.E-09</c:v>
                </c:pt>
                <c:pt idx="3825">
                  <c:v>7.E-09</c:v>
                </c:pt>
                <c:pt idx="3826">
                  <c:v>7.E-09</c:v>
                </c:pt>
                <c:pt idx="3827">
                  <c:v>7.E-09</c:v>
                </c:pt>
                <c:pt idx="3828">
                  <c:v>7.E-09</c:v>
                </c:pt>
                <c:pt idx="3829">
                  <c:v>7.E-09</c:v>
                </c:pt>
                <c:pt idx="3830">
                  <c:v>7.E-09</c:v>
                </c:pt>
                <c:pt idx="3831">
                  <c:v>7.E-09</c:v>
                </c:pt>
                <c:pt idx="3832">
                  <c:v>7.E-09</c:v>
                </c:pt>
                <c:pt idx="3833">
                  <c:v>7.E-09</c:v>
                </c:pt>
                <c:pt idx="3834">
                  <c:v>7.E-09</c:v>
                </c:pt>
                <c:pt idx="3835">
                  <c:v>7.E-09</c:v>
                </c:pt>
                <c:pt idx="3836">
                  <c:v>7.E-09</c:v>
                </c:pt>
                <c:pt idx="3837">
                  <c:v>7.E-09</c:v>
                </c:pt>
                <c:pt idx="3838">
                  <c:v>7.E-09</c:v>
                </c:pt>
                <c:pt idx="3839">
                  <c:v>7.E-09</c:v>
                </c:pt>
                <c:pt idx="3840">
                  <c:v>7.E-09</c:v>
                </c:pt>
                <c:pt idx="3841">
                  <c:v>7.E-09</c:v>
                </c:pt>
                <c:pt idx="3842">
                  <c:v>7.E-09</c:v>
                </c:pt>
                <c:pt idx="3843">
                  <c:v>7.E-09</c:v>
                </c:pt>
                <c:pt idx="3844">
                  <c:v>7.E-09</c:v>
                </c:pt>
                <c:pt idx="3845">
                  <c:v>7.E-09</c:v>
                </c:pt>
                <c:pt idx="3846">
                  <c:v>7.E-09</c:v>
                </c:pt>
                <c:pt idx="3847">
                  <c:v>7.E-09</c:v>
                </c:pt>
                <c:pt idx="3848">
                  <c:v>7.E-09</c:v>
                </c:pt>
                <c:pt idx="3849">
                  <c:v>7.E-09</c:v>
                </c:pt>
                <c:pt idx="3850">
                  <c:v>7.E-09</c:v>
                </c:pt>
                <c:pt idx="3851">
                  <c:v>7.E-09</c:v>
                </c:pt>
                <c:pt idx="3852">
                  <c:v>7.E-09</c:v>
                </c:pt>
                <c:pt idx="3853">
                  <c:v>7.E-09</c:v>
                </c:pt>
                <c:pt idx="3854">
                  <c:v>7.E-09</c:v>
                </c:pt>
                <c:pt idx="3855">
                  <c:v>7.E-09</c:v>
                </c:pt>
                <c:pt idx="3856">
                  <c:v>7.E-09</c:v>
                </c:pt>
                <c:pt idx="3857">
                  <c:v>7.E-09</c:v>
                </c:pt>
                <c:pt idx="3858">
                  <c:v>7.E-09</c:v>
                </c:pt>
                <c:pt idx="3859">
                  <c:v>7.E-09</c:v>
                </c:pt>
                <c:pt idx="3860">
                  <c:v>7.E-09</c:v>
                </c:pt>
                <c:pt idx="3861">
                  <c:v>7.E-09</c:v>
                </c:pt>
                <c:pt idx="3862">
                  <c:v>7.E-09</c:v>
                </c:pt>
                <c:pt idx="3863">
                  <c:v>7.E-09</c:v>
                </c:pt>
                <c:pt idx="3864">
                  <c:v>7.E-09</c:v>
                </c:pt>
                <c:pt idx="3865">
                  <c:v>7.E-09</c:v>
                </c:pt>
                <c:pt idx="3866">
                  <c:v>7.E-09</c:v>
                </c:pt>
                <c:pt idx="3867">
                  <c:v>7.E-09</c:v>
                </c:pt>
                <c:pt idx="3868">
                  <c:v>7.E-09</c:v>
                </c:pt>
                <c:pt idx="3869">
                  <c:v>7.E-09</c:v>
                </c:pt>
                <c:pt idx="3870">
                  <c:v>7.E-09</c:v>
                </c:pt>
                <c:pt idx="3871">
                  <c:v>7.E-09</c:v>
                </c:pt>
                <c:pt idx="3872">
                  <c:v>7.E-09</c:v>
                </c:pt>
                <c:pt idx="3873">
                  <c:v>7.E-09</c:v>
                </c:pt>
                <c:pt idx="3874">
                  <c:v>7.E-09</c:v>
                </c:pt>
                <c:pt idx="3875">
                  <c:v>7.E-09</c:v>
                </c:pt>
                <c:pt idx="3876">
                  <c:v>7.E-09</c:v>
                </c:pt>
                <c:pt idx="3877">
                  <c:v>7.E-09</c:v>
                </c:pt>
                <c:pt idx="3878">
                  <c:v>7.E-09</c:v>
                </c:pt>
                <c:pt idx="3879">
                  <c:v>7.E-09</c:v>
                </c:pt>
                <c:pt idx="3880">
                  <c:v>7.E-09</c:v>
                </c:pt>
                <c:pt idx="3881">
                  <c:v>7.E-09</c:v>
                </c:pt>
                <c:pt idx="3882">
                  <c:v>7.E-09</c:v>
                </c:pt>
                <c:pt idx="3883">
                  <c:v>7.E-09</c:v>
                </c:pt>
                <c:pt idx="3884">
                  <c:v>7.E-09</c:v>
                </c:pt>
                <c:pt idx="3885">
                  <c:v>7.E-09</c:v>
                </c:pt>
                <c:pt idx="3886">
                  <c:v>7.E-09</c:v>
                </c:pt>
                <c:pt idx="3887">
                  <c:v>7.E-09</c:v>
                </c:pt>
                <c:pt idx="3888">
                  <c:v>7.E-09</c:v>
                </c:pt>
                <c:pt idx="3889">
                  <c:v>7.E-09</c:v>
                </c:pt>
                <c:pt idx="3890">
                  <c:v>7.E-09</c:v>
                </c:pt>
                <c:pt idx="3891">
                  <c:v>7.E-09</c:v>
                </c:pt>
                <c:pt idx="3892">
                  <c:v>7.E-09</c:v>
                </c:pt>
                <c:pt idx="3893">
                  <c:v>7.E-09</c:v>
                </c:pt>
                <c:pt idx="3894">
                  <c:v>7.E-09</c:v>
                </c:pt>
                <c:pt idx="3895">
                  <c:v>7.E-09</c:v>
                </c:pt>
                <c:pt idx="3896">
                  <c:v>7.E-09</c:v>
                </c:pt>
                <c:pt idx="3897">
                  <c:v>7.E-09</c:v>
                </c:pt>
                <c:pt idx="3898">
                  <c:v>7.E-09</c:v>
                </c:pt>
                <c:pt idx="3899">
                  <c:v>7.E-09</c:v>
                </c:pt>
                <c:pt idx="3900">
                  <c:v>7.E-09</c:v>
                </c:pt>
                <c:pt idx="3901">
                  <c:v>7.E-09</c:v>
                </c:pt>
                <c:pt idx="3902">
                  <c:v>7.E-09</c:v>
                </c:pt>
                <c:pt idx="3903">
                  <c:v>7.E-09</c:v>
                </c:pt>
                <c:pt idx="3904">
                  <c:v>7.E-09</c:v>
                </c:pt>
                <c:pt idx="3905">
                  <c:v>7.E-09</c:v>
                </c:pt>
                <c:pt idx="3906">
                  <c:v>7.E-09</c:v>
                </c:pt>
                <c:pt idx="3907">
                  <c:v>7.E-09</c:v>
                </c:pt>
                <c:pt idx="3908">
                  <c:v>7.E-09</c:v>
                </c:pt>
                <c:pt idx="3909">
                  <c:v>7.E-09</c:v>
                </c:pt>
                <c:pt idx="3910">
                  <c:v>7.E-09</c:v>
                </c:pt>
                <c:pt idx="3911">
                  <c:v>7.E-09</c:v>
                </c:pt>
                <c:pt idx="3912">
                  <c:v>7.E-09</c:v>
                </c:pt>
                <c:pt idx="3913">
                  <c:v>7.E-09</c:v>
                </c:pt>
                <c:pt idx="3914">
                  <c:v>7.E-09</c:v>
                </c:pt>
                <c:pt idx="3915">
                  <c:v>7.E-09</c:v>
                </c:pt>
                <c:pt idx="3916">
                  <c:v>7.E-09</c:v>
                </c:pt>
                <c:pt idx="3917">
                  <c:v>7.E-09</c:v>
                </c:pt>
                <c:pt idx="3918">
                  <c:v>7.E-09</c:v>
                </c:pt>
                <c:pt idx="3919">
                  <c:v>7.E-09</c:v>
                </c:pt>
                <c:pt idx="3920">
                  <c:v>7.E-09</c:v>
                </c:pt>
                <c:pt idx="3921">
                  <c:v>7.E-09</c:v>
                </c:pt>
                <c:pt idx="3922">
                  <c:v>7.E-09</c:v>
                </c:pt>
                <c:pt idx="3923">
                  <c:v>7.E-09</c:v>
                </c:pt>
                <c:pt idx="3924">
                  <c:v>7.E-09</c:v>
                </c:pt>
                <c:pt idx="3925">
                  <c:v>7.E-09</c:v>
                </c:pt>
                <c:pt idx="3926">
                  <c:v>7.E-09</c:v>
                </c:pt>
                <c:pt idx="3927">
                  <c:v>7.E-09</c:v>
                </c:pt>
                <c:pt idx="3928">
                  <c:v>7.E-09</c:v>
                </c:pt>
                <c:pt idx="3929">
                  <c:v>7.E-09</c:v>
                </c:pt>
                <c:pt idx="3930">
                  <c:v>7.E-09</c:v>
                </c:pt>
                <c:pt idx="3931">
                  <c:v>7.E-09</c:v>
                </c:pt>
                <c:pt idx="3932">
                  <c:v>7.E-09</c:v>
                </c:pt>
                <c:pt idx="3933">
                  <c:v>7.E-09</c:v>
                </c:pt>
                <c:pt idx="3934">
                  <c:v>7.E-09</c:v>
                </c:pt>
                <c:pt idx="3935">
                  <c:v>7.E-09</c:v>
                </c:pt>
                <c:pt idx="3936">
                  <c:v>7.E-09</c:v>
                </c:pt>
                <c:pt idx="3937">
                  <c:v>7.E-09</c:v>
                </c:pt>
                <c:pt idx="3938">
                  <c:v>7.E-09</c:v>
                </c:pt>
                <c:pt idx="3939">
                  <c:v>7.E-09</c:v>
                </c:pt>
                <c:pt idx="3940">
                  <c:v>7.E-09</c:v>
                </c:pt>
                <c:pt idx="3941">
                  <c:v>7.E-09</c:v>
                </c:pt>
                <c:pt idx="3942">
                  <c:v>7.E-09</c:v>
                </c:pt>
                <c:pt idx="3943">
                  <c:v>7.E-09</c:v>
                </c:pt>
                <c:pt idx="3944">
                  <c:v>7.E-09</c:v>
                </c:pt>
                <c:pt idx="3945">
                  <c:v>7.E-09</c:v>
                </c:pt>
                <c:pt idx="3946">
                  <c:v>7.E-09</c:v>
                </c:pt>
                <c:pt idx="3947">
                  <c:v>7.E-09</c:v>
                </c:pt>
                <c:pt idx="3948">
                  <c:v>7.E-09</c:v>
                </c:pt>
                <c:pt idx="3949">
                  <c:v>7.E-09</c:v>
                </c:pt>
                <c:pt idx="3950">
                  <c:v>7.E-09</c:v>
                </c:pt>
                <c:pt idx="3951">
                  <c:v>7.E-09</c:v>
                </c:pt>
                <c:pt idx="3952">
                  <c:v>7.E-09</c:v>
                </c:pt>
                <c:pt idx="3953">
                  <c:v>7.E-09</c:v>
                </c:pt>
                <c:pt idx="3954">
                  <c:v>7.E-09</c:v>
                </c:pt>
                <c:pt idx="3955">
                  <c:v>7.E-09</c:v>
                </c:pt>
                <c:pt idx="3956">
                  <c:v>7.E-09</c:v>
                </c:pt>
                <c:pt idx="3957">
                  <c:v>7.E-09</c:v>
                </c:pt>
                <c:pt idx="3958">
                  <c:v>7.E-09</c:v>
                </c:pt>
                <c:pt idx="3959">
                  <c:v>7.E-09</c:v>
                </c:pt>
                <c:pt idx="3960">
                  <c:v>8.E-09</c:v>
                </c:pt>
                <c:pt idx="3961">
                  <c:v>8.E-09</c:v>
                </c:pt>
                <c:pt idx="3962">
                  <c:v>8.E-09</c:v>
                </c:pt>
                <c:pt idx="3963">
                  <c:v>8.E-09</c:v>
                </c:pt>
                <c:pt idx="3964">
                  <c:v>8.E-09</c:v>
                </c:pt>
                <c:pt idx="3965">
                  <c:v>8.E-09</c:v>
                </c:pt>
                <c:pt idx="3966">
                  <c:v>8.E-09</c:v>
                </c:pt>
                <c:pt idx="3967">
                  <c:v>8.E-09</c:v>
                </c:pt>
                <c:pt idx="3968">
                  <c:v>8.E-09</c:v>
                </c:pt>
                <c:pt idx="3969">
                  <c:v>8.E-09</c:v>
                </c:pt>
                <c:pt idx="3970">
                  <c:v>8.E-09</c:v>
                </c:pt>
                <c:pt idx="3971">
                  <c:v>8.E-09</c:v>
                </c:pt>
                <c:pt idx="3972">
                  <c:v>8.E-09</c:v>
                </c:pt>
                <c:pt idx="3973">
                  <c:v>8.E-09</c:v>
                </c:pt>
                <c:pt idx="3974">
                  <c:v>8.E-09</c:v>
                </c:pt>
                <c:pt idx="3975">
                  <c:v>8.E-09</c:v>
                </c:pt>
                <c:pt idx="3976">
                  <c:v>8.E-09</c:v>
                </c:pt>
                <c:pt idx="3977">
                  <c:v>8.E-09</c:v>
                </c:pt>
                <c:pt idx="3978">
                  <c:v>8.E-09</c:v>
                </c:pt>
                <c:pt idx="3979">
                  <c:v>8.E-09</c:v>
                </c:pt>
                <c:pt idx="3980">
                  <c:v>8.E-09</c:v>
                </c:pt>
                <c:pt idx="3981">
                  <c:v>8.E-09</c:v>
                </c:pt>
                <c:pt idx="3982">
                  <c:v>8.E-09</c:v>
                </c:pt>
                <c:pt idx="3983">
                  <c:v>8.E-09</c:v>
                </c:pt>
                <c:pt idx="3984">
                  <c:v>8.E-09</c:v>
                </c:pt>
                <c:pt idx="3985">
                  <c:v>8.E-09</c:v>
                </c:pt>
                <c:pt idx="3986">
                  <c:v>8.E-09</c:v>
                </c:pt>
                <c:pt idx="3987">
                  <c:v>8.E-09</c:v>
                </c:pt>
                <c:pt idx="3988">
                  <c:v>8.E-09</c:v>
                </c:pt>
                <c:pt idx="3989">
                  <c:v>8.E-09</c:v>
                </c:pt>
                <c:pt idx="3990">
                  <c:v>8.E-09</c:v>
                </c:pt>
                <c:pt idx="3991">
                  <c:v>8.E-09</c:v>
                </c:pt>
                <c:pt idx="3992">
                  <c:v>8.E-09</c:v>
                </c:pt>
                <c:pt idx="3993">
                  <c:v>8.E-09</c:v>
                </c:pt>
                <c:pt idx="3994">
                  <c:v>8.E-09</c:v>
                </c:pt>
                <c:pt idx="3995">
                  <c:v>8.E-09</c:v>
                </c:pt>
                <c:pt idx="3996">
                  <c:v>8.E-09</c:v>
                </c:pt>
                <c:pt idx="3997">
                  <c:v>8.E-09</c:v>
                </c:pt>
                <c:pt idx="3998">
                  <c:v>8.E-09</c:v>
                </c:pt>
                <c:pt idx="3999">
                  <c:v>8.E-09</c:v>
                </c:pt>
                <c:pt idx="4000">
                  <c:v>8.E-09</c:v>
                </c:pt>
                <c:pt idx="4001">
                  <c:v>8.E-09</c:v>
                </c:pt>
                <c:pt idx="4002">
                  <c:v>8.E-09</c:v>
                </c:pt>
                <c:pt idx="4003">
                  <c:v>8.E-09</c:v>
                </c:pt>
                <c:pt idx="4004">
                  <c:v>8.E-09</c:v>
                </c:pt>
                <c:pt idx="4005">
                  <c:v>8.E-09</c:v>
                </c:pt>
                <c:pt idx="4006">
                  <c:v>8.E-09</c:v>
                </c:pt>
                <c:pt idx="4007">
                  <c:v>8.E-09</c:v>
                </c:pt>
                <c:pt idx="4008">
                  <c:v>8.E-09</c:v>
                </c:pt>
                <c:pt idx="4009">
                  <c:v>8.E-09</c:v>
                </c:pt>
                <c:pt idx="4010">
                  <c:v>8.E-09</c:v>
                </c:pt>
                <c:pt idx="4011">
                  <c:v>8.E-09</c:v>
                </c:pt>
                <c:pt idx="4012">
                  <c:v>8.E-09</c:v>
                </c:pt>
                <c:pt idx="4013">
                  <c:v>8.E-09</c:v>
                </c:pt>
                <c:pt idx="4014">
                  <c:v>8.E-09</c:v>
                </c:pt>
                <c:pt idx="4015">
                  <c:v>8.E-09</c:v>
                </c:pt>
                <c:pt idx="4016">
                  <c:v>8.E-09</c:v>
                </c:pt>
                <c:pt idx="4017">
                  <c:v>8.E-09</c:v>
                </c:pt>
                <c:pt idx="4018">
                  <c:v>8.E-09</c:v>
                </c:pt>
                <c:pt idx="4019">
                  <c:v>8.E-09</c:v>
                </c:pt>
                <c:pt idx="4020">
                  <c:v>8.E-09</c:v>
                </c:pt>
                <c:pt idx="4021">
                  <c:v>8.E-09</c:v>
                </c:pt>
                <c:pt idx="4022">
                  <c:v>8.E-09</c:v>
                </c:pt>
                <c:pt idx="4023">
                  <c:v>8.E-09</c:v>
                </c:pt>
                <c:pt idx="4024">
                  <c:v>8.E-09</c:v>
                </c:pt>
                <c:pt idx="4025">
                  <c:v>8.E-09</c:v>
                </c:pt>
                <c:pt idx="4026">
                  <c:v>8.E-09</c:v>
                </c:pt>
                <c:pt idx="4027">
                  <c:v>8.E-09</c:v>
                </c:pt>
                <c:pt idx="4028">
                  <c:v>8.E-09</c:v>
                </c:pt>
                <c:pt idx="4029">
                  <c:v>8.E-09</c:v>
                </c:pt>
                <c:pt idx="4030">
                  <c:v>8.E-09</c:v>
                </c:pt>
                <c:pt idx="4031">
                  <c:v>8.E-09</c:v>
                </c:pt>
                <c:pt idx="4032">
                  <c:v>8.E-09</c:v>
                </c:pt>
                <c:pt idx="4033">
                  <c:v>8.E-09</c:v>
                </c:pt>
                <c:pt idx="4034">
                  <c:v>8.E-09</c:v>
                </c:pt>
                <c:pt idx="4035">
                  <c:v>8.E-09</c:v>
                </c:pt>
                <c:pt idx="4036">
                  <c:v>8.E-09</c:v>
                </c:pt>
                <c:pt idx="4037">
                  <c:v>8.E-09</c:v>
                </c:pt>
                <c:pt idx="4038">
                  <c:v>8.E-09</c:v>
                </c:pt>
                <c:pt idx="4039">
                  <c:v>8.E-09</c:v>
                </c:pt>
                <c:pt idx="4040">
                  <c:v>8.E-09</c:v>
                </c:pt>
                <c:pt idx="4041">
                  <c:v>8.E-09</c:v>
                </c:pt>
                <c:pt idx="4042">
                  <c:v>8.E-09</c:v>
                </c:pt>
                <c:pt idx="4043">
                  <c:v>8.E-09</c:v>
                </c:pt>
                <c:pt idx="4044">
                  <c:v>8.E-09</c:v>
                </c:pt>
                <c:pt idx="4045">
                  <c:v>8.E-09</c:v>
                </c:pt>
                <c:pt idx="4046">
                  <c:v>8.E-09</c:v>
                </c:pt>
                <c:pt idx="4047">
                  <c:v>8.E-09</c:v>
                </c:pt>
                <c:pt idx="4048">
                  <c:v>8.E-09</c:v>
                </c:pt>
                <c:pt idx="4049">
                  <c:v>8.E-09</c:v>
                </c:pt>
                <c:pt idx="4050">
                  <c:v>8.E-09</c:v>
                </c:pt>
                <c:pt idx="4051">
                  <c:v>8.E-09</c:v>
                </c:pt>
                <c:pt idx="4052">
                  <c:v>8.E-09</c:v>
                </c:pt>
                <c:pt idx="4053">
                  <c:v>8.E-09</c:v>
                </c:pt>
                <c:pt idx="4054">
                  <c:v>8.E-09</c:v>
                </c:pt>
                <c:pt idx="4055">
                  <c:v>8.E-09</c:v>
                </c:pt>
                <c:pt idx="4056">
                  <c:v>8.E-09</c:v>
                </c:pt>
                <c:pt idx="4057">
                  <c:v>8.E-09</c:v>
                </c:pt>
                <c:pt idx="4058">
                  <c:v>8.E-09</c:v>
                </c:pt>
                <c:pt idx="4059">
                  <c:v>8.E-09</c:v>
                </c:pt>
                <c:pt idx="4060">
                  <c:v>8.E-09</c:v>
                </c:pt>
                <c:pt idx="4061">
                  <c:v>8.E-09</c:v>
                </c:pt>
                <c:pt idx="4062">
                  <c:v>8.E-09</c:v>
                </c:pt>
                <c:pt idx="4063">
                  <c:v>8.E-09</c:v>
                </c:pt>
                <c:pt idx="4064">
                  <c:v>8.E-09</c:v>
                </c:pt>
                <c:pt idx="4065">
                  <c:v>8.E-09</c:v>
                </c:pt>
                <c:pt idx="4066">
                  <c:v>8.E-09</c:v>
                </c:pt>
                <c:pt idx="4067">
                  <c:v>8.E-09</c:v>
                </c:pt>
                <c:pt idx="4068">
                  <c:v>8.E-09</c:v>
                </c:pt>
                <c:pt idx="4069">
                  <c:v>8.E-09</c:v>
                </c:pt>
                <c:pt idx="4070">
                  <c:v>8.E-09</c:v>
                </c:pt>
                <c:pt idx="4071">
                  <c:v>8.E-09</c:v>
                </c:pt>
                <c:pt idx="4072">
                  <c:v>8.E-09</c:v>
                </c:pt>
                <c:pt idx="4073">
                  <c:v>8.E-09</c:v>
                </c:pt>
                <c:pt idx="4074">
                  <c:v>8.E-09</c:v>
                </c:pt>
                <c:pt idx="4075">
                  <c:v>8.E-09</c:v>
                </c:pt>
                <c:pt idx="4076">
                  <c:v>8.E-09</c:v>
                </c:pt>
                <c:pt idx="4077">
                  <c:v>8.E-09</c:v>
                </c:pt>
                <c:pt idx="4078">
                  <c:v>8.E-09</c:v>
                </c:pt>
                <c:pt idx="4079">
                  <c:v>8.E-09</c:v>
                </c:pt>
                <c:pt idx="4080">
                  <c:v>8.E-09</c:v>
                </c:pt>
                <c:pt idx="4081">
                  <c:v>8.E-09</c:v>
                </c:pt>
                <c:pt idx="4082">
                  <c:v>8.E-09</c:v>
                </c:pt>
                <c:pt idx="4083">
                  <c:v>8.E-09</c:v>
                </c:pt>
                <c:pt idx="4084">
                  <c:v>8.E-09</c:v>
                </c:pt>
                <c:pt idx="4085">
                  <c:v>8.E-09</c:v>
                </c:pt>
                <c:pt idx="4086">
                  <c:v>8.E-09</c:v>
                </c:pt>
                <c:pt idx="4087">
                  <c:v>8.E-09</c:v>
                </c:pt>
                <c:pt idx="4088">
                  <c:v>8.E-09</c:v>
                </c:pt>
                <c:pt idx="4089">
                  <c:v>8.E-09</c:v>
                </c:pt>
                <c:pt idx="4090">
                  <c:v>8.E-09</c:v>
                </c:pt>
                <c:pt idx="4091">
                  <c:v>8.E-09</c:v>
                </c:pt>
                <c:pt idx="4092">
                  <c:v>8.E-09</c:v>
                </c:pt>
                <c:pt idx="4093">
                  <c:v>8.E-09</c:v>
                </c:pt>
                <c:pt idx="4094">
                  <c:v>8.E-09</c:v>
                </c:pt>
                <c:pt idx="4095">
                  <c:v>8.E-09</c:v>
                </c:pt>
                <c:pt idx="4096">
                  <c:v>8.E-09</c:v>
                </c:pt>
              </c:strCache>
            </c:strRef>
          </c:xVal>
          <c:yVal>
            <c:numRef>
              <c:f>'0h_35ps'!$F:$F</c:f>
              <c:numCache>
                <c:formatCode>0.00E+00</c:formatCode>
                <c:ptCount val="1048576"/>
                <c:pt idx="0" formatCode="General">
                  <c:v>0</c:v>
                </c:pt>
                <c:pt idx="1">
                  <c:v>1.0012852958173086</c:v>
                </c:pt>
                <c:pt idx="2">
                  <c:v>1.0009763095499014</c:v>
                </c:pt>
                <c:pt idx="3">
                  <c:v>1.0003686507382978</c:v>
                </c:pt>
                <c:pt idx="4">
                  <c:v>0.9997109394467979</c:v>
                </c:pt>
                <c:pt idx="5">
                  <c:v>0.99912226455744191</c:v>
                </c:pt>
                <c:pt idx="6">
                  <c:v>0.99868245064180616</c:v>
                </c:pt>
                <c:pt idx="7">
                  <c:v>0.99855154984166949</c:v>
                </c:pt>
                <c:pt idx="8">
                  <c:v>0.99862064829530128</c:v>
                </c:pt>
                <c:pt idx="9">
                  <c:v>0.99917997539926207</c:v>
                </c:pt>
                <c:pt idx="10">
                  <c:v>0.99990998559769562</c:v>
                </c:pt>
                <c:pt idx="11">
                  <c:v>1.000790023700711</c:v>
                </c:pt>
                <c:pt idx="12">
                  <c:v>1.001509381153727</c:v>
                </c:pt>
                <c:pt idx="13">
                  <c:v>1.0020476861146903</c:v>
                </c:pt>
                <c:pt idx="14">
                  <c:v>1.0021955649587833</c:v>
                </c:pt>
                <c:pt idx="15">
                  <c:v>1.0020741715778663</c:v>
                </c:pt>
                <c:pt idx="16">
                  <c:v>1.0014747939772604</c:v>
                </c:pt>
                <c:pt idx="17">
                  <c:v>1.0007271133599609</c:v>
                </c:pt>
                <c:pt idx="18">
                  <c:v>0.99963156584515811</c:v>
                </c:pt>
                <c:pt idx="19">
                  <c:v>0.99864559369802719</c:v>
                </c:pt>
                <c:pt idx="20">
                  <c:v>0.99792744048864579</c:v>
                </c:pt>
                <c:pt idx="21">
                  <c:v>0.99754703999521366</c:v>
                </c:pt>
                <c:pt idx="22">
                  <c:v>0.99760483822678192</c:v>
                </c:pt>
                <c:pt idx="23">
                  <c:v>0.99811207671561286</c:v>
                </c:pt>
                <c:pt idx="24">
                  <c:v>0.99911028470889318</c:v>
                </c:pt>
                <c:pt idx="25">
                  <c:v>1.000190041809198</c:v>
                </c:pt>
                <c:pt idx="26">
                  <c:v>1.0014507253626812</c:v>
                </c:pt>
                <c:pt idx="27">
                  <c:v>1.0025209579640262</c:v>
                </c:pt>
                <c:pt idx="28">
                  <c:v>1.0030293335466196</c:v>
                </c:pt>
                <c:pt idx="29">
                  <c:v>1.0031468217100727</c:v>
                </c:pt>
                <c:pt idx="30">
                  <c:v>1.0027644986476911</c:v>
                </c:pt>
                <c:pt idx="31">
                  <c:v>1.0018245446116112</c:v>
                </c:pt>
                <c:pt idx="32">
                  <c:v>1.0006276275677937</c:v>
                </c:pt>
                <c:pt idx="33">
                  <c:v>0.99924326907758476</c:v>
                </c:pt>
                <c:pt idx="34">
                  <c:v>0.99792933868254174</c:v>
                </c:pt>
                <c:pt idx="35">
                  <c:v>0.99708222547525871</c:v>
                </c:pt>
                <c:pt idx="36">
                  <c:v>0.99679113476237469</c:v>
                </c:pt>
                <c:pt idx="37">
                  <c:v>0.99700783946061322</c:v>
                </c:pt>
                <c:pt idx="38">
                  <c:v>0.99779361846571624</c:v>
                </c:pt>
                <c:pt idx="39">
                  <c:v>0.99903069789751375</c:v>
                </c:pt>
                <c:pt idx="40">
                  <c:v>1.00054</c:v>
                </c:pt>
                <c:pt idx="41">
                  <c:v>1.0020807282548891</c:v>
                </c:pt>
                <c:pt idx="42">
                  <c:v>1.0032709158564399</c:v>
                </c:pt>
                <c:pt idx="43">
                  <c:v>1.003939133390654</c:v>
                </c:pt>
                <c:pt idx="44">
                  <c:v>1.0040259338068551</c:v>
                </c:pt>
                <c:pt idx="45">
                  <c:v>1.0033633070190322</c:v>
                </c:pt>
                <c:pt idx="46">
                  <c:v>1.0022933492870674</c:v>
                </c:pt>
                <c:pt idx="47">
                  <c:v>1.0006674569888723</c:v>
                </c:pt>
                <c:pt idx="48">
                  <c:v>0.99902424453626726</c:v>
                </c:pt>
                <c:pt idx="49">
                  <c:v>0.99764057024530106</c:v>
                </c:pt>
                <c:pt idx="50">
                  <c:v>0.9965149508608071</c:v>
                </c:pt>
                <c:pt idx="51">
                  <c:v>0.99604471366516556</c:v>
                </c:pt>
                <c:pt idx="52">
                  <c:v>0.99623104304388144</c:v>
                </c:pt>
                <c:pt idx="53">
                  <c:v>0.99700604778347746</c:v>
                </c:pt>
                <c:pt idx="54">
                  <c:v>0.99833195161660859</c:v>
                </c:pt>
                <c:pt idx="55">
                  <c:v>0.99997001139566966</c:v>
                </c:pt>
                <c:pt idx="56">
                  <c:v>1.0016000960057603</c:v>
                </c:pt>
                <c:pt idx="57">
                  <c:v>1.0028703731485094</c:v>
                </c:pt>
                <c:pt idx="58">
                  <c:v>1.0037897726136433</c:v>
                </c:pt>
                <c:pt idx="59">
                  <c:v>1.0040682099876055</c:v>
                </c:pt>
                <c:pt idx="60">
                  <c:v>1.0036259027299153</c:v>
                </c:pt>
                <c:pt idx="61">
                  <c:v>1.0026053104412058</c:v>
                </c:pt>
                <c:pt idx="62">
                  <c:v>1.001226981625202</c:v>
                </c:pt>
                <c:pt idx="63">
                  <c:v>0.99981053807187581</c:v>
                </c:pt>
                <c:pt idx="64">
                  <c:v>0.99830523681823169</c:v>
                </c:pt>
                <c:pt idx="65">
                  <c:v>0.99729818649492041</c:v>
                </c:pt>
                <c:pt idx="66">
                  <c:v>0.99685870139712995</c:v>
                </c:pt>
                <c:pt idx="67">
                  <c:v>0.99681763766959308</c:v>
                </c:pt>
                <c:pt idx="68">
                  <c:v>0.99757451140877962</c:v>
                </c:pt>
                <c:pt idx="69">
                  <c:v>0.99861205415984344</c:v>
                </c:pt>
                <c:pt idx="70">
                  <c:v>0.99984019655823331</c:v>
                </c:pt>
                <c:pt idx="71">
                  <c:v>1.0010387846219924</c:v>
                </c:pt>
                <c:pt idx="72">
                  <c:v>1.0021373710336285</c:v>
                </c:pt>
                <c:pt idx="73">
                  <c:v>1.0026358353800995</c:v>
                </c:pt>
                <c:pt idx="74">
                  <c:v>1.0028645859325875</c:v>
                </c:pt>
                <c:pt idx="75">
                  <c:v>1.0024843605016611</c:v>
                </c:pt>
                <c:pt idx="76">
                  <c:v>1.0018853620094568</c:v>
                </c:pt>
                <c:pt idx="77">
                  <c:v>1.000917632508129</c:v>
                </c:pt>
                <c:pt idx="78">
                  <c:v>0.99991022622990067</c:v>
                </c:pt>
                <c:pt idx="79">
                  <c:v>0.99915189974457208</c:v>
                </c:pt>
                <c:pt idx="80">
                  <c:v>0.99846285908210719</c:v>
                </c:pt>
                <c:pt idx="81">
                  <c:v>0.99817275913370818</c:v>
                </c:pt>
                <c:pt idx="82">
                  <c:v>0.99827195269345637</c:v>
                </c:pt>
                <c:pt idx="83">
                  <c:v>0.99861131924671565</c:v>
                </c:pt>
                <c:pt idx="84">
                  <c:v>0.99915085763378997</c:v>
                </c:pt>
                <c:pt idx="85">
                  <c:v>0.9998701558130243</c:v>
                </c:pt>
                <c:pt idx="86">
                  <c:v>1.0004392927386907</c:v>
                </c:pt>
                <c:pt idx="87">
                  <c:v>1.0009779072784242</c:v>
                </c:pt>
                <c:pt idx="88">
                  <c:v>1.0013463916703236</c:v>
                </c:pt>
                <c:pt idx="89">
                  <c:v>1.0011961603253556</c:v>
                </c:pt>
                <c:pt idx="90">
                  <c:v>1.0010961961991889</c:v>
                </c:pt>
                <c:pt idx="91">
                  <c:v>1.0008172214470799</c:v>
                </c:pt>
                <c:pt idx="92">
                  <c:v>1.0004386314698142</c:v>
                </c:pt>
                <c:pt idx="93">
                  <c:v>1</c:v>
                </c:pt>
                <c:pt idx="94">
                  <c:v>0.99975047908016612</c:v>
                </c:pt>
                <c:pt idx="95">
                  <c:v>0.99962045545345579</c:v>
                </c:pt>
                <c:pt idx="96">
                  <c:v>0.99969014563155323</c:v>
                </c:pt>
                <c:pt idx="97">
                  <c:v>0.99988000359989204</c:v>
                </c:pt>
                <c:pt idx="98">
                  <c:v>1.0001300208033286</c:v>
                </c:pt>
                <c:pt idx="99">
                  <c:v>1.0004399868003959</c:v>
                </c:pt>
                <c:pt idx="100">
                  <c:v>1.0006896069240534</c:v>
                </c:pt>
                <c:pt idx="101">
                  <c:v>1.0008488455700248</c:v>
                </c:pt>
                <c:pt idx="102">
                  <c:v>1.0007882107615711</c:v>
                </c:pt>
                <c:pt idx="103">
                  <c:v>1.000468463439917</c:v>
                </c:pt>
                <c:pt idx="104">
                  <c:v>1.0000298766096023</c:v>
                </c:pt>
                <c:pt idx="105">
                  <c:v>0.99971130202785441</c:v>
                </c:pt>
                <c:pt idx="106">
                  <c:v>0.99921371910861634</c:v>
                </c:pt>
                <c:pt idx="107">
                  <c:v>0.99899440450825383</c:v>
                </c:pt>
                <c:pt idx="108">
                  <c:v>0.99899361292958277</c:v>
                </c:pt>
                <c:pt idx="109">
                  <c:v>0.99915218735662004</c:v>
                </c:pt>
                <c:pt idx="110">
                  <c:v>0.99959058137444834</c:v>
                </c:pt>
                <c:pt idx="111">
                  <c:v>1.0002599272203783</c:v>
                </c:pt>
                <c:pt idx="112">
                  <c:v>1.0009104552276138</c:v>
                </c:pt>
                <c:pt idx="113">
                  <c:v>1.001581502427306</c:v>
                </c:pt>
                <c:pt idx="114">
                  <c:v>1.0019517175114099</c:v>
                </c:pt>
                <c:pt idx="115">
                  <c:v>1.0021808287149117</c:v>
                </c:pt>
                <c:pt idx="116">
                  <c:v>1.0019487722734677</c:v>
                </c:pt>
                <c:pt idx="117">
                  <c:v>1.0014473946895588</c:v>
                </c:pt>
                <c:pt idx="118">
                  <c:v>1.0006280780810719</c:v>
                </c:pt>
                <c:pt idx="119">
                  <c:v>0.99962158555651826</c:v>
                </c:pt>
                <c:pt idx="120">
                  <c:v>0.99870636468574603</c:v>
                </c:pt>
                <c:pt idx="121">
                  <c:v>0.99793082180197568</c:v>
                </c:pt>
                <c:pt idx="122">
                  <c:v>0.99740308843429104</c:v>
                </c:pt>
                <c:pt idx="123">
                  <c:v>0.99739126971483194</c:v>
                </c:pt>
                <c:pt idx="124">
                  <c:v>0.99789668853047309</c:v>
                </c:pt>
                <c:pt idx="125">
                  <c:v>0.99877239383202765</c:v>
                </c:pt>
                <c:pt idx="126">
                  <c:v>0.99994004137145365</c:v>
                </c:pt>
                <c:pt idx="127">
                  <c:v>1.0011103886360224</c:v>
                </c:pt>
                <c:pt idx="128">
                  <c:v>1.0022422646873343</c:v>
                </c:pt>
                <c:pt idx="129">
                  <c:v>1.0030336403684423</c:v>
                </c:pt>
                <c:pt idx="130">
                  <c:v>1.0032828889422691</c:v>
                </c:pt>
                <c:pt idx="131">
                  <c:v>1.0030802772249503</c:v>
                </c:pt>
                <c:pt idx="132">
                  <c:v>1.0022976793438627</c:v>
                </c:pt>
                <c:pt idx="133">
                  <c:v>1.0011675015466901</c:v>
                </c:pt>
                <c:pt idx="134">
                  <c:v>0.9997209237424125</c:v>
                </c:pt>
                <c:pt idx="135">
                  <c:v>0.99845632905089132</c:v>
                </c:pt>
                <c:pt idx="136">
                  <c:v>0.9973321918830943</c:v>
                </c:pt>
                <c:pt idx="137">
                  <c:v>0.99676478493285692</c:v>
                </c:pt>
                <c:pt idx="138">
                  <c:v>0.99673349068347716</c:v>
                </c:pt>
                <c:pt idx="139">
                  <c:v>0.99720948774167828</c:v>
                </c:pt>
                <c:pt idx="140">
                  <c:v>0.99832402234636874</c:v>
                </c:pt>
                <c:pt idx="141">
                  <c:v>0.99971039386434457</c:v>
                </c:pt>
                <c:pt idx="142">
                  <c:v>1.0012294590380233</c:v>
                </c:pt>
                <c:pt idx="143">
                  <c:v>1.0026204192670827</c:v>
                </c:pt>
                <c:pt idx="144">
                  <c:v>1.0035312359325763</c:v>
                </c:pt>
                <c:pt idx="145">
                  <c:v>1.0040008801936426</c:v>
                </c:pt>
                <c:pt idx="146">
                  <c:v>1.0037786774628881</c:v>
                </c:pt>
                <c:pt idx="147">
                  <c:v>1.0028967266988305</c:v>
                </c:pt>
                <c:pt idx="148">
                  <c:v>1.0015667880844268</c:v>
                </c:pt>
                <c:pt idx="149">
                  <c:v>1</c:v>
                </c:pt>
                <c:pt idx="150">
                  <c:v>0.99849526656701548</c:v>
                </c:pt>
                <c:pt idx="151">
                  <c:v>0.99714117799404323</c:v>
                </c:pt>
                <c:pt idx="152">
                  <c:v>0.99635425486348383</c:v>
                </c:pt>
                <c:pt idx="153">
                  <c:v>0.99629275292992103</c:v>
                </c:pt>
                <c:pt idx="154">
                  <c:v>0.99681912909948445</c:v>
                </c:pt>
                <c:pt idx="155">
                  <c:v>0.99786456982058391</c:v>
                </c:pt>
                <c:pt idx="156">
                  <c:v>0.99924112313775615</c:v>
                </c:pt>
                <c:pt idx="157">
                  <c:v>1.0007492657195949</c:v>
                </c:pt>
                <c:pt idx="158">
                  <c:v>1.0022385896884962</c:v>
                </c:pt>
                <c:pt idx="159">
                  <c:v>1.0032781314650649</c:v>
                </c:pt>
                <c:pt idx="160">
                  <c:v>1.0037471521643551</c:v>
                </c:pt>
                <c:pt idx="161">
                  <c:v>1.003645734490646</c:v>
                </c:pt>
                <c:pt idx="162">
                  <c:v>1.0030852487169759</c:v>
                </c:pt>
                <c:pt idx="163">
                  <c:v>1.0019760676254255</c:v>
                </c:pt>
                <c:pt idx="164">
                  <c:v>1.0005686749872797</c:v>
                </c:pt>
                <c:pt idx="165">
                  <c:v>0.99924186501207035</c:v>
                </c:pt>
                <c:pt idx="166">
                  <c:v>0.9980847116094409</c:v>
                </c:pt>
                <c:pt idx="167">
                  <c:v>0.99735592273307794</c:v>
                </c:pt>
                <c:pt idx="168">
                  <c:v>0.99710593283768278</c:v>
                </c:pt>
                <c:pt idx="169">
                  <c:v>0.99729468020324841</c:v>
                </c:pt>
                <c:pt idx="170">
                  <c:v>0.99795329519473652</c:v>
                </c:pt>
                <c:pt idx="171">
                  <c:v>0.99893164526628997</c:v>
                </c:pt>
                <c:pt idx="172">
                  <c:v>1</c:v>
                </c:pt>
                <c:pt idx="173">
                  <c:v>1.0010979249218976</c:v>
                </c:pt>
                <c:pt idx="174">
                  <c:v>1.0019857504939429</c:v>
                </c:pt>
                <c:pt idx="175">
                  <c:v>1.0024839639675589</c:v>
                </c:pt>
                <c:pt idx="176">
                  <c:v>1.0026030238959587</c:v>
                </c:pt>
                <c:pt idx="177">
                  <c:v>1.0024235050065824</c:v>
                </c:pt>
                <c:pt idx="178">
                  <c:v>1.0018152440605614</c:v>
                </c:pt>
                <c:pt idx="179">
                  <c:v>1.0010375824329312</c:v>
                </c:pt>
                <c:pt idx="180">
                  <c:v>1.0001496976108262</c:v>
                </c:pt>
                <c:pt idx="181">
                  <c:v>0.99946086800251588</c:v>
                </c:pt>
                <c:pt idx="182">
                  <c:v>0.99880151009727736</c:v>
                </c:pt>
                <c:pt idx="183">
                  <c:v>0.99849161397304886</c:v>
                </c:pt>
                <c:pt idx="184">
                  <c:v>0.99839152804835407</c:v>
                </c:pt>
                <c:pt idx="185">
                  <c:v>0.99849170437405732</c:v>
                </c:pt>
                <c:pt idx="186">
                  <c:v>0.99887166992850585</c:v>
                </c:pt>
                <c:pt idx="187">
                  <c:v>0.99934126477163854</c:v>
                </c:pt>
                <c:pt idx="188">
                  <c:v>0.99981046625301762</c:v>
                </c:pt>
                <c:pt idx="189">
                  <c:v>1.0002492696399548</c:v>
                </c:pt>
                <c:pt idx="190">
                  <c:v>1.0006279403556335</c:v>
                </c:pt>
                <c:pt idx="191">
                  <c:v>1.0008172214470799</c:v>
                </c:pt>
                <c:pt idx="192">
                  <c:v>1.0008172703171407</c:v>
                </c:pt>
                <c:pt idx="193">
                  <c:v>1.000757779705463</c:v>
                </c:pt>
                <c:pt idx="194">
                  <c:v>1.0005686749872797</c:v>
                </c:pt>
                <c:pt idx="195">
                  <c:v>1.0004392927386907</c:v>
                </c:pt>
                <c:pt idx="196">
                  <c:v>1.0003097460082733</c:v>
                </c:pt>
                <c:pt idx="197">
                  <c:v>1.0001899696048631</c:v>
                </c:pt>
                <c:pt idx="198">
                  <c:v>1.000190060819462</c:v>
                </c:pt>
                <c:pt idx="199">
                  <c:v>1.0001900836368001</c:v>
                </c:pt>
                <c:pt idx="200">
                  <c:v>1.0003400850212554</c:v>
                </c:pt>
                <c:pt idx="201">
                  <c:v>1.0003498565588109</c:v>
                </c:pt>
                <c:pt idx="202">
                  <c:v>1.0002796476439686</c:v>
                </c:pt>
                <c:pt idx="203">
                  <c:v>1.0000598563447725</c:v>
                </c:pt>
                <c:pt idx="204">
                  <c:v>0.9998505082718756</c:v>
                </c:pt>
                <c:pt idx="205">
                  <c:v>0.99960169280557643</c:v>
                </c:pt>
                <c:pt idx="206">
                  <c:v>0.99943268340748259</c:v>
                </c:pt>
                <c:pt idx="207">
                  <c:v>0.99924357787664353</c:v>
                </c:pt>
                <c:pt idx="208">
                  <c:v>0.99919342793129196</c:v>
                </c:pt>
                <c:pt idx="209">
                  <c:v>0.99937209719536746</c:v>
                </c:pt>
                <c:pt idx="210">
                  <c:v>0.99966072604626111</c:v>
                </c:pt>
                <c:pt idx="211">
                  <c:v>1.0001898443276513</c:v>
                </c:pt>
                <c:pt idx="212">
                  <c:v>1.0007903477530113</c:v>
                </c:pt>
                <c:pt idx="213">
                  <c:v>1.0012616274994743</c:v>
                </c:pt>
                <c:pt idx="214">
                  <c:v>1.0017329460082141</c:v>
                </c:pt>
                <c:pt idx="215">
                  <c:v>1.001892801345992</c:v>
                </c:pt>
                <c:pt idx="216">
                  <c:v>1.0018212566671003</c:v>
                </c:pt>
                <c:pt idx="217">
                  <c:v>1.001609243655482</c:v>
                </c:pt>
                <c:pt idx="218">
                  <c:v>1.0010680134948995</c:v>
                </c:pt>
                <c:pt idx="219">
                  <c:v>1.0004086473771816</c:v>
                </c:pt>
                <c:pt idx="220">
                  <c:v>0.99965157141292771</c:v>
                </c:pt>
                <c:pt idx="221">
                  <c:v>0.99890589721401646</c:v>
                </c:pt>
                <c:pt idx="222">
                  <c:v>0.99851817964834111</c:v>
                </c:pt>
                <c:pt idx="223">
                  <c:v>0.99836848388380417</c:v>
                </c:pt>
                <c:pt idx="224">
                  <c:v>0.99852636609845469</c:v>
                </c:pt>
                <c:pt idx="225">
                  <c:v>0.99896320370056524</c:v>
                </c:pt>
                <c:pt idx="226">
                  <c:v>0.99963065005590157</c:v>
                </c:pt>
                <c:pt idx="227">
                  <c:v>1.0005097756986927</c:v>
                </c:pt>
                <c:pt idx="228">
                  <c:v>1.0013607347967903</c:v>
                </c:pt>
                <c:pt idx="229">
                  <c:v>1.0019619816014174</c:v>
                </c:pt>
                <c:pt idx="230">
                  <c:v>1.0022721585506231</c:v>
                </c:pt>
                <c:pt idx="231">
                  <c:v>1.0023008743322461</c:v>
                </c:pt>
                <c:pt idx="232">
                  <c:v>1.0019788127123725</c:v>
                </c:pt>
                <c:pt idx="233">
                  <c:v>1.0012876821720902</c:v>
                </c:pt>
                <c:pt idx="234">
                  <c:v>1.0003788671871106</c:v>
                </c:pt>
                <c:pt idx="235">
                  <c:v>0.99953185852166881</c:v>
                </c:pt>
                <c:pt idx="236">
                  <c:v>0.99845725092067283</c:v>
                </c:pt>
                <c:pt idx="237">
                  <c:v>0.99790012141478079</c:v>
                </c:pt>
                <c:pt idx="238">
                  <c:v>0.99749131417307946</c:v>
                </c:pt>
                <c:pt idx="239">
                  <c:v>0.99760889491093141</c:v>
                </c:pt>
                <c:pt idx="240">
                  <c:v>0.99801525956216031</c:v>
                </c:pt>
                <c:pt idx="241">
                  <c:v>0.99880177337540454</c:v>
                </c:pt>
                <c:pt idx="242">
                  <c:v>0.99972012314581593</c:v>
                </c:pt>
                <c:pt idx="243">
                  <c:v>1.0008804137944833</c:v>
                </c:pt>
                <c:pt idx="244">
                  <c:v>1.0018316118184001</c:v>
                </c:pt>
                <c:pt idx="245">
                  <c:v>1.0025522459764593</c:v>
                </c:pt>
                <c:pt idx="246">
                  <c:v>1.0028109838443455</c:v>
                </c:pt>
                <c:pt idx="247">
                  <c:v>1.0028689098142707</c:v>
                </c:pt>
                <c:pt idx="248">
                  <c:v>1.0022967386311439</c:v>
                </c:pt>
                <c:pt idx="249">
                  <c:v>1.0015662410215485</c:v>
                </c:pt>
                <c:pt idx="250">
                  <c:v>1.0004086351585704</c:v>
                </c:pt>
                <c:pt idx="251">
                  <c:v>0.99946207102654772</c:v>
                </c:pt>
                <c:pt idx="252">
                  <c:v>0.99852585236610647</c:v>
                </c:pt>
                <c:pt idx="253">
                  <c:v>0.99786805873797046</c:v>
                </c:pt>
                <c:pt idx="254">
                  <c:v>0.9975477980023526</c:v>
                </c:pt>
                <c:pt idx="255">
                  <c:v>0.99766560255387071</c:v>
                </c:pt>
                <c:pt idx="256">
                  <c:v>0.99836237455689247</c:v>
                </c:pt>
                <c:pt idx="257">
                  <c:v>0.99905072145169671</c:v>
                </c:pt>
                <c:pt idx="258">
                  <c:v>1</c:v>
                </c:pt>
                <c:pt idx="259">
                  <c:v>1.0008599226069654</c:v>
                </c:pt>
                <c:pt idx="260">
                  <c:v>1.0014795265515035</c:v>
                </c:pt>
                <c:pt idx="261">
                  <c:v>1.0019484607160345</c:v>
                </c:pt>
                <c:pt idx="262">
                  <c:v>1.0019172200309552</c:v>
                </c:pt>
                <c:pt idx="263">
                  <c:v>1.0016964713396137</c:v>
                </c:pt>
                <c:pt idx="264">
                  <c:v>1.0011069669106649</c:v>
                </c:pt>
                <c:pt idx="265">
                  <c:v>1.0004486585110519</c:v>
                </c:pt>
                <c:pt idx="266">
                  <c:v>0.99965106773273782</c:v>
                </c:pt>
                <c:pt idx="267">
                  <c:v>0.99899283014728613</c:v>
                </c:pt>
                <c:pt idx="268">
                  <c:v>0.99858321609945411</c:v>
                </c:pt>
                <c:pt idx="269">
                  <c:v>0.99852237896985852</c:v>
                </c:pt>
                <c:pt idx="270">
                  <c:v>0.99883099365539296</c:v>
                </c:pt>
                <c:pt idx="271">
                  <c:v>0.99921032376725549</c:v>
                </c:pt>
                <c:pt idx="272">
                  <c:v>0.9997800483893543</c:v>
                </c:pt>
                <c:pt idx="273">
                  <c:v>1.000439846053881</c:v>
                </c:pt>
                <c:pt idx="274">
                  <c:v>1.0009692633598466</c:v>
                </c:pt>
                <c:pt idx="275">
                  <c:v>1.0013579901745417</c:v>
                </c:pt>
                <c:pt idx="276">
                  <c:v>1.0015764215231424</c:v>
                </c:pt>
                <c:pt idx="277">
                  <c:v>1.0014157668570973</c:v>
                </c:pt>
                <c:pt idx="278">
                  <c:v>1.001106029354617</c:v>
                </c:pt>
                <c:pt idx="279">
                  <c:v>1.0005976452776062</c:v>
                </c:pt>
                <c:pt idx="280">
                  <c:v>1.0000996234234594</c:v>
                </c:pt>
                <c:pt idx="281">
                  <c:v>0.9997109394467979</c:v>
                </c:pt>
                <c:pt idx="282">
                  <c:v>0.99940147237795041</c:v>
                </c:pt>
                <c:pt idx="283">
                  <c:v>0.9992810855608032</c:v>
                </c:pt>
                <c:pt idx="284">
                  <c:v>0.99934039576254241</c:v>
                </c:pt>
                <c:pt idx="285">
                  <c:v>0.99962995189374626</c:v>
                </c:pt>
                <c:pt idx="286">
                  <c:v>0.99986994277482089</c:v>
                </c:pt>
                <c:pt idx="287">
                  <c:v>1.000410180479411</c:v>
                </c:pt>
                <c:pt idx="288">
                  <c:v>1.0007299343059124</c:v>
                </c:pt>
                <c:pt idx="289">
                  <c:v>1.000969079374594</c:v>
                </c:pt>
                <c:pt idx="290">
                  <c:v>1.0010977824793916</c:v>
                </c:pt>
                <c:pt idx="291">
                  <c:v>1.0010666400837362</c:v>
                </c:pt>
                <c:pt idx="292">
                  <c:v>1.0007867272147866</c:v>
                </c:pt>
                <c:pt idx="293">
                  <c:v>1.0004677733986225</c:v>
                </c:pt>
                <c:pt idx="294">
                  <c:v>1.0001194089258172</c:v>
                </c:pt>
                <c:pt idx="295">
                  <c:v>0.99975115959628147</c:v>
                </c:pt>
                <c:pt idx="296">
                  <c:v>0.99950196226866139</c:v>
                </c:pt>
                <c:pt idx="297">
                  <c:v>0.99937180292560346</c:v>
                </c:pt>
                <c:pt idx="298">
                  <c:v>0.99931119163846538</c:v>
                </c:pt>
                <c:pt idx="299">
                  <c:v>0.99953028183090153</c:v>
                </c:pt>
                <c:pt idx="300">
                  <c:v>0.9998099524881221</c:v>
                </c:pt>
                <c:pt idx="301">
                  <c:v>1.0001501080778161</c:v>
                </c:pt>
                <c:pt idx="302">
                  <c:v>1.0005404269372804</c:v>
                </c:pt>
                <c:pt idx="303">
                  <c:v>1.0009203497328985</c:v>
                </c:pt>
                <c:pt idx="304">
                  <c:v>1.0011995082016374</c:v>
                </c:pt>
                <c:pt idx="305">
                  <c:v>1.0011981548415441</c:v>
                </c:pt>
                <c:pt idx="306">
                  <c:v>1.0010372202497306</c:v>
                </c:pt>
                <c:pt idx="307">
                  <c:v>1.0007173744096607</c:v>
                </c:pt>
                <c:pt idx="308">
                  <c:v>1.0002887267151861</c:v>
                </c:pt>
                <c:pt idx="309">
                  <c:v>0.99984075323718802</c:v>
                </c:pt>
                <c:pt idx="310">
                  <c:v>0.999372884730241</c:v>
                </c:pt>
                <c:pt idx="311">
                  <c:v>0.99908372922206623</c:v>
                </c:pt>
                <c:pt idx="312">
                  <c:v>0.99899320161885208</c:v>
                </c:pt>
                <c:pt idx="313">
                  <c:v>0.9991817510527472</c:v>
                </c:pt>
                <c:pt idx="314">
                  <c:v>0.99953053050053442</c:v>
                </c:pt>
                <c:pt idx="315">
                  <c:v>1</c:v>
                </c:pt>
                <c:pt idx="316">
                  <c:v>1.0006601254238305</c:v>
                </c:pt>
                <c:pt idx="317">
                  <c:v>1.0013905284007922</c:v>
                </c:pt>
                <c:pt idx="318">
                  <c:v>1.0016999490015299</c:v>
                </c:pt>
                <c:pt idx="319">
                  <c:v>1.0019487722734677</c:v>
                </c:pt>
                <c:pt idx="320">
                  <c:v>1.0018271861333548</c:v>
                </c:pt>
                <c:pt idx="321">
                  <c:v>1.0013864230285863</c:v>
                </c:pt>
                <c:pt idx="322">
                  <c:v>1.0006277839227526</c:v>
                </c:pt>
                <c:pt idx="323">
                  <c:v>0.99987053855959218</c:v>
                </c:pt>
                <c:pt idx="324">
                  <c:v>0.99899453464873422</c:v>
                </c:pt>
                <c:pt idx="325">
                  <c:v>0.99839702104781058</c:v>
                </c:pt>
                <c:pt idx="326">
                  <c:v>0.99786846220504599</c:v>
                </c:pt>
                <c:pt idx="327">
                  <c:v>0.99773719571761799</c:v>
                </c:pt>
                <c:pt idx="328">
                  <c:v>0.99801450706895345</c:v>
                </c:pt>
                <c:pt idx="329">
                  <c:v>0.99858192857713513</c:v>
                </c:pt>
                <c:pt idx="330">
                  <c:v>0.99946030762465388</c:v>
                </c:pt>
                <c:pt idx="331">
                  <c:v>1.000319990400288</c:v>
                </c:pt>
                <c:pt idx="332">
                  <c:v>1.0012301968314932</c:v>
                </c:pt>
                <c:pt idx="333">
                  <c:v>1.00186</c:v>
                </c:pt>
                <c:pt idx="334">
                  <c:v>1.0022691377276636</c:v>
                </c:pt>
                <c:pt idx="335">
                  <c:v>1.0020777145140345</c:v>
                </c:pt>
                <c:pt idx="336">
                  <c:v>1.0017369429803544</c:v>
                </c:pt>
                <c:pt idx="337">
                  <c:v>1.000967677573823</c:v>
                </c:pt>
                <c:pt idx="338">
                  <c:v>1.0000897424391995</c:v>
                </c:pt>
                <c:pt idx="339">
                  <c:v>0.99924231850537359</c:v>
                </c:pt>
                <c:pt idx="340">
                  <c:v>0.99849445640902912</c:v>
                </c:pt>
                <c:pt idx="341">
                  <c:v>0.99795566281400527</c:v>
                </c:pt>
                <c:pt idx="342">
                  <c:v>0.99783497954704181</c:v>
                </c:pt>
                <c:pt idx="343">
                  <c:v>0.9980734677580354</c:v>
                </c:pt>
                <c:pt idx="344">
                  <c:v>0.99861192941810883</c:v>
                </c:pt>
                <c:pt idx="345">
                  <c:v>0.99953050236247221</c:v>
                </c:pt>
                <c:pt idx="346">
                  <c:v>1.0005994724642315</c:v>
                </c:pt>
                <c:pt idx="347">
                  <c:v>1.0014785510200004</c:v>
                </c:pt>
                <c:pt idx="348">
                  <c:v>1.0023272073511784</c:v>
                </c:pt>
                <c:pt idx="349">
                  <c:v>1.0028554883284411</c:v>
                </c:pt>
                <c:pt idx="350">
                  <c:v>1.0029840617171828</c:v>
                </c:pt>
                <c:pt idx="351">
                  <c:v>1.0026735033867702</c:v>
                </c:pt>
                <c:pt idx="352">
                  <c:v>1.0020743163731376</c:v>
                </c:pt>
                <c:pt idx="353">
                  <c:v>1.0012863082951926</c:v>
                </c:pt>
                <c:pt idx="354">
                  <c:v>1.0003190651391423</c:v>
                </c:pt>
                <c:pt idx="355">
                  <c:v>0.99933189741135164</c:v>
                </c:pt>
                <c:pt idx="356">
                  <c:v>0.99861367376452403</c:v>
                </c:pt>
                <c:pt idx="357">
                  <c:v>0.99802497705781434</c:v>
                </c:pt>
                <c:pt idx="358">
                  <c:v>0.99795458173690932</c:v>
                </c:pt>
                <c:pt idx="359">
                  <c:v>0.99792458666347372</c:v>
                </c:pt>
                <c:pt idx="360">
                  <c:v>0.99846328856247635</c:v>
                </c:pt>
                <c:pt idx="361">
                  <c:v>0.9991817510527472</c:v>
                </c:pt>
                <c:pt idx="362">
                  <c:v>0.9999700670498084</c:v>
                </c:pt>
                <c:pt idx="363">
                  <c:v>1.0007582560111743</c:v>
                </c:pt>
                <c:pt idx="364">
                  <c:v>1.0013467274522909</c:v>
                </c:pt>
                <c:pt idx="365">
                  <c:v>1.0017258062907135</c:v>
                </c:pt>
                <c:pt idx="366">
                  <c:v>1.0017856608441487</c:v>
                </c:pt>
                <c:pt idx="367">
                  <c:v>1.0015365121174933</c:v>
                </c:pt>
                <c:pt idx="368">
                  <c:v>1.0012276429255829</c:v>
                </c:pt>
                <c:pt idx="369">
                  <c:v>1.0005690496870228</c:v>
                </c:pt>
                <c:pt idx="370">
                  <c:v>1.0001198561725928</c:v>
                </c:pt>
                <c:pt idx="371">
                  <c:v>0.99963033639388166</c:v>
                </c:pt>
                <c:pt idx="372">
                  <c:v>0.99921052105610286</c:v>
                </c:pt>
                <c:pt idx="373">
                  <c:v>0.99902064637339361</c:v>
                </c:pt>
                <c:pt idx="374">
                  <c:v>0.99909080009591567</c:v>
                </c:pt>
                <c:pt idx="375">
                  <c:v>0.99921101778705457</c:v>
                </c:pt>
                <c:pt idx="376">
                  <c:v>0.99959074892945898</c:v>
                </c:pt>
                <c:pt idx="377">
                  <c:v>0.99990024241094155</c:v>
                </c:pt>
                <c:pt idx="378">
                  <c:v>1.0002193288537078</c:v>
                </c:pt>
                <c:pt idx="379">
                  <c:v>1.0004085700049827</c:v>
                </c:pt>
                <c:pt idx="380">
                  <c:v>1.0005977762722671</c:v>
                </c:pt>
                <c:pt idx="381">
                  <c:v>1.00059783583428</c:v>
                </c:pt>
                <c:pt idx="382">
                  <c:v>1.0006379521735231</c:v>
                </c:pt>
                <c:pt idx="383">
                  <c:v>1.0004787791132612</c:v>
                </c:pt>
                <c:pt idx="384">
                  <c:v>1.0004392664250701</c:v>
                </c:pt>
                <c:pt idx="385">
                  <c:v>1.0003197186475903</c:v>
                </c:pt>
                <c:pt idx="386">
                  <c:v>1.0003099504079347</c:v>
                </c:pt>
                <c:pt idx="387">
                  <c:v>1.0003801216389243</c:v>
                </c:pt>
                <c:pt idx="388">
                  <c:v>1.0005002200968425</c:v>
                </c:pt>
                <c:pt idx="389">
                  <c:v>1.0006000360021601</c:v>
                </c:pt>
                <c:pt idx="390">
                  <c:v>1.0006596042374576</c:v>
                </c:pt>
                <c:pt idx="391">
                  <c:v>1.000658939108036</c:v>
                </c:pt>
                <c:pt idx="392">
                  <c:v>1.0005684764830256</c:v>
                </c:pt>
                <c:pt idx="393">
                  <c:v>1.0004084682440846</c:v>
                </c:pt>
                <c:pt idx="394">
                  <c:v>1.000099542106311</c:v>
                </c:pt>
                <c:pt idx="395">
                  <c:v>0.99969156377167756</c:v>
                </c:pt>
                <c:pt idx="396">
                  <c:v>0.99927373301231681</c:v>
                </c:pt>
                <c:pt idx="397">
                  <c:v>0.99889522558299237</c:v>
                </c:pt>
                <c:pt idx="398">
                  <c:v>0.99870498580465195</c:v>
                </c:pt>
                <c:pt idx="399">
                  <c:v>0.99861375671929076</c:v>
                </c:pt>
                <c:pt idx="400">
                  <c:v>0.99880166568469841</c:v>
                </c:pt>
                <c:pt idx="401">
                  <c:v>0.99900027992162188</c:v>
                </c:pt>
                <c:pt idx="402">
                  <c:v>0.99951965415098865</c:v>
                </c:pt>
                <c:pt idx="403">
                  <c:v>1.0001301809515226</c:v>
                </c:pt>
                <c:pt idx="404">
                  <c:v>1.0008613609503014</c:v>
                </c:pt>
                <c:pt idx="405">
                  <c:v>1.0014217914572363</c:v>
                </c:pt>
                <c:pt idx="406">
                  <c:v>1.001861116670002</c:v>
                </c:pt>
                <c:pt idx="407">
                  <c:v>1.0019290933261367</c:v>
                </c:pt>
                <c:pt idx="408">
                  <c:v>1.0018271861333548</c:v>
                </c:pt>
                <c:pt idx="409">
                  <c:v>1.0015060090759487</c:v>
                </c:pt>
                <c:pt idx="410">
                  <c:v>1.0010065074192551</c:v>
                </c:pt>
                <c:pt idx="411">
                  <c:v>1.000378497365459</c:v>
                </c:pt>
                <c:pt idx="412">
                  <c:v>0.99975102825331386</c:v>
                </c:pt>
                <c:pt idx="413">
                  <c:v>0.99931259837813069</c:v>
                </c:pt>
                <c:pt idx="414">
                  <c:v>0.99906297972447622</c:v>
                </c:pt>
                <c:pt idx="415">
                  <c:v>0.9990621851086966</c:v>
                </c:pt>
                <c:pt idx="416">
                  <c:v>0.99937093102208729</c:v>
                </c:pt>
                <c:pt idx="417">
                  <c:v>0.99984012150765422</c:v>
                </c:pt>
                <c:pt idx="418">
                  <c:v>1.0005398488423241</c:v>
                </c:pt>
                <c:pt idx="419">
                  <c:v>1.0011998920097192</c:v>
                </c:pt>
                <c:pt idx="420">
                  <c:v>1.0016993542453867</c:v>
                </c:pt>
                <c:pt idx="421">
                  <c:v>1.0019882503397013</c:v>
                </c:pt>
                <c:pt idx="422">
                  <c:v>1.0018867924528301</c:v>
                </c:pt>
                <c:pt idx="423">
                  <c:v>1.0016359265429082</c:v>
                </c:pt>
                <c:pt idx="424">
                  <c:v>1.0008771230364404</c:v>
                </c:pt>
                <c:pt idx="425">
                  <c:v>0.99993026846640432</c:v>
                </c:pt>
                <c:pt idx="426">
                  <c:v>0.99896427753378547</c:v>
                </c:pt>
                <c:pt idx="427">
                  <c:v>0.99808759225873278</c:v>
                </c:pt>
                <c:pt idx="428">
                  <c:v>0.99754843338914145</c:v>
                </c:pt>
                <c:pt idx="429">
                  <c:v>0.99723748641182397</c:v>
                </c:pt>
                <c:pt idx="430">
                  <c:v>0.99742478989080297</c:v>
                </c:pt>
                <c:pt idx="431">
                  <c:v>0.9980816881144593</c:v>
                </c:pt>
                <c:pt idx="432">
                  <c:v>0.99900008999190082</c:v>
                </c:pt>
                <c:pt idx="433">
                  <c:v>1.0001800900450226</c:v>
                </c:pt>
                <c:pt idx="434">
                  <c:v>1.0013610343861334</c:v>
                </c:pt>
                <c:pt idx="435">
                  <c:v>1.0024918938393179</c:v>
                </c:pt>
                <c:pt idx="436">
                  <c:v>1.0032213207415039</c:v>
                </c:pt>
                <c:pt idx="437">
                  <c:v>1.0035293294274088</c:v>
                </c:pt>
                <c:pt idx="438">
                  <c:v>1.0034369754615939</c:v>
                </c:pt>
                <c:pt idx="439">
                  <c:v>1.0027653818123734</c:v>
                </c:pt>
                <c:pt idx="440">
                  <c:v>1.0016959297685555</c:v>
                </c:pt>
                <c:pt idx="441">
                  <c:v>1.0003788407473131</c:v>
                </c:pt>
                <c:pt idx="442">
                  <c:v>0.999023418036871</c:v>
                </c:pt>
                <c:pt idx="443">
                  <c:v>0.99789761064944904</c:v>
                </c:pt>
                <c:pt idx="444">
                  <c:v>0.99711046013431381</c:v>
                </c:pt>
                <c:pt idx="445">
                  <c:v>0.99677088212723119</c:v>
                </c:pt>
                <c:pt idx="446">
                  <c:v>0.99707838503494961</c:v>
                </c:pt>
                <c:pt idx="447">
                  <c:v>0.99783504434667225</c:v>
                </c:pt>
                <c:pt idx="448">
                  <c:v>0.9990017569078421</c:v>
                </c:pt>
                <c:pt idx="449">
                  <c:v>1.0003096191684226</c:v>
                </c:pt>
                <c:pt idx="450">
                  <c:v>1.0017286343788407</c:v>
                </c:pt>
                <c:pt idx="451">
                  <c:v>1.0029282430541675</c:v>
                </c:pt>
                <c:pt idx="452">
                  <c:v>1.0035878472916249</c:v>
                </c:pt>
                <c:pt idx="453">
                  <c:v>1.0037767897287306</c:v>
                </c:pt>
                <c:pt idx="454">
                  <c:v>1.0033356969509333</c:v>
                </c:pt>
                <c:pt idx="455">
                  <c:v>1.0025454182471552</c:v>
                </c:pt>
                <c:pt idx="456">
                  <c:v>1.0012170790103752</c:v>
                </c:pt>
                <c:pt idx="457">
                  <c:v>0.99981056074020891</c:v>
                </c:pt>
                <c:pt idx="458">
                  <c:v>0.99849507160867879</c:v>
                </c:pt>
                <c:pt idx="459">
                  <c:v>0.99745919770431046</c:v>
                </c:pt>
                <c:pt idx="460">
                  <c:v>0.99679183811734695</c:v>
                </c:pt>
                <c:pt idx="461">
                  <c:v>0.9967316353780542</c:v>
                </c:pt>
                <c:pt idx="462">
                  <c:v>0.99710939446797897</c:v>
                </c:pt>
                <c:pt idx="463">
                  <c:v>0.99795574435835288</c:v>
                </c:pt>
                <c:pt idx="464">
                  <c:v>0.99902219029374206</c:v>
                </c:pt>
                <c:pt idx="465">
                  <c:v>1.0003494269398188</c:v>
                </c:pt>
                <c:pt idx="466">
                  <c:v>1.0013783459848182</c:v>
                </c:pt>
                <c:pt idx="467">
                  <c:v>1.0022383883603805</c:v>
                </c:pt>
                <c:pt idx="468">
                  <c:v>1.0027989364041665</c:v>
                </c:pt>
                <c:pt idx="469">
                  <c:v>1.0028092134202422</c:v>
                </c:pt>
                <c:pt idx="470">
                  <c:v>1.0024894523204895</c:v>
                </c:pt>
                <c:pt idx="471">
                  <c:v>1.0018894709481345</c:v>
                </c:pt>
                <c:pt idx="472">
                  <c:v>1.0011094785450838</c:v>
                </c:pt>
                <c:pt idx="473">
                  <c:v>1.0001298895938453</c:v>
                </c:pt>
                <c:pt idx="474">
                  <c:v>0.99940075504863868</c:v>
                </c:pt>
                <c:pt idx="475">
                  <c:v>0.99890186682639515</c:v>
                </c:pt>
                <c:pt idx="476">
                  <c:v>0.99855313968687953</c:v>
                </c:pt>
                <c:pt idx="477">
                  <c:v>0.99855383234428763</c:v>
                </c:pt>
                <c:pt idx="478">
                  <c:v>0.99893312594099293</c:v>
                </c:pt>
                <c:pt idx="479">
                  <c:v>0.99931220781292052</c:v>
                </c:pt>
                <c:pt idx="480">
                  <c:v>0.99991028797559833</c:v>
                </c:pt>
                <c:pt idx="481">
                  <c:v>1.0004386183521905</c:v>
                </c:pt>
                <c:pt idx="482">
                  <c:v>1.0008176288762587</c:v>
                </c:pt>
                <c:pt idx="483">
                  <c:v>1.0011871153097971</c:v>
                </c:pt>
                <c:pt idx="484">
                  <c:v>1.0012974699336294</c:v>
                </c:pt>
                <c:pt idx="485">
                  <c:v>1.0012880936214403</c:v>
                </c:pt>
                <c:pt idx="486">
                  <c:v>1.0011588295821221</c:v>
                </c:pt>
                <c:pt idx="487">
                  <c:v>1.0009793536266065</c:v>
                </c:pt>
                <c:pt idx="488">
                  <c:v>1.0007795790273253</c:v>
                </c:pt>
                <c:pt idx="489">
                  <c:v>1.0006596042374576</c:v>
                </c:pt>
                <c:pt idx="490">
                  <c:v>1.0004795635971266</c:v>
                </c:pt>
                <c:pt idx="491">
                  <c:v>1.0004094308910616</c:v>
                </c:pt>
                <c:pt idx="492">
                  <c:v>1.0002195499226587</c:v>
                </c:pt>
                <c:pt idx="493">
                  <c:v>1.000069808724096</c:v>
                </c:pt>
                <c:pt idx="494">
                  <c:v>0.99991029959933819</c:v>
                </c:pt>
                <c:pt idx="495">
                  <c:v>0.99981070418044871</c:v>
                </c:pt>
                <c:pt idx="496">
                  <c:v>0.99959163346613533</c:v>
                </c:pt>
                <c:pt idx="497">
                  <c:v>0.99937247245851346</c:v>
                </c:pt>
                <c:pt idx="498">
                  <c:v>0.99915312496886499</c:v>
                </c:pt>
                <c:pt idx="499">
                  <c:v>0.9989633277180251</c:v>
                </c:pt>
                <c:pt idx="500">
                  <c:v>0.99903246720861805</c:v>
                </c:pt>
                <c:pt idx="501">
                  <c:v>0.99911159912158098</c:v>
                </c:pt>
                <c:pt idx="502">
                  <c:v>0.99940064131379425</c:v>
                </c:pt>
                <c:pt idx="503">
                  <c:v>0.99971016520583267</c:v>
                </c:pt>
                <c:pt idx="504">
                  <c:v>1.000189958209194</c:v>
                </c:pt>
                <c:pt idx="505">
                  <c:v>1.0005999040153575</c:v>
                </c:pt>
                <c:pt idx="506">
                  <c:v>1.0009797256768105</c:v>
                </c:pt>
                <c:pt idx="507">
                  <c:v>1.001359143739444</c:v>
                </c:pt>
                <c:pt idx="508">
                  <c:v>1.0014083522278934</c:v>
                </c:pt>
                <c:pt idx="509">
                  <c:v>1.0012977160198051</c:v>
                </c:pt>
                <c:pt idx="510">
                  <c:v>1.0009777804384048</c:v>
                </c:pt>
                <c:pt idx="511">
                  <c:v>1.0004388370817334</c:v>
                </c:pt>
                <c:pt idx="512">
                  <c:v>0.99978064271683964</c:v>
                </c:pt>
                <c:pt idx="513">
                  <c:v>0.99911252044194476</c:v>
                </c:pt>
                <c:pt idx="514">
                  <c:v>0.99858375305440583</c:v>
                </c:pt>
                <c:pt idx="515">
                  <c:v>0.99827374597124241</c:v>
                </c:pt>
                <c:pt idx="516">
                  <c:v>0.99814321224281988</c:v>
                </c:pt>
                <c:pt idx="517">
                  <c:v>0.99840180595926609</c:v>
                </c:pt>
                <c:pt idx="518">
                  <c:v>0.99890072552115605</c:v>
                </c:pt>
                <c:pt idx="519">
                  <c:v>0.99966009517335142</c:v>
                </c:pt>
                <c:pt idx="520">
                  <c:v>1.0004399296112623</c:v>
                </c:pt>
                <c:pt idx="521">
                  <c:v>1.0014197302512522</c:v>
                </c:pt>
                <c:pt idx="522">
                  <c:v>1.0021391871088987</c:v>
                </c:pt>
                <c:pt idx="523">
                  <c:v>1.0026778844712676</c:v>
                </c:pt>
                <c:pt idx="524">
                  <c:v>1.0028668464688844</c:v>
                </c:pt>
                <c:pt idx="525">
                  <c:v>1.002675879146115</c:v>
                </c:pt>
                <c:pt idx="526">
                  <c:v>1.0021058094392159</c:v>
                </c:pt>
                <c:pt idx="527">
                  <c:v>1.0013170498084289</c:v>
                </c:pt>
                <c:pt idx="528">
                  <c:v>1.0002493715836094</c:v>
                </c:pt>
                <c:pt idx="529">
                  <c:v>0.99924200867700586</c:v>
                </c:pt>
                <c:pt idx="530">
                  <c:v>0.99849384070619918</c:v>
                </c:pt>
                <c:pt idx="531">
                  <c:v>0.99801494279244685</c:v>
                </c:pt>
                <c:pt idx="532">
                  <c:v>0.99789496787581311</c:v>
                </c:pt>
                <c:pt idx="533">
                  <c:v>0.99818394084835904</c:v>
                </c:pt>
                <c:pt idx="534">
                  <c:v>0.99887234552131565</c:v>
                </c:pt>
                <c:pt idx="535">
                  <c:v>0.99978042816507817</c:v>
                </c:pt>
                <c:pt idx="536">
                  <c:v>1.0007585435962951</c:v>
                </c:pt>
                <c:pt idx="537">
                  <c:v>1.0016667997444906</c:v>
                </c:pt>
                <c:pt idx="538">
                  <c:v>1.0024554328948156</c:v>
                </c:pt>
                <c:pt idx="539">
                  <c:v>1.0028046151389334</c:v>
                </c:pt>
                <c:pt idx="540">
                  <c:v>1.0027948853597914</c:v>
                </c:pt>
                <c:pt idx="541">
                  <c:v>1.0021959813541219</c:v>
                </c:pt>
                <c:pt idx="542">
                  <c:v>1.0013576512633144</c:v>
                </c:pt>
                <c:pt idx="543">
                  <c:v>1.0002496056231156</c:v>
                </c:pt>
                <c:pt idx="544">
                  <c:v>0.99918118727844629</c:v>
                </c:pt>
                <c:pt idx="545">
                  <c:v>0.99830208843122958</c:v>
                </c:pt>
                <c:pt idx="546">
                  <c:v>0.99763276965949832</c:v>
                </c:pt>
                <c:pt idx="547">
                  <c:v>0.99745280191789032</c:v>
                </c:pt>
                <c:pt idx="548">
                  <c:v>0.99767279264882136</c:v>
                </c:pt>
                <c:pt idx="549">
                  <c:v>0.99836216194623095</c:v>
                </c:pt>
                <c:pt idx="550">
                  <c:v>0.99927117341080851</c:v>
                </c:pt>
                <c:pt idx="551">
                  <c:v>1.0003792831548375</c:v>
                </c:pt>
                <c:pt idx="552">
                  <c:v>1.0014169252721594</c:v>
                </c:pt>
                <c:pt idx="553">
                  <c:v>1.0021348124058538</c:v>
                </c:pt>
                <c:pt idx="554">
                  <c:v>1.0026733433749964</c:v>
                </c:pt>
                <c:pt idx="555">
                  <c:v>1.0028530670470757</c:v>
                </c:pt>
                <c:pt idx="556">
                  <c:v>1.0025443769269913</c:v>
                </c:pt>
                <c:pt idx="557">
                  <c:v>1.001946496306648</c:v>
                </c:pt>
                <c:pt idx="558">
                  <c:v>1.0010385564065949</c:v>
                </c:pt>
                <c:pt idx="559">
                  <c:v>1.0000599412575675</c:v>
                </c:pt>
                <c:pt idx="560">
                  <c:v>0.99909065472859537</c:v>
                </c:pt>
                <c:pt idx="561">
                  <c:v>0.99836098340995405</c:v>
                </c:pt>
                <c:pt idx="562">
                  <c:v>0.99795135210760899</c:v>
                </c:pt>
                <c:pt idx="563">
                  <c:v>0.99782219957842577</c:v>
                </c:pt>
                <c:pt idx="564">
                  <c:v>0.99814298978644378</c:v>
                </c:pt>
                <c:pt idx="565">
                  <c:v>0.99868306845051025</c:v>
                </c:pt>
                <c:pt idx="566">
                  <c:v>0.99940188406519459</c:v>
                </c:pt>
                <c:pt idx="567">
                  <c:v>1.0001593768365689</c:v>
                </c:pt>
                <c:pt idx="568">
                  <c:v>1.0009757554637329</c:v>
                </c:pt>
                <c:pt idx="569">
                  <c:v>1.001532994216431</c:v>
                </c:pt>
                <c:pt idx="570">
                  <c:v>1.0019513943509124</c:v>
                </c:pt>
                <c:pt idx="571">
                  <c:v>1.0020719607921265</c:v>
                </c:pt>
                <c:pt idx="572">
                  <c:v>1.0017345362109356</c:v>
                </c:pt>
                <c:pt idx="573">
                  <c:v>1.0012871553865956</c:v>
                </c:pt>
                <c:pt idx="574">
                  <c:v>1.000729176031085</c:v>
                </c:pt>
                <c:pt idx="575">
                  <c:v>1.000039988803135</c:v>
                </c:pt>
                <c:pt idx="576">
                  <c:v>0.99933978873239437</c:v>
                </c:pt>
                <c:pt idx="577">
                  <c:v>0.99879931560989754</c:v>
                </c:pt>
                <c:pt idx="578">
                  <c:v>0.99841930449397731</c:v>
                </c:pt>
                <c:pt idx="579">
                  <c:v>0.99838995169855094</c:v>
                </c:pt>
                <c:pt idx="580">
                  <c:v>0.99848115432271489</c:v>
                </c:pt>
                <c:pt idx="581">
                  <c:v>0.99865237182558697</c:v>
                </c:pt>
                <c:pt idx="582">
                  <c:v>0.99911232570664854</c:v>
                </c:pt>
                <c:pt idx="583">
                  <c:v>0.99959136484142963</c:v>
                </c:pt>
                <c:pt idx="584">
                  <c:v>1.0000298879202989</c:v>
                </c:pt>
                <c:pt idx="585">
                  <c:v>1.0003486924034868</c:v>
                </c:pt>
                <c:pt idx="586">
                  <c:v>1.0006877441990272</c:v>
                </c:pt>
                <c:pt idx="587">
                  <c:v>1.0009078212290503</c:v>
                </c:pt>
                <c:pt idx="588">
                  <c:v>1.000998641847088</c:v>
                </c:pt>
                <c:pt idx="589">
                  <c:v>1.0011698947094763</c:v>
                </c:pt>
                <c:pt idx="590">
                  <c:v>1.0011712180667895</c:v>
                </c:pt>
                <c:pt idx="591">
                  <c:v>1.0011120350240941</c:v>
                </c:pt>
                <c:pt idx="592">
                  <c:v>1.0011124585333588</c:v>
                </c:pt>
                <c:pt idx="593">
                  <c:v>1.0011022927689595</c:v>
                </c:pt>
                <c:pt idx="594">
                  <c:v>1.0009813935788821</c:v>
                </c:pt>
                <c:pt idx="595">
                  <c:v>1.0009804313898114</c:v>
                </c:pt>
                <c:pt idx="596">
                  <c:v>1.0009191911118218</c:v>
                </c:pt>
                <c:pt idx="597">
                  <c:v>1.0008481256423303</c:v>
                </c:pt>
                <c:pt idx="598">
                  <c:v>1.0006278214595354</c:v>
                </c:pt>
                <c:pt idx="599">
                  <c:v>1.0005077759413767</c:v>
                </c:pt>
                <c:pt idx="600">
                  <c:v>1.0002886002886002</c:v>
                </c:pt>
                <c:pt idx="601">
                  <c:v>1.0001890885929818</c:v>
                </c:pt>
                <c:pt idx="602">
                  <c:v>1.0000398231850582</c:v>
                </c:pt>
                <c:pt idx="603">
                  <c:v>1.0001295388417235</c:v>
                </c:pt>
                <c:pt idx="604">
                  <c:v>1.0001895110614616</c:v>
                </c:pt>
                <c:pt idx="605">
                  <c:v>1.0003095017022592</c:v>
                </c:pt>
                <c:pt idx="606">
                  <c:v>1.0005396114797347</c:v>
                </c:pt>
                <c:pt idx="607">
                  <c:v>1.0007898262382275</c:v>
                </c:pt>
                <c:pt idx="608">
                  <c:v>1.0009199172074512</c:v>
                </c:pt>
                <c:pt idx="609">
                  <c:v>1.0009096543313543</c:v>
                </c:pt>
                <c:pt idx="610">
                  <c:v>1.0008092312303312</c:v>
                </c:pt>
                <c:pt idx="611">
                  <c:v>1.0004391699687591</c:v>
                </c:pt>
                <c:pt idx="612">
                  <c:v>1.0000598318724385</c:v>
                </c:pt>
                <c:pt idx="613">
                  <c:v>0.99953168126426128</c:v>
                </c:pt>
                <c:pt idx="614">
                  <c:v>0.9988449091361713</c:v>
                </c:pt>
                <c:pt idx="615">
                  <c:v>0.99833759718088344</c:v>
                </c:pt>
                <c:pt idx="616">
                  <c:v>0.99799888495081834</c:v>
                </c:pt>
                <c:pt idx="617">
                  <c:v>0.99792810112460284</c:v>
                </c:pt>
                <c:pt idx="618">
                  <c:v>0.99811576575678429</c:v>
                </c:pt>
                <c:pt idx="619">
                  <c:v>0.99861284367047554</c:v>
                </c:pt>
                <c:pt idx="620">
                  <c:v>0.99940060538855757</c:v>
                </c:pt>
                <c:pt idx="621">
                  <c:v>1.0004399868003959</c:v>
                </c:pt>
                <c:pt idx="622">
                  <c:v>1.0014509140758678</c:v>
                </c:pt>
                <c:pt idx="623">
                  <c:v>1.0024323106951603</c:v>
                </c:pt>
                <c:pt idx="624">
                  <c:v>1.0030927215950036</c:v>
                </c:pt>
                <c:pt idx="625">
                  <c:v>1.0032811484019406</c:v>
                </c:pt>
                <c:pt idx="626">
                  <c:v>1.0032185838231178</c:v>
                </c:pt>
                <c:pt idx="627">
                  <c:v>1.0025462315772657</c:v>
                </c:pt>
                <c:pt idx="628">
                  <c:v>1.0015160884916914</c:v>
                </c:pt>
                <c:pt idx="629">
                  <c:v>1.0004085700049827</c:v>
                </c:pt>
                <c:pt idx="630">
                  <c:v>0.99912364563416189</c:v>
                </c:pt>
                <c:pt idx="631">
                  <c:v>0.99801887543803758</c:v>
                </c:pt>
                <c:pt idx="632">
                  <c:v>0.99730189862705465</c:v>
                </c:pt>
                <c:pt idx="633">
                  <c:v>0.99689252313177878</c:v>
                </c:pt>
                <c:pt idx="634">
                  <c:v>0.99710956733213063</c:v>
                </c:pt>
                <c:pt idx="635">
                  <c:v>0.99770578143079447</c:v>
                </c:pt>
                <c:pt idx="636">
                  <c:v>0.99874210069184455</c:v>
                </c:pt>
                <c:pt idx="637">
                  <c:v>0.99991009350275717</c:v>
                </c:pt>
                <c:pt idx="638">
                  <c:v>1.0010692942657846</c:v>
                </c:pt>
                <c:pt idx="639">
                  <c:v>1.0022390148334732</c:v>
                </c:pt>
                <c:pt idx="640">
                  <c:v>1.0028681070493473</c:v>
                </c:pt>
                <c:pt idx="641">
                  <c:v>1.0031870997392374</c:v>
                </c:pt>
                <c:pt idx="642">
                  <c:v>1.0029859391227931</c:v>
                </c:pt>
                <c:pt idx="643">
                  <c:v>1.0024856997394507</c:v>
                </c:pt>
                <c:pt idx="644">
                  <c:v>1.0014469469419525</c:v>
                </c:pt>
                <c:pt idx="645">
                  <c:v>1.0003791280055871</c:v>
                </c:pt>
                <c:pt idx="646">
                  <c:v>0.9993415145166118</c:v>
                </c:pt>
                <c:pt idx="647">
                  <c:v>0.99840346448207395</c:v>
                </c:pt>
                <c:pt idx="648">
                  <c:v>0.99788421042126163</c:v>
                </c:pt>
                <c:pt idx="649">
                  <c:v>0.99767402393858617</c:v>
                </c:pt>
                <c:pt idx="650">
                  <c:v>0.99782350415830512</c:v>
                </c:pt>
                <c:pt idx="651">
                  <c:v>0.99849223149738386</c:v>
                </c:pt>
                <c:pt idx="652">
                  <c:v>0.99921126985553255</c:v>
                </c:pt>
                <c:pt idx="653">
                  <c:v>1.0000598868139217</c:v>
                </c:pt>
                <c:pt idx="654">
                  <c:v>1.0008880728818463</c:v>
                </c:pt>
                <c:pt idx="655">
                  <c:v>1.0014163882100644</c:v>
                </c:pt>
                <c:pt idx="656">
                  <c:v>1.0017249975072289</c:v>
                </c:pt>
                <c:pt idx="657">
                  <c:v>1.0015451328315805</c:v>
                </c:pt>
                <c:pt idx="658">
                  <c:v>1.0012859877183189</c:v>
                </c:pt>
                <c:pt idx="659">
                  <c:v>1.0005683007806656</c:v>
                </c:pt>
                <c:pt idx="660">
                  <c:v>0.99978059458866464</c:v>
                </c:pt>
                <c:pt idx="661">
                  <c:v>0.99905212324393355</c:v>
                </c:pt>
                <c:pt idx="662">
                  <c:v>0.99843275834531231</c:v>
                </c:pt>
                <c:pt idx="663">
                  <c:v>0.99802261015459581</c:v>
                </c:pt>
                <c:pt idx="664">
                  <c:v>0.9979520070331076</c:v>
                </c:pt>
                <c:pt idx="665">
                  <c:v>0.99817155417894798</c:v>
                </c:pt>
                <c:pt idx="666">
                  <c:v>0.99861140248349167</c:v>
                </c:pt>
                <c:pt idx="667">
                  <c:v>0.9991212478280842</c:v>
                </c:pt>
                <c:pt idx="668">
                  <c:v>0.99971058461906948</c:v>
                </c:pt>
                <c:pt idx="669">
                  <c:v>1.0002493317908008</c:v>
                </c:pt>
                <c:pt idx="670">
                  <c:v>1.0006279028046325</c:v>
                </c:pt>
                <c:pt idx="671">
                  <c:v>1.0006972111553785</c:v>
                </c:pt>
                <c:pt idx="672">
                  <c:v>1.0003782713001583</c:v>
                </c:pt>
                <c:pt idx="673">
                  <c:v>0.99994028781274258</c:v>
                </c:pt>
                <c:pt idx="674">
                  <c:v>0.99928345375291094</c:v>
                </c:pt>
                <c:pt idx="675">
                  <c:v>0.99851697023987263</c:v>
                </c:pt>
                <c:pt idx="676">
                  <c:v>0.99795875693275848</c:v>
                </c:pt>
                <c:pt idx="677">
                  <c:v>0.99751945089210114</c:v>
                </c:pt>
                <c:pt idx="678">
                  <c:v>0.9973885655051431</c:v>
                </c:pt>
                <c:pt idx="679">
                  <c:v>0.99745752572385726</c:v>
                </c:pt>
                <c:pt idx="680">
                  <c:v>0.99789570264582983</c:v>
                </c:pt>
                <c:pt idx="681">
                  <c:v>0.99836443238822792</c:v>
                </c:pt>
                <c:pt idx="682">
                  <c:v>0.99899295065458193</c:v>
                </c:pt>
                <c:pt idx="683">
                  <c:v>0.99962125365041721</c:v>
                </c:pt>
                <c:pt idx="684">
                  <c:v>1.0001295181923247</c:v>
                </c:pt>
                <c:pt idx="685">
                  <c:v>1.000318664794511</c:v>
                </c:pt>
                <c:pt idx="686">
                  <c:v>1.0003185854804666</c:v>
                </c:pt>
                <c:pt idx="687">
                  <c:v>1.0000597270473934</c:v>
                </c:pt>
                <c:pt idx="688">
                  <c:v>0.99959178796869719</c:v>
                </c:pt>
                <c:pt idx="689">
                  <c:v>0.99899399384443754</c:v>
                </c:pt>
                <c:pt idx="690">
                  <c:v>0.99843527312955349</c:v>
                </c:pt>
                <c:pt idx="691">
                  <c:v>0.99808482623788064</c:v>
                </c:pt>
                <c:pt idx="692">
                  <c:v>0.99783374761662325</c:v>
                </c:pt>
                <c:pt idx="693">
                  <c:v>0.99782219957842577</c:v>
                </c:pt>
                <c:pt idx="694">
                  <c:v>0.9981108878826952</c:v>
                </c:pt>
                <c:pt idx="695">
                  <c:v>0.99845054231019137</c:v>
                </c:pt>
                <c:pt idx="696">
                  <c:v>0.99892058288524188</c:v>
                </c:pt>
                <c:pt idx="697">
                  <c:v>0.9993107375108633</c:v>
                </c:pt>
                <c:pt idx="698">
                  <c:v>0.99956081688060194</c:v>
                </c:pt>
                <c:pt idx="699">
                  <c:v>0.99962107614375162</c:v>
                </c:pt>
                <c:pt idx="700">
                  <c:v>0.99940230114060868</c:v>
                </c:pt>
                <c:pt idx="701">
                  <c:v>0.99899472479347073</c:v>
                </c:pt>
                <c:pt idx="702">
                  <c:v>0.99839858359194711</c:v>
                </c:pt>
                <c:pt idx="703">
                  <c:v>0.99802098354134539</c:v>
                </c:pt>
                <c:pt idx="704">
                  <c:v>0.99755326132362598</c:v>
                </c:pt>
                <c:pt idx="705">
                  <c:v>0.99742260346903644</c:v>
                </c:pt>
                <c:pt idx="706">
                  <c:v>0.99773911138113403</c:v>
                </c:pt>
                <c:pt idx="707">
                  <c:v>0.99833509461049186</c:v>
                </c:pt>
                <c:pt idx="708">
                  <c:v>0.99934135023202431</c:v>
                </c:pt>
                <c:pt idx="709">
                  <c:v>1.0003794611651455</c:v>
                </c:pt>
                <c:pt idx="710">
                  <c:v>1.0015684158999409</c:v>
                </c:pt>
                <c:pt idx="711">
                  <c:v>1.0026073665597746</c:v>
                </c:pt>
                <c:pt idx="712">
                  <c:v>1.0032048402072662</c:v>
                </c:pt>
                <c:pt idx="713">
                  <c:v>1.0034313529904642</c:v>
                </c:pt>
                <c:pt idx="714">
                  <c:v>1.0031083437110835</c:v>
                </c:pt>
                <c:pt idx="715">
                  <c:v>1.0023581854906916</c:v>
                </c:pt>
                <c:pt idx="716">
                  <c:v>1.0012224088410968</c:v>
                </c:pt>
                <c:pt idx="717">
                  <c:v>0.99994042063034971</c:v>
                </c:pt>
                <c:pt idx="718">
                  <c:v>0.99865008387346521</c:v>
                </c:pt>
                <c:pt idx="719">
                  <c:v>0.99761727475800455</c:v>
                </c:pt>
                <c:pt idx="720">
                  <c:v>0.99698983697433896</c:v>
                </c:pt>
                <c:pt idx="721">
                  <c:v>0.99676793794440854</c:v>
                </c:pt>
                <c:pt idx="722">
                  <c:v>0.99724147546207775</c:v>
                </c:pt>
                <c:pt idx="723">
                  <c:v>0.9980155762307914</c:v>
                </c:pt>
                <c:pt idx="724">
                  <c:v>0.99915130698723975</c:v>
                </c:pt>
                <c:pt idx="725">
                  <c:v>1.0000899289561247</c:v>
                </c:pt>
                <c:pt idx="726">
                  <c:v>1.0011596289187461</c:v>
                </c:pt>
                <c:pt idx="727">
                  <c:v>1.0017692215425213</c:v>
                </c:pt>
                <c:pt idx="728">
                  <c:v>1.0020080321285141</c:v>
                </c:pt>
                <c:pt idx="729">
                  <c:v>1.0016068666101103</c:v>
                </c:pt>
                <c:pt idx="730">
                  <c:v>1.0007577343742211</c:v>
                </c:pt>
                <c:pt idx="731">
                  <c:v>0.9994622370936902</c:v>
                </c:pt>
                <c:pt idx="732">
                  <c:v>0.99793069828984149</c:v>
                </c:pt>
                <c:pt idx="733">
                  <c:v>0.99657983694571495</c:v>
                </c:pt>
                <c:pt idx="734">
                  <c:v>0.99538836157630572</c:v>
                </c:pt>
                <c:pt idx="735">
                  <c:v>0.9943845351090792</c:v>
                </c:pt>
                <c:pt idx="736">
                  <c:v>0.99423270058766799</c:v>
                </c:pt>
                <c:pt idx="737">
                  <c:v>0.99441852135587161</c:v>
                </c:pt>
                <c:pt idx="738">
                  <c:v>0.99514128118839484</c:v>
                </c:pt>
                <c:pt idx="739">
                  <c:v>0.99626367494968415</c:v>
                </c:pt>
                <c:pt idx="740">
                  <c:v>0.99751774463673348</c:v>
                </c:pt>
                <c:pt idx="741">
                  <c:v>0.99867372682761435</c:v>
                </c:pt>
                <c:pt idx="742">
                  <c:v>0.99959114887167044</c:v>
                </c:pt>
                <c:pt idx="743">
                  <c:v>1.0001894335935553</c:v>
                </c:pt>
                <c:pt idx="744">
                  <c:v>1.000189331659243</c:v>
                </c:pt>
                <c:pt idx="745">
                  <c:v>0.99981075131727037</c:v>
                </c:pt>
                <c:pt idx="746">
                  <c:v>0.99886511831639313</c:v>
                </c:pt>
                <c:pt idx="747">
                  <c:v>0.99771132892183689</c:v>
                </c:pt>
                <c:pt idx="748">
                  <c:v>0.99642867801398693</c:v>
                </c:pt>
                <c:pt idx="749">
                  <c:v>0.99520536362641632</c:v>
                </c:pt>
                <c:pt idx="750">
                  <c:v>0.99432858393695767</c:v>
                </c:pt>
                <c:pt idx="751">
                  <c:v>0.99388829718403804</c:v>
                </c:pt>
                <c:pt idx="752">
                  <c:v>0.99388561925532026</c:v>
                </c:pt>
                <c:pt idx="753">
                  <c:v>0.99447981745533542</c:v>
                </c:pt>
                <c:pt idx="754">
                  <c:v>0.99528485271395106</c:v>
                </c:pt>
                <c:pt idx="755">
                  <c:v>0.99666892727490319</c:v>
                </c:pt>
                <c:pt idx="756">
                  <c:v>0.99792516633582384</c:v>
                </c:pt>
                <c:pt idx="757">
                  <c:v>0.99915211124300496</c:v>
                </c:pt>
                <c:pt idx="758">
                  <c:v>1.0002493715836094</c:v>
                </c:pt>
                <c:pt idx="759">
                  <c:v>1.0009174586395684</c:v>
                </c:pt>
                <c:pt idx="760">
                  <c:v>1.0012563565659587</c:v>
                </c:pt>
                <c:pt idx="761">
                  <c:v>1.0011265864430774</c:v>
                </c:pt>
                <c:pt idx="762">
                  <c:v>1.0008474914253809</c:v>
                </c:pt>
                <c:pt idx="763">
                  <c:v>1.0003091220932552</c:v>
                </c:pt>
                <c:pt idx="764">
                  <c:v>0.99981048326766753</c:v>
                </c:pt>
                <c:pt idx="765">
                  <c:v>0.99943127394636011</c:v>
                </c:pt>
                <c:pt idx="766">
                  <c:v>0.99908188214160976</c:v>
                </c:pt>
                <c:pt idx="767">
                  <c:v>0.99896199297349086</c:v>
                </c:pt>
                <c:pt idx="768">
                  <c:v>0.99911176758251086</c:v>
                </c:pt>
                <c:pt idx="769">
                  <c:v>0.9993714644877435</c:v>
                </c:pt>
                <c:pt idx="770">
                  <c:v>0.99968091577173501</c:v>
                </c:pt>
                <c:pt idx="771">
                  <c:v>0.99988042925896037</c:v>
                </c:pt>
                <c:pt idx="772">
                  <c:v>1.000119483829855</c:v>
                </c:pt>
                <c:pt idx="773">
                  <c:v>1.0001293480856484</c:v>
                </c:pt>
                <c:pt idx="774">
                  <c:v>0.99996021958787484</c:v>
                </c:pt>
                <c:pt idx="775">
                  <c:v>0.99965200791433428</c:v>
                </c:pt>
                <c:pt idx="776">
                  <c:v>0.9992542507706077</c:v>
                </c:pt>
                <c:pt idx="777">
                  <c:v>0.99893570462321957</c:v>
                </c:pt>
                <c:pt idx="778">
                  <c:v>0.99864636209813884</c:v>
                </c:pt>
                <c:pt idx="779">
                  <c:v>0.99846618128940356</c:v>
                </c:pt>
                <c:pt idx="780">
                  <c:v>0.99842541656700967</c:v>
                </c:pt>
                <c:pt idx="781">
                  <c:v>0.99855419284076163</c:v>
                </c:pt>
                <c:pt idx="782">
                  <c:v>0.99890297294332364</c:v>
                </c:pt>
                <c:pt idx="783">
                  <c:v>0.99928196740929853</c:v>
                </c:pt>
                <c:pt idx="784">
                  <c:v>0.99956136853018585</c:v>
                </c:pt>
                <c:pt idx="785">
                  <c:v>0.99978080881547082</c:v>
                </c:pt>
                <c:pt idx="786">
                  <c:v>0.99968138597102607</c:v>
                </c:pt>
                <c:pt idx="787">
                  <c:v>0.99949248176417316</c:v>
                </c:pt>
                <c:pt idx="788">
                  <c:v>0.9989654417762569</c:v>
                </c:pt>
                <c:pt idx="789">
                  <c:v>0.9982990659783354</c:v>
                </c:pt>
                <c:pt idx="790">
                  <c:v>0.99762191420980884</c:v>
                </c:pt>
                <c:pt idx="791">
                  <c:v>0.99711210029974418</c:v>
                </c:pt>
                <c:pt idx="792">
                  <c:v>0.99667038838822875</c:v>
                </c:pt>
                <c:pt idx="793">
                  <c:v>0.99660661709666165</c:v>
                </c:pt>
                <c:pt idx="794">
                  <c:v>0.99694232383388626</c:v>
                </c:pt>
                <c:pt idx="795">
                  <c:v>0.99753953251117722</c:v>
                </c:pt>
                <c:pt idx="796">
                  <c:v>0.99839908747986361</c:v>
                </c:pt>
                <c:pt idx="797">
                  <c:v>0.99939969984992494</c:v>
                </c:pt>
                <c:pt idx="798">
                  <c:v>1.0003199296154845</c:v>
                </c:pt>
                <c:pt idx="799">
                  <c:v>1.0009085372550193</c:v>
                </c:pt>
                <c:pt idx="800">
                  <c:v>1.0011859204337081</c:v>
                </c:pt>
                <c:pt idx="801">
                  <c:v>1.0009646749940329</c:v>
                </c:pt>
                <c:pt idx="802">
                  <c:v>1.0002480921712034</c:v>
                </c:pt>
                <c:pt idx="803">
                  <c:v>0.99899961371222556</c:v>
                </c:pt>
                <c:pt idx="804">
                  <c:v>0.9975371650692858</c:v>
                </c:pt>
                <c:pt idx="805">
                  <c:v>0.99595725963486847</c:v>
                </c:pt>
                <c:pt idx="806">
                  <c:v>0.99445449423208099</c:v>
                </c:pt>
                <c:pt idx="807">
                  <c:v>0.99342072718278496</c:v>
                </c:pt>
                <c:pt idx="808">
                  <c:v>0.9929742156687873</c:v>
                </c:pt>
                <c:pt idx="809">
                  <c:v>0.99290075956908108</c:v>
                </c:pt>
                <c:pt idx="810">
                  <c:v>0.99360103498034535</c:v>
                </c:pt>
                <c:pt idx="811">
                  <c:v>0.99481374357951435</c:v>
                </c:pt>
                <c:pt idx="812">
                  <c:v>0.99637297416118786</c:v>
                </c:pt>
                <c:pt idx="813">
                  <c:v>0.99800900450225116</c:v>
                </c:pt>
                <c:pt idx="814">
                  <c:v>0.9994594053458804</c:v>
                </c:pt>
                <c:pt idx="815">
                  <c:v>1.0006005885768052</c:v>
                </c:pt>
                <c:pt idx="816">
                  <c:v>1.0012603150787698</c:v>
                </c:pt>
                <c:pt idx="817">
                  <c:v>1.0011687494381012</c:v>
                </c:pt>
                <c:pt idx="818">
                  <c:v>1.0006582556226002</c:v>
                </c:pt>
                <c:pt idx="819">
                  <c:v>0.99959175138655176</c:v>
                </c:pt>
                <c:pt idx="820">
                  <c:v>0.99821043317459224</c:v>
                </c:pt>
                <c:pt idx="821">
                  <c:v>0.99696087876289896</c:v>
                </c:pt>
                <c:pt idx="822">
                  <c:v>0.9957818889197666</c:v>
                </c:pt>
                <c:pt idx="823">
                  <c:v>0.99511662531017364</c:v>
                </c:pt>
                <c:pt idx="824">
                  <c:v>0.99499453768993951</c:v>
                </c:pt>
                <c:pt idx="825">
                  <c:v>0.99538735299672942</c:v>
                </c:pt>
                <c:pt idx="826">
                  <c:v>0.99629703364523192</c:v>
                </c:pt>
                <c:pt idx="827">
                  <c:v>0.99767731645317248</c:v>
                </c:pt>
                <c:pt idx="828">
                  <c:v>0.99918152236839475</c:v>
                </c:pt>
                <c:pt idx="829">
                  <c:v>1.0007594987308375</c:v>
                </c:pt>
                <c:pt idx="830">
                  <c:v>1.001920057601728</c:v>
                </c:pt>
                <c:pt idx="831">
                  <c:v>1.0027712193365081</c:v>
                </c:pt>
                <c:pt idx="832">
                  <c:v>1.0029009282970549</c:v>
                </c:pt>
                <c:pt idx="833">
                  <c:v>1.0025195212909546</c:v>
                </c:pt>
                <c:pt idx="834">
                  <c:v>1.0017984712993955</c:v>
                </c:pt>
                <c:pt idx="835">
                  <c:v>1.0005989458552946</c:v>
                </c:pt>
                <c:pt idx="836">
                  <c:v>0.99943148949751648</c:v>
                </c:pt>
                <c:pt idx="837">
                  <c:v>0.99845506737899692</c:v>
                </c:pt>
                <c:pt idx="838">
                  <c:v>0.9977085927770859</c:v>
                </c:pt>
                <c:pt idx="839">
                  <c:v>0.99736047889877188</c:v>
                </c:pt>
                <c:pt idx="840">
                  <c:v>0.99746008346862947</c:v>
                </c:pt>
                <c:pt idx="841">
                  <c:v>0.99808711592874511</c:v>
                </c:pt>
                <c:pt idx="842">
                  <c:v>0.99880414960088504</c:v>
                </c:pt>
                <c:pt idx="843">
                  <c:v>0.99978069082390475</c:v>
                </c:pt>
                <c:pt idx="844">
                  <c:v>1.0005683517798383</c:v>
                </c:pt>
                <c:pt idx="845">
                  <c:v>1.0009173122750341</c:v>
                </c:pt>
                <c:pt idx="846">
                  <c:v>1.0011066909939281</c:v>
                </c:pt>
                <c:pt idx="847">
                  <c:v>1.0006577832703789</c:v>
                </c:pt>
                <c:pt idx="848">
                  <c:v>0.99981072115240932</c:v>
                </c:pt>
                <c:pt idx="849">
                  <c:v>0.99868571713048238</c:v>
                </c:pt>
                <c:pt idx="850">
                  <c:v>0.99758158421162635</c:v>
                </c:pt>
                <c:pt idx="851">
                  <c:v>0.99648815623227915</c:v>
                </c:pt>
                <c:pt idx="852">
                  <c:v>0.99583204846362749</c:v>
                </c:pt>
                <c:pt idx="853">
                  <c:v>0.9956425281295701</c:v>
                </c:pt>
                <c:pt idx="854">
                  <c:v>0.99591966720407643</c:v>
                </c:pt>
                <c:pt idx="855">
                  <c:v>0.99676346398980242</c:v>
                </c:pt>
                <c:pt idx="856">
                  <c:v>0.9980266501888635</c:v>
                </c:pt>
                <c:pt idx="857">
                  <c:v>0.99959103060288079</c:v>
                </c:pt>
                <c:pt idx="858">
                  <c:v>1.0010981660626754</c:v>
                </c:pt>
                <c:pt idx="859">
                  <c:v>1.0023276490744348</c:v>
                </c:pt>
                <c:pt idx="860">
                  <c:v>1.0033783108445777</c:v>
                </c:pt>
                <c:pt idx="861">
                  <c:v>1.0038086669665618</c:v>
                </c:pt>
                <c:pt idx="862">
                  <c:v>1.0035879548657265</c:v>
                </c:pt>
                <c:pt idx="863">
                  <c:v>1.0029568361852819</c:v>
                </c:pt>
                <c:pt idx="864">
                  <c:v>1.0015967745154788</c:v>
                </c:pt>
                <c:pt idx="865">
                  <c:v>1.0001295879104448</c:v>
                </c:pt>
                <c:pt idx="866">
                  <c:v>0.99840707259766637</c:v>
                </c:pt>
                <c:pt idx="867">
                  <c:v>0.99676864491881834</c:v>
                </c:pt>
                <c:pt idx="868">
                  <c:v>0.99521364805417911</c:v>
                </c:pt>
                <c:pt idx="869">
                  <c:v>0.99399843264852639</c:v>
                </c:pt>
                <c:pt idx="870">
                  <c:v>0.99310085049860231</c:v>
                </c:pt>
                <c:pt idx="871">
                  <c:v>0.99259861087716861</c:v>
                </c:pt>
                <c:pt idx="872">
                  <c:v>0.99256999068772167</c:v>
                </c:pt>
                <c:pt idx="873">
                  <c:v>0.99284631466307327</c:v>
                </c:pt>
                <c:pt idx="874">
                  <c:v>0.99349902881832952</c:v>
                </c:pt>
                <c:pt idx="875">
                  <c:v>0.99453784844759896</c:v>
                </c:pt>
                <c:pt idx="876">
                  <c:v>0.99572674995042632</c:v>
                </c:pt>
                <c:pt idx="877">
                  <c:v>0.99709527114107266</c:v>
                </c:pt>
                <c:pt idx="878">
                  <c:v>0.99853344827927903</c:v>
                </c:pt>
                <c:pt idx="879">
                  <c:v>1</c:v>
                </c:pt>
                <c:pt idx="880">
                  <c:v>1.0012854995649079</c:v>
                </c:pt>
                <c:pt idx="881">
                  <c:v>1.0023889673145834</c:v>
                </c:pt>
                <c:pt idx="882">
                  <c:v>1.0031326037059292</c:v>
                </c:pt>
                <c:pt idx="883">
                  <c:v>1.0033507585881611</c:v>
                </c:pt>
                <c:pt idx="884">
                  <c:v>1.0029003115875286</c:v>
                </c:pt>
                <c:pt idx="885">
                  <c:v>1.0018460095914361</c:v>
                </c:pt>
                <c:pt idx="886">
                  <c:v>1.0001265465447926</c:v>
                </c:pt>
                <c:pt idx="887">
                  <c:v>0.99782724671419565</c:v>
                </c:pt>
                <c:pt idx="888">
                  <c:v>0.99521614334174124</c:v>
                </c:pt>
                <c:pt idx="889">
                  <c:v>0.99231643205145481</c:v>
                </c:pt>
                <c:pt idx="890">
                  <c:v>0.98941824321731442</c:v>
                </c:pt>
                <c:pt idx="891">
                  <c:v>0.98679757557216874</c:v>
                </c:pt>
                <c:pt idx="892">
                  <c:v>0.98464734640198981</c:v>
                </c:pt>
                <c:pt idx="893">
                  <c:v>0.98319806891832817</c:v>
                </c:pt>
                <c:pt idx="894">
                  <c:v>0.98248973748826807</c:v>
                </c:pt>
                <c:pt idx="895">
                  <c:v>0.98263626040878116</c:v>
                </c:pt>
                <c:pt idx="896">
                  <c:v>0.98341836734693866</c:v>
                </c:pt>
                <c:pt idx="897">
                  <c:v>0.98486221215553038</c:v>
                </c:pt>
                <c:pt idx="898">
                  <c:v>0.98663071353145282</c:v>
                </c:pt>
                <c:pt idx="899">
                  <c:v>0.98848019592144287</c:v>
                </c:pt>
                <c:pt idx="900">
                  <c:v>0.99017707608061578</c:v>
                </c:pt>
                <c:pt idx="901">
                  <c:v>0.99150583504030976</c:v>
                </c:pt>
                <c:pt idx="902">
                  <c:v>0.99248592870544106</c:v>
                </c:pt>
                <c:pt idx="903">
                  <c:v>0.9927357148206396</c:v>
                </c:pt>
                <c:pt idx="904">
                  <c:v>0.99251954164682166</c:v>
                </c:pt>
                <c:pt idx="905">
                  <c:v>0.9917468538373404</c:v>
                </c:pt>
                <c:pt idx="906">
                  <c:v>0.990596892886345</c:v>
                </c:pt>
                <c:pt idx="907">
                  <c:v>0.98933931567676803</c:v>
                </c:pt>
                <c:pt idx="908">
                  <c:v>0.98789863720891502</c:v>
                </c:pt>
                <c:pt idx="909">
                  <c:v>0.98657513489540982</c:v>
                </c:pt>
                <c:pt idx="910">
                  <c:v>0.9851635061026276</c:v>
                </c:pt>
                <c:pt idx="911">
                  <c:v>0.98416231091738537</c:v>
                </c:pt>
                <c:pt idx="912">
                  <c:v>0.98338526401434956</c:v>
                </c:pt>
                <c:pt idx="913">
                  <c:v>0.98267604198512171</c:v>
                </c:pt>
                <c:pt idx="914">
                  <c:v>0.98217039858775435</c:v>
                </c:pt>
                <c:pt idx="915">
                  <c:v>0.98177646795493534</c:v>
                </c:pt>
                <c:pt idx="916">
                  <c:v>0.98139491311068427</c:v>
                </c:pt>
                <c:pt idx="917">
                  <c:v>0.98115978871847009</c:v>
                </c:pt>
                <c:pt idx="918">
                  <c:v>0.98090378042661153</c:v>
                </c:pt>
                <c:pt idx="919">
                  <c:v>0.98061100106658539</c:v>
                </c:pt>
                <c:pt idx="920">
                  <c:v>0.98034124984432025</c:v>
                </c:pt>
                <c:pt idx="921">
                  <c:v>0.97995064774830354</c:v>
                </c:pt>
                <c:pt idx="922">
                  <c:v>0.97948752764092006</c:v>
                </c:pt>
                <c:pt idx="923">
                  <c:v>0.9785631348366135</c:v>
                </c:pt>
                <c:pt idx="924">
                  <c:v>0.977072864321608</c:v>
                </c:pt>
                <c:pt idx="925">
                  <c:v>0.97495359949453064</c:v>
                </c:pt>
                <c:pt idx="926">
                  <c:v>0.97189756015213058</c:v>
                </c:pt>
                <c:pt idx="927">
                  <c:v>0.96791919353388423</c:v>
                </c:pt>
                <c:pt idx="928">
                  <c:v>0.96298121404722625</c:v>
                </c:pt>
                <c:pt idx="929">
                  <c:v>0.95737502279681463</c:v>
                </c:pt>
                <c:pt idx="930">
                  <c:v>0.95114449213161656</c:v>
                </c:pt>
                <c:pt idx="931">
                  <c:v>0.94489058629232037</c:v>
                </c:pt>
                <c:pt idx="932">
                  <c:v>0.93894198130450668</c:v>
                </c:pt>
                <c:pt idx="933">
                  <c:v>0.93392271042879826</c:v>
                </c:pt>
                <c:pt idx="934">
                  <c:v>0.93036157791181495</c:v>
                </c:pt>
                <c:pt idx="935">
                  <c:v>0.92869015593902415</c:v>
                </c:pt>
                <c:pt idx="936">
                  <c:v>0.92929754044514701</c:v>
                </c:pt>
                <c:pt idx="937">
                  <c:v>0.93240177842301053</c:v>
                </c:pt>
                <c:pt idx="938">
                  <c:v>0.93803204084225611</c:v>
                </c:pt>
                <c:pt idx="939">
                  <c:v>0.94613486842105254</c:v>
                </c:pt>
                <c:pt idx="940">
                  <c:v>0.95618009682111949</c:v>
                </c:pt>
                <c:pt idx="941">
                  <c:v>0.96785093647422282</c:v>
                </c:pt>
                <c:pt idx="942">
                  <c:v>0.9804415559125651</c:v>
                </c:pt>
                <c:pt idx="943">
                  <c:v>0.99298219874804383</c:v>
                </c:pt>
                <c:pt idx="944">
                  <c:v>1.0046964434225332</c:v>
                </c:pt>
                <c:pt idx="945">
                  <c:v>1.0149413800667852</c:v>
                </c:pt>
                <c:pt idx="946">
                  <c:v>1.0229282870936127</c:v>
                </c:pt>
                <c:pt idx="947">
                  <c:v>1.0281567002407273</c:v>
                </c:pt>
                <c:pt idx="948">
                  <c:v>1.0305994511733536</c:v>
                </c:pt>
                <c:pt idx="949">
                  <c:v>1.0304122628963392</c:v>
                </c:pt>
                <c:pt idx="950">
                  <c:v>1.0277950274845329</c:v>
                </c:pt>
                <c:pt idx="951">
                  <c:v>1.0232331364167224</c:v>
                </c:pt>
                <c:pt idx="952">
                  <c:v>1.0176373159049197</c:v>
                </c:pt>
                <c:pt idx="953">
                  <c:v>1.0115364620778904</c:v>
                </c:pt>
                <c:pt idx="954">
                  <c:v>1.0056617824210965</c:v>
                </c:pt>
                <c:pt idx="955">
                  <c:v>1.0004779283976366</c:v>
                </c:pt>
                <c:pt idx="956">
                  <c:v>0.99663226976382702</c:v>
                </c:pt>
                <c:pt idx="957">
                  <c:v>0.99434827923368685</c:v>
                </c:pt>
                <c:pt idx="958">
                  <c:v>0.99345670286362953</c:v>
                </c:pt>
                <c:pt idx="959">
                  <c:v>0.9940696257987307</c:v>
                </c:pt>
                <c:pt idx="960">
                  <c:v>0.99589236940935477</c:v>
                </c:pt>
                <c:pt idx="961">
                  <c:v>0.99848665700400718</c:v>
                </c:pt>
                <c:pt idx="962">
                  <c:v>1.0016183469437732</c:v>
                </c:pt>
                <c:pt idx="963">
                  <c:v>1.0046899426784783</c:v>
                </c:pt>
                <c:pt idx="964">
                  <c:v>1.0074989112770454</c:v>
                </c:pt>
                <c:pt idx="965">
                  <c:v>1.0097350951239685</c:v>
                </c:pt>
                <c:pt idx="966">
                  <c:v>1.011273181471759</c:v>
                </c:pt>
                <c:pt idx="967">
                  <c:v>1.0120515014206195</c:v>
                </c:pt>
                <c:pt idx="968">
                  <c:v>1.0120973265751287</c:v>
                </c:pt>
                <c:pt idx="969">
                  <c:v>1.0115950255973594</c:v>
                </c:pt>
                <c:pt idx="970">
                  <c:v>1.0107381424271977</c:v>
                </c:pt>
                <c:pt idx="971">
                  <c:v>1.0096985802617675</c:v>
                </c:pt>
                <c:pt idx="972">
                  <c:v>1.0086245601578734</c:v>
                </c:pt>
                <c:pt idx="973">
                  <c:v>1.0077550892773381</c:v>
                </c:pt>
                <c:pt idx="974">
                  <c:v>1.0070585295771128</c:v>
                </c:pt>
                <c:pt idx="975">
                  <c:v>1.0065645058934907</c:v>
                </c:pt>
                <c:pt idx="976">
                  <c:v>1.0064910072503719</c:v>
                </c:pt>
                <c:pt idx="977">
                  <c:v>1.0065671020450642</c:v>
                </c:pt>
                <c:pt idx="978">
                  <c:v>1.0066985446552281</c:v>
                </c:pt>
                <c:pt idx="979">
                  <c:v>1.0071049254556645</c:v>
                </c:pt>
                <c:pt idx="980">
                  <c:v>1.0075144750318763</c:v>
                </c:pt>
                <c:pt idx="981">
                  <c:v>1.0078951226152333</c:v>
                </c:pt>
                <c:pt idx="982">
                  <c:v>1.0082031700741643</c:v>
                </c:pt>
                <c:pt idx="983">
                  <c:v>1.0083732560094134</c:v>
                </c:pt>
                <c:pt idx="984">
                  <c:v>1.0082548161857492</c:v>
                </c:pt>
                <c:pt idx="985">
                  <c:v>1.0079946141546747</c:v>
                </c:pt>
                <c:pt idx="986">
                  <c:v>1.0074871708589215</c:v>
                </c:pt>
                <c:pt idx="987">
                  <c:v>1.0068599642819624</c:v>
                </c:pt>
                <c:pt idx="988">
                  <c:v>1.0059581252884657</c:v>
                </c:pt>
                <c:pt idx="989">
                  <c:v>1.0048163000345516</c:v>
                </c:pt>
                <c:pt idx="990">
                  <c:v>1.0037200359464149</c:v>
                </c:pt>
                <c:pt idx="991">
                  <c:v>1.0025034422330705</c:v>
                </c:pt>
                <c:pt idx="992">
                  <c:v>1.0013854166666667</c:v>
                </c:pt>
                <c:pt idx="993">
                  <c:v>1.0003955078633209</c:v>
                </c:pt>
                <c:pt idx="994">
                  <c:v>0.99960458267864016</c:v>
                </c:pt>
                <c:pt idx="995">
                  <c:v>0.99904217551092644</c:v>
                </c:pt>
                <c:pt idx="996">
                  <c:v>0.99871800216793127</c:v>
                </c:pt>
                <c:pt idx="997">
                  <c:v>0.99871596793051609</c:v>
                </c:pt>
                <c:pt idx="998">
                  <c:v>0.99871364477771152</c:v>
                </c:pt>
                <c:pt idx="999">
                  <c:v>0.99891023021386716</c:v>
                </c:pt>
                <c:pt idx="1000">
                  <c:v>0.99906568546143593</c:v>
                </c:pt>
                <c:pt idx="1001">
                  <c:v>0.99907473608949815</c:v>
                </c:pt>
                <c:pt idx="1002">
                  <c:v>0.99890505569476318</c:v>
                </c:pt>
                <c:pt idx="1003">
                  <c:v>0.99851422550052682</c:v>
                </c:pt>
                <c:pt idx="1004">
                  <c:v>0.99767007896429227</c:v>
                </c:pt>
                <c:pt idx="1005">
                  <c:v>0.99667819631332522</c:v>
                </c:pt>
                <c:pt idx="1006">
                  <c:v>0.99538096493540729</c:v>
                </c:pt>
                <c:pt idx="1007">
                  <c:v>0.9940836514732867</c:v>
                </c:pt>
                <c:pt idx="1008">
                  <c:v>0.99275454027716259</c:v>
                </c:pt>
                <c:pt idx="1009">
                  <c:v>0.99159442299985234</c:v>
                </c:pt>
                <c:pt idx="1010">
                  <c:v>0.99086459344276134</c:v>
                </c:pt>
                <c:pt idx="1011">
                  <c:v>0.99052482748433124</c:v>
                </c:pt>
                <c:pt idx="1012">
                  <c:v>0.99078530715642821</c:v>
                </c:pt>
                <c:pt idx="1013">
                  <c:v>0.9915843936434191</c:v>
                </c:pt>
                <c:pt idx="1014">
                  <c:v>0.99261817260169816</c:v>
                </c:pt>
                <c:pt idx="1015">
                  <c:v>0.99373845097935687</c:v>
                </c:pt>
                <c:pt idx="1016">
                  <c:v>0.99503921134015183</c:v>
                </c:pt>
                <c:pt idx="1017">
                  <c:v>0.99580266182953325</c:v>
                </c:pt>
                <c:pt idx="1018">
                  <c:v>0.99621846526570801</c:v>
                </c:pt>
                <c:pt idx="1019">
                  <c:v>0.99596074347565411</c:v>
                </c:pt>
                <c:pt idx="1020">
                  <c:v>0.99490663922202849</c:v>
                </c:pt>
                <c:pt idx="1021">
                  <c:v>0.99325826203657108</c:v>
                </c:pt>
                <c:pt idx="1022">
                  <c:v>0.99099674417143879</c:v>
                </c:pt>
                <c:pt idx="1023">
                  <c:v>0.98849829565653813</c:v>
                </c:pt>
                <c:pt idx="1024">
                  <c:v>0.98593624290804238</c:v>
                </c:pt>
                <c:pt idx="1025">
                  <c:v>0.98353909465020573</c:v>
                </c:pt>
                <c:pt idx="1026">
                  <c:v>0.98168616798997077</c:v>
                </c:pt>
                <c:pt idx="1027">
                  <c:v>0.98049402590343182</c:v>
                </c:pt>
                <c:pt idx="1028">
                  <c:v>0.98004374260927807</c:v>
                </c:pt>
                <c:pt idx="1029">
                  <c:v>0.98035270818270415</c:v>
                </c:pt>
                <c:pt idx="1030">
                  <c:v>0.98134018995644656</c:v>
                </c:pt>
                <c:pt idx="1031">
                  <c:v>0.98280320390186482</c:v>
                </c:pt>
                <c:pt idx="1032">
                  <c:v>0.98439819347503399</c:v>
                </c:pt>
                <c:pt idx="1033">
                  <c:v>0.98597919016645763</c:v>
                </c:pt>
                <c:pt idx="1034">
                  <c:v>0.98735313057523189</c:v>
                </c:pt>
                <c:pt idx="1035">
                  <c:v>0.9883416129373217</c:v>
                </c:pt>
                <c:pt idx="1036">
                  <c:v>0.98885714285714288</c:v>
                </c:pt>
                <c:pt idx="1037">
                  <c:v>0.98887594024790759</c:v>
                </c:pt>
                <c:pt idx="1038">
                  <c:v>0.98856512469105684</c:v>
                </c:pt>
                <c:pt idx="1039">
                  <c:v>0.98805136320669551</c:v>
                </c:pt>
                <c:pt idx="1040">
                  <c:v>0.98762963356911138</c:v>
                </c:pt>
                <c:pt idx="1041">
                  <c:v>0.98757605140062443</c:v>
                </c:pt>
                <c:pt idx="1042">
                  <c:v>0.98785200367215364</c:v>
                </c:pt>
                <c:pt idx="1043">
                  <c:v>0.9888431299138899</c:v>
                </c:pt>
                <c:pt idx="1044">
                  <c:v>0.99067234188547348</c:v>
                </c:pt>
                <c:pt idx="1045">
                  <c:v>0.99289652133730233</c:v>
                </c:pt>
                <c:pt idx="1046">
                  <c:v>0.99558318161741743</c:v>
                </c:pt>
                <c:pt idx="1047">
                  <c:v>0.99856371490280782</c:v>
                </c:pt>
                <c:pt idx="1048">
                  <c:v>1.0012664393570383</c:v>
                </c:pt>
                <c:pt idx="1049">
                  <c:v>1.0037971662290883</c:v>
                </c:pt>
                <c:pt idx="1050">
                  <c:v>1.0057185101432888</c:v>
                </c:pt>
                <c:pt idx="1051">
                  <c:v>1.0067631587545331</c:v>
                </c:pt>
                <c:pt idx="1052">
                  <c:v>1.0071554009096957</c:v>
                </c:pt>
                <c:pt idx="1053">
                  <c:v>1.0067371317507807</c:v>
                </c:pt>
                <c:pt idx="1054">
                  <c:v>1.0057474404222073</c:v>
                </c:pt>
                <c:pt idx="1055">
                  <c:v>1.0045470941226624</c:v>
                </c:pt>
                <c:pt idx="1056">
                  <c:v>1.0031036216204403</c:v>
                </c:pt>
                <c:pt idx="1057">
                  <c:v>1.0018568479459986</c:v>
                </c:pt>
                <c:pt idx="1058">
                  <c:v>1.0008621442290901</c:v>
                </c:pt>
                <c:pt idx="1059">
                  <c:v>1.0002724825338696</c:v>
                </c:pt>
                <c:pt idx="1060">
                  <c:v>0.99993469600992624</c:v>
                </c:pt>
                <c:pt idx="1061">
                  <c:v>0.99976094491953638</c:v>
                </c:pt>
                <c:pt idx="1062">
                  <c:v>0.99982641525809879</c:v>
                </c:pt>
                <c:pt idx="1063">
                  <c:v>0.99979415620294043</c:v>
                </c:pt>
                <c:pt idx="1064">
                  <c:v>0.99955635867859816</c:v>
                </c:pt>
                <c:pt idx="1065">
                  <c:v>0.99904856636249617</c:v>
                </c:pt>
                <c:pt idx="1066">
                  <c:v>0.99830319798545297</c:v>
                </c:pt>
                <c:pt idx="1067">
                  <c:v>0.99720063553139282</c:v>
                </c:pt>
                <c:pt idx="1068">
                  <c:v>0.99586924316316483</c:v>
                </c:pt>
                <c:pt idx="1069">
                  <c:v>0.99416811832552499</c:v>
                </c:pt>
                <c:pt idx="1070">
                  <c:v>0.99270096706771649</c:v>
                </c:pt>
                <c:pt idx="1071">
                  <c:v>0.99131857889146591</c:v>
                </c:pt>
                <c:pt idx="1072">
                  <c:v>0.99005520068539943</c:v>
                </c:pt>
                <c:pt idx="1073">
                  <c:v>0.98916250813625506</c:v>
                </c:pt>
                <c:pt idx="1074">
                  <c:v>0.98864228065607918</c:v>
                </c:pt>
                <c:pt idx="1075">
                  <c:v>0.98824728408179208</c:v>
                </c:pt>
                <c:pt idx="1076">
                  <c:v>0.98819349667468204</c:v>
                </c:pt>
                <c:pt idx="1077">
                  <c:v>0.98816440016011586</c:v>
                </c:pt>
                <c:pt idx="1078">
                  <c:v>0.98842850197180043</c:v>
                </c:pt>
                <c:pt idx="1079">
                  <c:v>0.98863857059623228</c:v>
                </c:pt>
                <c:pt idx="1080">
                  <c:v>0.9890273346555144</c:v>
                </c:pt>
                <c:pt idx="1081">
                  <c:v>0.98950871939594343</c:v>
                </c:pt>
                <c:pt idx="1082">
                  <c:v>0.9900170152275517</c:v>
                </c:pt>
                <c:pt idx="1083">
                  <c:v>0.99069296478622904</c:v>
                </c:pt>
                <c:pt idx="1084">
                  <c:v>0.99151601392796695</c:v>
                </c:pt>
                <c:pt idx="1085">
                  <c:v>0.99238148679709504</c:v>
                </c:pt>
                <c:pt idx="1086">
                  <c:v>0.99325900959294788</c:v>
                </c:pt>
                <c:pt idx="1087">
                  <c:v>0.99406319614161809</c:v>
                </c:pt>
                <c:pt idx="1088">
                  <c:v>0.99481624172113758</c:v>
                </c:pt>
                <c:pt idx="1089">
                  <c:v>0.99535608742246617</c:v>
                </c:pt>
                <c:pt idx="1090">
                  <c:v>0.99559499972942267</c:v>
                </c:pt>
                <c:pt idx="1091">
                  <c:v>0.9955760348725271</c:v>
                </c:pt>
                <c:pt idx="1092">
                  <c:v>0.9951380260385716</c:v>
                </c:pt>
                <c:pt idx="1093">
                  <c:v>0.99442178632312639</c:v>
                </c:pt>
                <c:pt idx="1094">
                  <c:v>0.99358863842075773</c:v>
                </c:pt>
                <c:pt idx="1095">
                  <c:v>0.99257329831661434</c:v>
                </c:pt>
                <c:pt idx="1096">
                  <c:v>0.99186816969279756</c:v>
                </c:pt>
                <c:pt idx="1097">
                  <c:v>0.99135251411669811</c:v>
                </c:pt>
                <c:pt idx="1098">
                  <c:v>0.9912186302785071</c:v>
                </c:pt>
                <c:pt idx="1099">
                  <c:v>0.99160632704077223</c:v>
                </c:pt>
                <c:pt idx="1100">
                  <c:v>0.99237992444684298</c:v>
                </c:pt>
                <c:pt idx="1101">
                  <c:v>0.99361851711643501</c:v>
                </c:pt>
                <c:pt idx="1102">
                  <c:v>0.99501403657095788</c:v>
                </c:pt>
                <c:pt idx="1103">
                  <c:v>0.99667644183773219</c:v>
                </c:pt>
                <c:pt idx="1104">
                  <c:v>0.99817218456583956</c:v>
                </c:pt>
                <c:pt idx="1105">
                  <c:v>0.99950975051748558</c:v>
                </c:pt>
                <c:pt idx="1106">
                  <c:v>1.0003815836813013</c:v>
                </c:pt>
                <c:pt idx="1107">
                  <c:v>1.0007960915178085</c:v>
                </c:pt>
                <c:pt idx="1108">
                  <c:v>1.0008614673296694</c:v>
                </c:pt>
                <c:pt idx="1109">
                  <c:v>1.0006105072661267</c:v>
                </c:pt>
                <c:pt idx="1110">
                  <c:v>1.0002070664138278</c:v>
                </c:pt>
                <c:pt idx="1111">
                  <c:v>0.99962957313751544</c:v>
                </c:pt>
                <c:pt idx="1112">
                  <c:v>0.99921572899079569</c:v>
                </c:pt>
                <c:pt idx="1113">
                  <c:v>0.99910680246173944</c:v>
                </c:pt>
                <c:pt idx="1114">
                  <c:v>0.99924835782524857</c:v>
                </c:pt>
                <c:pt idx="1115">
                  <c:v>0.99979298322074517</c:v>
                </c:pt>
                <c:pt idx="1116">
                  <c:v>1.0005775244903075</c:v>
                </c:pt>
                <c:pt idx="1117">
                  <c:v>1.0017107800939293</c:v>
                </c:pt>
                <c:pt idx="1118">
                  <c:v>1.0029199307061221</c:v>
                </c:pt>
                <c:pt idx="1119">
                  <c:v>1.0039097809869204</c:v>
                </c:pt>
                <c:pt idx="1120">
                  <c:v>1.0048333369619646</c:v>
                </c:pt>
                <c:pt idx="1121">
                  <c:v>1.0052760402502039</c:v>
                </c:pt>
                <c:pt idx="1122">
                  <c:v>1.0053483492950397</c:v>
                </c:pt>
                <c:pt idx="1123">
                  <c:v>1.0050629060646226</c:v>
                </c:pt>
                <c:pt idx="1124">
                  <c:v>1.0045614492375863</c:v>
                </c:pt>
                <c:pt idx="1125">
                  <c:v>1.0037355167283823</c:v>
                </c:pt>
                <c:pt idx="1126">
                  <c:v>1.0031499826207857</c:v>
                </c:pt>
                <c:pt idx="1127">
                  <c:v>1.0027061393498744</c:v>
                </c:pt>
                <c:pt idx="1128">
                  <c:v>1.0025668635320477</c:v>
                </c:pt>
                <c:pt idx="1129">
                  <c:v>1.0029180231481987</c:v>
                </c:pt>
                <c:pt idx="1130">
                  <c:v>1.0038154208409187</c:v>
                </c:pt>
                <c:pt idx="1131">
                  <c:v>1.0049544388061329</c:v>
                </c:pt>
                <c:pt idx="1132">
                  <c:v>1.0064008738394319</c:v>
                </c:pt>
                <c:pt idx="1133">
                  <c:v>1.0078259919116845</c:v>
                </c:pt>
                <c:pt idx="1134">
                  <c:v>1.0089873390041766</c:v>
                </c:pt>
                <c:pt idx="1135">
                  <c:v>1.0096536493637118</c:v>
                </c:pt>
                <c:pt idx="1136">
                  <c:v>1.0096486914713434</c:v>
                </c:pt>
                <c:pt idx="1137">
                  <c:v>1.0089525514771711</c:v>
                </c:pt>
                <c:pt idx="1138">
                  <c:v>1.0075576639947654</c:v>
                </c:pt>
                <c:pt idx="1139">
                  <c:v>1.0054564464484088</c:v>
                </c:pt>
                <c:pt idx="1140">
                  <c:v>1.0028820010875477</c:v>
                </c:pt>
                <c:pt idx="1141">
                  <c:v>1</c:v>
                </c:pt>
                <c:pt idx="1142">
                  <c:v>0.9973324079897633</c:v>
                </c:pt>
                <c:pt idx="1143">
                  <c:v>0.9947800472178302</c:v>
                </c:pt>
                <c:pt idx="1144">
                  <c:v>0.99290365851020113</c:v>
                </c:pt>
                <c:pt idx="1145">
                  <c:v>0.99138806647505018</c:v>
                </c:pt>
                <c:pt idx="1146">
                  <c:v>0.99047834958059389</c:v>
                </c:pt>
                <c:pt idx="1147">
                  <c:v>0.99014098180288446</c:v>
                </c:pt>
                <c:pt idx="1148">
                  <c:v>0.99011565865068496</c:v>
                </c:pt>
                <c:pt idx="1149">
                  <c:v>0.9904220132087872</c:v>
                </c:pt>
                <c:pt idx="1150">
                  <c:v>0.99072687912632329</c:v>
                </c:pt>
                <c:pt idx="1151">
                  <c:v>0.99100719424460426</c:v>
                </c:pt>
                <c:pt idx="1152">
                  <c:v>0.99113404505154756</c:v>
                </c:pt>
                <c:pt idx="1153">
                  <c:v>0.9908930226542797</c:v>
                </c:pt>
                <c:pt idx="1154">
                  <c:v>0.99061559537036048</c:v>
                </c:pt>
                <c:pt idx="1155">
                  <c:v>0.99022773164595235</c:v>
                </c:pt>
                <c:pt idx="1156">
                  <c:v>0.9897843359818389</c:v>
                </c:pt>
                <c:pt idx="1157">
                  <c:v>0.9895672124760555</c:v>
                </c:pt>
                <c:pt idx="1158">
                  <c:v>0.98959044183754163</c:v>
                </c:pt>
                <c:pt idx="1159">
                  <c:v>0.98995296208787631</c:v>
                </c:pt>
                <c:pt idx="1160">
                  <c:v>0.99087233189155199</c:v>
                </c:pt>
                <c:pt idx="1161">
                  <c:v>0.99207802763478725</c:v>
                </c:pt>
                <c:pt idx="1162">
                  <c:v>0.99368664991769906</c:v>
                </c:pt>
                <c:pt idx="1163">
                  <c:v>0.99553296198150454</c:v>
                </c:pt>
                <c:pt idx="1164">
                  <c:v>0.99754833135327781</c:v>
                </c:pt>
                <c:pt idx="1165">
                  <c:v>0.99963338760634446</c:v>
                </c:pt>
                <c:pt idx="1166">
                  <c:v>1.0016254736479504</c:v>
                </c:pt>
                <c:pt idx="1167">
                  <c:v>1.0035148062557102</c:v>
                </c:pt>
                <c:pt idx="1168">
                  <c:v>1.0053776136705166</c:v>
                </c:pt>
                <c:pt idx="1169">
                  <c:v>1.007033042434119</c:v>
                </c:pt>
                <c:pt idx="1170">
                  <c:v>1.00842720692166</c:v>
                </c:pt>
                <c:pt idx="1171">
                  <c:v>1.0097422735536306</c:v>
                </c:pt>
                <c:pt idx="1172">
                  <c:v>1.0106983845652846</c:v>
                </c:pt>
                <c:pt idx="1173">
                  <c:v>1.0114440371664819</c:v>
                </c:pt>
                <c:pt idx="1174">
                  <c:v>1.0117223202329586</c:v>
                </c:pt>
                <c:pt idx="1175">
                  <c:v>1.0114505433976653</c:v>
                </c:pt>
                <c:pt idx="1176">
                  <c:v>1.0105092113870893</c:v>
                </c:pt>
                <c:pt idx="1177">
                  <c:v>1.0086464111615399</c:v>
                </c:pt>
                <c:pt idx="1178">
                  <c:v>1.0059724285086711</c:v>
                </c:pt>
                <c:pt idx="1179">
                  <c:v>1.0023957335111036</c:v>
                </c:pt>
                <c:pt idx="1180">
                  <c:v>0.99787192077316755</c:v>
                </c:pt>
                <c:pt idx="1181">
                  <c:v>0.99271849688231517</c:v>
                </c:pt>
                <c:pt idx="1182">
                  <c:v>0.98723430689430247</c:v>
                </c:pt>
                <c:pt idx="1183">
                  <c:v>0.98157250705160115</c:v>
                </c:pt>
                <c:pt idx="1184">
                  <c:v>0.9762105548094242</c:v>
                </c:pt>
                <c:pt idx="1185">
                  <c:v>0.97133727934628877</c:v>
                </c:pt>
                <c:pt idx="1186">
                  <c:v>0.96742254533158634</c:v>
                </c:pt>
                <c:pt idx="1187">
                  <c:v>0.96452825353436122</c:v>
                </c:pt>
                <c:pt idx="1188">
                  <c:v>0.96269721201642522</c:v>
                </c:pt>
                <c:pt idx="1189">
                  <c:v>0.96215322633618716</c:v>
                </c:pt>
                <c:pt idx="1190">
                  <c:v>0.96261858529819699</c:v>
                </c:pt>
                <c:pt idx="1191">
                  <c:v>0.96399698663098599</c:v>
                </c:pt>
                <c:pt idx="1192">
                  <c:v>0.96608779821215063</c:v>
                </c:pt>
                <c:pt idx="1193">
                  <c:v>0.96887567555109977</c:v>
                </c:pt>
                <c:pt idx="1194">
                  <c:v>0.97205851522280973</c:v>
                </c:pt>
                <c:pt idx="1195">
                  <c:v>0.9758813706813424</c:v>
                </c:pt>
                <c:pt idx="1196">
                  <c:v>0.98015082527034725</c:v>
                </c:pt>
                <c:pt idx="1197">
                  <c:v>0.98494148555051353</c:v>
                </c:pt>
                <c:pt idx="1198">
                  <c:v>0.99030572406751149</c:v>
                </c:pt>
                <c:pt idx="1199">
                  <c:v>0.99654747821048328</c:v>
                </c:pt>
                <c:pt idx="1200">
                  <c:v>1.0032469499267014</c:v>
                </c:pt>
                <c:pt idx="1201">
                  <c:v>1.010602766678407</c:v>
                </c:pt>
                <c:pt idx="1202">
                  <c:v>1.0181630296030637</c:v>
                </c:pt>
                <c:pt idx="1203">
                  <c:v>1.02588092345079</c:v>
                </c:pt>
                <c:pt idx="1204">
                  <c:v>1.033046830486489</c:v>
                </c:pt>
                <c:pt idx="1205">
                  <c:v>1.0395469310373975</c:v>
                </c:pt>
                <c:pt idx="1206">
                  <c:v>1.0451182899003244</c:v>
                </c:pt>
                <c:pt idx="1207">
                  <c:v>1.0495050685748362</c:v>
                </c:pt>
                <c:pt idx="1208">
                  <c:v>1.0524995859654103</c:v>
                </c:pt>
                <c:pt idx="1209">
                  <c:v>1.0542457530745515</c:v>
                </c:pt>
                <c:pt idx="1210">
                  <c:v>1.0548349262016188</c:v>
                </c:pt>
                <c:pt idx="1211">
                  <c:v>1.0546667433434931</c:v>
                </c:pt>
                <c:pt idx="1212">
                  <c:v>1.054076226286105</c:v>
                </c:pt>
                <c:pt idx="1213">
                  <c:v>1.0534879519432714</c:v>
                </c:pt>
                <c:pt idx="1214">
                  <c:v>1.0533298996775351</c:v>
                </c:pt>
                <c:pt idx="1215">
                  <c:v>1.0539498822588529</c:v>
                </c:pt>
                <c:pt idx="1216">
                  <c:v>1.0554985943443029</c:v>
                </c:pt>
                <c:pt idx="1217">
                  <c:v>1.0579814826974852</c:v>
                </c:pt>
                <c:pt idx="1218">
                  <c:v>1.0615608600701876</c:v>
                </c:pt>
                <c:pt idx="1219">
                  <c:v>1.0658003989863589</c:v>
                </c:pt>
                <c:pt idx="1220">
                  <c:v>1.0701450391477345</c:v>
                </c:pt>
                <c:pt idx="1221">
                  <c:v>1.0743077053560071</c:v>
                </c:pt>
                <c:pt idx="1222">
                  <c:v>1.077883615664941</c:v>
                </c:pt>
                <c:pt idx="1223">
                  <c:v>1.080242421722317</c:v>
                </c:pt>
                <c:pt idx="1224">
                  <c:v>1.0811683636737632</c:v>
                </c:pt>
                <c:pt idx="1225">
                  <c:v>1.0804723976929416</c:v>
                </c:pt>
                <c:pt idx="1226">
                  <c:v>1.0785602157462566</c:v>
                </c:pt>
                <c:pt idx="1227">
                  <c:v>1.0753940987263366</c:v>
                </c:pt>
                <c:pt idx="1228">
                  <c:v>1.0715419735920875</c:v>
                </c:pt>
                <c:pt idx="1229">
                  <c:v>1.0673631335144538</c:v>
                </c:pt>
                <c:pt idx="1230">
                  <c:v>1.0631827919465691</c:v>
                </c:pt>
                <c:pt idx="1231">
                  <c:v>1.0591699464015933</c:v>
                </c:pt>
                <c:pt idx="1232">
                  <c:v>1.0554254637904175</c:v>
                </c:pt>
                <c:pt idx="1233">
                  <c:v>1.0517942288330389</c:v>
                </c:pt>
                <c:pt idx="1234">
                  <c:v>1.0482125658602912</c:v>
                </c:pt>
                <c:pt idx="1235">
                  <c:v>1.0438492734031766</c:v>
                </c:pt>
                <c:pt idx="1236">
                  <c:v>1.0386575802837938</c:v>
                </c:pt>
                <c:pt idx="1237">
                  <c:v>1.0320549726065558</c:v>
                </c:pt>
                <c:pt idx="1238">
                  <c:v>1.0240590801538008</c:v>
                </c:pt>
                <c:pt idx="1239">
                  <c:v>1.0142816364490199</c:v>
                </c:pt>
                <c:pt idx="1240">
                  <c:v>1.0032432631085713</c:v>
                </c:pt>
                <c:pt idx="1241">
                  <c:v>0.9912279896021825</c:v>
                </c:pt>
                <c:pt idx="1242">
                  <c:v>0.97847255457791849</c:v>
                </c:pt>
                <c:pt idx="1243">
                  <c:v>0.96581315134870216</c:v>
                </c:pt>
                <c:pt idx="1244">
                  <c:v>0.95397275082474431</c:v>
                </c:pt>
                <c:pt idx="1245">
                  <c:v>0.94315367156082541</c:v>
                </c:pt>
                <c:pt idx="1246">
                  <c:v>0.93420324163341673</c:v>
                </c:pt>
                <c:pt idx="1247">
                  <c:v>0.92722829407372209</c:v>
                </c:pt>
                <c:pt idx="1248">
                  <c:v>0.92279513408902403</c:v>
                </c:pt>
                <c:pt idx="1249">
                  <c:v>0.92066976107290643</c:v>
                </c:pt>
                <c:pt idx="1250">
                  <c:v>0.92111700378227257</c:v>
                </c:pt>
                <c:pt idx="1251">
                  <c:v>0.92384950411922129</c:v>
                </c:pt>
                <c:pt idx="1252">
                  <c:v>0.9287329225823735</c:v>
                </c:pt>
                <c:pt idx="1253">
                  <c:v>0.93525219178381702</c:v>
                </c:pt>
                <c:pt idx="1254">
                  <c:v>0.9432282789122467</c:v>
                </c:pt>
                <c:pt idx="1255">
                  <c:v>0.95212078619845397</c:v>
                </c:pt>
                <c:pt idx="1256">
                  <c:v>0.96168547087266865</c:v>
                </c:pt>
                <c:pt idx="1257">
                  <c:v>0.97152460087760251</c:v>
                </c:pt>
                <c:pt idx="1258">
                  <c:v>0.9814760156314567</c:v>
                </c:pt>
                <c:pt idx="1259">
                  <c:v>0.99109728628123994</c:v>
                </c:pt>
                <c:pt idx="1260">
                  <c:v>1.000312154828795</c:v>
                </c:pt>
                <c:pt idx="1261">
                  <c:v>1.0092458478176902</c:v>
                </c:pt>
                <c:pt idx="1262">
                  <c:v>1.0175978296413821</c:v>
                </c:pt>
                <c:pt idx="1263">
                  <c:v>1.0253430224799525</c:v>
                </c:pt>
                <c:pt idx="1264">
                  <c:v>1.0326838618882392</c:v>
                </c:pt>
                <c:pt idx="1265">
                  <c:v>1.0396340724585</c:v>
                </c:pt>
                <c:pt idx="1266">
                  <c:v>1.0459078217355042</c:v>
                </c:pt>
                <c:pt idx="1267">
                  <c:v>1.051842124286162</c:v>
                </c:pt>
                <c:pt idx="1268">
                  <c:v>1.0571483432740889</c:v>
                </c:pt>
                <c:pt idx="1269">
                  <c:v>1.0621056405353726</c:v>
                </c:pt>
                <c:pt idx="1270">
                  <c:v>1.0664802807685443</c:v>
                </c:pt>
                <c:pt idx="1271">
                  <c:v>1.0704420543921158</c:v>
                </c:pt>
                <c:pt idx="1272">
                  <c:v>1.073744294930006</c:v>
                </c:pt>
                <c:pt idx="1273">
                  <c:v>1.0762491926486994</c:v>
                </c:pt>
                <c:pt idx="1274">
                  <c:v>1.0779485020697397</c:v>
                </c:pt>
                <c:pt idx="1275">
                  <c:v>1.0786856996483711</c:v>
                </c:pt>
                <c:pt idx="1276">
                  <c:v>1.0781956456212758</c:v>
                </c:pt>
                <c:pt idx="1277">
                  <c:v>1.0764978128642821</c:v>
                </c:pt>
                <c:pt idx="1278">
                  <c:v>1.0735608410892796</c:v>
                </c:pt>
                <c:pt idx="1279">
                  <c:v>1.0694239459985126</c:v>
                </c:pt>
                <c:pt idx="1280">
                  <c:v>1.0644749586918125</c:v>
                </c:pt>
                <c:pt idx="1281">
                  <c:v>1.0589925606224091</c:v>
                </c:pt>
                <c:pt idx="1282">
                  <c:v>1.0535392564558712</c:v>
                </c:pt>
                <c:pt idx="1283">
                  <c:v>1.0484360146666063</c:v>
                </c:pt>
                <c:pt idx="1284">
                  <c:v>1.0441277997215841</c:v>
                </c:pt>
                <c:pt idx="1285">
                  <c:v>1.0411519368950746</c:v>
                </c:pt>
                <c:pt idx="1286">
                  <c:v>1.0395618878814734</c:v>
                </c:pt>
                <c:pt idx="1287">
                  <c:v>1.0396046376415062</c:v>
                </c:pt>
                <c:pt idx="1288">
                  <c:v>1.0410402507951764</c:v>
                </c:pt>
                <c:pt idx="1289">
                  <c:v>1.0436379918028083</c:v>
                </c:pt>
                <c:pt idx="1290">
                  <c:v>1.0469865095078041</c:v>
                </c:pt>
                <c:pt idx="1291">
                  <c:v>1.0503578879424613</c:v>
                </c:pt>
                <c:pt idx="1292">
                  <c:v>1.0533987854484277</c:v>
                </c:pt>
                <c:pt idx="1293">
                  <c:v>1.0552923862303676</c:v>
                </c:pt>
                <c:pt idx="1294">
                  <c:v>1.0558119824535281</c:v>
                </c:pt>
                <c:pt idx="1295">
                  <c:v>1.054467173903139</c:v>
                </c:pt>
                <c:pt idx="1296">
                  <c:v>1.0509548375418591</c:v>
                </c:pt>
                <c:pt idx="1297">
                  <c:v>1.0455280535465612</c:v>
                </c:pt>
                <c:pt idx="1298">
                  <c:v>1.0384366709027266</c:v>
                </c:pt>
                <c:pt idx="1299">
                  <c:v>1.0301460249980625</c:v>
                </c:pt>
                <c:pt idx="1300">
                  <c:v>1.0211548198208114</c:v>
                </c:pt>
                <c:pt idx="1301">
                  <c:v>1.0119425879259341</c:v>
                </c:pt>
                <c:pt idx="1302">
                  <c:v>1.0032339830434402</c:v>
                </c:pt>
                <c:pt idx="1303">
                  <c:v>0.99552514106719914</c:v>
                </c:pt>
                <c:pt idx="1304">
                  <c:v>0.98898255115634082</c:v>
                </c:pt>
                <c:pt idx="1305">
                  <c:v>0.98382967549944211</c:v>
                </c:pt>
                <c:pt idx="1306">
                  <c:v>0.98025637085976436</c:v>
                </c:pt>
                <c:pt idx="1307">
                  <c:v>0.97813033658348481</c:v>
                </c:pt>
                <c:pt idx="1308">
                  <c:v>0.97722493968703672</c:v>
                </c:pt>
                <c:pt idx="1309">
                  <c:v>0.97752546594902356</c:v>
                </c:pt>
                <c:pt idx="1310">
                  <c:v>0.97854556831895589</c:v>
                </c:pt>
                <c:pt idx="1311">
                  <c:v>0.98036155400853364</c:v>
                </c:pt>
                <c:pt idx="1312">
                  <c:v>0.98271621652113073</c:v>
                </c:pt>
                <c:pt idx="1313">
                  <c:v>0.985492134016412</c:v>
                </c:pt>
                <c:pt idx="1314">
                  <c:v>0.98869458296331703</c:v>
                </c:pt>
                <c:pt idx="1315">
                  <c:v>0.9923283599153947</c:v>
                </c:pt>
                <c:pt idx="1316">
                  <c:v>0.99638438052386313</c:v>
                </c:pt>
                <c:pt idx="1317">
                  <c:v>1.0008293975348463</c:v>
                </c:pt>
                <c:pt idx="1318">
                  <c:v>1.005649848066458</c:v>
                </c:pt>
                <c:pt idx="1319">
                  <c:v>1.0109215570457362</c:v>
                </c:pt>
                <c:pt idx="1320">
                  <c:v>1.0162068725492472</c:v>
                </c:pt>
                <c:pt idx="1321">
                  <c:v>1.0214097458463467</c:v>
                </c:pt>
                <c:pt idx="1322">
                  <c:v>1.0262021407508879</c:v>
                </c:pt>
                <c:pt idx="1323">
                  <c:v>1.0306503631174739</c:v>
                </c:pt>
                <c:pt idx="1324">
                  <c:v>1.0342414975442498</c:v>
                </c:pt>
                <c:pt idx="1325">
                  <c:v>1.0370237613458981</c:v>
                </c:pt>
                <c:pt idx="1326">
                  <c:v>1.0389577419280389</c:v>
                </c:pt>
                <c:pt idx="1327">
                  <c:v>1.0401105544999136</c:v>
                </c:pt>
                <c:pt idx="1328">
                  <c:v>1.0406962039868484</c:v>
                </c:pt>
                <c:pt idx="1329">
                  <c:v>1.0410677382319176</c:v>
                </c:pt>
                <c:pt idx="1330">
                  <c:v>1.0414009085486167</c:v>
                </c:pt>
                <c:pt idx="1331">
                  <c:v>1.0421129894258778</c:v>
                </c:pt>
                <c:pt idx="1332">
                  <c:v>1.0433805143263517</c:v>
                </c:pt>
                <c:pt idx="1333">
                  <c:v>1.0451666207656292</c:v>
                </c:pt>
                <c:pt idx="1334">
                  <c:v>1.0479881493730192</c:v>
                </c:pt>
                <c:pt idx="1335">
                  <c:v>1.0514261417178055</c:v>
                </c:pt>
                <c:pt idx="1336">
                  <c:v>1.0553466496475432</c:v>
                </c:pt>
                <c:pt idx="1337">
                  <c:v>1.0595814686561669</c:v>
                </c:pt>
                <c:pt idx="1338">
                  <c:v>1.0636493360031303</c:v>
                </c:pt>
                <c:pt idx="1339">
                  <c:v>1.0672420737671904</c:v>
                </c:pt>
                <c:pt idx="1340">
                  <c:v>1.070254781467928</c:v>
                </c:pt>
                <c:pt idx="1341">
                  <c:v>1.0720497894761061</c:v>
                </c:pt>
                <c:pt idx="1342">
                  <c:v>1.072632765242991</c:v>
                </c:pt>
                <c:pt idx="1343">
                  <c:v>1.0720517742806892</c:v>
                </c:pt>
                <c:pt idx="1344">
                  <c:v>1.0700295236016495</c:v>
                </c:pt>
                <c:pt idx="1345">
                  <c:v>1.0670470592287293</c:v>
                </c:pt>
                <c:pt idx="1346">
                  <c:v>1.0629695475139072</c:v>
                </c:pt>
                <c:pt idx="1347">
                  <c:v>1.0585364176949783</c:v>
                </c:pt>
                <c:pt idx="1348">
                  <c:v>1.0534727545218454</c:v>
                </c:pt>
                <c:pt idx="1349">
                  <c:v>1.0484434597903296</c:v>
                </c:pt>
                <c:pt idx="1350">
                  <c:v>1.04356893761539</c:v>
                </c:pt>
                <c:pt idx="1351">
                  <c:v>1.0389521795484002</c:v>
                </c:pt>
                <c:pt idx="1352">
                  <c:v>1.0348551012306471</c:v>
                </c:pt>
                <c:pt idx="1353">
                  <c:v>1.0311375619470027</c:v>
                </c:pt>
                <c:pt idx="1354">
                  <c:v>1.028077900084674</c:v>
                </c:pt>
                <c:pt idx="1355">
                  <c:v>1.0254220098713123</c:v>
                </c:pt>
                <c:pt idx="1356">
                  <c:v>1.0233068491300727</c:v>
                </c:pt>
                <c:pt idx="1357">
                  <c:v>1.0215110591357344</c:v>
                </c:pt>
                <c:pt idx="1358">
                  <c:v>1.0201229862961338</c:v>
                </c:pt>
                <c:pt idx="1359">
                  <c:v>1.0189544688026981</c:v>
                </c:pt>
                <c:pt idx="1360">
                  <c:v>1.0177884723502824</c:v>
                </c:pt>
                <c:pt idx="1361">
                  <c:v>1.0167315087593047</c:v>
                </c:pt>
                <c:pt idx="1362">
                  <c:v>1.0156903295418784</c:v>
                </c:pt>
                <c:pt idx="1363">
                  <c:v>1.0144345171283617</c:v>
                </c:pt>
                <c:pt idx="1364">
                  <c:v>1.0129791594342477</c:v>
                </c:pt>
                <c:pt idx="1365">
                  <c:v>1.0113266080435657</c:v>
                </c:pt>
                <c:pt idx="1366">
                  <c:v>1.0096647337199227</c:v>
                </c:pt>
                <c:pt idx="1367">
                  <c:v>1.0079664987182886</c:v>
                </c:pt>
                <c:pt idx="1368">
                  <c:v>1.0061613144137416</c:v>
                </c:pt>
                <c:pt idx="1369">
                  <c:v>1.0044637984851461</c:v>
                </c:pt>
                <c:pt idx="1370">
                  <c:v>1.0030048598455263</c:v>
                </c:pt>
                <c:pt idx="1371">
                  <c:v>1.0019099620165746</c:v>
                </c:pt>
                <c:pt idx="1372">
                  <c:v>1.001257091284167</c:v>
                </c:pt>
                <c:pt idx="1373">
                  <c:v>1.0010818105867483</c:v>
                </c:pt>
                <c:pt idx="1374">
                  <c:v>1.0014540944519883</c:v>
                </c:pt>
                <c:pt idx="1375">
                  <c:v>1.002425731994016</c:v>
                </c:pt>
                <c:pt idx="1376">
                  <c:v>1.0038169979364688</c:v>
                </c:pt>
                <c:pt idx="1377">
                  <c:v>1.0054271614981964</c:v>
                </c:pt>
                <c:pt idx="1378">
                  <c:v>1.0073977978149693</c:v>
                </c:pt>
                <c:pt idx="1379">
                  <c:v>1.0094069134370669</c:v>
                </c:pt>
                <c:pt idx="1380">
                  <c:v>1.0114966015658609</c:v>
                </c:pt>
                <c:pt idx="1381">
                  <c:v>1.0134352459898806</c:v>
                </c:pt>
                <c:pt idx="1382">
                  <c:v>1.0153070567578339</c:v>
                </c:pt>
                <c:pt idx="1383">
                  <c:v>1.0169058701836047</c:v>
                </c:pt>
                <c:pt idx="1384">
                  <c:v>1.0185127315438411</c:v>
                </c:pt>
                <c:pt idx="1385">
                  <c:v>1.0201424737846081</c:v>
                </c:pt>
                <c:pt idx="1386">
                  <c:v>1.0219095369022588</c:v>
                </c:pt>
                <c:pt idx="1387">
                  <c:v>1.0237445090822745</c:v>
                </c:pt>
                <c:pt idx="1388">
                  <c:v>1.0258281439197372</c:v>
                </c:pt>
                <c:pt idx="1389">
                  <c:v>1.0282425871336915</c:v>
                </c:pt>
                <c:pt idx="1390">
                  <c:v>1.0307995042508318</c:v>
                </c:pt>
                <c:pt idx="1391">
                  <c:v>1.0335642970156584</c:v>
                </c:pt>
                <c:pt idx="1392">
                  <c:v>1.0363536759066505</c:v>
                </c:pt>
                <c:pt idx="1393">
                  <c:v>1.0387704358923582</c:v>
                </c:pt>
                <c:pt idx="1394">
                  <c:v>1.0409716545522834</c:v>
                </c:pt>
                <c:pt idx="1395">
                  <c:v>1.0427830021291697</c:v>
                </c:pt>
                <c:pt idx="1396">
                  <c:v>1.0439397816919431</c:v>
                </c:pt>
                <c:pt idx="1397">
                  <c:v>1.044345254700664</c:v>
                </c:pt>
                <c:pt idx="1398">
                  <c:v>1.0440409870908562</c:v>
                </c:pt>
                <c:pt idx="1399">
                  <c:v>1.0430006277463904</c:v>
                </c:pt>
                <c:pt idx="1400">
                  <c:v>1.0413166524414896</c:v>
                </c:pt>
                <c:pt idx="1401">
                  <c:v>1.0391876687668766</c:v>
                </c:pt>
                <c:pt idx="1402">
                  <c:v>1.0366712886243477</c:v>
                </c:pt>
                <c:pt idx="1403">
                  <c:v>1.0340043832892745</c:v>
                </c:pt>
                <c:pt idx="1404">
                  <c:v>1.0312354893144728</c:v>
                </c:pt>
                <c:pt idx="1405">
                  <c:v>1.0286454192317303</c:v>
                </c:pt>
                <c:pt idx="1406">
                  <c:v>1.0261817684656664</c:v>
                </c:pt>
                <c:pt idx="1407">
                  <c:v>1.0238767416077081</c:v>
                </c:pt>
                <c:pt idx="1408">
                  <c:v>1.0218682629237192</c:v>
                </c:pt>
                <c:pt idx="1409">
                  <c:v>1.0200536143677301</c:v>
                </c:pt>
                <c:pt idx="1410">
                  <c:v>1.0182569357891336</c:v>
                </c:pt>
                <c:pt idx="1411">
                  <c:v>1.0166423627988797</c:v>
                </c:pt>
                <c:pt idx="1412">
                  <c:v>1.0149555047627887</c:v>
                </c:pt>
                <c:pt idx="1413">
                  <c:v>1.0131511627906977</c:v>
                </c:pt>
                <c:pt idx="1414">
                  <c:v>1.0113829663287894</c:v>
                </c:pt>
                <c:pt idx="1415">
                  <c:v>1.009535703447793</c:v>
                </c:pt>
                <c:pt idx="1416">
                  <c:v>1.0077387980313992</c:v>
                </c:pt>
                <c:pt idx="1417">
                  <c:v>1.0059351696849794</c:v>
                </c:pt>
                <c:pt idx="1418">
                  <c:v>1.0043598007617931</c:v>
                </c:pt>
                <c:pt idx="1419">
                  <c:v>1.0030736743312998</c:v>
                </c:pt>
                <c:pt idx="1420">
                  <c:v>1.0021483159785403</c:v>
                </c:pt>
                <c:pt idx="1421">
                  <c:v>1.0015148846221595</c:v>
                </c:pt>
                <c:pt idx="1422">
                  <c:v>1.0012563404095436</c:v>
                </c:pt>
                <c:pt idx="1423">
                  <c:v>1.0011499513030826</c:v>
                </c:pt>
                <c:pt idx="1424">
                  <c:v>1.0012189547463051</c:v>
                </c:pt>
                <c:pt idx="1425">
                  <c:v>1.0013691576754746</c:v>
                </c:pt>
                <c:pt idx="1426">
                  <c:v>1.0013196617928715</c:v>
                </c:pt>
                <c:pt idx="1427">
                  <c:v>1.0010719362430966</c:v>
                </c:pt>
                <c:pt idx="1428">
                  <c:v>1.0004067544481503</c:v>
                </c:pt>
                <c:pt idx="1429">
                  <c:v>0.999524736866509</c:v>
                </c:pt>
                <c:pt idx="1430">
                  <c:v>0.99815009654183673</c:v>
                </c:pt>
                <c:pt idx="1431">
                  <c:v>0.99662049158583155</c:v>
                </c:pt>
                <c:pt idx="1432">
                  <c:v>0.99506266616027339</c:v>
                </c:pt>
                <c:pt idx="1433">
                  <c:v>0.99355653821857237</c:v>
                </c:pt>
                <c:pt idx="1434">
                  <c:v>0.9922268209073295</c:v>
                </c:pt>
                <c:pt idx="1435">
                  <c:v>0.99152940099128895</c:v>
                </c:pt>
                <c:pt idx="1436">
                  <c:v>0.9909949032066373</c:v>
                </c:pt>
                <c:pt idx="1437">
                  <c:v>0.9913045462844623</c:v>
                </c:pt>
                <c:pt idx="1438">
                  <c:v>0.99188825848201057</c:v>
                </c:pt>
                <c:pt idx="1439">
                  <c:v>0.99286843571924166</c:v>
                </c:pt>
                <c:pt idx="1440">
                  <c:v>0.99427669456399537</c:v>
                </c:pt>
                <c:pt idx="1441">
                  <c:v>0.99574844393047857</c:v>
                </c:pt>
                <c:pt idx="1442">
                  <c:v>0.99736213474623292</c:v>
                </c:pt>
                <c:pt idx="1443">
                  <c:v>0.99865448542547663</c:v>
                </c:pt>
                <c:pt idx="1444">
                  <c:v>0.99971760028014045</c:v>
                </c:pt>
                <c:pt idx="1445">
                  <c:v>1.0007112134656417</c:v>
                </c:pt>
                <c:pt idx="1446">
                  <c:v>1.0013092994119439</c:v>
                </c:pt>
                <c:pt idx="1447">
                  <c:v>1.001851475535686</c:v>
                </c:pt>
                <c:pt idx="1448">
                  <c:v>1.0024171504732644</c:v>
                </c:pt>
                <c:pt idx="1449">
                  <c:v>1.0029955688189547</c:v>
                </c:pt>
                <c:pt idx="1450">
                  <c:v>1.0037108689995362</c:v>
                </c:pt>
                <c:pt idx="1451">
                  <c:v>1.0048925784567992</c:v>
                </c:pt>
                <c:pt idx="1452">
                  <c:v>1.0061775974246787</c:v>
                </c:pt>
                <c:pt idx="1453">
                  <c:v>1.0077930033123099</c:v>
                </c:pt>
                <c:pt idx="1454">
                  <c:v>1.009580457682528</c:v>
                </c:pt>
                <c:pt idx="1455">
                  <c:v>1.0116656822209096</c:v>
                </c:pt>
                <c:pt idx="1456">
                  <c:v>1.0135823236571118</c:v>
                </c:pt>
                <c:pt idx="1457">
                  <c:v>1.0156637470139918</c:v>
                </c:pt>
                <c:pt idx="1458">
                  <c:v>1.0174078375116697</c:v>
                </c:pt>
                <c:pt idx="1459">
                  <c:v>1.0190806196072173</c:v>
                </c:pt>
                <c:pt idx="1460">
                  <c:v>1.0205455998173725</c:v>
                </c:pt>
                <c:pt idx="1461">
                  <c:v>1.0217654724616476</c:v>
                </c:pt>
                <c:pt idx="1462">
                  <c:v>1.022874544913333</c:v>
                </c:pt>
                <c:pt idx="1463">
                  <c:v>1.0239659660348366</c:v>
                </c:pt>
                <c:pt idx="1464">
                  <c:v>1.0250754905450246</c:v>
                </c:pt>
                <c:pt idx="1465">
                  <c:v>1.0262934105587349</c:v>
                </c:pt>
                <c:pt idx="1466">
                  <c:v>1.0274265483470506</c:v>
                </c:pt>
                <c:pt idx="1467">
                  <c:v>1.0287181962352616</c:v>
                </c:pt>
                <c:pt idx="1468">
                  <c:v>1.0300034447123665</c:v>
                </c:pt>
                <c:pt idx="1469">
                  <c:v>1.0313288381266916</c:v>
                </c:pt>
                <c:pt idx="1470">
                  <c:v>1.0326174066356786</c:v>
                </c:pt>
                <c:pt idx="1471">
                  <c:v>1.0336041316742648</c:v>
                </c:pt>
                <c:pt idx="1472">
                  <c:v>1.0343207680554607</c:v>
                </c:pt>
                <c:pt idx="1473">
                  <c:v>1.0346349899872564</c:v>
                </c:pt>
                <c:pt idx="1474">
                  <c:v>1.0347651281119388</c:v>
                </c:pt>
                <c:pt idx="1475">
                  <c:v>1.034424500810722</c:v>
                </c:pt>
                <c:pt idx="1476">
                  <c:v>1.0338303726096263</c:v>
                </c:pt>
                <c:pt idx="1477">
                  <c:v>1.0329989709025522</c:v>
                </c:pt>
                <c:pt idx="1478">
                  <c:v>1.0320488923532269</c:v>
                </c:pt>
                <c:pt idx="1479">
                  <c:v>1.0308454567001117</c:v>
                </c:pt>
                <c:pt idx="1480">
                  <c:v>1.0296442464903872</c:v>
                </c:pt>
                <c:pt idx="1481">
                  <c:v>1.0284800144202606</c:v>
                </c:pt>
                <c:pt idx="1482">
                  <c:v>1.0273525438991444</c:v>
                </c:pt>
                <c:pt idx="1483">
                  <c:v>1.0263311812476097</c:v>
                </c:pt>
                <c:pt idx="1484">
                  <c:v>1.0254049618363514</c:v>
                </c:pt>
                <c:pt idx="1485">
                  <c:v>1.0244044943820225</c:v>
                </c:pt>
                <c:pt idx="1486">
                  <c:v>1.0234823545273755</c:v>
                </c:pt>
                <c:pt idx="1487">
                  <c:v>1.0226010924048643</c:v>
                </c:pt>
                <c:pt idx="1488">
                  <c:v>1.0217652947594569</c:v>
                </c:pt>
                <c:pt idx="1489">
                  <c:v>1.0210506160881221</c:v>
                </c:pt>
                <c:pt idx="1490">
                  <c:v>1.020409544762227</c:v>
                </c:pt>
                <c:pt idx="1491">
                  <c:v>1.020023517174321</c:v>
                </c:pt>
                <c:pt idx="1492">
                  <c:v>1.0197882902282567</c:v>
                </c:pt>
                <c:pt idx="1493">
                  <c:v>1.0199188700898791</c:v>
                </c:pt>
                <c:pt idx="1494">
                  <c:v>1.0202770436526016</c:v>
                </c:pt>
                <c:pt idx="1495">
                  <c:v>1.0208718686488092</c:v>
                </c:pt>
                <c:pt idx="1496">
                  <c:v>1.0216371458647993</c:v>
                </c:pt>
                <c:pt idx="1497">
                  <c:v>1.0225342426500086</c:v>
                </c:pt>
                <c:pt idx="1498">
                  <c:v>1.0234728312022221</c:v>
                </c:pt>
                <c:pt idx="1499">
                  <c:v>1.0243019648397105</c:v>
                </c:pt>
                <c:pt idx="1500">
                  <c:v>1.0248600043694736</c:v>
                </c:pt>
                <c:pt idx="1501">
                  <c:v>1.0253451449608837</c:v>
                </c:pt>
                <c:pt idx="1502">
                  <c:v>1.0254666390480796</c:v>
                </c:pt>
                <c:pt idx="1503">
                  <c:v>1.0252727523822676</c:v>
                </c:pt>
                <c:pt idx="1504">
                  <c:v>1.0249142673018943</c:v>
                </c:pt>
                <c:pt idx="1505">
                  <c:v>1.0246574081531681</c:v>
                </c:pt>
                <c:pt idx="1506">
                  <c:v>1.0241389224311426</c:v>
                </c:pt>
                <c:pt idx="1507">
                  <c:v>1.0239058477381391</c:v>
                </c:pt>
                <c:pt idx="1508">
                  <c:v>1.0238480704534234</c:v>
                </c:pt>
                <c:pt idx="1509">
                  <c:v>1.0240003669430207</c:v>
                </c:pt>
                <c:pt idx="1510">
                  <c:v>1.02438410110816</c:v>
                </c:pt>
                <c:pt idx="1511">
                  <c:v>1.0248357799737249</c:v>
                </c:pt>
                <c:pt idx="1512">
                  <c:v>1.0254273991338045</c:v>
                </c:pt>
                <c:pt idx="1513">
                  <c:v>1.025645106286234</c:v>
                </c:pt>
                <c:pt idx="1514">
                  <c:v>1.0256889886519516</c:v>
                </c:pt>
                <c:pt idx="1515">
                  <c:v>1.0251175619461024</c:v>
                </c:pt>
                <c:pt idx="1516">
                  <c:v>1.023987465196758</c:v>
                </c:pt>
                <c:pt idx="1517">
                  <c:v>1.0221802524928896</c:v>
                </c:pt>
                <c:pt idx="1518">
                  <c:v>1.0198244059966584</c:v>
                </c:pt>
                <c:pt idx="1519">
                  <c:v>1.0169944731601439</c:v>
                </c:pt>
                <c:pt idx="1520">
                  <c:v>1.0139011400051361</c:v>
                </c:pt>
                <c:pt idx="1521">
                  <c:v>1.0109687991171454</c:v>
                </c:pt>
                <c:pt idx="1522">
                  <c:v>1.008349475652929</c:v>
                </c:pt>
                <c:pt idx="1523">
                  <c:v>1.0061725648953443</c:v>
                </c:pt>
                <c:pt idx="1524">
                  <c:v>1.0045899088686374</c:v>
                </c:pt>
                <c:pt idx="1525">
                  <c:v>1.0037880050210506</c:v>
                </c:pt>
                <c:pt idx="1526">
                  <c:v>1.0036097474287491</c:v>
                </c:pt>
                <c:pt idx="1527">
                  <c:v>1.0039541935555529</c:v>
                </c:pt>
                <c:pt idx="1528">
                  <c:v>1.0045213179586305</c:v>
                </c:pt>
                <c:pt idx="1529">
                  <c:v>1.0051557847015422</c:v>
                </c:pt>
                <c:pt idx="1530">
                  <c:v>1.0055351168709916</c:v>
                </c:pt>
                <c:pt idx="1531">
                  <c:v>1.0055368399986659</c:v>
                </c:pt>
                <c:pt idx="1532">
                  <c:v>1.0049708642853965</c:v>
                </c:pt>
                <c:pt idx="1533">
                  <c:v>1.0038929981647293</c:v>
                </c:pt>
                <c:pt idx="1534">
                  <c:v>1.002235842445411</c:v>
                </c:pt>
                <c:pt idx="1535">
                  <c:v>1.0004561028790104</c:v>
                </c:pt>
                <c:pt idx="1536">
                  <c:v>0.99849819783740501</c:v>
                </c:pt>
                <c:pt idx="1537">
                  <c:v>0.99670763583782873</c:v>
                </c:pt>
                <c:pt idx="1538">
                  <c:v>0.99537320238902915</c:v>
                </c:pt>
                <c:pt idx="1539">
                  <c:v>0.99438414661269503</c:v>
                </c:pt>
                <c:pt idx="1540">
                  <c:v>0.99418436561770251</c:v>
                </c:pt>
                <c:pt idx="1541">
                  <c:v>0.99457355721116414</c:v>
                </c:pt>
                <c:pt idx="1542">
                  <c:v>0.99527457498971528</c:v>
                </c:pt>
                <c:pt idx="1543">
                  <c:v>0.99643091428634967</c:v>
                </c:pt>
                <c:pt idx="1544">
                  <c:v>0.99779843444227001</c:v>
                </c:pt>
                <c:pt idx="1545">
                  <c:v>0.9989548123109766</c:v>
                </c:pt>
                <c:pt idx="1546">
                  <c:v>1</c:v>
                </c:pt>
                <c:pt idx="1547">
                  <c:v>1.0009119521336343</c:v>
                </c:pt>
                <c:pt idx="1548">
                  <c:v>1.0015350047829861</c:v>
                </c:pt>
                <c:pt idx="1549">
                  <c:v>1.0018578469000656</c:v>
                </c:pt>
                <c:pt idx="1550">
                  <c:v>1.0021809280071214</c:v>
                </c:pt>
                <c:pt idx="1551">
                  <c:v>1.0022478411822309</c:v>
                </c:pt>
                <c:pt idx="1552">
                  <c:v>1.0026710888025732</c:v>
                </c:pt>
                <c:pt idx="1553">
                  <c:v>1.0032945628582559</c:v>
                </c:pt>
                <c:pt idx="1554">
                  <c:v>1.0041738549724526</c:v>
                </c:pt>
                <c:pt idx="1555">
                  <c:v>1.005475732045275</c:v>
                </c:pt>
                <c:pt idx="1556">
                  <c:v>1.0071557346034854</c:v>
                </c:pt>
                <c:pt idx="1557">
                  <c:v>1.0090906056323923</c:v>
                </c:pt>
                <c:pt idx="1558">
                  <c:v>1.0109337634169402</c:v>
                </c:pt>
                <c:pt idx="1559">
                  <c:v>1.0130088170871367</c:v>
                </c:pt>
                <c:pt idx="1560">
                  <c:v>1.0149593785078408</c:v>
                </c:pt>
                <c:pt idx="1561">
                  <c:v>1.0168088699284541</c:v>
                </c:pt>
                <c:pt idx="1562">
                  <c:v>1.0183134724520506</c:v>
                </c:pt>
                <c:pt idx="1563">
                  <c:v>1.0197759246716043</c:v>
                </c:pt>
                <c:pt idx="1564">
                  <c:v>1.021029023160793</c:v>
                </c:pt>
                <c:pt idx="1565">
                  <c:v>1.0221060111473808</c:v>
                </c:pt>
                <c:pt idx="1566">
                  <c:v>1.0231982232093282</c:v>
                </c:pt>
                <c:pt idx="1567">
                  <c:v>1.0242575027211942</c:v>
                </c:pt>
                <c:pt idx="1568">
                  <c:v>1.0253538652978691</c:v>
                </c:pt>
                <c:pt idx="1569">
                  <c:v>1.0264380334281651</c:v>
                </c:pt>
                <c:pt idx="1570">
                  <c:v>1.0274977492747661</c:v>
                </c:pt>
                <c:pt idx="1571">
                  <c:v>1.0284082068153022</c:v>
                </c:pt>
                <c:pt idx="1572">
                  <c:v>1.0290689275832565</c:v>
                </c:pt>
                <c:pt idx="1573">
                  <c:v>1.029449665622431</c:v>
                </c:pt>
                <c:pt idx="1574">
                  <c:v>1.0293686571472984</c:v>
                </c:pt>
                <c:pt idx="1575">
                  <c:v>1.0289002585929437</c:v>
                </c:pt>
                <c:pt idx="1576">
                  <c:v>1.0281152570204928</c:v>
                </c:pt>
                <c:pt idx="1577">
                  <c:v>1.0269244849735413</c:v>
                </c:pt>
                <c:pt idx="1578">
                  <c:v>1.0257010642193691</c:v>
                </c:pt>
                <c:pt idx="1579">
                  <c:v>1.0244308717379234</c:v>
                </c:pt>
                <c:pt idx="1580">
                  <c:v>1.0234704201549871</c:v>
                </c:pt>
                <c:pt idx="1581">
                  <c:v>1.0226715959200037</c:v>
                </c:pt>
                <c:pt idx="1582">
                  <c:v>1.022289156626506</c:v>
                </c:pt>
                <c:pt idx="1583">
                  <c:v>1.0223794672300659</c:v>
                </c:pt>
                <c:pt idx="1584">
                  <c:v>1.0228846024598426</c:v>
                </c:pt>
                <c:pt idx="1585">
                  <c:v>1.0235885580904713</c:v>
                </c:pt>
                <c:pt idx="1586">
                  <c:v>1.0244779608442538</c:v>
                </c:pt>
                <c:pt idx="1587">
                  <c:v>1.0253608920193076</c:v>
                </c:pt>
                <c:pt idx="1588">
                  <c:v>1.0261904493812704</c:v>
                </c:pt>
                <c:pt idx="1589">
                  <c:v>1.0267570580749783</c:v>
                </c:pt>
                <c:pt idx="1590">
                  <c:v>1.0268989123336412</c:v>
                </c:pt>
                <c:pt idx="1591">
                  <c:v>1.0265985575570733</c:v>
                </c:pt>
                <c:pt idx="1592">
                  <c:v>1.0261131532503738</c:v>
                </c:pt>
                <c:pt idx="1593">
                  <c:v>1.0251611164754226</c:v>
                </c:pt>
                <c:pt idx="1594">
                  <c:v>1.023948067673472</c:v>
                </c:pt>
                <c:pt idx="1595">
                  <c:v>1.0225804645955778</c:v>
                </c:pt>
                <c:pt idx="1596">
                  <c:v>1.0212839688341886</c:v>
                </c:pt>
                <c:pt idx="1597">
                  <c:v>1.0199457546906565</c:v>
                </c:pt>
                <c:pt idx="1598">
                  <c:v>1.0185554602088465</c:v>
                </c:pt>
                <c:pt idx="1599">
                  <c:v>1.0173601451130079</c:v>
                </c:pt>
                <c:pt idx="1600">
                  <c:v>1.0163263945230447</c:v>
                </c:pt>
                <c:pt idx="1601">
                  <c:v>1.0151841410082802</c:v>
                </c:pt>
                <c:pt idx="1602">
                  <c:v>1.0140131484129888</c:v>
                </c:pt>
                <c:pt idx="1603">
                  <c:v>1.0129247330882027</c:v>
                </c:pt>
                <c:pt idx="1604">
                  <c:v>1.0116183858189303</c:v>
                </c:pt>
                <c:pt idx="1605">
                  <c:v>1.0104278400106157</c:v>
                </c:pt>
                <c:pt idx="1606">
                  <c:v>1.0092293748342029</c:v>
                </c:pt>
                <c:pt idx="1607">
                  <c:v>1.0081220854421287</c:v>
                </c:pt>
                <c:pt idx="1608">
                  <c:v>1.007315159618551</c:v>
                </c:pt>
                <c:pt idx="1609">
                  <c:v>1.006719568532968</c:v>
                </c:pt>
                <c:pt idx="1610">
                  <c:v>1.0066894439468825</c:v>
                </c:pt>
                <c:pt idx="1611">
                  <c:v>1.0071470454822042</c:v>
                </c:pt>
                <c:pt idx="1612">
                  <c:v>1.0080598733448476</c:v>
                </c:pt>
                <c:pt idx="1613">
                  <c:v>1.0096068610938747</c:v>
                </c:pt>
                <c:pt idx="1614">
                  <c:v>1.0112894103556498</c:v>
                </c:pt>
                <c:pt idx="1615">
                  <c:v>1.0134313116064293</c:v>
                </c:pt>
                <c:pt idx="1616">
                  <c:v>1.0154746828412096</c:v>
                </c:pt>
                <c:pt idx="1617">
                  <c:v>1.0174865210382971</c:v>
                </c:pt>
                <c:pt idx="1618">
                  <c:v>1.01910842194243</c:v>
                </c:pt>
                <c:pt idx="1619">
                  <c:v>1.020417019003961</c:v>
                </c:pt>
                <c:pt idx="1620">
                  <c:v>1.0212202476993779</c:v>
                </c:pt>
                <c:pt idx="1621">
                  <c:v>1.0217084107574019</c:v>
                </c:pt>
                <c:pt idx="1622">
                  <c:v>1.0219923243784415</c:v>
                </c:pt>
                <c:pt idx="1623">
                  <c:v>1.0221149890481327</c:v>
                </c:pt>
                <c:pt idx="1624">
                  <c:v>1.022347672441575</c:v>
                </c:pt>
                <c:pt idx="1625">
                  <c:v>1.022575594372203</c:v>
                </c:pt>
                <c:pt idx="1626">
                  <c:v>1.0232240740329777</c:v>
                </c:pt>
                <c:pt idx="1627">
                  <c:v>1.0241809412938634</c:v>
                </c:pt>
                <c:pt idx="1628">
                  <c:v>1.0252096186435984</c:v>
                </c:pt>
                <c:pt idx="1629">
                  <c:v>1.0263708294140432</c:v>
                </c:pt>
                <c:pt idx="1630">
                  <c:v>1.0272839833731318</c:v>
                </c:pt>
                <c:pt idx="1631">
                  <c:v>1.0279520254450678</c:v>
                </c:pt>
                <c:pt idx="1632">
                  <c:v>1.0281676155170132</c:v>
                </c:pt>
                <c:pt idx="1633">
                  <c:v>1.0277523668867312</c:v>
                </c:pt>
                <c:pt idx="1634">
                  <c:v>1.0266538956964031</c:v>
                </c:pt>
                <c:pt idx="1635">
                  <c:v>1.0249637091452954</c:v>
                </c:pt>
                <c:pt idx="1636">
                  <c:v>1.0228583354386582</c:v>
                </c:pt>
                <c:pt idx="1637">
                  <c:v>1.0203942821410157</c:v>
                </c:pt>
                <c:pt idx="1638">
                  <c:v>1.0179925487617796</c:v>
                </c:pt>
                <c:pt idx="1639">
                  <c:v>1.0156270518713069</c:v>
                </c:pt>
                <c:pt idx="1640">
                  <c:v>1.0135743639066188</c:v>
                </c:pt>
                <c:pt idx="1641">
                  <c:v>1.0117996354229204</c:v>
                </c:pt>
                <c:pt idx="1642">
                  <c:v>1.0103790761313955</c:v>
                </c:pt>
                <c:pt idx="1643">
                  <c:v>1.0092340527473485</c:v>
                </c:pt>
                <c:pt idx="1644">
                  <c:v>1.008398150666304</c:v>
                </c:pt>
                <c:pt idx="1645">
                  <c:v>1.0075648884831094</c:v>
                </c:pt>
                <c:pt idx="1646">
                  <c:v>1.0066694908810461</c:v>
                </c:pt>
                <c:pt idx="1647">
                  <c:v>1.0056463434496987</c:v>
                </c:pt>
                <c:pt idx="1648">
                  <c:v>1.0045929336141937</c:v>
                </c:pt>
                <c:pt idx="1649">
                  <c:v>1.0032907598071159</c:v>
                </c:pt>
                <c:pt idx="1650">
                  <c:v>1.0018471835883171</c:v>
                </c:pt>
                <c:pt idx="1651">
                  <c:v>1.0006089802842635</c:v>
                </c:pt>
                <c:pt idx="1652">
                  <c:v>0.99944487983281083</c:v>
                </c:pt>
                <c:pt idx="1653">
                  <c:v>0.99882311917008104</c:v>
                </c:pt>
                <c:pt idx="1654">
                  <c:v>0.99861450514924077</c:v>
                </c:pt>
                <c:pt idx="1655">
                  <c:v>0.99903897607268821</c:v>
                </c:pt>
                <c:pt idx="1656">
                  <c:v>0.99982511749918035</c:v>
                </c:pt>
                <c:pt idx="1657">
                  <c:v>1.0011702942141529</c:v>
                </c:pt>
                <c:pt idx="1658">
                  <c:v>1.0026255907579205</c:v>
                </c:pt>
                <c:pt idx="1659">
                  <c:v>1.0040690869712647</c:v>
                </c:pt>
                <c:pt idx="1660">
                  <c:v>1.0054445270477106</c:v>
                </c:pt>
                <c:pt idx="1661">
                  <c:v>1.0064668356200297</c:v>
                </c:pt>
                <c:pt idx="1662">
                  <c:v>1.0070931273052663</c:v>
                </c:pt>
                <c:pt idx="1663">
                  <c:v>1.0072812888317237</c:v>
                </c:pt>
                <c:pt idx="1664">
                  <c:v>1.0072737567647025</c:v>
                </c:pt>
                <c:pt idx="1665">
                  <c:v>1.0069293360020886</c:v>
                </c:pt>
                <c:pt idx="1666">
                  <c:v>1.0066086238193062</c:v>
                </c:pt>
                <c:pt idx="1667">
                  <c:v>1.0065404923839116</c:v>
                </c:pt>
                <c:pt idx="1668">
                  <c:v>1.0066471163245359</c:v>
                </c:pt>
                <c:pt idx="1669">
                  <c:v>1.007145727224352</c:v>
                </c:pt>
                <c:pt idx="1670">
                  <c:v>1.0082094495542355</c:v>
                </c:pt>
                <c:pt idx="1671">
                  <c:v>1.0097188589299482</c:v>
                </c:pt>
                <c:pt idx="1672">
                  <c:v>1.0116075791302459</c:v>
                </c:pt>
                <c:pt idx="1673">
                  <c:v>1.0136450972091056</c:v>
                </c:pt>
                <c:pt idx="1674">
                  <c:v>1.0157343605881395</c:v>
                </c:pt>
                <c:pt idx="1675">
                  <c:v>1.0177320347916621</c:v>
                </c:pt>
                <c:pt idx="1676">
                  <c:v>1.0193010024383635</c:v>
                </c:pt>
                <c:pt idx="1677">
                  <c:v>1.0206517148395622</c:v>
                </c:pt>
                <c:pt idx="1678">
                  <c:v>1.0215575083329727</c:v>
                </c:pt>
                <c:pt idx="1679">
                  <c:v>1.0222594775836895</c:v>
                </c:pt>
                <c:pt idx="1680">
                  <c:v>1.0228683260169107</c:v>
                </c:pt>
                <c:pt idx="1681">
                  <c:v>1.0235834775086505</c:v>
                </c:pt>
                <c:pt idx="1682">
                  <c:v>1.0244453818779677</c:v>
                </c:pt>
                <c:pt idx="1683">
                  <c:v>1.0255433370854619</c:v>
                </c:pt>
                <c:pt idx="1684">
                  <c:v>1.0270050695437409</c:v>
                </c:pt>
                <c:pt idx="1685">
                  <c:v>1.0288871298294315</c:v>
                </c:pt>
                <c:pt idx="1686">
                  <c:v>1.0310040491983021</c:v>
                </c:pt>
                <c:pt idx="1687">
                  <c:v>1.0329874504264682</c:v>
                </c:pt>
                <c:pt idx="1688">
                  <c:v>1.0348509726737929</c:v>
                </c:pt>
                <c:pt idx="1689">
                  <c:v>1.0361707914060376</c:v>
                </c:pt>
                <c:pt idx="1690">
                  <c:v>1.0370052009662045</c:v>
                </c:pt>
                <c:pt idx="1691">
                  <c:v>1.0371780783165956</c:v>
                </c:pt>
                <c:pt idx="1692">
                  <c:v>1.0367433512807962</c:v>
                </c:pt>
                <c:pt idx="1693">
                  <c:v>1.035998999423581</c:v>
                </c:pt>
                <c:pt idx="1694">
                  <c:v>1.0349308886061357</c:v>
                </c:pt>
                <c:pt idx="1695">
                  <c:v>1.0338031845471156</c:v>
                </c:pt>
                <c:pt idx="1696">
                  <c:v>1.0329923830250272</c:v>
                </c:pt>
                <c:pt idx="1697">
                  <c:v>1.032750639873659</c:v>
                </c:pt>
                <c:pt idx="1698">
                  <c:v>1.0332395472093177</c:v>
                </c:pt>
                <c:pt idx="1699">
                  <c:v>1.0340726665137765</c:v>
                </c:pt>
                <c:pt idx="1700">
                  <c:v>1.0353248684886862</c:v>
                </c:pt>
                <c:pt idx="1701">
                  <c:v>1.0367572184081728</c:v>
                </c:pt>
                <c:pt idx="1702">
                  <c:v>1.0379562363718045</c:v>
                </c:pt>
                <c:pt idx="1703">
                  <c:v>1.0386478194170501</c:v>
                </c:pt>
                <c:pt idx="1704">
                  <c:v>1.0387235254177891</c:v>
                </c:pt>
                <c:pt idx="1705">
                  <c:v>1.0378121856274329</c:v>
                </c:pt>
                <c:pt idx="1706">
                  <c:v>1.0358982192737431</c:v>
                </c:pt>
                <c:pt idx="1707">
                  <c:v>1.0331251224236619</c:v>
                </c:pt>
                <c:pt idx="1708">
                  <c:v>1.0298292063629852</c:v>
                </c:pt>
                <c:pt idx="1709">
                  <c:v>1.0261956286518068</c:v>
                </c:pt>
                <c:pt idx="1710">
                  <c:v>1.0226544202562247</c:v>
                </c:pt>
                <c:pt idx="1711">
                  <c:v>1.0194524030072596</c:v>
                </c:pt>
                <c:pt idx="1712">
                  <c:v>1.0169848867853493</c:v>
                </c:pt>
                <c:pt idx="1713">
                  <c:v>1.0152104742658123</c:v>
                </c:pt>
                <c:pt idx="1714">
                  <c:v>1.0143279410974364</c:v>
                </c:pt>
                <c:pt idx="1715">
                  <c:v>1.014194464158978</c:v>
                </c:pt>
                <c:pt idx="1716">
                  <c:v>1.0143405807235915</c:v>
                </c:pt>
                <c:pt idx="1717">
                  <c:v>1.0148220705689865</c:v>
                </c:pt>
                <c:pt idx="1718">
                  <c:v>1.0152029027638705</c:v>
                </c:pt>
                <c:pt idx="1719">
                  <c:v>1.0151577134244807</c:v>
                </c:pt>
                <c:pt idx="1720">
                  <c:v>1.0146864207094672</c:v>
                </c:pt>
                <c:pt idx="1721">
                  <c:v>1.013727049920454</c:v>
                </c:pt>
                <c:pt idx="1722">
                  <c:v>1.0121105408945481</c:v>
                </c:pt>
                <c:pt idx="1723">
                  <c:v>1.0101645847852891</c:v>
                </c:pt>
                <c:pt idx="1724">
                  <c:v>1.0081716146168016</c:v>
                </c:pt>
                <c:pt idx="1725">
                  <c:v>1.0061095655895571</c:v>
                </c:pt>
                <c:pt idx="1726">
                  <c:v>1.0046847424995988</c:v>
                </c:pt>
                <c:pt idx="1727">
                  <c:v>1.0037763704052376</c:v>
                </c:pt>
                <c:pt idx="1728">
                  <c:v>1.0035006958569745</c:v>
                </c:pt>
                <c:pt idx="1729">
                  <c:v>1.0038154030823314</c:v>
                </c:pt>
                <c:pt idx="1730">
                  <c:v>1.0048406139315229</c:v>
                </c:pt>
                <c:pt idx="1731">
                  <c:v>1.0061379369652148</c:v>
                </c:pt>
                <c:pt idx="1732">
                  <c:v>1.0076001420989742</c:v>
                </c:pt>
                <c:pt idx="1733">
                  <c:v>1.0087941458578065</c:v>
                </c:pt>
                <c:pt idx="1734">
                  <c:v>1.0098586991694531</c:v>
                </c:pt>
                <c:pt idx="1735">
                  <c:v>1.0103375345303867</c:v>
                </c:pt>
                <c:pt idx="1736">
                  <c:v>1.0103382038719704</c:v>
                </c:pt>
                <c:pt idx="1737">
                  <c:v>1.0097963058864146</c:v>
                </c:pt>
                <c:pt idx="1738">
                  <c:v>1.0088439262718538</c:v>
                </c:pt>
                <c:pt idx="1739">
                  <c:v>1.0078168801483589</c:v>
                </c:pt>
                <c:pt idx="1740">
                  <c:v>1.0067921599068503</c:v>
                </c:pt>
                <c:pt idx="1741">
                  <c:v>1.0057359727433475</c:v>
                </c:pt>
                <c:pt idx="1742">
                  <c:v>1.005242718446602</c:v>
                </c:pt>
                <c:pt idx="1743">
                  <c:v>1.0050737310274844</c:v>
                </c:pt>
                <c:pt idx="1744">
                  <c:v>1.0053162751496552</c:v>
                </c:pt>
                <c:pt idx="1745">
                  <c:v>1.0058627552786432</c:v>
                </c:pt>
                <c:pt idx="1746">
                  <c:v>1.0064857022207305</c:v>
                </c:pt>
                <c:pt idx="1747">
                  <c:v>1.0072069533552972</c:v>
                </c:pt>
                <c:pt idx="1748">
                  <c:v>1.0078623172689021</c:v>
                </c:pt>
                <c:pt idx="1749">
                  <c:v>1.0082127281011999</c:v>
                </c:pt>
                <c:pt idx="1750">
                  <c:v>1.0082467067427678</c:v>
                </c:pt>
                <c:pt idx="1751">
                  <c:v>1.0081712822293603</c:v>
                </c:pt>
                <c:pt idx="1752">
                  <c:v>1.0077367130363071</c:v>
                </c:pt>
                <c:pt idx="1753">
                  <c:v>1.0073243776991687</c:v>
                </c:pt>
                <c:pt idx="1754">
                  <c:v>1.0068365309488669</c:v>
                </c:pt>
                <c:pt idx="1755">
                  <c:v>1.0065991555685803</c:v>
                </c:pt>
                <c:pt idx="1756">
                  <c:v>1.0066778869645474</c:v>
                </c:pt>
                <c:pt idx="1757">
                  <c:v>1.0069524409585677</c:v>
                </c:pt>
                <c:pt idx="1758">
                  <c:v>1.0077392986804059</c:v>
                </c:pt>
                <c:pt idx="1759">
                  <c:v>1.0087118245888802</c:v>
                </c:pt>
                <c:pt idx="1760">
                  <c:v>1.0098799821550983</c:v>
                </c:pt>
                <c:pt idx="1761">
                  <c:v>1.0112563820638152</c:v>
                </c:pt>
                <c:pt idx="1762">
                  <c:v>1.0126637411936366</c:v>
                </c:pt>
                <c:pt idx="1763">
                  <c:v>1.0137970837734533</c:v>
                </c:pt>
                <c:pt idx="1764">
                  <c:v>1.0148959569672353</c:v>
                </c:pt>
                <c:pt idx="1765">
                  <c:v>1.0157546327548288</c:v>
                </c:pt>
                <c:pt idx="1766">
                  <c:v>1.0164698198443369</c:v>
                </c:pt>
                <c:pt idx="1767">
                  <c:v>1.0170541117060641</c:v>
                </c:pt>
                <c:pt idx="1768">
                  <c:v>1.0174858274485055</c:v>
                </c:pt>
                <c:pt idx="1769">
                  <c:v>1.0179608798764168</c:v>
                </c:pt>
                <c:pt idx="1770">
                  <c:v>1.0184454087680948</c:v>
                </c:pt>
                <c:pt idx="1771">
                  <c:v>1.019158629538214</c:v>
                </c:pt>
                <c:pt idx="1772">
                  <c:v>1.0199006597324116</c:v>
                </c:pt>
                <c:pt idx="1773">
                  <c:v>1.0208441953423706</c:v>
                </c:pt>
                <c:pt idx="1774">
                  <c:v>1.021790795342326</c:v>
                </c:pt>
                <c:pt idx="1775">
                  <c:v>1.0226203637467213</c:v>
                </c:pt>
                <c:pt idx="1776">
                  <c:v>1.0233308083540742</c:v>
                </c:pt>
                <c:pt idx="1777">
                  <c:v>1.0237647719662109</c:v>
                </c:pt>
                <c:pt idx="1778">
                  <c:v>1.0240536490172611</c:v>
                </c:pt>
                <c:pt idx="1779">
                  <c:v>1.0239078975683238</c:v>
                </c:pt>
                <c:pt idx="1780">
                  <c:v>1.0236609492304554</c:v>
                </c:pt>
                <c:pt idx="1781">
                  <c:v>1.0232957226822257</c:v>
                </c:pt>
                <c:pt idx="1782">
                  <c:v>1.0230066115879599</c:v>
                </c:pt>
                <c:pt idx="1783">
                  <c:v>1.0229237410688463</c:v>
                </c:pt>
                <c:pt idx="1784">
                  <c:v>1.0231005775144377</c:v>
                </c:pt>
                <c:pt idx="1785">
                  <c:v>1.0237957362844765</c:v>
                </c:pt>
                <c:pt idx="1786">
                  <c:v>1.024734830592176</c:v>
                </c:pt>
                <c:pt idx="1787">
                  <c:v>1.0259930126310131</c:v>
                </c:pt>
                <c:pt idx="1788">
                  <c:v>1.0273828103977181</c:v>
                </c:pt>
                <c:pt idx="1789">
                  <c:v>1.0286576168929111</c:v>
                </c:pt>
                <c:pt idx="1790">
                  <c:v>1.0299041643758826</c:v>
                </c:pt>
                <c:pt idx="1791">
                  <c:v>1.0305065378852394</c:v>
                </c:pt>
                <c:pt idx="1792">
                  <c:v>1.0306624863979659</c:v>
                </c:pt>
                <c:pt idx="1793">
                  <c:v>1.0303966417308004</c:v>
                </c:pt>
                <c:pt idx="1794">
                  <c:v>1.0294105000644966</c:v>
                </c:pt>
                <c:pt idx="1795">
                  <c:v>1.0281439182516852</c:v>
                </c:pt>
                <c:pt idx="1796">
                  <c:v>1.0267248402727156</c:v>
                </c:pt>
                <c:pt idx="1797">
                  <c:v>1.0252058549539034</c:v>
                </c:pt>
                <c:pt idx="1798">
                  <c:v>1.0239147415388896</c:v>
                </c:pt>
                <c:pt idx="1799">
                  <c:v>1.0229655142906042</c:v>
                </c:pt>
                <c:pt idx="1800">
                  <c:v>1.0224214287242464</c:v>
                </c:pt>
                <c:pt idx="1801">
                  <c:v>1.0224312667886688</c:v>
                </c:pt>
                <c:pt idx="1802">
                  <c:v>1.0227109678662825</c:v>
                </c:pt>
                <c:pt idx="1803">
                  <c:v>1.0231725999807162</c:v>
                </c:pt>
                <c:pt idx="1804">
                  <c:v>1.0238495921451769</c:v>
                </c:pt>
                <c:pt idx="1805">
                  <c:v>1.0241959691252145</c:v>
                </c:pt>
                <c:pt idx="1806">
                  <c:v>1.0243533812826255</c:v>
                </c:pt>
                <c:pt idx="1807">
                  <c:v>1.0241077455507817</c:v>
                </c:pt>
                <c:pt idx="1808">
                  <c:v>1.02322195218569</c:v>
                </c:pt>
                <c:pt idx="1809">
                  <c:v>1.0217737709476296</c:v>
                </c:pt>
                <c:pt idx="1810">
                  <c:v>1.0199307869776981</c:v>
                </c:pt>
                <c:pt idx="1811">
                  <c:v>1.0178790497221066</c:v>
                </c:pt>
                <c:pt idx="1812">
                  <c:v>1.0156504693010024</c:v>
                </c:pt>
                <c:pt idx="1813">
                  <c:v>1.0135898772973491</c:v>
                </c:pt>
                <c:pt idx="1814">
                  <c:v>1.0116614046836965</c:v>
                </c:pt>
                <c:pt idx="1815">
                  <c:v>1.0099817355477212</c:v>
                </c:pt>
                <c:pt idx="1816">
                  <c:v>1.0087522941619547</c:v>
                </c:pt>
                <c:pt idx="1817">
                  <c:v>1.0079823603616973</c:v>
                </c:pt>
                <c:pt idx="1818">
                  <c:v>1.0075093999894082</c:v>
                </c:pt>
                <c:pt idx="1819">
                  <c:v>1.0071748309470141</c:v>
                </c:pt>
                <c:pt idx="1820">
                  <c:v>1.0070001797629244</c:v>
                </c:pt>
                <c:pt idx="1821">
                  <c:v>1.0067202738828602</c:v>
                </c:pt>
                <c:pt idx="1822">
                  <c:v>1.006325104010475</c:v>
                </c:pt>
                <c:pt idx="1823">
                  <c:v>1.005815917247203</c:v>
                </c:pt>
                <c:pt idx="1824">
                  <c:v>1.0050127164702034</c:v>
                </c:pt>
                <c:pt idx="1825">
                  <c:v>1.0040949003714961</c:v>
                </c:pt>
                <c:pt idx="1826">
                  <c:v>1.0032309836550239</c:v>
                </c:pt>
                <c:pt idx="1827">
                  <c:v>1.0023985883198259</c:v>
                </c:pt>
                <c:pt idx="1828">
                  <c:v>1.0018403545326664</c:v>
                </c:pt>
                <c:pt idx="1829">
                  <c:v>1.0013657586312767</c:v>
                </c:pt>
                <c:pt idx="1830">
                  <c:v>1.0012292302475416</c:v>
                </c:pt>
                <c:pt idx="1831">
                  <c:v>1.0013680906121412</c:v>
                </c:pt>
                <c:pt idx="1832">
                  <c:v>1.0018356995819273</c:v>
                </c:pt>
                <c:pt idx="1833">
                  <c:v>1.0024410953088516</c:v>
                </c:pt>
                <c:pt idx="1834">
                  <c:v>1.0031732218283702</c:v>
                </c:pt>
                <c:pt idx="1835">
                  <c:v>1.0038409303115186</c:v>
                </c:pt>
                <c:pt idx="1836">
                  <c:v>1.0045506136433549</c:v>
                </c:pt>
                <c:pt idx="1837">
                  <c:v>1.0050796411376699</c:v>
                </c:pt>
                <c:pt idx="1838">
                  <c:v>1.0053760020358824</c:v>
                </c:pt>
                <c:pt idx="1839">
                  <c:v>1.0055149593271748</c:v>
                </c:pt>
                <c:pt idx="1840">
                  <c:v>1.0056562526530266</c:v>
                </c:pt>
                <c:pt idx="1841">
                  <c:v>1.0055862361937129</c:v>
                </c:pt>
                <c:pt idx="1842">
                  <c:v>1.0055601624460462</c:v>
                </c:pt>
                <c:pt idx="1843">
                  <c:v>1.005299168945593</c:v>
                </c:pt>
                <c:pt idx="1844">
                  <c:v>1.0051012801124624</c:v>
                </c:pt>
                <c:pt idx="1845">
                  <c:v>1.0049765028079412</c:v>
                </c:pt>
                <c:pt idx="1846">
                  <c:v>1.004763985548178</c:v>
                </c:pt>
                <c:pt idx="1847">
                  <c:v>1.0046348583970848</c:v>
                </c:pt>
                <c:pt idx="1848">
                  <c:v>1.0046323905264951</c:v>
                </c:pt>
                <c:pt idx="1849">
                  <c:v>1.004521757633791</c:v>
                </c:pt>
                <c:pt idx="1850">
                  <c:v>1.0044648552111239</c:v>
                </c:pt>
                <c:pt idx="1851">
                  <c:v>1.00457838492426</c:v>
                </c:pt>
                <c:pt idx="1852">
                  <c:v>1.0047572526865736</c:v>
                </c:pt>
                <c:pt idx="1853">
                  <c:v>1.005087464021327</c:v>
                </c:pt>
                <c:pt idx="1854">
                  <c:v>1.0055262123128261</c:v>
                </c:pt>
                <c:pt idx="1855">
                  <c:v>1.0061076824856352</c:v>
                </c:pt>
                <c:pt idx="1856">
                  <c:v>1.0069170592373116</c:v>
                </c:pt>
                <c:pt idx="1857">
                  <c:v>1.0078802374749072</c:v>
                </c:pt>
                <c:pt idx="1858">
                  <c:v>1.0087613260732358</c:v>
                </c:pt>
                <c:pt idx="1859">
                  <c:v>1.0097288146489376</c:v>
                </c:pt>
                <c:pt idx="1860">
                  <c:v>1.0106836002445643</c:v>
                </c:pt>
                <c:pt idx="1861">
                  <c:v>1.011299616907575</c:v>
                </c:pt>
                <c:pt idx="1862">
                  <c:v>1.0118015620976741</c:v>
                </c:pt>
                <c:pt idx="1863">
                  <c:v>1.011994469038406</c:v>
                </c:pt>
                <c:pt idx="1864">
                  <c:v>1.0121170602213612</c:v>
                </c:pt>
                <c:pt idx="1865">
                  <c:v>1.0120221849386066</c:v>
                </c:pt>
                <c:pt idx="1866">
                  <c:v>1.0120032008535609</c:v>
                </c:pt>
                <c:pt idx="1867">
                  <c:v>1.0118580865118261</c:v>
                </c:pt>
                <c:pt idx="1868">
                  <c:v>1.0120823087322626</c:v>
                </c:pt>
                <c:pt idx="1869">
                  <c:v>1.0125383174386922</c:v>
                </c:pt>
                <c:pt idx="1870">
                  <c:v>1.0132905932844165</c:v>
                </c:pt>
                <c:pt idx="1871">
                  <c:v>1.0144916718206829</c:v>
                </c:pt>
                <c:pt idx="1872">
                  <c:v>1.0161219671150332</c:v>
                </c:pt>
                <c:pt idx="1873">
                  <c:v>1.0178580987762704</c:v>
                </c:pt>
                <c:pt idx="1874">
                  <c:v>1.0197420656209095</c:v>
                </c:pt>
                <c:pt idx="1875">
                  <c:v>1.0216830427210768</c:v>
                </c:pt>
                <c:pt idx="1876">
                  <c:v>1.0232733379262833</c:v>
                </c:pt>
                <c:pt idx="1877">
                  <c:v>1.0244433192928781</c:v>
                </c:pt>
                <c:pt idx="1878">
                  <c:v>1.0251220011419093</c:v>
                </c:pt>
                <c:pt idx="1879">
                  <c:v>1.0251695553880933</c:v>
                </c:pt>
                <c:pt idx="1880">
                  <c:v>1.0248080521323957</c:v>
                </c:pt>
                <c:pt idx="1881">
                  <c:v>1.0241293772752167</c:v>
                </c:pt>
                <c:pt idx="1882">
                  <c:v>1.0232166602324884</c:v>
                </c:pt>
                <c:pt idx="1883">
                  <c:v>1.0223538484608299</c:v>
                </c:pt>
                <c:pt idx="1884">
                  <c:v>1.0218913248265822</c:v>
                </c:pt>
                <c:pt idx="1885">
                  <c:v>1.0219327353300081</c:v>
                </c:pt>
                <c:pt idx="1886">
                  <c:v>1.0226530284367805</c:v>
                </c:pt>
                <c:pt idx="1887">
                  <c:v>1.0240259879494822</c:v>
                </c:pt>
                <c:pt idx="1888">
                  <c:v>1.0258496682912166</c:v>
                </c:pt>
                <c:pt idx="1889">
                  <c:v>1.0280551644075631</c:v>
                </c:pt>
                <c:pt idx="1890">
                  <c:v>1.0304559787346239</c:v>
                </c:pt>
                <c:pt idx="1891">
                  <c:v>1.0326843136832582</c:v>
                </c:pt>
                <c:pt idx="1892">
                  <c:v>1.034597529055677</c:v>
                </c:pt>
                <c:pt idx="1893">
                  <c:v>1.0357977240183887</c:v>
                </c:pt>
                <c:pt idx="1894">
                  <c:v>1.0363407577892259</c:v>
                </c:pt>
                <c:pt idx="1895">
                  <c:v>1.0362423890982893</c:v>
                </c:pt>
                <c:pt idx="1896">
                  <c:v>1.0355688006517731</c:v>
                </c:pt>
                <c:pt idx="1897">
                  <c:v>1.034607852579537</c:v>
                </c:pt>
                <c:pt idx="1898">
                  <c:v>1.0334629685029273</c:v>
                </c:pt>
                <c:pt idx="1899">
                  <c:v>1.0324790337380765</c:v>
                </c:pt>
                <c:pt idx="1900">
                  <c:v>1.0320596200183381</c:v>
                </c:pt>
                <c:pt idx="1901">
                  <c:v>1.0320466365419048</c:v>
                </c:pt>
                <c:pt idx="1902">
                  <c:v>1.0326839872972571</c:v>
                </c:pt>
                <c:pt idx="1903">
                  <c:v>1.0337980431028968</c:v>
                </c:pt>
                <c:pt idx="1904">
                  <c:v>1.0353054045410937</c:v>
                </c:pt>
                <c:pt idx="1905">
                  <c:v>1.0369553167903129</c:v>
                </c:pt>
                <c:pt idx="1906">
                  <c:v>1.0386611395871741</c:v>
                </c:pt>
                <c:pt idx="1907">
                  <c:v>1.0400034072638606</c:v>
                </c:pt>
                <c:pt idx="1908">
                  <c:v>1.0409545788091161</c:v>
                </c:pt>
                <c:pt idx="1909">
                  <c:v>1.0412937066649677</c:v>
                </c:pt>
                <c:pt idx="1910">
                  <c:v>1.0410590130574868</c:v>
                </c:pt>
                <c:pt idx="1911">
                  <c:v>1.0404413320357129</c:v>
                </c:pt>
                <c:pt idx="1912">
                  <c:v>1.0395357923526121</c:v>
                </c:pt>
                <c:pt idx="1913">
                  <c:v>1.0384080126515551</c:v>
                </c:pt>
                <c:pt idx="1914">
                  <c:v>1.0373104465037912</c:v>
                </c:pt>
                <c:pt idx="1915">
                  <c:v>1.0364022767204284</c:v>
                </c:pt>
                <c:pt idx="1916">
                  <c:v>1.0359940693382685</c:v>
                </c:pt>
                <c:pt idx="1917">
                  <c:v>1.0359823399558499</c:v>
                </c:pt>
                <c:pt idx="1918">
                  <c:v>1.0362329501271514</c:v>
                </c:pt>
                <c:pt idx="1919">
                  <c:v>1.0368440952821072</c:v>
                </c:pt>
                <c:pt idx="1920">
                  <c:v>1.0376752581647217</c:v>
                </c:pt>
                <c:pt idx="1921">
                  <c:v>1.0384873385879589</c:v>
                </c:pt>
                <c:pt idx="1922">
                  <c:v>1.0393135562182807</c:v>
                </c:pt>
                <c:pt idx="1923">
                  <c:v>1.0398546563227633</c:v>
                </c:pt>
                <c:pt idx="1924">
                  <c:v>1.0401116585248993</c:v>
                </c:pt>
                <c:pt idx="1925">
                  <c:v>1.0399987536093396</c:v>
                </c:pt>
                <c:pt idx="1926">
                  <c:v>1.0395343297185884</c:v>
                </c:pt>
                <c:pt idx="1927">
                  <c:v>1.0386994825609617</c:v>
                </c:pt>
                <c:pt idx="1928">
                  <c:v>1.0377504248854097</c:v>
                </c:pt>
                <c:pt idx="1929">
                  <c:v>1.036616187560359</c:v>
                </c:pt>
                <c:pt idx="1930">
                  <c:v>1.0353047274516034</c:v>
                </c:pt>
                <c:pt idx="1931">
                  <c:v>1.0340251508025764</c:v>
                </c:pt>
                <c:pt idx="1932">
                  <c:v>1.0327917342390582</c:v>
                </c:pt>
                <c:pt idx="1933">
                  <c:v>1.0317148613174336</c:v>
                </c:pt>
                <c:pt idx="1934">
                  <c:v>1.0306978820998367</c:v>
                </c:pt>
                <c:pt idx="1935">
                  <c:v>1.0297930476142287</c:v>
                </c:pt>
                <c:pt idx="1936">
                  <c:v>1.0290004238057757</c:v>
                </c:pt>
                <c:pt idx="1937">
                  <c:v>1.0281541386282023</c:v>
                </c:pt>
                <c:pt idx="1938">
                  <c:v>1.0274259699367247</c:v>
                </c:pt>
                <c:pt idx="1939">
                  <c:v>1.0265607037536861</c:v>
                </c:pt>
                <c:pt idx="1940">
                  <c:v>1.0256990479988037</c:v>
                </c:pt>
                <c:pt idx="1941">
                  <c:v>1.024784761298789</c:v>
                </c:pt>
                <c:pt idx="1942">
                  <c:v>1.0237906344830321</c:v>
                </c:pt>
                <c:pt idx="1943">
                  <c:v>1.0228579344739213</c:v>
                </c:pt>
                <c:pt idx="1944">
                  <c:v>1.0220738560606808</c:v>
                </c:pt>
                <c:pt idx="1945">
                  <c:v>1.0213713970269311</c:v>
                </c:pt>
                <c:pt idx="1946">
                  <c:v>1.0208987238396978</c:v>
                </c:pt>
                <c:pt idx="1947">
                  <c:v>1.0206727228087404</c:v>
                </c:pt>
                <c:pt idx="1948">
                  <c:v>1.0207579900620387</c:v>
                </c:pt>
                <c:pt idx="1949">
                  <c:v>1.021052322795764</c:v>
                </c:pt>
                <c:pt idx="1950">
                  <c:v>1.0216150837389413</c:v>
                </c:pt>
                <c:pt idx="1951">
                  <c:v>1.022355825356059</c:v>
                </c:pt>
                <c:pt idx="1952">
                  <c:v>1.0232783799256722</c:v>
                </c:pt>
                <c:pt idx="1953">
                  <c:v>1.0241574882406457</c:v>
                </c:pt>
                <c:pt idx="1954">
                  <c:v>1.0250159306389635</c:v>
                </c:pt>
                <c:pt idx="1955">
                  <c:v>1.0259686449088929</c:v>
                </c:pt>
                <c:pt idx="1956">
                  <c:v>1.0267808186234428</c:v>
                </c:pt>
                <c:pt idx="1957">
                  <c:v>1.0275808403942592</c:v>
                </c:pt>
                <c:pt idx="1958">
                  <c:v>1.028429104799931</c:v>
                </c:pt>
                <c:pt idx="1959">
                  <c:v>1.0291931601308129</c:v>
                </c:pt>
                <c:pt idx="1960">
                  <c:v>1.0300601970783327</c:v>
                </c:pt>
                <c:pt idx="1961">
                  <c:v>1.0310096084761511</c:v>
                </c:pt>
                <c:pt idx="1962">
                  <c:v>1.0319403499368276</c:v>
                </c:pt>
                <c:pt idx="1963">
                  <c:v>1.0329375095609608</c:v>
                </c:pt>
                <c:pt idx="1964">
                  <c:v>1.0339803507833909</c:v>
                </c:pt>
                <c:pt idx="1965">
                  <c:v>1.0348106995492621</c:v>
                </c:pt>
                <c:pt idx="1966">
                  <c:v>1.0355152806039976</c:v>
                </c:pt>
                <c:pt idx="1967">
                  <c:v>1.0360564609459484</c:v>
                </c:pt>
                <c:pt idx="1968">
                  <c:v>1.0364162889076061</c:v>
                </c:pt>
                <c:pt idx="1969">
                  <c:v>1.0365512813249484</c:v>
                </c:pt>
                <c:pt idx="1970">
                  <c:v>1.036564449554253</c:v>
                </c:pt>
                <c:pt idx="1971">
                  <c:v>1.0364094796360934</c:v>
                </c:pt>
                <c:pt idx="1972">
                  <c:v>1.036368420558025</c:v>
                </c:pt>
                <c:pt idx="1973">
                  <c:v>1.0364377412356902</c:v>
                </c:pt>
                <c:pt idx="1974">
                  <c:v>1.0366907015172</c:v>
                </c:pt>
                <c:pt idx="1975">
                  <c:v>1.0369859284500642</c:v>
                </c:pt>
                <c:pt idx="1976">
                  <c:v>1.0375091520078097</c:v>
                </c:pt>
                <c:pt idx="1977">
                  <c:v>1.0380926461203499</c:v>
                </c:pt>
                <c:pt idx="1978">
                  <c:v>1.0386328890723042</c:v>
                </c:pt>
                <c:pt idx="1979">
                  <c:v>1.0389783183104397</c:v>
                </c:pt>
                <c:pt idx="1980">
                  <c:v>1.0390703940720782</c:v>
                </c:pt>
                <c:pt idx="1981">
                  <c:v>1.0386666044166395</c:v>
                </c:pt>
                <c:pt idx="1982">
                  <c:v>1.0380297567474401</c:v>
                </c:pt>
                <c:pt idx="1983">
                  <c:v>1.0368721832458301</c:v>
                </c:pt>
                <c:pt idx="1984">
                  <c:v>1.0355583570481743</c:v>
                </c:pt>
                <c:pt idx="1985">
                  <c:v>1.0340448752335325</c:v>
                </c:pt>
                <c:pt idx="1986">
                  <c:v>1.0325597282227392</c:v>
                </c:pt>
                <c:pt idx="1987">
                  <c:v>1.0312468305995814</c:v>
                </c:pt>
                <c:pt idx="1988">
                  <c:v>1.0301729300448679</c:v>
                </c:pt>
                <c:pt idx="1989">
                  <c:v>1.02961741485569</c:v>
                </c:pt>
                <c:pt idx="1990">
                  <c:v>1.0293320800619263</c:v>
                </c:pt>
                <c:pt idx="1991">
                  <c:v>1.0292392807745505</c:v>
                </c:pt>
                <c:pt idx="1992">
                  <c:v>1.0293729525215707</c:v>
                </c:pt>
                <c:pt idx="1993">
                  <c:v>1.0294859126965805</c:v>
                </c:pt>
                <c:pt idx="1994">
                  <c:v>1.0293508989116977</c:v>
                </c:pt>
                <c:pt idx="1995">
                  <c:v>1.0288570821359599</c:v>
                </c:pt>
                <c:pt idx="1996">
                  <c:v>1.0278065183652354</c:v>
                </c:pt>
                <c:pt idx="1997">
                  <c:v>1.0262477611389109</c:v>
                </c:pt>
                <c:pt idx="1998">
                  <c:v>1.0241315056362195</c:v>
                </c:pt>
                <c:pt idx="1999">
                  <c:v>1.0217866128452542</c:v>
                </c:pt>
                <c:pt idx="2000">
                  <c:v>1.0192171342805316</c:v>
                </c:pt>
                <c:pt idx="2001">
                  <c:v>1.0166451969083548</c:v>
                </c:pt>
                <c:pt idx="2002">
                  <c:v>1.0144406324445139</c:v>
                </c:pt>
                <c:pt idx="2003">
                  <c:v>1.0127213356022629</c:v>
                </c:pt>
                <c:pt idx="2004">
                  <c:v>1.0116042588826415</c:v>
                </c:pt>
                <c:pt idx="2005">
                  <c:v>1.0111160229135585</c:v>
                </c:pt>
                <c:pt idx="2006">
                  <c:v>1.0111555694872127</c:v>
                </c:pt>
                <c:pt idx="2007">
                  <c:v>1.0116123434225952</c:v>
                </c:pt>
                <c:pt idx="2008">
                  <c:v>1.0124401560102776</c:v>
                </c:pt>
                <c:pt idx="2009">
                  <c:v>1.0131212466109614</c:v>
                </c:pt>
                <c:pt idx="2010">
                  <c:v>1.0138398688269461</c:v>
                </c:pt>
                <c:pt idx="2011">
                  <c:v>1.0142996244262068</c:v>
                </c:pt>
                <c:pt idx="2012">
                  <c:v>1.0143581081081081</c:v>
                </c:pt>
                <c:pt idx="2013">
                  <c:v>1.0140536323019904</c:v>
                </c:pt>
                <c:pt idx="2014">
                  <c:v>1.0134783416992006</c:v>
                </c:pt>
                <c:pt idx="2015">
                  <c:v>1.0126874279123415</c:v>
                </c:pt>
                <c:pt idx="2016">
                  <c:v>1.0118200009307088</c:v>
                </c:pt>
                <c:pt idx="2017">
                  <c:v>1.0111577829727387</c:v>
                </c:pt>
                <c:pt idx="2018">
                  <c:v>1.0105769320373874</c:v>
                </c:pt>
                <c:pt idx="2019">
                  <c:v>1.0104342474567105</c:v>
                </c:pt>
                <c:pt idx="2020">
                  <c:v>1.0106167610482419</c:v>
                </c:pt>
                <c:pt idx="2021">
                  <c:v>1.0111547760176982</c:v>
                </c:pt>
                <c:pt idx="2022">
                  <c:v>1.0119829268976082</c:v>
                </c:pt>
                <c:pt idx="2023">
                  <c:v>1.0129061802005552</c:v>
                </c:pt>
                <c:pt idx="2024">
                  <c:v>1.0139456577655146</c:v>
                </c:pt>
                <c:pt idx="2025">
                  <c:v>1.0148508825319538</c:v>
                </c:pt>
                <c:pt idx="2026">
                  <c:v>1.0155180496952649</c:v>
                </c:pt>
                <c:pt idx="2027">
                  <c:v>1.0160443379831854</c:v>
                </c:pt>
                <c:pt idx="2028">
                  <c:v>1.0163516210415333</c:v>
                </c:pt>
                <c:pt idx="2029">
                  <c:v>1.0163925143682229</c:v>
                </c:pt>
                <c:pt idx="2030">
                  <c:v>1.0162856277678944</c:v>
                </c:pt>
                <c:pt idx="2031">
                  <c:v>1.0162455044931347</c:v>
                </c:pt>
                <c:pt idx="2032">
                  <c:v>1.016222645099905</c:v>
                </c:pt>
                <c:pt idx="2033">
                  <c:v>1.0163470067047524</c:v>
                </c:pt>
                <c:pt idx="2034">
                  <c:v>1.0167528359407105</c:v>
                </c:pt>
                <c:pt idx="2035">
                  <c:v>1.0171895637526083</c:v>
                </c:pt>
                <c:pt idx="2036">
                  <c:v>1.0179342983876376</c:v>
                </c:pt>
                <c:pt idx="2037">
                  <c:v>1.0185163887291546</c:v>
                </c:pt>
                <c:pt idx="2038">
                  <c:v>1.0191793426690052</c:v>
                </c:pt>
                <c:pt idx="2039">
                  <c:v>1.0195388861205872</c:v>
                </c:pt>
                <c:pt idx="2040">
                  <c:v>1.0196221208753307</c:v>
                </c:pt>
                <c:pt idx="2041">
                  <c:v>1.0193934748239353</c:v>
                </c:pt>
                <c:pt idx="2042">
                  <c:v>1.0188576139893393</c:v>
                </c:pt>
                <c:pt idx="2043">
                  <c:v>1.0179652786441589</c:v>
                </c:pt>
                <c:pt idx="2044">
                  <c:v>1.0168795839701628</c:v>
                </c:pt>
                <c:pt idx="2045">
                  <c:v>1.0159063538706103</c:v>
                </c:pt>
                <c:pt idx="2046">
                  <c:v>1.014884574519463</c:v>
                </c:pt>
                <c:pt idx="2047">
                  <c:v>1.0141022412490557</c:v>
                </c:pt>
                <c:pt idx="2048">
                  <c:v>1.0135959289904053</c:v>
                </c:pt>
                <c:pt idx="2049">
                  <c:v>1.0133457933008205</c:v>
                </c:pt>
                <c:pt idx="2050">
                  <c:v>1.0133394439948125</c:v>
                </c:pt>
                <c:pt idx="2051">
                  <c:v>1.0134709057719902</c:v>
                </c:pt>
                <c:pt idx="2052">
                  <c:v>1.013750134278655</c:v>
                </c:pt>
                <c:pt idx="2053">
                  <c:v>1.0140316958139262</c:v>
                </c:pt>
                <c:pt idx="2054">
                  <c:v>1.0140616918918393</c:v>
                </c:pt>
                <c:pt idx="2055">
                  <c:v>1.0141404093892317</c:v>
                </c:pt>
                <c:pt idx="2056">
                  <c:v>1.0137892726280502</c:v>
                </c:pt>
                <c:pt idx="2057">
                  <c:v>1.0132667075772188</c:v>
                </c:pt>
                <c:pt idx="2058">
                  <c:v>1.0126144554841223</c:v>
                </c:pt>
                <c:pt idx="2059">
                  <c:v>1.0117619544138998</c:v>
                </c:pt>
                <c:pt idx="2060">
                  <c:v>1.0110012288606707</c:v>
                </c:pt>
                <c:pt idx="2061">
                  <c:v>1.0103100835741623</c:v>
                </c:pt>
                <c:pt idx="2062">
                  <c:v>1.0096367172610612</c:v>
                </c:pt>
                <c:pt idx="2063">
                  <c:v>1.0092839882996314</c:v>
                </c:pt>
                <c:pt idx="2064">
                  <c:v>1.0090944689182573</c:v>
                </c:pt>
                <c:pt idx="2065">
                  <c:v>1.0091048823707938</c:v>
                </c:pt>
                <c:pt idx="2066">
                  <c:v>1.009405431857108</c:v>
                </c:pt>
                <c:pt idx="2067">
                  <c:v>1.0098278896929396</c:v>
                </c:pt>
                <c:pt idx="2068">
                  <c:v>1.0102751433343427</c:v>
                </c:pt>
                <c:pt idx="2069">
                  <c:v>1.0108862117738868</c:v>
                </c:pt>
                <c:pt idx="2070">
                  <c:v>1.0114166593607838</c:v>
                </c:pt>
                <c:pt idx="2071">
                  <c:v>1.0120275582888949</c:v>
                </c:pt>
                <c:pt idx="2072">
                  <c:v>1.0124450666977793</c:v>
                </c:pt>
                <c:pt idx="2073">
                  <c:v>1.012867361219095</c:v>
                </c:pt>
                <c:pt idx="2074">
                  <c:v>1.0132366661483438</c:v>
                </c:pt>
                <c:pt idx="2075">
                  <c:v>1.013483298985107</c:v>
                </c:pt>
                <c:pt idx="2076">
                  <c:v>1.0137617801810914</c:v>
                </c:pt>
                <c:pt idx="2077">
                  <c:v>1.0139513163271263</c:v>
                </c:pt>
                <c:pt idx="2078">
                  <c:v>1.0142567975242804</c:v>
                </c:pt>
                <c:pt idx="2079">
                  <c:v>1.0145381651161884</c:v>
                </c:pt>
                <c:pt idx="2080">
                  <c:v>1.0148320333015621</c:v>
                </c:pt>
                <c:pt idx="2081">
                  <c:v>1.0153149476221017</c:v>
                </c:pt>
                <c:pt idx="2082">
                  <c:v>1.0158198670354734</c:v>
                </c:pt>
                <c:pt idx="2083">
                  <c:v>1.0164260102723133</c:v>
                </c:pt>
                <c:pt idx="2084">
                  <c:v>1.0170772297153472</c:v>
                </c:pt>
                <c:pt idx="2085">
                  <c:v>1.0176309764179652</c:v>
                </c:pt>
                <c:pt idx="2086">
                  <c:v>1.0184302449003222</c:v>
                </c:pt>
                <c:pt idx="2087">
                  <c:v>1.0192641443943076</c:v>
                </c:pt>
                <c:pt idx="2088">
                  <c:v>1.0200179265013445</c:v>
                </c:pt>
                <c:pt idx="2089">
                  <c:v>1.0211114859979755</c:v>
                </c:pt>
                <c:pt idx="2090">
                  <c:v>1.0222220078895845</c:v>
                </c:pt>
                <c:pt idx="2091">
                  <c:v>1.0233979092462282</c:v>
                </c:pt>
                <c:pt idx="2092">
                  <c:v>1.024793468283492</c:v>
                </c:pt>
                <c:pt idx="2093">
                  <c:v>1.0260315434229739</c:v>
                </c:pt>
                <c:pt idx="2094">
                  <c:v>1.0273235675445556</c:v>
                </c:pt>
                <c:pt idx="2095">
                  <c:v>1.0284635857730462</c:v>
                </c:pt>
                <c:pt idx="2096">
                  <c:v>1.0294356711565258</c:v>
                </c:pt>
                <c:pt idx="2097">
                  <c:v>1.0301122682834847</c:v>
                </c:pt>
                <c:pt idx="2098">
                  <c:v>1.0306335374925131</c:v>
                </c:pt>
                <c:pt idx="2099">
                  <c:v>1.0307787308356571</c:v>
                </c:pt>
                <c:pt idx="2100">
                  <c:v>1.0307962111795257</c:v>
                </c:pt>
                <c:pt idx="2101">
                  <c:v>1.0304820552294813</c:v>
                </c:pt>
                <c:pt idx="2102">
                  <c:v>1.0301652892561983</c:v>
                </c:pt>
                <c:pt idx="2103">
                  <c:v>1.029746021385652</c:v>
                </c:pt>
                <c:pt idx="2104">
                  <c:v>1.0293987918304726</c:v>
                </c:pt>
                <c:pt idx="2105">
                  <c:v>1.0291640718562873</c:v>
                </c:pt>
                <c:pt idx="2106">
                  <c:v>1.0292126655240759</c:v>
                </c:pt>
                <c:pt idx="2107">
                  <c:v>1.0294055729924212</c:v>
                </c:pt>
                <c:pt idx="2108">
                  <c:v>1.0299679563824191</c:v>
                </c:pt>
                <c:pt idx="2109">
                  <c:v>1.0305577068334146</c:v>
                </c:pt>
                <c:pt idx="2110">
                  <c:v>1.0312356629454045</c:v>
                </c:pt>
                <c:pt idx="2111">
                  <c:v>1.032053977598532</c:v>
                </c:pt>
                <c:pt idx="2112">
                  <c:v>1.0325851178702137</c:v>
                </c:pt>
                <c:pt idx="2113">
                  <c:v>1.0329769037448995</c:v>
                </c:pt>
                <c:pt idx="2114">
                  <c:v>1.0330074634710396</c:v>
                </c:pt>
                <c:pt idx="2115">
                  <c:v>1.0328022403394916</c:v>
                </c:pt>
                <c:pt idx="2116">
                  <c:v>1.0321732730522553</c:v>
                </c:pt>
                <c:pt idx="2117">
                  <c:v>1.0312060940292658</c:v>
                </c:pt>
                <c:pt idx="2118">
                  <c:v>1.0301492651415247</c:v>
                </c:pt>
                <c:pt idx="2119">
                  <c:v>1.0289330404050052</c:v>
                </c:pt>
                <c:pt idx="2120">
                  <c:v>1.0276998262795183</c:v>
                </c:pt>
                <c:pt idx="2121">
                  <c:v>1.0266927331680336</c:v>
                </c:pt>
                <c:pt idx="2122">
                  <c:v>1.0259121653805849</c:v>
                </c:pt>
                <c:pt idx="2123">
                  <c:v>1.0252499785936504</c:v>
                </c:pt>
                <c:pt idx="2124">
                  <c:v>1.0248952404481144</c:v>
                </c:pt>
                <c:pt idx="2125">
                  <c:v>1.0247435009158987</c:v>
                </c:pt>
                <c:pt idx="2126">
                  <c:v>1.0246242829374674</c:v>
                </c:pt>
                <c:pt idx="2127">
                  <c:v>1.0245124978680664</c:v>
                </c:pt>
                <c:pt idx="2128">
                  <c:v>1.0244512443513931</c:v>
                </c:pt>
                <c:pt idx="2129">
                  <c:v>1.0241524379844227</c:v>
                </c:pt>
                <c:pt idx="2130">
                  <c:v>1.0237497037212611</c:v>
                </c:pt>
                <c:pt idx="2131">
                  <c:v>1.0233257731763099</c:v>
                </c:pt>
                <c:pt idx="2132">
                  <c:v>1.0225821774653239</c:v>
                </c:pt>
                <c:pt idx="2133">
                  <c:v>1.0219814712652424</c:v>
                </c:pt>
                <c:pt idx="2134">
                  <c:v>1.0213094149908593</c:v>
                </c:pt>
                <c:pt idx="2135">
                  <c:v>1.0205040255347531</c:v>
                </c:pt>
                <c:pt idx="2136">
                  <c:v>1.0199473914949584</c:v>
                </c:pt>
                <c:pt idx="2137">
                  <c:v>1.0194559573150397</c:v>
                </c:pt>
                <c:pt idx="2138">
                  <c:v>1.0190789912126201</c:v>
                </c:pt>
                <c:pt idx="2139">
                  <c:v>1.0187877347278345</c:v>
                </c:pt>
                <c:pt idx="2140">
                  <c:v>1.0183659522769986</c:v>
                </c:pt>
                <c:pt idx="2141">
                  <c:v>1.0179424024251609</c:v>
                </c:pt>
                <c:pt idx="2142">
                  <c:v>1.0175594534537373</c:v>
                </c:pt>
                <c:pt idx="2143">
                  <c:v>1.0171446913766735</c:v>
                </c:pt>
                <c:pt idx="2144">
                  <c:v>1.0167296937919068</c:v>
                </c:pt>
                <c:pt idx="2145">
                  <c:v>1.0164275885468699</c:v>
                </c:pt>
                <c:pt idx="2146">
                  <c:v>1.0162500471289071</c:v>
                </c:pt>
                <c:pt idx="2147">
                  <c:v>1.0160511524387943</c:v>
                </c:pt>
                <c:pt idx="2148">
                  <c:v>1.0161518710115924</c:v>
                </c:pt>
                <c:pt idx="2149">
                  <c:v>1.0163214002192569</c:v>
                </c:pt>
                <c:pt idx="2150">
                  <c:v>1.016786525359576</c:v>
                </c:pt>
                <c:pt idx="2151">
                  <c:v>1.0171336023185771</c:v>
                </c:pt>
                <c:pt idx="2152">
                  <c:v>1.0176577635395143</c:v>
                </c:pt>
                <c:pt idx="2153">
                  <c:v>1.0178872732098507</c:v>
                </c:pt>
                <c:pt idx="2154">
                  <c:v>1.0181969823337631</c:v>
                </c:pt>
                <c:pt idx="2155">
                  <c:v>1.0181465170241986</c:v>
                </c:pt>
                <c:pt idx="2156">
                  <c:v>1.0178353471032937</c:v>
                </c:pt>
                <c:pt idx="2157">
                  <c:v>1.017458622026032</c:v>
                </c:pt>
                <c:pt idx="2158">
                  <c:v>1.0169603565829981</c:v>
                </c:pt>
                <c:pt idx="2159">
                  <c:v>1.0163522962096265</c:v>
                </c:pt>
                <c:pt idx="2160">
                  <c:v>1.015845618403554</c:v>
                </c:pt>
                <c:pt idx="2161">
                  <c:v>1.0156655254694471</c:v>
                </c:pt>
                <c:pt idx="2162">
                  <c:v>1.0157554601632153</c:v>
                </c:pt>
                <c:pt idx="2163">
                  <c:v>1.0162756667453388</c:v>
                </c:pt>
                <c:pt idx="2164">
                  <c:v>1.0170346645503245</c:v>
                </c:pt>
                <c:pt idx="2165">
                  <c:v>1.0181178606551178</c:v>
                </c:pt>
                <c:pt idx="2166">
                  <c:v>1.0193042885801884</c:v>
                </c:pt>
                <c:pt idx="2167">
                  <c:v>1.0204394626475684</c:v>
                </c:pt>
                <c:pt idx="2168">
                  <c:v>1.0213589843121289</c:v>
                </c:pt>
                <c:pt idx="2169">
                  <c:v>1.0219584682075455</c:v>
                </c:pt>
                <c:pt idx="2170">
                  <c:v>1.0221251075985887</c:v>
                </c:pt>
                <c:pt idx="2171">
                  <c:v>1.0217454992203374</c:v>
                </c:pt>
                <c:pt idx="2172">
                  <c:v>1.0209102323254255</c:v>
                </c:pt>
                <c:pt idx="2173">
                  <c:v>1.0198234561846919</c:v>
                </c:pt>
                <c:pt idx="2174">
                  <c:v>1.0184096476351987</c:v>
                </c:pt>
                <c:pt idx="2175">
                  <c:v>1.0172970631714735</c:v>
                </c:pt>
                <c:pt idx="2176">
                  <c:v>1.0162942184234802</c:v>
                </c:pt>
                <c:pt idx="2177">
                  <c:v>1.0158715216327145</c:v>
                </c:pt>
                <c:pt idx="2178">
                  <c:v>1.0160585454065967</c:v>
                </c:pt>
                <c:pt idx="2179">
                  <c:v>1.0168993110208389</c:v>
                </c:pt>
                <c:pt idx="2180">
                  <c:v>1.0183190265069333</c:v>
                </c:pt>
                <c:pt idx="2181">
                  <c:v>1.0202613391744402</c:v>
                </c:pt>
                <c:pt idx="2182">
                  <c:v>1.0222789115646258</c:v>
                </c:pt>
                <c:pt idx="2183">
                  <c:v>1.0242751944945976</c:v>
                </c:pt>
                <c:pt idx="2184">
                  <c:v>1.0258664700209881</c:v>
                </c:pt>
                <c:pt idx="2185">
                  <c:v>1.0269307117875035</c:v>
                </c:pt>
                <c:pt idx="2186">
                  <c:v>1.0270957136243823</c:v>
                </c:pt>
                <c:pt idx="2187">
                  <c:v>1.0264810007080483</c:v>
                </c:pt>
                <c:pt idx="2188">
                  <c:v>1.0251469104011621</c:v>
                </c:pt>
                <c:pt idx="2189">
                  <c:v>1.0231166481331397</c:v>
                </c:pt>
                <c:pt idx="2190">
                  <c:v>1.0209530087578869</c:v>
                </c:pt>
                <c:pt idx="2191">
                  <c:v>1.0185981721836852</c:v>
                </c:pt>
                <c:pt idx="2192">
                  <c:v>1.0166652551543724</c:v>
                </c:pt>
                <c:pt idx="2193">
                  <c:v>1.0150941975796586</c:v>
                </c:pt>
                <c:pt idx="2194">
                  <c:v>1.0142725338454874</c:v>
                </c:pt>
                <c:pt idx="2195">
                  <c:v>1.0141314792832514</c:v>
                </c:pt>
                <c:pt idx="2196">
                  <c:v>1.0148341647884269</c:v>
                </c:pt>
                <c:pt idx="2197">
                  <c:v>1.0160405592953106</c:v>
                </c:pt>
                <c:pt idx="2198">
                  <c:v>1.0175735460939273</c:v>
                </c:pt>
                <c:pt idx="2199">
                  <c:v>1.0192431470543692</c:v>
                </c:pt>
                <c:pt idx="2200">
                  <c:v>1.020911141865888</c:v>
                </c:pt>
                <c:pt idx="2201">
                  <c:v>1.0220777371743153</c:v>
                </c:pt>
                <c:pt idx="2202">
                  <c:v>1.0228570885486461</c:v>
                </c:pt>
                <c:pt idx="2203">
                  <c:v>1.0231821166528676</c:v>
                </c:pt>
                <c:pt idx="2204">
                  <c:v>1.0230568417843329</c:v>
                </c:pt>
                <c:pt idx="2205">
                  <c:v>1.0226349224517828</c:v>
                </c:pt>
                <c:pt idx="2206">
                  <c:v>1.0220885259991406</c:v>
                </c:pt>
                <c:pt idx="2207">
                  <c:v>1.0216325243043274</c:v>
                </c:pt>
                <c:pt idx="2208">
                  <c:v>1.0212596993790484</c:v>
                </c:pt>
                <c:pt idx="2209">
                  <c:v>1.0214035356534064</c:v>
                </c:pt>
                <c:pt idx="2210">
                  <c:v>1.0217839241731597</c:v>
                </c:pt>
                <c:pt idx="2211">
                  <c:v>1.0224600571571054</c:v>
                </c:pt>
                <c:pt idx="2212">
                  <c:v>1.0234443975279262</c:v>
                </c:pt>
                <c:pt idx="2213">
                  <c:v>1.0244284191624815</c:v>
                </c:pt>
                <c:pt idx="2214">
                  <c:v>1.0252485948984003</c:v>
                </c:pt>
                <c:pt idx="2215">
                  <c:v>1.0259664099827916</c:v>
                </c:pt>
                <c:pt idx="2216">
                  <c:v>1.0262547742512724</c:v>
                </c:pt>
                <c:pt idx="2217">
                  <c:v>1.0264039750404437</c:v>
                </c:pt>
                <c:pt idx="2218">
                  <c:v>1.0262906724511931</c:v>
                </c:pt>
                <c:pt idx="2219">
                  <c:v>1.0258623186307163</c:v>
                </c:pt>
                <c:pt idx="2220">
                  <c:v>1.0255351652389146</c:v>
                </c:pt>
                <c:pt idx="2221">
                  <c:v>1.0253077511646602</c:v>
                </c:pt>
                <c:pt idx="2222">
                  <c:v>1.0253840107901453</c:v>
                </c:pt>
                <c:pt idx="2223">
                  <c:v>1.0257295048504054</c:v>
                </c:pt>
                <c:pt idx="2224">
                  <c:v>1.0264546658358</c:v>
                </c:pt>
                <c:pt idx="2225">
                  <c:v>1.0274118209211387</c:v>
                </c:pt>
                <c:pt idx="2226">
                  <c:v>1.0285890037786696</c:v>
                </c:pt>
                <c:pt idx="2227">
                  <c:v>1.0297506768181242</c:v>
                </c:pt>
                <c:pt idx="2228">
                  <c:v>1.0308584618695045</c:v>
                </c:pt>
                <c:pt idx="2229">
                  <c:v>1.0315166340508806</c:v>
                </c:pt>
                <c:pt idx="2230">
                  <c:v>1.0317690237337902</c:v>
                </c:pt>
                <c:pt idx="2231">
                  <c:v>1.0316271694123864</c:v>
                </c:pt>
                <c:pt idx="2232">
                  <c:v>1.0310025158340919</c:v>
                </c:pt>
                <c:pt idx="2233">
                  <c:v>1.0300559020197173</c:v>
                </c:pt>
                <c:pt idx="2234">
                  <c:v>1.0287342255465377</c:v>
                </c:pt>
                <c:pt idx="2235">
                  <c:v>1.0274345467718879</c:v>
                </c:pt>
                <c:pt idx="2236">
                  <c:v>1.0263307351846775</c:v>
                </c:pt>
                <c:pt idx="2237">
                  <c:v>1.0252406082027081</c:v>
                </c:pt>
                <c:pt idx="2238">
                  <c:v>1.0246230663794791</c:v>
                </c:pt>
                <c:pt idx="2239">
                  <c:v>1.0241532183086877</c:v>
                </c:pt>
                <c:pt idx="2240">
                  <c:v>1.0241735880804939</c:v>
                </c:pt>
                <c:pt idx="2241">
                  <c:v>1.0242843735335525</c:v>
                </c:pt>
                <c:pt idx="2242">
                  <c:v>1.0245405965162513</c:v>
                </c:pt>
                <c:pt idx="2243">
                  <c:v>1.0247935497725631</c:v>
                </c:pt>
                <c:pt idx="2244">
                  <c:v>1.0248405406986951</c:v>
                </c:pt>
                <c:pt idx="2245">
                  <c:v>1.0246647696265689</c:v>
                </c:pt>
                <c:pt idx="2246">
                  <c:v>1.0242134995617025</c:v>
                </c:pt>
                <c:pt idx="2247">
                  <c:v>1.023484280526157</c:v>
                </c:pt>
                <c:pt idx="2248">
                  <c:v>1.0226454037424304</c:v>
                </c:pt>
                <c:pt idx="2249">
                  <c:v>1.0217537367934175</c:v>
                </c:pt>
                <c:pt idx="2250">
                  <c:v>1.0208089782557868</c:v>
                </c:pt>
                <c:pt idx="2251">
                  <c:v>1.0201883334633082</c:v>
                </c:pt>
                <c:pt idx="2252">
                  <c:v>1.0196160674223063</c:v>
                </c:pt>
                <c:pt idx="2253">
                  <c:v>1.0193542719943782</c:v>
                </c:pt>
                <c:pt idx="2254">
                  <c:v>1.0191947199875029</c:v>
                </c:pt>
                <c:pt idx="2255">
                  <c:v>1.0193034359530158</c:v>
                </c:pt>
                <c:pt idx="2256">
                  <c:v>1.0194742442138556</c:v>
                </c:pt>
                <c:pt idx="2257">
                  <c:v>1.0195282779609434</c:v>
                </c:pt>
                <c:pt idx="2258">
                  <c:v>1.0195979066979817</c:v>
                </c:pt>
                <c:pt idx="2259">
                  <c:v>1.0195441007572366</c:v>
                </c:pt>
                <c:pt idx="2260">
                  <c:v>1.0194612670237482</c:v>
                </c:pt>
                <c:pt idx="2261">
                  <c:v>1.0192425316259066</c:v>
                </c:pt>
                <c:pt idx="2262">
                  <c:v>1.0191958872884233</c:v>
                </c:pt>
                <c:pt idx="2263">
                  <c:v>1.0192514613080526</c:v>
                </c:pt>
                <c:pt idx="2264">
                  <c:v>1.0195865598015175</c:v>
                </c:pt>
                <c:pt idx="2265">
                  <c:v>1.0201717653445002</c:v>
                </c:pt>
                <c:pt idx="2266">
                  <c:v>1.0210937727303586</c:v>
                </c:pt>
                <c:pt idx="2267">
                  <c:v>1.0222668724459587</c:v>
                </c:pt>
                <c:pt idx="2268">
                  <c:v>1.0236684090864927</c:v>
                </c:pt>
                <c:pt idx="2269">
                  <c:v>1.0249837105040505</c:v>
                </c:pt>
                <c:pt idx="2270">
                  <c:v>1.0262914545472244</c:v>
                </c:pt>
                <c:pt idx="2271">
                  <c:v>1.0273197432625909</c:v>
                </c:pt>
                <c:pt idx="2272">
                  <c:v>1.0279712785339192</c:v>
                </c:pt>
                <c:pt idx="2273">
                  <c:v>1.0283166869671134</c:v>
                </c:pt>
                <c:pt idx="2274">
                  <c:v>1.0280687054880604</c:v>
                </c:pt>
                <c:pt idx="2275">
                  <c:v>1.027720959227008</c:v>
                </c:pt>
                <c:pt idx="2276">
                  <c:v>1.0272865378622622</c:v>
                </c:pt>
                <c:pt idx="2277">
                  <c:v>1.0268838667588438</c:v>
                </c:pt>
                <c:pt idx="2278">
                  <c:v>1.0265804667646801</c:v>
                </c:pt>
                <c:pt idx="2279">
                  <c:v>1.0266438142723591</c:v>
                </c:pt>
                <c:pt idx="2280">
                  <c:v>1.0270804718626105</c:v>
                </c:pt>
                <c:pt idx="2281">
                  <c:v>1.0279621453563736</c:v>
                </c:pt>
                <c:pt idx="2282">
                  <c:v>1.02909885223361</c:v>
                </c:pt>
                <c:pt idx="2283">
                  <c:v>1.0305014294495887</c:v>
                </c:pt>
                <c:pt idx="2284">
                  <c:v>1.0318128129789248</c:v>
                </c:pt>
                <c:pt idx="2285">
                  <c:v>1.0327960086310424</c:v>
                </c:pt>
                <c:pt idx="2286">
                  <c:v>1.0335380439558293</c:v>
                </c:pt>
                <c:pt idx="2287">
                  <c:v>1.0335679216000158</c:v>
                </c:pt>
                <c:pt idx="2288">
                  <c:v>1.0331404934489723</c:v>
                </c:pt>
                <c:pt idx="2289">
                  <c:v>1.031884820836745</c:v>
                </c:pt>
                <c:pt idx="2290">
                  <c:v>1.0305143513874144</c:v>
                </c:pt>
                <c:pt idx="2291">
                  <c:v>1.0287037577597447</c:v>
                </c:pt>
                <c:pt idx="2292">
                  <c:v>1.0269673844359111</c:v>
                </c:pt>
                <c:pt idx="2293">
                  <c:v>1.025410393394852</c:v>
                </c:pt>
                <c:pt idx="2294">
                  <c:v>1.0243440785067413</c:v>
                </c:pt>
                <c:pt idx="2295">
                  <c:v>1.0237584765083092</c:v>
                </c:pt>
                <c:pt idx="2296">
                  <c:v>1.0239041892940264</c:v>
                </c:pt>
                <c:pt idx="2297">
                  <c:v>1.0246068526885266</c:v>
                </c:pt>
                <c:pt idx="2298">
                  <c:v>1.025696948547943</c:v>
                </c:pt>
                <c:pt idx="2299">
                  <c:v>1.027000571799618</c:v>
                </c:pt>
                <c:pt idx="2300">
                  <c:v>1.0284094762850637</c:v>
                </c:pt>
                <c:pt idx="2301">
                  <c:v>1.0295533578077627</c:v>
                </c:pt>
                <c:pt idx="2302">
                  <c:v>1.0303655289276203</c:v>
                </c:pt>
                <c:pt idx="2303">
                  <c:v>1.0307793565372256</c:v>
                </c:pt>
                <c:pt idx="2304">
                  <c:v>1.0307090956587364</c:v>
                </c:pt>
                <c:pt idx="2305">
                  <c:v>1.030209844309061</c:v>
                </c:pt>
                <c:pt idx="2306">
                  <c:v>1.0295510788028768</c:v>
                </c:pt>
                <c:pt idx="2307">
                  <c:v>1.0285995864654389</c:v>
                </c:pt>
                <c:pt idx="2308">
                  <c:v>1.027754171817058</c:v>
                </c:pt>
                <c:pt idx="2309">
                  <c:v>1.0272597397582919</c:v>
                </c:pt>
                <c:pt idx="2310">
                  <c:v>1.0268187036340306</c:v>
                </c:pt>
                <c:pt idx="2311">
                  <c:v>1.0268873699736814</c:v>
                </c:pt>
                <c:pt idx="2312">
                  <c:v>1.0272321815607208</c:v>
                </c:pt>
                <c:pt idx="2313">
                  <c:v>1.027970277970278</c:v>
                </c:pt>
                <c:pt idx="2314">
                  <c:v>1.0286741797761452</c:v>
                </c:pt>
                <c:pt idx="2315">
                  <c:v>1.0295502142294466</c:v>
                </c:pt>
                <c:pt idx="2316">
                  <c:v>1.0303399689017716</c:v>
                </c:pt>
                <c:pt idx="2317">
                  <c:v>1.0307659847896347</c:v>
                </c:pt>
                <c:pt idx="2318">
                  <c:v>1.0309591588310283</c:v>
                </c:pt>
                <c:pt idx="2319">
                  <c:v>1.0309002759466503</c:v>
                </c:pt>
                <c:pt idx="2320">
                  <c:v>1.030490258060808</c:v>
                </c:pt>
                <c:pt idx="2321">
                  <c:v>1.0297997068881288</c:v>
                </c:pt>
                <c:pt idx="2322">
                  <c:v>1.0292223968114054</c:v>
                </c:pt>
                <c:pt idx="2323">
                  <c:v>1.0284794357775309</c:v>
                </c:pt>
                <c:pt idx="2324">
                  <c:v>1.0279226256661937</c:v>
                </c:pt>
                <c:pt idx="2325">
                  <c:v>1.0274667331364804</c:v>
                </c:pt>
                <c:pt idx="2326">
                  <c:v>1.0273180554223798</c:v>
                </c:pt>
                <c:pt idx="2327">
                  <c:v>1.0273206751054853</c:v>
                </c:pt>
                <c:pt idx="2328">
                  <c:v>1.0275020856707229</c:v>
                </c:pt>
                <c:pt idx="2329">
                  <c:v>1.0277801751004478</c:v>
                </c:pt>
                <c:pt idx="2330">
                  <c:v>1.0281382167620912</c:v>
                </c:pt>
                <c:pt idx="2331">
                  <c:v>1.0284546605779192</c:v>
                </c:pt>
                <c:pt idx="2332">
                  <c:v>1.0287694508173904</c:v>
                </c:pt>
                <c:pt idx="2333">
                  <c:v>1.0288053190876072</c:v>
                </c:pt>
                <c:pt idx="2334">
                  <c:v>1.028657457287979</c:v>
                </c:pt>
                <c:pt idx="2335">
                  <c:v>1.0284205861384612</c:v>
                </c:pt>
                <c:pt idx="2336">
                  <c:v>1.0280163678125422</c:v>
                </c:pt>
                <c:pt idx="2337">
                  <c:v>1.0274882524703652</c:v>
                </c:pt>
                <c:pt idx="2338">
                  <c:v>1.0268984889577684</c:v>
                </c:pt>
                <c:pt idx="2339">
                  <c:v>1.0262039660056659</c:v>
                </c:pt>
                <c:pt idx="2340">
                  <c:v>1.0257842632443093</c:v>
                </c:pt>
                <c:pt idx="2341">
                  <c:v>1.0250082647842405</c:v>
                </c:pt>
                <c:pt idx="2342">
                  <c:v>1.0243679413223863</c:v>
                </c:pt>
                <c:pt idx="2343">
                  <c:v>1.0236383622408778</c:v>
                </c:pt>
                <c:pt idx="2344">
                  <c:v>1.0228607545702062</c:v>
                </c:pt>
                <c:pt idx="2345">
                  <c:v>1.0219922254616132</c:v>
                </c:pt>
                <c:pt idx="2346">
                  <c:v>1.0210937272382952</c:v>
                </c:pt>
                <c:pt idx="2347">
                  <c:v>1.0201896663851762</c:v>
                </c:pt>
                <c:pt idx="2348">
                  <c:v>1.0191738552451557</c:v>
                </c:pt>
                <c:pt idx="2349">
                  <c:v>1.0184083609086763</c:v>
                </c:pt>
                <c:pt idx="2350">
                  <c:v>1.0177468836161701</c:v>
                </c:pt>
                <c:pt idx="2351">
                  <c:v>1.0172072054565593</c:v>
                </c:pt>
                <c:pt idx="2352">
                  <c:v>1.0169814623898539</c:v>
                </c:pt>
                <c:pt idx="2353">
                  <c:v>1.0169433760163593</c:v>
                </c:pt>
                <c:pt idx="2354">
                  <c:v>1.0170780208211487</c:v>
                </c:pt>
                <c:pt idx="2355">
                  <c:v>1.017306304021228</c:v>
                </c:pt>
                <c:pt idx="2356">
                  <c:v>1.0175279363685159</c:v>
                </c:pt>
                <c:pt idx="2357">
                  <c:v>1.0175068797938989</c:v>
                </c:pt>
                <c:pt idx="2358">
                  <c:v>1.0174305751992276</c:v>
                </c:pt>
                <c:pt idx="2359">
                  <c:v>1.0171150097465886</c:v>
                </c:pt>
                <c:pt idx="2360">
                  <c:v>1.0166901991333561</c:v>
                </c:pt>
                <c:pt idx="2361">
                  <c:v>1.016004592199099</c:v>
                </c:pt>
                <c:pt idx="2362">
                  <c:v>1.0152354839964219</c:v>
                </c:pt>
                <c:pt idx="2363">
                  <c:v>1.0145220552499077</c:v>
                </c:pt>
                <c:pt idx="2364">
                  <c:v>1.013971939445206</c:v>
                </c:pt>
                <c:pt idx="2365">
                  <c:v>1.0136119949015832</c:v>
                </c:pt>
                <c:pt idx="2366">
                  <c:v>1.0136964950221132</c:v>
                </c:pt>
                <c:pt idx="2367">
                  <c:v>1.014106491327337</c:v>
                </c:pt>
                <c:pt idx="2368">
                  <c:v>1.014871704676477</c:v>
                </c:pt>
                <c:pt idx="2369">
                  <c:v>1.0157921000362025</c:v>
                </c:pt>
                <c:pt idx="2370">
                  <c:v>1.0169448362325653</c:v>
                </c:pt>
                <c:pt idx="2371">
                  <c:v>1.0179827913996198</c:v>
                </c:pt>
                <c:pt idx="2372">
                  <c:v>1.0189932964835942</c:v>
                </c:pt>
                <c:pt idx="2373">
                  <c:v>1.0194816643159379</c:v>
                </c:pt>
                <c:pt idx="2374">
                  <c:v>1.0194894774432779</c:v>
                </c:pt>
                <c:pt idx="2375">
                  <c:v>1.0191595587732412</c:v>
                </c:pt>
                <c:pt idx="2376">
                  <c:v>1.0183794119368623</c:v>
                </c:pt>
                <c:pt idx="2377">
                  <c:v>1.0172511202026107</c:v>
                </c:pt>
                <c:pt idx="2378">
                  <c:v>1.0161602599651693</c:v>
                </c:pt>
                <c:pt idx="2379">
                  <c:v>1.0151668351870577</c:v>
                </c:pt>
                <c:pt idx="2380">
                  <c:v>1.0145522061611143</c:v>
                </c:pt>
                <c:pt idx="2381">
                  <c:v>1.0144328493206642</c:v>
                </c:pt>
                <c:pt idx="2382">
                  <c:v>1.015070093457944</c:v>
                </c:pt>
                <c:pt idx="2383">
                  <c:v>1.0161925559086744</c:v>
                </c:pt>
                <c:pt idx="2384">
                  <c:v>1.0179385772179093</c:v>
                </c:pt>
                <c:pt idx="2385">
                  <c:v>1.0201027146001469</c:v>
                </c:pt>
                <c:pt idx="2386">
                  <c:v>1.0223905459961589</c:v>
                </c:pt>
                <c:pt idx="2387">
                  <c:v>1.0245525200188415</c:v>
                </c:pt>
                <c:pt idx="2388">
                  <c:v>1.026286836935167</c:v>
                </c:pt>
                <c:pt idx="2389">
                  <c:v>1.0275131963079827</c:v>
                </c:pt>
                <c:pt idx="2390">
                  <c:v>1.0279238975468266</c:v>
                </c:pt>
                <c:pt idx="2391">
                  <c:v>1.0278575361862807</c:v>
                </c:pt>
                <c:pt idx="2392">
                  <c:v>1.0270461583837192</c:v>
                </c:pt>
                <c:pt idx="2393">
                  <c:v>1.025961642435145</c:v>
                </c:pt>
                <c:pt idx="2394">
                  <c:v>1.02453167692096</c:v>
                </c:pt>
                <c:pt idx="2395">
                  <c:v>1.0231330889651038</c:v>
                </c:pt>
                <c:pt idx="2396">
                  <c:v>1.0220521034994448</c:v>
                </c:pt>
                <c:pt idx="2397">
                  <c:v>1.0213347222358711</c:v>
                </c:pt>
                <c:pt idx="2398">
                  <c:v>1.0211003223523862</c:v>
                </c:pt>
                <c:pt idx="2399">
                  <c:v>1.0213755012186494</c:v>
                </c:pt>
                <c:pt idx="2400">
                  <c:v>1.0219309450350778</c:v>
                </c:pt>
                <c:pt idx="2401">
                  <c:v>1.0228172361971928</c:v>
                </c:pt>
                <c:pt idx="2402">
                  <c:v>1.0239175257731961</c:v>
                </c:pt>
                <c:pt idx="2403">
                  <c:v>1.0247760344607657</c:v>
                </c:pt>
                <c:pt idx="2404">
                  <c:v>1.0254396030088166</c:v>
                </c:pt>
                <c:pt idx="2405">
                  <c:v>1.0259489451807702</c:v>
                </c:pt>
                <c:pt idx="2406">
                  <c:v>1.0261999745155503</c:v>
                </c:pt>
                <c:pt idx="2407">
                  <c:v>1.0260469767077094</c:v>
                </c:pt>
                <c:pt idx="2408">
                  <c:v>1.0257868976272917</c:v>
                </c:pt>
                <c:pt idx="2409">
                  <c:v>1.0254263078841188</c:v>
                </c:pt>
                <c:pt idx="2410">
                  <c:v>1.0251501243255463</c:v>
                </c:pt>
                <c:pt idx="2411">
                  <c:v>1.0249050439848069</c:v>
                </c:pt>
                <c:pt idx="2412">
                  <c:v>1.0249032143666328</c:v>
                </c:pt>
                <c:pt idx="2413">
                  <c:v>1.0248240235029675</c:v>
                </c:pt>
                <c:pt idx="2414">
                  <c:v>1.0249903845205575</c:v>
                </c:pt>
                <c:pt idx="2415">
                  <c:v>1.0251442094364738</c:v>
                </c:pt>
                <c:pt idx="2416">
                  <c:v>1.0251541963071709</c:v>
                </c:pt>
                <c:pt idx="2417">
                  <c:v>1.0249025935692078</c:v>
                </c:pt>
                <c:pt idx="2418">
                  <c:v>1.0245466868357465</c:v>
                </c:pt>
                <c:pt idx="2419">
                  <c:v>1.0238216610461925</c:v>
                </c:pt>
                <c:pt idx="2420">
                  <c:v>1.0229481245168173</c:v>
                </c:pt>
                <c:pt idx="2421">
                  <c:v>1.0219629911874475</c:v>
                </c:pt>
                <c:pt idx="2422">
                  <c:v>1.0208827346624121</c:v>
                </c:pt>
                <c:pt idx="2423">
                  <c:v>1.0199537727844583</c:v>
                </c:pt>
                <c:pt idx="2424">
                  <c:v>1.0192412716988493</c:v>
                </c:pt>
                <c:pt idx="2425">
                  <c:v>1.0187904272236803</c:v>
                </c:pt>
                <c:pt idx="2426">
                  <c:v>1.0186094648558399</c:v>
                </c:pt>
                <c:pt idx="2427">
                  <c:v>1.0188813854167684</c:v>
                </c:pt>
                <c:pt idx="2428">
                  <c:v>1.0193274516324655</c:v>
                </c:pt>
                <c:pt idx="2429">
                  <c:v>1.0199628143653978</c:v>
                </c:pt>
                <c:pt idx="2430">
                  <c:v>1.0206685978235341</c:v>
                </c:pt>
                <c:pt idx="2431">
                  <c:v>1.0212054226412881</c:v>
                </c:pt>
                <c:pt idx="2432">
                  <c:v>1.0215532823323661</c:v>
                </c:pt>
                <c:pt idx="2433">
                  <c:v>1.0216761455091747</c:v>
                </c:pt>
                <c:pt idx="2434">
                  <c:v>1.0211786013359561</c:v>
                </c:pt>
                <c:pt idx="2435">
                  <c:v>1.0205844906844974</c:v>
                </c:pt>
                <c:pt idx="2436">
                  <c:v>1.0197547155165723</c:v>
                </c:pt>
                <c:pt idx="2437">
                  <c:v>1.0188772494258331</c:v>
                </c:pt>
                <c:pt idx="2438">
                  <c:v>1.018030056549694</c:v>
                </c:pt>
                <c:pt idx="2439">
                  <c:v>1.0173572120038723</c:v>
                </c:pt>
                <c:pt idx="2440">
                  <c:v>1.0168462633245228</c:v>
                </c:pt>
                <c:pt idx="2441">
                  <c:v>1.0168166539121002</c:v>
                </c:pt>
                <c:pt idx="2442">
                  <c:v>1.0169892327224446</c:v>
                </c:pt>
                <c:pt idx="2443">
                  <c:v>1.0172669542876533</c:v>
                </c:pt>
                <c:pt idx="2444">
                  <c:v>1.017723654485694</c:v>
                </c:pt>
                <c:pt idx="2445">
                  <c:v>1.0181430509788718</c:v>
                </c:pt>
                <c:pt idx="2446">
                  <c:v>1.0186225329743759</c:v>
                </c:pt>
                <c:pt idx="2447">
                  <c:v>1.0186954755595101</c:v>
                </c:pt>
                <c:pt idx="2448">
                  <c:v>1.0186583740559749</c:v>
                </c:pt>
                <c:pt idx="2449">
                  <c:v>1.018535842069225</c:v>
                </c:pt>
                <c:pt idx="2450">
                  <c:v>1.0182431130803313</c:v>
                </c:pt>
                <c:pt idx="2451">
                  <c:v>1.01817481709665</c:v>
                </c:pt>
                <c:pt idx="2452">
                  <c:v>1.0180860894005315</c:v>
                </c:pt>
                <c:pt idx="2453">
                  <c:v>1.0183977575926872</c:v>
                </c:pt>
                <c:pt idx="2454">
                  <c:v>1.0190289726476602</c:v>
                </c:pt>
                <c:pt idx="2455">
                  <c:v>1.0200776826605344</c:v>
                </c:pt>
                <c:pt idx="2456">
                  <c:v>1.0214850746991218</c:v>
                </c:pt>
                <c:pt idx="2457">
                  <c:v>1.0229927432185961</c:v>
                </c:pt>
                <c:pt idx="2458">
                  <c:v>1.024625850340136</c:v>
                </c:pt>
                <c:pt idx="2459">
                  <c:v>1.0262202893474601</c:v>
                </c:pt>
                <c:pt idx="2460">
                  <c:v>1.0274587291699111</c:v>
                </c:pt>
                <c:pt idx="2461">
                  <c:v>1.0283448477182058</c:v>
                </c:pt>
                <c:pt idx="2462">
                  <c:v>1.0286155849962579</c:v>
                </c:pt>
                <c:pt idx="2463">
                  <c:v>1.0285356550097544</c:v>
                </c:pt>
                <c:pt idx="2464">
                  <c:v>1.0279424873076775</c:v>
                </c:pt>
                <c:pt idx="2465">
                  <c:v>1.0271308082175881</c:v>
                </c:pt>
                <c:pt idx="2466">
                  <c:v>1.0260850250130376</c:v>
                </c:pt>
                <c:pt idx="2467">
                  <c:v>1.0252716290020649</c:v>
                </c:pt>
                <c:pt idx="2468">
                  <c:v>1.0245299945017314</c:v>
                </c:pt>
                <c:pt idx="2469">
                  <c:v>1.0243942449653096</c:v>
                </c:pt>
                <c:pt idx="2470">
                  <c:v>1.0245584216168191</c:v>
                </c:pt>
                <c:pt idx="2471">
                  <c:v>1.0252644402761395</c:v>
                </c:pt>
                <c:pt idx="2472">
                  <c:v>1.0261761858664087</c:v>
                </c:pt>
                <c:pt idx="2473">
                  <c:v>1.0272773960987993</c:v>
                </c:pt>
                <c:pt idx="2474">
                  <c:v>1.0281720179928651</c:v>
                </c:pt>
                <c:pt idx="2475">
                  <c:v>1.0289361949630664</c:v>
                </c:pt>
                <c:pt idx="2476">
                  <c:v>1.0291562133731125</c:v>
                </c:pt>
                <c:pt idx="2477">
                  <c:v>1.0287153993461902</c:v>
                </c:pt>
                <c:pt idx="2478">
                  <c:v>1.0278405251472149</c:v>
                </c:pt>
                <c:pt idx="2479">
                  <c:v>1.0264399922943557</c:v>
                </c:pt>
                <c:pt idx="2480">
                  <c:v>1.0246605095480188</c:v>
                </c:pt>
                <c:pt idx="2481">
                  <c:v>1.022633330456215</c:v>
                </c:pt>
                <c:pt idx="2482">
                  <c:v>1.0206414552417424</c:v>
                </c:pt>
                <c:pt idx="2483">
                  <c:v>1.0190499870896172</c:v>
                </c:pt>
                <c:pt idx="2484">
                  <c:v>1.0178352959168069</c:v>
                </c:pt>
                <c:pt idx="2485">
                  <c:v>1.0172326454930374</c:v>
                </c:pt>
                <c:pt idx="2486">
                  <c:v>1.0172690763052208</c:v>
                </c:pt>
                <c:pt idx="2487">
                  <c:v>1.0177600857383449</c:v>
                </c:pt>
                <c:pt idx="2488">
                  <c:v>1.0187734068944378</c:v>
                </c:pt>
                <c:pt idx="2489">
                  <c:v>1.0200954919368754</c:v>
                </c:pt>
                <c:pt idx="2490">
                  <c:v>1.0213874496257915</c:v>
                </c:pt>
                <c:pt idx="2491">
                  <c:v>1.0226999932783436</c:v>
                </c:pt>
                <c:pt idx="2492">
                  <c:v>1.0236215177713737</c:v>
                </c:pt>
                <c:pt idx="2493">
                  <c:v>1.0240668684248451</c:v>
                </c:pt>
                <c:pt idx="2494">
                  <c:v>1.0239183893030046</c:v>
                </c:pt>
                <c:pt idx="2495">
                  <c:v>1.0234009659980219</c:v>
                </c:pt>
                <c:pt idx="2496">
                  <c:v>1.0224482940640147</c:v>
                </c:pt>
                <c:pt idx="2497">
                  <c:v>1.0211851809227879</c:v>
                </c:pt>
                <c:pt idx="2498">
                  <c:v>1.0198365164393932</c:v>
                </c:pt>
                <c:pt idx="2499">
                  <c:v>1.0186809398877803</c:v>
                </c:pt>
                <c:pt idx="2500">
                  <c:v>1.0177573670110984</c:v>
                </c:pt>
                <c:pt idx="2501">
                  <c:v>1.0173536413963227</c:v>
                </c:pt>
                <c:pt idx="2502">
                  <c:v>1.0174695859096512</c:v>
                </c:pt>
                <c:pt idx="2503">
                  <c:v>1.0181027894535728</c:v>
                </c:pt>
                <c:pt idx="2504">
                  <c:v>1.0189967717904147</c:v>
                </c:pt>
                <c:pt idx="2505">
                  <c:v>1.0202847892731284</c:v>
                </c:pt>
                <c:pt idx="2506">
                  <c:v>1.0215537411068136</c:v>
                </c:pt>
                <c:pt idx="2507">
                  <c:v>1.0228553418272812</c:v>
                </c:pt>
                <c:pt idx="2508">
                  <c:v>1.0238779740016619</c:v>
                </c:pt>
                <c:pt idx="2509">
                  <c:v>1.0246537396121884</c:v>
                </c:pt>
                <c:pt idx="2510">
                  <c:v>1.0251093579874311</c:v>
                </c:pt>
                <c:pt idx="2511">
                  <c:v>1.0252823739461701</c:v>
                </c:pt>
                <c:pt idx="2512">
                  <c:v>1.0253569247213314</c:v>
                </c:pt>
                <c:pt idx="2513">
                  <c:v>1.0252527179095936</c:v>
                </c:pt>
                <c:pt idx="2514">
                  <c:v>1.0252863049981897</c:v>
                </c:pt>
                <c:pt idx="2515">
                  <c:v>1.0256200392104613</c:v>
                </c:pt>
                <c:pt idx="2516">
                  <c:v>1.0262720161206005</c:v>
                </c:pt>
                <c:pt idx="2517">
                  <c:v>1.0273133775739796</c:v>
                </c:pt>
                <c:pt idx="2518">
                  <c:v>1.0285083145300442</c:v>
                </c:pt>
                <c:pt idx="2519">
                  <c:v>1.0299102408725951</c:v>
                </c:pt>
                <c:pt idx="2520">
                  <c:v>1.0314689612784267</c:v>
                </c:pt>
                <c:pt idx="2521">
                  <c:v>1.0328262080818955</c:v>
                </c:pt>
                <c:pt idx="2522">
                  <c:v>1.033982230773584</c:v>
                </c:pt>
                <c:pt idx="2523">
                  <c:v>1.0348806540946853</c:v>
                </c:pt>
                <c:pt idx="2524">
                  <c:v>1.035397480880845</c:v>
                </c:pt>
                <c:pt idx="2525">
                  <c:v>1.0357105957714599</c:v>
                </c:pt>
                <c:pt idx="2526">
                  <c:v>1.0356345977162358</c:v>
                </c:pt>
                <c:pt idx="2527">
                  <c:v>1.0356785376851045</c:v>
                </c:pt>
                <c:pt idx="2528">
                  <c:v>1.0357012886429591</c:v>
                </c:pt>
                <c:pt idx="2529">
                  <c:v>1.0358033189462716</c:v>
                </c:pt>
                <c:pt idx="2530">
                  <c:v>1.0362277863784264</c:v>
                </c:pt>
                <c:pt idx="2531">
                  <c:v>1.0368968255433879</c:v>
                </c:pt>
                <c:pt idx="2532">
                  <c:v>1.0379084606756037</c:v>
                </c:pt>
                <c:pt idx="2533">
                  <c:v>1.0392709696908671</c:v>
                </c:pt>
                <c:pt idx="2534">
                  <c:v>1.040816140555515</c:v>
                </c:pt>
                <c:pt idx="2535">
                  <c:v>1.0426087903313614</c:v>
                </c:pt>
                <c:pt idx="2536">
                  <c:v>1.0442788092334101</c:v>
                </c:pt>
                <c:pt idx="2537">
                  <c:v>1.0459748393715242</c:v>
                </c:pt>
                <c:pt idx="2538">
                  <c:v>1.047584896188188</c:v>
                </c:pt>
                <c:pt idx="2539">
                  <c:v>1.0491057869253722</c:v>
                </c:pt>
                <c:pt idx="2540">
                  <c:v>1.0505296893082881</c:v>
                </c:pt>
                <c:pt idx="2541">
                  <c:v>1.0519177547544705</c:v>
                </c:pt>
                <c:pt idx="2542">
                  <c:v>1.0533087098284895</c:v>
                </c:pt>
                <c:pt idx="2543">
                  <c:v>1.0546777400453962</c:v>
                </c:pt>
                <c:pt idx="2544">
                  <c:v>1.0563439467026183</c:v>
                </c:pt>
                <c:pt idx="2545">
                  <c:v>1.0581563370473539</c:v>
                </c:pt>
                <c:pt idx="2546">
                  <c:v>1.0603575784311181</c:v>
                </c:pt>
                <c:pt idx="2547">
                  <c:v>1.0625542110732291</c:v>
                </c:pt>
                <c:pt idx="2548">
                  <c:v>1.0648173391494</c:v>
                </c:pt>
                <c:pt idx="2549">
                  <c:v>1.0672557102311124</c:v>
                </c:pt>
                <c:pt idx="2550">
                  <c:v>1.0694966473852954</c:v>
                </c:pt>
                <c:pt idx="2551">
                  <c:v>1.0716998971568856</c:v>
                </c:pt>
                <c:pt idx="2552">
                  <c:v>1.0736450348754099</c:v>
                </c:pt>
                <c:pt idx="2553">
                  <c:v>1.0752809811756854</c:v>
                </c:pt>
                <c:pt idx="2554">
                  <c:v>1.0768988872762457</c:v>
                </c:pt>
                <c:pt idx="2555">
                  <c:v>1.0781577055204921</c:v>
                </c:pt>
                <c:pt idx="2556">
                  <c:v>1.0795515723469613</c:v>
                </c:pt>
                <c:pt idx="2557">
                  <c:v>1.0809402755547186</c:v>
                </c:pt>
                <c:pt idx="2558">
                  <c:v>1.0822779397473274</c:v>
                </c:pt>
                <c:pt idx="2559">
                  <c:v>1.0837485848075723</c:v>
                </c:pt>
                <c:pt idx="2560">
                  <c:v>1.0853608310325367</c:v>
                </c:pt>
                <c:pt idx="2561">
                  <c:v>1.0870083792556806</c:v>
                </c:pt>
                <c:pt idx="2562">
                  <c:v>1.0886884180812055</c:v>
                </c:pt>
                <c:pt idx="2563">
                  <c:v>1.0900990025913431</c:v>
                </c:pt>
                <c:pt idx="2564">
                  <c:v>1.0913474515067736</c:v>
                </c:pt>
                <c:pt idx="2565">
                  <c:v>1.0922467214296008</c:v>
                </c:pt>
                <c:pt idx="2566">
                  <c:v>1.0928172471450426</c:v>
                </c:pt>
                <c:pt idx="2567">
                  <c:v>1.0931008563339915</c:v>
                </c:pt>
                <c:pt idx="2568">
                  <c:v>1.0933734730825522</c:v>
                </c:pt>
                <c:pt idx="2569">
                  <c:v>1.0933032870538435</c:v>
                </c:pt>
                <c:pt idx="2570">
                  <c:v>1.0935187064474663</c:v>
                </c:pt>
                <c:pt idx="2571">
                  <c:v>1.0938111881102106</c:v>
                </c:pt>
                <c:pt idx="2572">
                  <c:v>1.0944148497270465</c:v>
                </c:pt>
                <c:pt idx="2573">
                  <c:v>1.0953796799812212</c:v>
                </c:pt>
                <c:pt idx="2574">
                  <c:v>1.0963744512108764</c:v>
                </c:pt>
                <c:pt idx="2575">
                  <c:v>1.0975222363405337</c:v>
                </c:pt>
                <c:pt idx="2576">
                  <c:v>1.098491114620147</c:v>
                </c:pt>
                <c:pt idx="2577">
                  <c:v>1.0991062770602877</c:v>
                </c:pt>
                <c:pt idx="2578">
                  <c:v>1.0990680244795659</c:v>
                </c:pt>
                <c:pt idx="2579">
                  <c:v>1.098411804865195</c:v>
                </c:pt>
                <c:pt idx="2580">
                  <c:v>1.0971652522395097</c:v>
                </c:pt>
                <c:pt idx="2581">
                  <c:v>1.0951251616344944</c:v>
                </c:pt>
                <c:pt idx="2582">
                  <c:v>1.0925195839585558</c:v>
                </c:pt>
                <c:pt idx="2583">
                  <c:v>1.08989268807664</c:v>
                </c:pt>
                <c:pt idx="2584">
                  <c:v>1.0874061293783248</c:v>
                </c:pt>
                <c:pt idx="2585">
                  <c:v>1.0853162170556152</c:v>
                </c:pt>
                <c:pt idx="2586">
                  <c:v>5.3723044193018083E+32</c:v>
                </c:pt>
                <c:pt idx="2587">
                  <c:v>5.2997853565466253E+32</c:v>
                </c:pt>
                <c:pt idx="2588">
                  <c:v>5.2311128780824639E+32</c:v>
                </c:pt>
                <c:pt idx="2589">
                  <c:v>5.1644373289263032E+32</c:v>
                </c:pt>
                <c:pt idx="2590">
                  <c:v>5.0980362168114529E+32</c:v>
                </c:pt>
                <c:pt idx="2591">
                  <c:v>5.0309405940594064E+32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  <c:pt idx="2715">
                  <c:v>1</c:v>
                </c:pt>
                <c:pt idx="2716">
                  <c:v>1</c:v>
                </c:pt>
                <c:pt idx="2717">
                  <c:v>1</c:v>
                </c:pt>
                <c:pt idx="2718">
                  <c:v>1</c:v>
                </c:pt>
                <c:pt idx="2719">
                  <c:v>1</c:v>
                </c:pt>
                <c:pt idx="2720">
                  <c:v>1</c:v>
                </c:pt>
                <c:pt idx="2721">
                  <c:v>1</c:v>
                </c:pt>
                <c:pt idx="2722">
                  <c:v>1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26">
                  <c:v>1</c:v>
                </c:pt>
                <c:pt idx="2727">
                  <c:v>1</c:v>
                </c:pt>
                <c:pt idx="2728">
                  <c:v>1</c:v>
                </c:pt>
                <c:pt idx="2729">
                  <c:v>1</c:v>
                </c:pt>
                <c:pt idx="2730">
                  <c:v>1</c:v>
                </c:pt>
                <c:pt idx="2731">
                  <c:v>1</c:v>
                </c:pt>
                <c:pt idx="2732">
                  <c:v>1</c:v>
                </c:pt>
                <c:pt idx="2733">
                  <c:v>1</c:v>
                </c:pt>
                <c:pt idx="2734">
                  <c:v>1</c:v>
                </c:pt>
                <c:pt idx="2735">
                  <c:v>1</c:v>
                </c:pt>
                <c:pt idx="2736">
                  <c:v>1</c:v>
                </c:pt>
                <c:pt idx="2737">
                  <c:v>1</c:v>
                </c:pt>
                <c:pt idx="2738">
                  <c:v>1</c:v>
                </c:pt>
                <c:pt idx="2739">
                  <c:v>1</c:v>
                </c:pt>
                <c:pt idx="2740">
                  <c:v>1</c:v>
                </c:pt>
                <c:pt idx="2741">
                  <c:v>1</c:v>
                </c:pt>
                <c:pt idx="2742">
                  <c:v>1</c:v>
                </c:pt>
                <c:pt idx="2743">
                  <c:v>1</c:v>
                </c:pt>
                <c:pt idx="2744">
                  <c:v>1</c:v>
                </c:pt>
                <c:pt idx="2745">
                  <c:v>1</c:v>
                </c:pt>
                <c:pt idx="2746">
                  <c:v>1</c:v>
                </c:pt>
                <c:pt idx="2747">
                  <c:v>1</c:v>
                </c:pt>
                <c:pt idx="2748">
                  <c:v>1</c:v>
                </c:pt>
                <c:pt idx="2749">
                  <c:v>1</c:v>
                </c:pt>
                <c:pt idx="2750">
                  <c:v>1</c:v>
                </c:pt>
                <c:pt idx="2751">
                  <c:v>1</c:v>
                </c:pt>
                <c:pt idx="2752">
                  <c:v>1</c:v>
                </c:pt>
                <c:pt idx="2753">
                  <c:v>1</c:v>
                </c:pt>
                <c:pt idx="2754">
                  <c:v>1</c:v>
                </c:pt>
                <c:pt idx="2755">
                  <c:v>1</c:v>
                </c:pt>
                <c:pt idx="2756">
                  <c:v>1</c:v>
                </c:pt>
                <c:pt idx="2757">
                  <c:v>1</c:v>
                </c:pt>
                <c:pt idx="2758">
                  <c:v>1</c:v>
                </c:pt>
                <c:pt idx="2759">
                  <c:v>1</c:v>
                </c:pt>
                <c:pt idx="2760">
                  <c:v>1</c:v>
                </c:pt>
                <c:pt idx="2761">
                  <c:v>1</c:v>
                </c:pt>
                <c:pt idx="2762">
                  <c:v>1</c:v>
                </c:pt>
                <c:pt idx="2763">
                  <c:v>1</c:v>
                </c:pt>
                <c:pt idx="2764">
                  <c:v>1</c:v>
                </c:pt>
                <c:pt idx="2765">
                  <c:v>1</c:v>
                </c:pt>
                <c:pt idx="2766">
                  <c:v>1</c:v>
                </c:pt>
                <c:pt idx="2767">
                  <c:v>1</c:v>
                </c:pt>
                <c:pt idx="2768">
                  <c:v>1</c:v>
                </c:pt>
                <c:pt idx="2769">
                  <c:v>1</c:v>
                </c:pt>
                <c:pt idx="2770">
                  <c:v>1</c:v>
                </c:pt>
                <c:pt idx="2771">
                  <c:v>1</c:v>
                </c:pt>
                <c:pt idx="2772">
                  <c:v>1</c:v>
                </c:pt>
                <c:pt idx="2773">
                  <c:v>1</c:v>
                </c:pt>
                <c:pt idx="2774">
                  <c:v>1</c:v>
                </c:pt>
                <c:pt idx="2775">
                  <c:v>1</c:v>
                </c:pt>
                <c:pt idx="2776">
                  <c:v>1</c:v>
                </c:pt>
                <c:pt idx="2777">
                  <c:v>1</c:v>
                </c:pt>
                <c:pt idx="2778">
                  <c:v>1</c:v>
                </c:pt>
                <c:pt idx="2779">
                  <c:v>1</c:v>
                </c:pt>
                <c:pt idx="2780">
                  <c:v>1</c:v>
                </c:pt>
                <c:pt idx="2781">
                  <c:v>1</c:v>
                </c:pt>
                <c:pt idx="2782">
                  <c:v>1</c:v>
                </c:pt>
                <c:pt idx="2783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</c:v>
                </c:pt>
                <c:pt idx="2792">
                  <c:v>1</c:v>
                </c:pt>
                <c:pt idx="2793">
                  <c:v>1</c:v>
                </c:pt>
                <c:pt idx="2794">
                  <c:v>1</c:v>
                </c:pt>
                <c:pt idx="2795">
                  <c:v>1</c:v>
                </c:pt>
                <c:pt idx="2796">
                  <c:v>1</c:v>
                </c:pt>
                <c:pt idx="2797">
                  <c:v>1</c:v>
                </c:pt>
                <c:pt idx="2798">
                  <c:v>1</c:v>
                </c:pt>
                <c:pt idx="2799">
                  <c:v>1</c:v>
                </c:pt>
                <c:pt idx="2800">
                  <c:v>1</c:v>
                </c:pt>
                <c:pt idx="2801">
                  <c:v>1</c:v>
                </c:pt>
                <c:pt idx="2802">
                  <c:v>1</c:v>
                </c:pt>
                <c:pt idx="2803">
                  <c:v>1</c:v>
                </c:pt>
                <c:pt idx="2804">
                  <c:v>1</c:v>
                </c:pt>
                <c:pt idx="2805">
                  <c:v>1</c:v>
                </c:pt>
                <c:pt idx="2806">
                  <c:v>1</c:v>
                </c:pt>
                <c:pt idx="2807">
                  <c:v>1</c:v>
                </c:pt>
                <c:pt idx="2808">
                  <c:v>1</c:v>
                </c:pt>
                <c:pt idx="2809">
                  <c:v>1</c:v>
                </c:pt>
                <c:pt idx="2810">
                  <c:v>1</c:v>
                </c:pt>
                <c:pt idx="2811">
                  <c:v>1</c:v>
                </c:pt>
                <c:pt idx="2812">
                  <c:v>1</c:v>
                </c:pt>
                <c:pt idx="2813">
                  <c:v>1</c:v>
                </c:pt>
                <c:pt idx="2814">
                  <c:v>1</c:v>
                </c:pt>
                <c:pt idx="2815">
                  <c:v>1</c:v>
                </c:pt>
                <c:pt idx="2816">
                  <c:v>1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22">
                  <c:v>1</c:v>
                </c:pt>
                <c:pt idx="2823">
                  <c:v>1</c:v>
                </c:pt>
                <c:pt idx="2824">
                  <c:v>1</c:v>
                </c:pt>
                <c:pt idx="2825">
                  <c:v>1</c:v>
                </c:pt>
                <c:pt idx="2826">
                  <c:v>1</c:v>
                </c:pt>
                <c:pt idx="2827">
                  <c:v>1</c:v>
                </c:pt>
                <c:pt idx="2828">
                  <c:v>1</c:v>
                </c:pt>
                <c:pt idx="2829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1</c:v>
                </c:pt>
                <c:pt idx="2836">
                  <c:v>1</c:v>
                </c:pt>
                <c:pt idx="2837">
                  <c:v>1</c:v>
                </c:pt>
                <c:pt idx="2838">
                  <c:v>1</c:v>
                </c:pt>
                <c:pt idx="2839">
                  <c:v>1</c:v>
                </c:pt>
                <c:pt idx="2840">
                  <c:v>1</c:v>
                </c:pt>
                <c:pt idx="2841">
                  <c:v>1</c:v>
                </c:pt>
                <c:pt idx="2842">
                  <c:v>1</c:v>
                </c:pt>
                <c:pt idx="2843">
                  <c:v>1</c:v>
                </c:pt>
                <c:pt idx="2844">
                  <c:v>1</c:v>
                </c:pt>
                <c:pt idx="2845">
                  <c:v>1</c:v>
                </c:pt>
                <c:pt idx="2846">
                  <c:v>1</c:v>
                </c:pt>
                <c:pt idx="2847">
                  <c:v>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1</c:v>
                </c:pt>
                <c:pt idx="2944">
                  <c:v>1</c:v>
                </c:pt>
                <c:pt idx="2945">
                  <c:v>1</c:v>
                </c:pt>
                <c:pt idx="2946">
                  <c:v>1</c:v>
                </c:pt>
                <c:pt idx="2947">
                  <c:v>1</c:v>
                </c:pt>
                <c:pt idx="2948">
                  <c:v>1</c:v>
                </c:pt>
                <c:pt idx="2949">
                  <c:v>1</c:v>
                </c:pt>
                <c:pt idx="2950">
                  <c:v>1</c:v>
                </c:pt>
                <c:pt idx="2951">
                  <c:v>1</c:v>
                </c:pt>
                <c:pt idx="2952">
                  <c:v>1</c:v>
                </c:pt>
                <c:pt idx="2953">
                  <c:v>1</c:v>
                </c:pt>
                <c:pt idx="2954">
                  <c:v>1</c:v>
                </c:pt>
                <c:pt idx="2955">
                  <c:v>1</c:v>
                </c:pt>
                <c:pt idx="2956">
                  <c:v>1</c:v>
                </c:pt>
                <c:pt idx="2957">
                  <c:v>1</c:v>
                </c:pt>
                <c:pt idx="2958">
                  <c:v>1</c:v>
                </c:pt>
                <c:pt idx="2959">
                  <c:v>1</c:v>
                </c:pt>
                <c:pt idx="2960">
                  <c:v>1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1</c:v>
                </c:pt>
                <c:pt idx="2966">
                  <c:v>1</c:v>
                </c:pt>
                <c:pt idx="2967">
                  <c:v>1</c:v>
                </c:pt>
                <c:pt idx="2968">
                  <c:v>1</c:v>
                </c:pt>
                <c:pt idx="2969">
                  <c:v>1</c:v>
                </c:pt>
                <c:pt idx="2970">
                  <c:v>1</c:v>
                </c:pt>
                <c:pt idx="2971">
                  <c:v>1</c:v>
                </c:pt>
                <c:pt idx="2972">
                  <c:v>1</c:v>
                </c:pt>
                <c:pt idx="2973">
                  <c:v>1</c:v>
                </c:pt>
                <c:pt idx="2974">
                  <c:v>1</c:v>
                </c:pt>
                <c:pt idx="2975">
                  <c:v>1</c:v>
                </c:pt>
                <c:pt idx="2976">
                  <c:v>1</c:v>
                </c:pt>
                <c:pt idx="2977">
                  <c:v>1</c:v>
                </c:pt>
                <c:pt idx="2978">
                  <c:v>1</c:v>
                </c:pt>
                <c:pt idx="2979">
                  <c:v>1</c:v>
                </c:pt>
                <c:pt idx="2980">
                  <c:v>1</c:v>
                </c:pt>
                <c:pt idx="2981">
                  <c:v>1</c:v>
                </c:pt>
                <c:pt idx="2982">
                  <c:v>1</c:v>
                </c:pt>
                <c:pt idx="2983">
                  <c:v>1</c:v>
                </c:pt>
                <c:pt idx="2984">
                  <c:v>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1</c:v>
                </c:pt>
                <c:pt idx="3108">
                  <c:v>1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1</c:v>
                </c:pt>
                <c:pt idx="3121">
                  <c:v>1</c:v>
                </c:pt>
                <c:pt idx="3122">
                  <c:v>1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1</c:v>
                </c:pt>
                <c:pt idx="3127">
                  <c:v>1</c:v>
                </c:pt>
                <c:pt idx="3128">
                  <c:v>1</c:v>
                </c:pt>
                <c:pt idx="3129">
                  <c:v>1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1</c:v>
                </c:pt>
                <c:pt idx="3163">
                  <c:v>1</c:v>
                </c:pt>
                <c:pt idx="3164">
                  <c:v>1</c:v>
                </c:pt>
                <c:pt idx="3165">
                  <c:v>1</c:v>
                </c:pt>
                <c:pt idx="3166">
                  <c:v>1</c:v>
                </c:pt>
                <c:pt idx="3167">
                  <c:v>1</c:v>
                </c:pt>
                <c:pt idx="3168">
                  <c:v>1</c:v>
                </c:pt>
                <c:pt idx="3169">
                  <c:v>1</c:v>
                </c:pt>
                <c:pt idx="3170">
                  <c:v>1</c:v>
                </c:pt>
                <c:pt idx="3171">
                  <c:v>1</c:v>
                </c:pt>
                <c:pt idx="3172">
                  <c:v>1</c:v>
                </c:pt>
                <c:pt idx="3173">
                  <c:v>1</c:v>
                </c:pt>
                <c:pt idx="3174">
                  <c:v>1</c:v>
                </c:pt>
                <c:pt idx="3175">
                  <c:v>1</c:v>
                </c:pt>
                <c:pt idx="3176">
                  <c:v>1</c:v>
                </c:pt>
                <c:pt idx="3177">
                  <c:v>1</c:v>
                </c:pt>
                <c:pt idx="3178">
                  <c:v>1</c:v>
                </c:pt>
                <c:pt idx="3179">
                  <c:v>1</c:v>
                </c:pt>
                <c:pt idx="3180">
                  <c:v>1</c:v>
                </c:pt>
                <c:pt idx="3181">
                  <c:v>1</c:v>
                </c:pt>
                <c:pt idx="3182">
                  <c:v>1</c:v>
                </c:pt>
                <c:pt idx="3183">
                  <c:v>1</c:v>
                </c:pt>
                <c:pt idx="3184">
                  <c:v>1</c:v>
                </c:pt>
                <c:pt idx="3185">
                  <c:v>1</c:v>
                </c:pt>
                <c:pt idx="3186">
                  <c:v>1</c:v>
                </c:pt>
                <c:pt idx="3187">
                  <c:v>1</c:v>
                </c:pt>
                <c:pt idx="3188">
                  <c:v>1</c:v>
                </c:pt>
                <c:pt idx="3189">
                  <c:v>1</c:v>
                </c:pt>
                <c:pt idx="3190">
                  <c:v>1</c:v>
                </c:pt>
                <c:pt idx="3191">
                  <c:v>1</c:v>
                </c:pt>
                <c:pt idx="3192">
                  <c:v>1</c:v>
                </c:pt>
                <c:pt idx="3193">
                  <c:v>1</c:v>
                </c:pt>
                <c:pt idx="3194">
                  <c:v>1</c:v>
                </c:pt>
                <c:pt idx="3195">
                  <c:v>1</c:v>
                </c:pt>
                <c:pt idx="3196">
                  <c:v>1</c:v>
                </c:pt>
                <c:pt idx="3197">
                  <c:v>1</c:v>
                </c:pt>
                <c:pt idx="3198">
                  <c:v>1</c:v>
                </c:pt>
                <c:pt idx="3199">
                  <c:v>1</c:v>
                </c:pt>
                <c:pt idx="3200">
                  <c:v>1</c:v>
                </c:pt>
                <c:pt idx="3201">
                  <c:v>1</c:v>
                </c:pt>
                <c:pt idx="3202">
                  <c:v>1</c:v>
                </c:pt>
                <c:pt idx="3203">
                  <c:v>1</c:v>
                </c:pt>
                <c:pt idx="3204">
                  <c:v>1</c:v>
                </c:pt>
                <c:pt idx="3205">
                  <c:v>1</c:v>
                </c:pt>
                <c:pt idx="3206">
                  <c:v>1</c:v>
                </c:pt>
                <c:pt idx="3207">
                  <c:v>1</c:v>
                </c:pt>
                <c:pt idx="3208">
                  <c:v>1</c:v>
                </c:pt>
                <c:pt idx="3209">
                  <c:v>1</c:v>
                </c:pt>
                <c:pt idx="3210">
                  <c:v>1</c:v>
                </c:pt>
                <c:pt idx="3211">
                  <c:v>1</c:v>
                </c:pt>
                <c:pt idx="3212">
                  <c:v>1</c:v>
                </c:pt>
                <c:pt idx="3213">
                  <c:v>1</c:v>
                </c:pt>
                <c:pt idx="3214">
                  <c:v>1</c:v>
                </c:pt>
                <c:pt idx="3215">
                  <c:v>1</c:v>
                </c:pt>
                <c:pt idx="3216">
                  <c:v>1</c:v>
                </c:pt>
                <c:pt idx="3217">
                  <c:v>1</c:v>
                </c:pt>
                <c:pt idx="3218">
                  <c:v>1</c:v>
                </c:pt>
                <c:pt idx="3219">
                  <c:v>1</c:v>
                </c:pt>
                <c:pt idx="3220">
                  <c:v>1</c:v>
                </c:pt>
                <c:pt idx="3221">
                  <c:v>1</c:v>
                </c:pt>
                <c:pt idx="3222">
                  <c:v>1</c:v>
                </c:pt>
                <c:pt idx="3223">
                  <c:v>1</c:v>
                </c:pt>
                <c:pt idx="3224">
                  <c:v>1</c:v>
                </c:pt>
                <c:pt idx="3225">
                  <c:v>1</c:v>
                </c:pt>
                <c:pt idx="3226">
                  <c:v>1</c:v>
                </c:pt>
                <c:pt idx="3227">
                  <c:v>1</c:v>
                </c:pt>
                <c:pt idx="3228">
                  <c:v>1</c:v>
                </c:pt>
                <c:pt idx="3229">
                  <c:v>1</c:v>
                </c:pt>
                <c:pt idx="3230">
                  <c:v>1</c:v>
                </c:pt>
                <c:pt idx="3231">
                  <c:v>1</c:v>
                </c:pt>
                <c:pt idx="3232">
                  <c:v>1</c:v>
                </c:pt>
                <c:pt idx="3233">
                  <c:v>1</c:v>
                </c:pt>
                <c:pt idx="3234">
                  <c:v>1</c:v>
                </c:pt>
                <c:pt idx="3235">
                  <c:v>1</c:v>
                </c:pt>
                <c:pt idx="3236">
                  <c:v>1</c:v>
                </c:pt>
                <c:pt idx="3237">
                  <c:v>1</c:v>
                </c:pt>
                <c:pt idx="3238">
                  <c:v>1</c:v>
                </c:pt>
                <c:pt idx="3239">
                  <c:v>1</c:v>
                </c:pt>
                <c:pt idx="3240">
                  <c:v>1</c:v>
                </c:pt>
                <c:pt idx="3241">
                  <c:v>1</c:v>
                </c:pt>
                <c:pt idx="3242">
                  <c:v>1</c:v>
                </c:pt>
                <c:pt idx="3243">
                  <c:v>1</c:v>
                </c:pt>
                <c:pt idx="3244">
                  <c:v>1</c:v>
                </c:pt>
                <c:pt idx="3245">
                  <c:v>1</c:v>
                </c:pt>
                <c:pt idx="3246">
                  <c:v>1</c:v>
                </c:pt>
                <c:pt idx="3247">
                  <c:v>1</c:v>
                </c:pt>
                <c:pt idx="3248">
                  <c:v>1</c:v>
                </c:pt>
                <c:pt idx="3249">
                  <c:v>1</c:v>
                </c:pt>
                <c:pt idx="3250">
                  <c:v>1</c:v>
                </c:pt>
                <c:pt idx="3251">
                  <c:v>1</c:v>
                </c:pt>
                <c:pt idx="3252">
                  <c:v>1</c:v>
                </c:pt>
                <c:pt idx="3253">
                  <c:v>1</c:v>
                </c:pt>
                <c:pt idx="3254">
                  <c:v>1</c:v>
                </c:pt>
                <c:pt idx="3255">
                  <c:v>1</c:v>
                </c:pt>
                <c:pt idx="3256">
                  <c:v>1</c:v>
                </c:pt>
                <c:pt idx="3257">
                  <c:v>1</c:v>
                </c:pt>
                <c:pt idx="3258">
                  <c:v>1</c:v>
                </c:pt>
                <c:pt idx="3259">
                  <c:v>1</c:v>
                </c:pt>
                <c:pt idx="3260">
                  <c:v>1</c:v>
                </c:pt>
                <c:pt idx="3261">
                  <c:v>1</c:v>
                </c:pt>
                <c:pt idx="3262">
                  <c:v>1</c:v>
                </c:pt>
                <c:pt idx="3263">
                  <c:v>1</c:v>
                </c:pt>
                <c:pt idx="3264">
                  <c:v>1</c:v>
                </c:pt>
                <c:pt idx="3265">
                  <c:v>1</c:v>
                </c:pt>
                <c:pt idx="3266">
                  <c:v>1</c:v>
                </c:pt>
                <c:pt idx="3267">
                  <c:v>1</c:v>
                </c:pt>
                <c:pt idx="3268">
                  <c:v>1</c:v>
                </c:pt>
                <c:pt idx="3269">
                  <c:v>1</c:v>
                </c:pt>
                <c:pt idx="3270">
                  <c:v>1</c:v>
                </c:pt>
                <c:pt idx="3271">
                  <c:v>1</c:v>
                </c:pt>
                <c:pt idx="3272">
                  <c:v>1</c:v>
                </c:pt>
                <c:pt idx="3273">
                  <c:v>1</c:v>
                </c:pt>
                <c:pt idx="3274">
                  <c:v>1</c:v>
                </c:pt>
                <c:pt idx="3275">
                  <c:v>1</c:v>
                </c:pt>
                <c:pt idx="3276">
                  <c:v>1</c:v>
                </c:pt>
                <c:pt idx="3277">
                  <c:v>1</c:v>
                </c:pt>
                <c:pt idx="3278">
                  <c:v>1</c:v>
                </c:pt>
                <c:pt idx="3279">
                  <c:v>1</c:v>
                </c:pt>
                <c:pt idx="3280">
                  <c:v>1</c:v>
                </c:pt>
                <c:pt idx="3281">
                  <c:v>1</c:v>
                </c:pt>
                <c:pt idx="3282">
                  <c:v>1</c:v>
                </c:pt>
                <c:pt idx="3283">
                  <c:v>1</c:v>
                </c:pt>
                <c:pt idx="3284">
                  <c:v>1</c:v>
                </c:pt>
                <c:pt idx="3285">
                  <c:v>1</c:v>
                </c:pt>
                <c:pt idx="3286">
                  <c:v>1</c:v>
                </c:pt>
                <c:pt idx="3287">
                  <c:v>1</c:v>
                </c:pt>
                <c:pt idx="3288">
                  <c:v>1</c:v>
                </c:pt>
                <c:pt idx="3289">
                  <c:v>1</c:v>
                </c:pt>
                <c:pt idx="3290">
                  <c:v>1</c:v>
                </c:pt>
                <c:pt idx="3291">
                  <c:v>1</c:v>
                </c:pt>
                <c:pt idx="3292">
                  <c:v>1</c:v>
                </c:pt>
                <c:pt idx="3293">
                  <c:v>1</c:v>
                </c:pt>
                <c:pt idx="3294">
                  <c:v>1</c:v>
                </c:pt>
                <c:pt idx="3295">
                  <c:v>1</c:v>
                </c:pt>
                <c:pt idx="3296">
                  <c:v>1</c:v>
                </c:pt>
                <c:pt idx="3297">
                  <c:v>1</c:v>
                </c:pt>
                <c:pt idx="3298">
                  <c:v>1</c:v>
                </c:pt>
                <c:pt idx="3299">
                  <c:v>1</c:v>
                </c:pt>
                <c:pt idx="3300">
                  <c:v>1</c:v>
                </c:pt>
                <c:pt idx="3301">
                  <c:v>1</c:v>
                </c:pt>
                <c:pt idx="3302">
                  <c:v>1</c:v>
                </c:pt>
                <c:pt idx="3303">
                  <c:v>1</c:v>
                </c:pt>
                <c:pt idx="3304">
                  <c:v>1</c:v>
                </c:pt>
                <c:pt idx="3305">
                  <c:v>1</c:v>
                </c:pt>
                <c:pt idx="3306">
                  <c:v>1</c:v>
                </c:pt>
                <c:pt idx="3307">
                  <c:v>1</c:v>
                </c:pt>
                <c:pt idx="3308">
                  <c:v>1</c:v>
                </c:pt>
                <c:pt idx="3309">
                  <c:v>1</c:v>
                </c:pt>
                <c:pt idx="3310">
                  <c:v>1</c:v>
                </c:pt>
                <c:pt idx="3311">
                  <c:v>1</c:v>
                </c:pt>
                <c:pt idx="3312">
                  <c:v>1</c:v>
                </c:pt>
                <c:pt idx="3313">
                  <c:v>1</c:v>
                </c:pt>
                <c:pt idx="3314">
                  <c:v>1</c:v>
                </c:pt>
                <c:pt idx="3315">
                  <c:v>1</c:v>
                </c:pt>
                <c:pt idx="3316">
                  <c:v>1</c:v>
                </c:pt>
                <c:pt idx="3317">
                  <c:v>1</c:v>
                </c:pt>
                <c:pt idx="3318">
                  <c:v>1</c:v>
                </c:pt>
                <c:pt idx="3319">
                  <c:v>1</c:v>
                </c:pt>
                <c:pt idx="3320">
                  <c:v>1</c:v>
                </c:pt>
                <c:pt idx="3321">
                  <c:v>1</c:v>
                </c:pt>
                <c:pt idx="3322">
                  <c:v>1</c:v>
                </c:pt>
                <c:pt idx="3323">
                  <c:v>1</c:v>
                </c:pt>
                <c:pt idx="3324">
                  <c:v>1</c:v>
                </c:pt>
                <c:pt idx="3325">
                  <c:v>1</c:v>
                </c:pt>
                <c:pt idx="3326">
                  <c:v>1</c:v>
                </c:pt>
                <c:pt idx="3327">
                  <c:v>1</c:v>
                </c:pt>
                <c:pt idx="3328">
                  <c:v>1</c:v>
                </c:pt>
                <c:pt idx="3329">
                  <c:v>1</c:v>
                </c:pt>
                <c:pt idx="3330">
                  <c:v>1</c:v>
                </c:pt>
                <c:pt idx="3331">
                  <c:v>1</c:v>
                </c:pt>
                <c:pt idx="3332">
                  <c:v>1</c:v>
                </c:pt>
                <c:pt idx="3333">
                  <c:v>1</c:v>
                </c:pt>
                <c:pt idx="3334">
                  <c:v>1</c:v>
                </c:pt>
                <c:pt idx="3335">
                  <c:v>1</c:v>
                </c:pt>
                <c:pt idx="3336">
                  <c:v>1</c:v>
                </c:pt>
                <c:pt idx="3337">
                  <c:v>1</c:v>
                </c:pt>
                <c:pt idx="3338">
                  <c:v>1</c:v>
                </c:pt>
                <c:pt idx="3339">
                  <c:v>1</c:v>
                </c:pt>
                <c:pt idx="3340">
                  <c:v>1</c:v>
                </c:pt>
                <c:pt idx="3341">
                  <c:v>1</c:v>
                </c:pt>
                <c:pt idx="3342">
                  <c:v>1</c:v>
                </c:pt>
                <c:pt idx="3343">
                  <c:v>1</c:v>
                </c:pt>
                <c:pt idx="3344">
                  <c:v>1</c:v>
                </c:pt>
                <c:pt idx="3345">
                  <c:v>1</c:v>
                </c:pt>
                <c:pt idx="3346">
                  <c:v>1</c:v>
                </c:pt>
                <c:pt idx="3347">
                  <c:v>1</c:v>
                </c:pt>
                <c:pt idx="3348">
                  <c:v>1</c:v>
                </c:pt>
                <c:pt idx="3349">
                  <c:v>1</c:v>
                </c:pt>
                <c:pt idx="3350">
                  <c:v>1</c:v>
                </c:pt>
                <c:pt idx="3351">
                  <c:v>1</c:v>
                </c:pt>
                <c:pt idx="3352">
                  <c:v>1</c:v>
                </c:pt>
                <c:pt idx="3353">
                  <c:v>1</c:v>
                </c:pt>
                <c:pt idx="3354">
                  <c:v>1</c:v>
                </c:pt>
                <c:pt idx="3355">
                  <c:v>1</c:v>
                </c:pt>
                <c:pt idx="3356">
                  <c:v>1</c:v>
                </c:pt>
                <c:pt idx="3357">
                  <c:v>1</c:v>
                </c:pt>
                <c:pt idx="3358">
                  <c:v>1</c:v>
                </c:pt>
                <c:pt idx="3359">
                  <c:v>1</c:v>
                </c:pt>
                <c:pt idx="3360">
                  <c:v>1</c:v>
                </c:pt>
                <c:pt idx="3361">
                  <c:v>1</c:v>
                </c:pt>
                <c:pt idx="3362">
                  <c:v>1</c:v>
                </c:pt>
                <c:pt idx="3363">
                  <c:v>1</c:v>
                </c:pt>
                <c:pt idx="3364">
                  <c:v>1</c:v>
                </c:pt>
                <c:pt idx="3365">
                  <c:v>1</c:v>
                </c:pt>
                <c:pt idx="3366">
                  <c:v>1</c:v>
                </c:pt>
                <c:pt idx="3367">
                  <c:v>1</c:v>
                </c:pt>
                <c:pt idx="3368">
                  <c:v>1</c:v>
                </c:pt>
                <c:pt idx="3369">
                  <c:v>1</c:v>
                </c:pt>
                <c:pt idx="3370">
                  <c:v>1</c:v>
                </c:pt>
                <c:pt idx="3371">
                  <c:v>1</c:v>
                </c:pt>
                <c:pt idx="3372">
                  <c:v>1</c:v>
                </c:pt>
                <c:pt idx="3373">
                  <c:v>1</c:v>
                </c:pt>
                <c:pt idx="3374">
                  <c:v>1</c:v>
                </c:pt>
                <c:pt idx="3375">
                  <c:v>1</c:v>
                </c:pt>
                <c:pt idx="3376">
                  <c:v>1</c:v>
                </c:pt>
                <c:pt idx="3377">
                  <c:v>1</c:v>
                </c:pt>
                <c:pt idx="3378">
                  <c:v>1</c:v>
                </c:pt>
                <c:pt idx="3379">
                  <c:v>1</c:v>
                </c:pt>
                <c:pt idx="3380">
                  <c:v>1</c:v>
                </c:pt>
                <c:pt idx="3381">
                  <c:v>1</c:v>
                </c:pt>
                <c:pt idx="3382">
                  <c:v>1</c:v>
                </c:pt>
                <c:pt idx="3383">
                  <c:v>1</c:v>
                </c:pt>
                <c:pt idx="3384">
                  <c:v>1</c:v>
                </c:pt>
                <c:pt idx="3385">
                  <c:v>1</c:v>
                </c:pt>
                <c:pt idx="3386">
                  <c:v>1</c:v>
                </c:pt>
                <c:pt idx="3387">
                  <c:v>1</c:v>
                </c:pt>
                <c:pt idx="3388">
                  <c:v>1</c:v>
                </c:pt>
                <c:pt idx="3389">
                  <c:v>1</c:v>
                </c:pt>
                <c:pt idx="3390">
                  <c:v>1</c:v>
                </c:pt>
                <c:pt idx="3391">
                  <c:v>1</c:v>
                </c:pt>
                <c:pt idx="3392">
                  <c:v>1</c:v>
                </c:pt>
                <c:pt idx="3393">
                  <c:v>1</c:v>
                </c:pt>
                <c:pt idx="3394">
                  <c:v>1</c:v>
                </c:pt>
                <c:pt idx="3395">
                  <c:v>1</c:v>
                </c:pt>
                <c:pt idx="3396">
                  <c:v>1</c:v>
                </c:pt>
                <c:pt idx="3397">
                  <c:v>1</c:v>
                </c:pt>
                <c:pt idx="3398">
                  <c:v>1</c:v>
                </c:pt>
                <c:pt idx="3399">
                  <c:v>1</c:v>
                </c:pt>
                <c:pt idx="3400">
                  <c:v>1</c:v>
                </c:pt>
                <c:pt idx="3401">
                  <c:v>1</c:v>
                </c:pt>
                <c:pt idx="3402">
                  <c:v>1</c:v>
                </c:pt>
                <c:pt idx="3403">
                  <c:v>1</c:v>
                </c:pt>
                <c:pt idx="3404">
                  <c:v>1</c:v>
                </c:pt>
                <c:pt idx="3405">
                  <c:v>1</c:v>
                </c:pt>
                <c:pt idx="3406">
                  <c:v>1</c:v>
                </c:pt>
                <c:pt idx="3407">
                  <c:v>1</c:v>
                </c:pt>
                <c:pt idx="3408">
                  <c:v>1</c:v>
                </c:pt>
                <c:pt idx="3409">
                  <c:v>1</c:v>
                </c:pt>
                <c:pt idx="3410">
                  <c:v>1</c:v>
                </c:pt>
                <c:pt idx="3411">
                  <c:v>1</c:v>
                </c:pt>
                <c:pt idx="3412">
                  <c:v>1</c:v>
                </c:pt>
                <c:pt idx="3413">
                  <c:v>1</c:v>
                </c:pt>
                <c:pt idx="3414">
                  <c:v>1</c:v>
                </c:pt>
                <c:pt idx="3415">
                  <c:v>1</c:v>
                </c:pt>
                <c:pt idx="3416">
                  <c:v>1</c:v>
                </c:pt>
                <c:pt idx="3417">
                  <c:v>1</c:v>
                </c:pt>
                <c:pt idx="3418">
                  <c:v>1</c:v>
                </c:pt>
                <c:pt idx="3419">
                  <c:v>1</c:v>
                </c:pt>
                <c:pt idx="3420">
                  <c:v>1</c:v>
                </c:pt>
                <c:pt idx="3421">
                  <c:v>1</c:v>
                </c:pt>
                <c:pt idx="3422">
                  <c:v>1</c:v>
                </c:pt>
                <c:pt idx="3423">
                  <c:v>1</c:v>
                </c:pt>
                <c:pt idx="3424">
                  <c:v>1</c:v>
                </c:pt>
                <c:pt idx="3425">
                  <c:v>1</c:v>
                </c:pt>
                <c:pt idx="3426">
                  <c:v>1</c:v>
                </c:pt>
                <c:pt idx="3427">
                  <c:v>1</c:v>
                </c:pt>
                <c:pt idx="3428">
                  <c:v>1</c:v>
                </c:pt>
                <c:pt idx="3429">
                  <c:v>1</c:v>
                </c:pt>
                <c:pt idx="3430">
                  <c:v>1</c:v>
                </c:pt>
                <c:pt idx="3431">
                  <c:v>1</c:v>
                </c:pt>
                <c:pt idx="3432">
                  <c:v>1</c:v>
                </c:pt>
                <c:pt idx="3433">
                  <c:v>1</c:v>
                </c:pt>
                <c:pt idx="3434">
                  <c:v>1</c:v>
                </c:pt>
                <c:pt idx="3435">
                  <c:v>1</c:v>
                </c:pt>
                <c:pt idx="3436">
                  <c:v>1</c:v>
                </c:pt>
                <c:pt idx="3437">
                  <c:v>1</c:v>
                </c:pt>
                <c:pt idx="3438">
                  <c:v>1</c:v>
                </c:pt>
                <c:pt idx="3439">
                  <c:v>1</c:v>
                </c:pt>
                <c:pt idx="3440">
                  <c:v>1</c:v>
                </c:pt>
                <c:pt idx="3441">
                  <c:v>1</c:v>
                </c:pt>
                <c:pt idx="3442">
                  <c:v>1</c:v>
                </c:pt>
                <c:pt idx="3443">
                  <c:v>1</c:v>
                </c:pt>
                <c:pt idx="3444">
                  <c:v>1</c:v>
                </c:pt>
                <c:pt idx="3445">
                  <c:v>1</c:v>
                </c:pt>
                <c:pt idx="3446">
                  <c:v>1</c:v>
                </c:pt>
                <c:pt idx="3447">
                  <c:v>1</c:v>
                </c:pt>
                <c:pt idx="3448">
                  <c:v>1</c:v>
                </c:pt>
                <c:pt idx="3449">
                  <c:v>1</c:v>
                </c:pt>
                <c:pt idx="3450">
                  <c:v>1</c:v>
                </c:pt>
                <c:pt idx="3451">
                  <c:v>1</c:v>
                </c:pt>
                <c:pt idx="3452">
                  <c:v>1</c:v>
                </c:pt>
                <c:pt idx="3453">
                  <c:v>1</c:v>
                </c:pt>
                <c:pt idx="3454">
                  <c:v>1</c:v>
                </c:pt>
                <c:pt idx="3455">
                  <c:v>1</c:v>
                </c:pt>
                <c:pt idx="3456">
                  <c:v>1</c:v>
                </c:pt>
                <c:pt idx="3457">
                  <c:v>1</c:v>
                </c:pt>
                <c:pt idx="3458">
                  <c:v>1</c:v>
                </c:pt>
                <c:pt idx="3459">
                  <c:v>1</c:v>
                </c:pt>
                <c:pt idx="3460">
                  <c:v>1</c:v>
                </c:pt>
                <c:pt idx="3461">
                  <c:v>1</c:v>
                </c:pt>
                <c:pt idx="3462">
                  <c:v>1</c:v>
                </c:pt>
                <c:pt idx="3463">
                  <c:v>1</c:v>
                </c:pt>
                <c:pt idx="3464">
                  <c:v>1</c:v>
                </c:pt>
                <c:pt idx="3465">
                  <c:v>1</c:v>
                </c:pt>
                <c:pt idx="3466">
                  <c:v>1</c:v>
                </c:pt>
                <c:pt idx="3467">
                  <c:v>1</c:v>
                </c:pt>
                <c:pt idx="3468">
                  <c:v>1</c:v>
                </c:pt>
                <c:pt idx="3469">
                  <c:v>1</c:v>
                </c:pt>
                <c:pt idx="3470">
                  <c:v>1</c:v>
                </c:pt>
                <c:pt idx="3471">
                  <c:v>1</c:v>
                </c:pt>
                <c:pt idx="3472">
                  <c:v>1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1</c:v>
                </c:pt>
                <c:pt idx="3477">
                  <c:v>1</c:v>
                </c:pt>
                <c:pt idx="3478">
                  <c:v>1</c:v>
                </c:pt>
                <c:pt idx="3479">
                  <c:v>1</c:v>
                </c:pt>
                <c:pt idx="3480">
                  <c:v>1</c:v>
                </c:pt>
                <c:pt idx="3481">
                  <c:v>1</c:v>
                </c:pt>
                <c:pt idx="3482">
                  <c:v>1</c:v>
                </c:pt>
                <c:pt idx="3483">
                  <c:v>1</c:v>
                </c:pt>
                <c:pt idx="3484">
                  <c:v>1</c:v>
                </c:pt>
                <c:pt idx="3485">
                  <c:v>1</c:v>
                </c:pt>
                <c:pt idx="3486">
                  <c:v>1</c:v>
                </c:pt>
                <c:pt idx="3487">
                  <c:v>1</c:v>
                </c:pt>
                <c:pt idx="3488">
                  <c:v>1</c:v>
                </c:pt>
                <c:pt idx="3489">
                  <c:v>1</c:v>
                </c:pt>
                <c:pt idx="3490">
                  <c:v>1</c:v>
                </c:pt>
                <c:pt idx="3491">
                  <c:v>1</c:v>
                </c:pt>
                <c:pt idx="3492">
                  <c:v>1</c:v>
                </c:pt>
                <c:pt idx="3493">
                  <c:v>1</c:v>
                </c:pt>
                <c:pt idx="3494">
                  <c:v>1</c:v>
                </c:pt>
                <c:pt idx="3495">
                  <c:v>1</c:v>
                </c:pt>
                <c:pt idx="3496">
                  <c:v>1</c:v>
                </c:pt>
                <c:pt idx="3497">
                  <c:v>1</c:v>
                </c:pt>
                <c:pt idx="3498">
                  <c:v>1</c:v>
                </c:pt>
                <c:pt idx="3499">
                  <c:v>1</c:v>
                </c:pt>
                <c:pt idx="3500">
                  <c:v>1</c:v>
                </c:pt>
                <c:pt idx="3501">
                  <c:v>1</c:v>
                </c:pt>
                <c:pt idx="3502">
                  <c:v>1</c:v>
                </c:pt>
                <c:pt idx="3503">
                  <c:v>1</c:v>
                </c:pt>
                <c:pt idx="3504">
                  <c:v>1</c:v>
                </c:pt>
                <c:pt idx="3505">
                  <c:v>1</c:v>
                </c:pt>
                <c:pt idx="3506">
                  <c:v>1</c:v>
                </c:pt>
                <c:pt idx="3507">
                  <c:v>1</c:v>
                </c:pt>
                <c:pt idx="3508">
                  <c:v>1</c:v>
                </c:pt>
                <c:pt idx="3509">
                  <c:v>1</c:v>
                </c:pt>
                <c:pt idx="3510">
                  <c:v>1</c:v>
                </c:pt>
                <c:pt idx="3511">
                  <c:v>1</c:v>
                </c:pt>
                <c:pt idx="3512">
                  <c:v>1</c:v>
                </c:pt>
                <c:pt idx="3513">
                  <c:v>1</c:v>
                </c:pt>
                <c:pt idx="3514">
                  <c:v>1</c:v>
                </c:pt>
                <c:pt idx="3515">
                  <c:v>1</c:v>
                </c:pt>
                <c:pt idx="3516">
                  <c:v>1</c:v>
                </c:pt>
                <c:pt idx="3517">
                  <c:v>1</c:v>
                </c:pt>
                <c:pt idx="3518">
                  <c:v>1</c:v>
                </c:pt>
                <c:pt idx="3519">
                  <c:v>1</c:v>
                </c:pt>
                <c:pt idx="3520">
                  <c:v>1</c:v>
                </c:pt>
                <c:pt idx="3521">
                  <c:v>1</c:v>
                </c:pt>
                <c:pt idx="3522">
                  <c:v>1</c:v>
                </c:pt>
                <c:pt idx="3523">
                  <c:v>1</c:v>
                </c:pt>
                <c:pt idx="3524">
                  <c:v>1</c:v>
                </c:pt>
                <c:pt idx="3525">
                  <c:v>1</c:v>
                </c:pt>
                <c:pt idx="3526">
                  <c:v>1</c:v>
                </c:pt>
                <c:pt idx="3527">
                  <c:v>1</c:v>
                </c:pt>
                <c:pt idx="3528">
                  <c:v>1</c:v>
                </c:pt>
                <c:pt idx="3529">
                  <c:v>1</c:v>
                </c:pt>
                <c:pt idx="3530">
                  <c:v>1</c:v>
                </c:pt>
                <c:pt idx="3531">
                  <c:v>1</c:v>
                </c:pt>
                <c:pt idx="3532">
                  <c:v>1</c:v>
                </c:pt>
                <c:pt idx="3533">
                  <c:v>1</c:v>
                </c:pt>
                <c:pt idx="3534">
                  <c:v>1</c:v>
                </c:pt>
                <c:pt idx="3535">
                  <c:v>1</c:v>
                </c:pt>
                <c:pt idx="3536">
                  <c:v>1</c:v>
                </c:pt>
                <c:pt idx="3537">
                  <c:v>1</c:v>
                </c:pt>
                <c:pt idx="3538">
                  <c:v>1</c:v>
                </c:pt>
                <c:pt idx="3539">
                  <c:v>1</c:v>
                </c:pt>
                <c:pt idx="3540">
                  <c:v>1</c:v>
                </c:pt>
                <c:pt idx="3541">
                  <c:v>1</c:v>
                </c:pt>
                <c:pt idx="3542">
                  <c:v>1</c:v>
                </c:pt>
                <c:pt idx="3543">
                  <c:v>1</c:v>
                </c:pt>
                <c:pt idx="3544">
                  <c:v>1</c:v>
                </c:pt>
                <c:pt idx="3545">
                  <c:v>1</c:v>
                </c:pt>
                <c:pt idx="3546">
                  <c:v>1</c:v>
                </c:pt>
                <c:pt idx="3547">
                  <c:v>1</c:v>
                </c:pt>
                <c:pt idx="3548">
                  <c:v>1</c:v>
                </c:pt>
                <c:pt idx="3549">
                  <c:v>1</c:v>
                </c:pt>
                <c:pt idx="3550">
                  <c:v>1</c:v>
                </c:pt>
                <c:pt idx="3551">
                  <c:v>1</c:v>
                </c:pt>
                <c:pt idx="3552">
                  <c:v>1</c:v>
                </c:pt>
                <c:pt idx="3553">
                  <c:v>1</c:v>
                </c:pt>
                <c:pt idx="3554">
                  <c:v>1</c:v>
                </c:pt>
                <c:pt idx="3555">
                  <c:v>1</c:v>
                </c:pt>
                <c:pt idx="3556">
                  <c:v>1</c:v>
                </c:pt>
                <c:pt idx="3557">
                  <c:v>1</c:v>
                </c:pt>
                <c:pt idx="3558">
                  <c:v>1</c:v>
                </c:pt>
                <c:pt idx="3559">
                  <c:v>1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1</c:v>
                </c:pt>
                <c:pt idx="3564">
                  <c:v>1</c:v>
                </c:pt>
                <c:pt idx="3565">
                  <c:v>1</c:v>
                </c:pt>
                <c:pt idx="3566">
                  <c:v>1</c:v>
                </c:pt>
                <c:pt idx="3567">
                  <c:v>1</c:v>
                </c:pt>
                <c:pt idx="3568">
                  <c:v>1</c:v>
                </c:pt>
                <c:pt idx="3569">
                  <c:v>1</c:v>
                </c:pt>
                <c:pt idx="3570">
                  <c:v>1</c:v>
                </c:pt>
                <c:pt idx="3571">
                  <c:v>1</c:v>
                </c:pt>
                <c:pt idx="3572">
                  <c:v>1</c:v>
                </c:pt>
                <c:pt idx="3573">
                  <c:v>1</c:v>
                </c:pt>
                <c:pt idx="3574">
                  <c:v>1</c:v>
                </c:pt>
                <c:pt idx="3575">
                  <c:v>1</c:v>
                </c:pt>
                <c:pt idx="3576">
                  <c:v>1</c:v>
                </c:pt>
                <c:pt idx="3577">
                  <c:v>1</c:v>
                </c:pt>
                <c:pt idx="3578">
                  <c:v>1</c:v>
                </c:pt>
                <c:pt idx="3579">
                  <c:v>1</c:v>
                </c:pt>
                <c:pt idx="3580">
                  <c:v>1</c:v>
                </c:pt>
                <c:pt idx="3581">
                  <c:v>1</c:v>
                </c:pt>
                <c:pt idx="3582">
                  <c:v>1</c:v>
                </c:pt>
                <c:pt idx="3583">
                  <c:v>1</c:v>
                </c:pt>
                <c:pt idx="3584">
                  <c:v>1</c:v>
                </c:pt>
                <c:pt idx="3585">
                  <c:v>1</c:v>
                </c:pt>
                <c:pt idx="3586">
                  <c:v>1</c:v>
                </c:pt>
                <c:pt idx="3587">
                  <c:v>1</c:v>
                </c:pt>
                <c:pt idx="3588">
                  <c:v>1</c:v>
                </c:pt>
                <c:pt idx="3589">
                  <c:v>1</c:v>
                </c:pt>
                <c:pt idx="3590">
                  <c:v>1</c:v>
                </c:pt>
                <c:pt idx="3591">
                  <c:v>1</c:v>
                </c:pt>
                <c:pt idx="3592">
                  <c:v>1</c:v>
                </c:pt>
                <c:pt idx="3593">
                  <c:v>1</c:v>
                </c:pt>
                <c:pt idx="3594">
                  <c:v>1</c:v>
                </c:pt>
                <c:pt idx="3595">
                  <c:v>1</c:v>
                </c:pt>
                <c:pt idx="3596">
                  <c:v>1</c:v>
                </c:pt>
                <c:pt idx="3597">
                  <c:v>1</c:v>
                </c:pt>
                <c:pt idx="3598">
                  <c:v>1</c:v>
                </c:pt>
                <c:pt idx="3599">
                  <c:v>1</c:v>
                </c:pt>
                <c:pt idx="3600">
                  <c:v>1</c:v>
                </c:pt>
                <c:pt idx="3601">
                  <c:v>1</c:v>
                </c:pt>
                <c:pt idx="3602">
                  <c:v>1</c:v>
                </c:pt>
                <c:pt idx="3603">
                  <c:v>1</c:v>
                </c:pt>
                <c:pt idx="3604">
                  <c:v>1</c:v>
                </c:pt>
                <c:pt idx="3605">
                  <c:v>1</c:v>
                </c:pt>
                <c:pt idx="3606">
                  <c:v>1</c:v>
                </c:pt>
                <c:pt idx="3607">
                  <c:v>1</c:v>
                </c:pt>
                <c:pt idx="3608">
                  <c:v>1</c:v>
                </c:pt>
                <c:pt idx="3609">
                  <c:v>1</c:v>
                </c:pt>
                <c:pt idx="3610">
                  <c:v>1</c:v>
                </c:pt>
                <c:pt idx="3611">
                  <c:v>1</c:v>
                </c:pt>
                <c:pt idx="3612">
                  <c:v>1</c:v>
                </c:pt>
                <c:pt idx="3613">
                  <c:v>1</c:v>
                </c:pt>
                <c:pt idx="3614">
                  <c:v>1</c:v>
                </c:pt>
                <c:pt idx="3615">
                  <c:v>1</c:v>
                </c:pt>
                <c:pt idx="3616">
                  <c:v>1</c:v>
                </c:pt>
                <c:pt idx="3617">
                  <c:v>1</c:v>
                </c:pt>
                <c:pt idx="3618">
                  <c:v>1</c:v>
                </c:pt>
                <c:pt idx="3619">
                  <c:v>1</c:v>
                </c:pt>
                <c:pt idx="3620">
                  <c:v>1</c:v>
                </c:pt>
                <c:pt idx="3621">
                  <c:v>1</c:v>
                </c:pt>
                <c:pt idx="3622">
                  <c:v>1</c:v>
                </c:pt>
                <c:pt idx="3623">
                  <c:v>1</c:v>
                </c:pt>
                <c:pt idx="3624">
                  <c:v>1</c:v>
                </c:pt>
                <c:pt idx="3625">
                  <c:v>1</c:v>
                </c:pt>
                <c:pt idx="3626">
                  <c:v>1</c:v>
                </c:pt>
                <c:pt idx="3627">
                  <c:v>1</c:v>
                </c:pt>
                <c:pt idx="3628">
                  <c:v>1</c:v>
                </c:pt>
                <c:pt idx="3629">
                  <c:v>1</c:v>
                </c:pt>
                <c:pt idx="3630">
                  <c:v>1</c:v>
                </c:pt>
                <c:pt idx="3631">
                  <c:v>1</c:v>
                </c:pt>
                <c:pt idx="3632">
                  <c:v>1</c:v>
                </c:pt>
                <c:pt idx="3633">
                  <c:v>1</c:v>
                </c:pt>
                <c:pt idx="3634">
                  <c:v>1</c:v>
                </c:pt>
                <c:pt idx="3635">
                  <c:v>1</c:v>
                </c:pt>
                <c:pt idx="3636">
                  <c:v>1</c:v>
                </c:pt>
                <c:pt idx="3637">
                  <c:v>1</c:v>
                </c:pt>
                <c:pt idx="3638">
                  <c:v>1</c:v>
                </c:pt>
                <c:pt idx="3639">
                  <c:v>1</c:v>
                </c:pt>
                <c:pt idx="3640">
                  <c:v>1</c:v>
                </c:pt>
                <c:pt idx="3641">
                  <c:v>1</c:v>
                </c:pt>
                <c:pt idx="3642">
                  <c:v>1</c:v>
                </c:pt>
                <c:pt idx="3643">
                  <c:v>1</c:v>
                </c:pt>
                <c:pt idx="3644">
                  <c:v>1</c:v>
                </c:pt>
                <c:pt idx="3645">
                  <c:v>1</c:v>
                </c:pt>
                <c:pt idx="3646">
                  <c:v>1</c:v>
                </c:pt>
                <c:pt idx="3647">
                  <c:v>1</c:v>
                </c:pt>
                <c:pt idx="3648">
                  <c:v>1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1</c:v>
                </c:pt>
                <c:pt idx="3655">
                  <c:v>1</c:v>
                </c:pt>
                <c:pt idx="3656">
                  <c:v>1</c:v>
                </c:pt>
                <c:pt idx="3657">
                  <c:v>1</c:v>
                </c:pt>
                <c:pt idx="3658">
                  <c:v>1</c:v>
                </c:pt>
                <c:pt idx="3659">
                  <c:v>1</c:v>
                </c:pt>
                <c:pt idx="3660">
                  <c:v>1</c:v>
                </c:pt>
                <c:pt idx="3661">
                  <c:v>1</c:v>
                </c:pt>
                <c:pt idx="3662">
                  <c:v>1</c:v>
                </c:pt>
                <c:pt idx="3663">
                  <c:v>1</c:v>
                </c:pt>
                <c:pt idx="3664">
                  <c:v>1</c:v>
                </c:pt>
                <c:pt idx="3665">
                  <c:v>1</c:v>
                </c:pt>
                <c:pt idx="3666">
                  <c:v>1</c:v>
                </c:pt>
                <c:pt idx="3667">
                  <c:v>1</c:v>
                </c:pt>
                <c:pt idx="3668">
                  <c:v>1</c:v>
                </c:pt>
                <c:pt idx="3669">
                  <c:v>1</c:v>
                </c:pt>
                <c:pt idx="3670">
                  <c:v>1</c:v>
                </c:pt>
                <c:pt idx="3671">
                  <c:v>1</c:v>
                </c:pt>
                <c:pt idx="3672">
                  <c:v>1</c:v>
                </c:pt>
                <c:pt idx="3673">
                  <c:v>1</c:v>
                </c:pt>
                <c:pt idx="3674">
                  <c:v>1</c:v>
                </c:pt>
                <c:pt idx="3675">
                  <c:v>1</c:v>
                </c:pt>
                <c:pt idx="3676">
                  <c:v>1</c:v>
                </c:pt>
                <c:pt idx="3677">
                  <c:v>1</c:v>
                </c:pt>
                <c:pt idx="3678">
                  <c:v>1</c:v>
                </c:pt>
                <c:pt idx="3679">
                  <c:v>1</c:v>
                </c:pt>
                <c:pt idx="3680">
                  <c:v>1</c:v>
                </c:pt>
                <c:pt idx="3681">
                  <c:v>1</c:v>
                </c:pt>
                <c:pt idx="3682">
                  <c:v>1</c:v>
                </c:pt>
                <c:pt idx="3683">
                  <c:v>1</c:v>
                </c:pt>
                <c:pt idx="3684">
                  <c:v>1</c:v>
                </c:pt>
                <c:pt idx="3685">
                  <c:v>1</c:v>
                </c:pt>
                <c:pt idx="3686">
                  <c:v>1</c:v>
                </c:pt>
                <c:pt idx="3687">
                  <c:v>1</c:v>
                </c:pt>
                <c:pt idx="3688">
                  <c:v>1</c:v>
                </c:pt>
                <c:pt idx="3689">
                  <c:v>1</c:v>
                </c:pt>
                <c:pt idx="3690">
                  <c:v>1</c:v>
                </c:pt>
                <c:pt idx="3691">
                  <c:v>1</c:v>
                </c:pt>
                <c:pt idx="3692">
                  <c:v>1</c:v>
                </c:pt>
                <c:pt idx="3693">
                  <c:v>1</c:v>
                </c:pt>
                <c:pt idx="3694">
                  <c:v>1</c:v>
                </c:pt>
                <c:pt idx="3695">
                  <c:v>1</c:v>
                </c:pt>
                <c:pt idx="3696">
                  <c:v>1</c:v>
                </c:pt>
                <c:pt idx="3697">
                  <c:v>1</c:v>
                </c:pt>
                <c:pt idx="3698">
                  <c:v>1</c:v>
                </c:pt>
                <c:pt idx="3699">
                  <c:v>1</c:v>
                </c:pt>
                <c:pt idx="3700">
                  <c:v>1</c:v>
                </c:pt>
                <c:pt idx="3701">
                  <c:v>1</c:v>
                </c:pt>
                <c:pt idx="3702">
                  <c:v>1</c:v>
                </c:pt>
                <c:pt idx="3703">
                  <c:v>1</c:v>
                </c:pt>
                <c:pt idx="3704">
                  <c:v>1</c:v>
                </c:pt>
                <c:pt idx="3705">
                  <c:v>1</c:v>
                </c:pt>
                <c:pt idx="3706">
                  <c:v>1</c:v>
                </c:pt>
                <c:pt idx="3707">
                  <c:v>1</c:v>
                </c:pt>
                <c:pt idx="3708">
                  <c:v>1</c:v>
                </c:pt>
                <c:pt idx="3709">
                  <c:v>1</c:v>
                </c:pt>
                <c:pt idx="3710">
                  <c:v>1</c:v>
                </c:pt>
                <c:pt idx="3711">
                  <c:v>1</c:v>
                </c:pt>
                <c:pt idx="3712">
                  <c:v>1</c:v>
                </c:pt>
                <c:pt idx="3713">
                  <c:v>1</c:v>
                </c:pt>
                <c:pt idx="3714">
                  <c:v>1</c:v>
                </c:pt>
                <c:pt idx="3715">
                  <c:v>1</c:v>
                </c:pt>
                <c:pt idx="3716">
                  <c:v>1</c:v>
                </c:pt>
                <c:pt idx="3717">
                  <c:v>1</c:v>
                </c:pt>
                <c:pt idx="3718">
                  <c:v>1</c:v>
                </c:pt>
                <c:pt idx="3719">
                  <c:v>1</c:v>
                </c:pt>
                <c:pt idx="3720">
                  <c:v>1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1</c:v>
                </c:pt>
                <c:pt idx="3729">
                  <c:v>1</c:v>
                </c:pt>
                <c:pt idx="3730">
                  <c:v>1</c:v>
                </c:pt>
                <c:pt idx="3731">
                  <c:v>1</c:v>
                </c:pt>
                <c:pt idx="3732">
                  <c:v>1</c:v>
                </c:pt>
                <c:pt idx="3733">
                  <c:v>1</c:v>
                </c:pt>
                <c:pt idx="3734">
                  <c:v>1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1</c:v>
                </c:pt>
                <c:pt idx="3753">
                  <c:v>1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1</c:v>
                </c:pt>
                <c:pt idx="3759">
                  <c:v>1</c:v>
                </c:pt>
                <c:pt idx="3760">
                  <c:v>1</c:v>
                </c:pt>
                <c:pt idx="3761">
                  <c:v>1</c:v>
                </c:pt>
                <c:pt idx="3762">
                  <c:v>1</c:v>
                </c:pt>
                <c:pt idx="3763">
                  <c:v>1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</c:v>
                </c:pt>
                <c:pt idx="3769">
                  <c:v>1</c:v>
                </c:pt>
                <c:pt idx="3770">
                  <c:v>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1</c:v>
                </c:pt>
                <c:pt idx="3776">
                  <c:v>1</c:v>
                </c:pt>
                <c:pt idx="3777">
                  <c:v>1</c:v>
                </c:pt>
                <c:pt idx="3778">
                  <c:v>1</c:v>
                </c:pt>
                <c:pt idx="3779">
                  <c:v>1</c:v>
                </c:pt>
                <c:pt idx="3780">
                  <c:v>1</c:v>
                </c:pt>
                <c:pt idx="3781">
                  <c:v>1</c:v>
                </c:pt>
                <c:pt idx="3782">
                  <c:v>1</c:v>
                </c:pt>
                <c:pt idx="3783">
                  <c:v>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1</c:v>
                </c:pt>
                <c:pt idx="3789">
                  <c:v>1</c:v>
                </c:pt>
                <c:pt idx="3790">
                  <c:v>1</c:v>
                </c:pt>
                <c:pt idx="3791">
                  <c:v>1</c:v>
                </c:pt>
                <c:pt idx="3792">
                  <c:v>1</c:v>
                </c:pt>
                <c:pt idx="3793">
                  <c:v>1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1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1</c:v>
                </c:pt>
                <c:pt idx="3815">
                  <c:v>1</c:v>
                </c:pt>
                <c:pt idx="3816">
                  <c:v>1</c:v>
                </c:pt>
                <c:pt idx="3817">
                  <c:v>1</c:v>
                </c:pt>
                <c:pt idx="3818">
                  <c:v>1</c:v>
                </c:pt>
                <c:pt idx="3819">
                  <c:v>1</c:v>
                </c:pt>
                <c:pt idx="3820">
                  <c:v>1</c:v>
                </c:pt>
                <c:pt idx="3821">
                  <c:v>1</c:v>
                </c:pt>
                <c:pt idx="3822">
                  <c:v>1</c:v>
                </c:pt>
                <c:pt idx="3823">
                  <c:v>1</c:v>
                </c:pt>
                <c:pt idx="3824">
                  <c:v>1</c:v>
                </c:pt>
                <c:pt idx="3825">
                  <c:v>1</c:v>
                </c:pt>
                <c:pt idx="3826">
                  <c:v>1</c:v>
                </c:pt>
                <c:pt idx="3827">
                  <c:v>1</c:v>
                </c:pt>
                <c:pt idx="3828">
                  <c:v>1</c:v>
                </c:pt>
                <c:pt idx="3829">
                  <c:v>1</c:v>
                </c:pt>
                <c:pt idx="3830">
                  <c:v>1</c:v>
                </c:pt>
                <c:pt idx="3831">
                  <c:v>1</c:v>
                </c:pt>
                <c:pt idx="3832">
                  <c:v>1</c:v>
                </c:pt>
                <c:pt idx="3833">
                  <c:v>1</c:v>
                </c:pt>
                <c:pt idx="3834">
                  <c:v>1</c:v>
                </c:pt>
                <c:pt idx="3835">
                  <c:v>1</c:v>
                </c:pt>
                <c:pt idx="3836">
                  <c:v>1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</c:v>
                </c:pt>
                <c:pt idx="3851">
                  <c:v>1</c:v>
                </c:pt>
                <c:pt idx="3852">
                  <c:v>1</c:v>
                </c:pt>
                <c:pt idx="3853">
                  <c:v>1</c:v>
                </c:pt>
                <c:pt idx="3854">
                  <c:v>1</c:v>
                </c:pt>
                <c:pt idx="3855">
                  <c:v>1</c:v>
                </c:pt>
                <c:pt idx="3856">
                  <c:v>1</c:v>
                </c:pt>
                <c:pt idx="3857">
                  <c:v>1</c:v>
                </c:pt>
                <c:pt idx="3858">
                  <c:v>1</c:v>
                </c:pt>
                <c:pt idx="3859">
                  <c:v>1</c:v>
                </c:pt>
                <c:pt idx="3860">
                  <c:v>1</c:v>
                </c:pt>
                <c:pt idx="3861">
                  <c:v>1</c:v>
                </c:pt>
                <c:pt idx="3862">
                  <c:v>1</c:v>
                </c:pt>
                <c:pt idx="3863">
                  <c:v>1</c:v>
                </c:pt>
                <c:pt idx="3864">
                  <c:v>1</c:v>
                </c:pt>
                <c:pt idx="3865">
                  <c:v>1</c:v>
                </c:pt>
                <c:pt idx="3866">
                  <c:v>1</c:v>
                </c:pt>
                <c:pt idx="3867">
                  <c:v>1</c:v>
                </c:pt>
                <c:pt idx="3868">
                  <c:v>1</c:v>
                </c:pt>
                <c:pt idx="3869">
                  <c:v>1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</c:v>
                </c:pt>
                <c:pt idx="3874">
                  <c:v>1</c:v>
                </c:pt>
                <c:pt idx="3875">
                  <c:v>1</c:v>
                </c:pt>
                <c:pt idx="3876">
                  <c:v>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1</c:v>
                </c:pt>
                <c:pt idx="3881">
                  <c:v>1</c:v>
                </c:pt>
                <c:pt idx="3882">
                  <c:v>1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1</c:v>
                </c:pt>
                <c:pt idx="3888">
                  <c:v>1</c:v>
                </c:pt>
                <c:pt idx="3889">
                  <c:v>1</c:v>
                </c:pt>
                <c:pt idx="3890">
                  <c:v>1</c:v>
                </c:pt>
                <c:pt idx="3891">
                  <c:v>1</c:v>
                </c:pt>
                <c:pt idx="3892">
                  <c:v>1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1</c:v>
                </c:pt>
                <c:pt idx="3904">
                  <c:v>1</c:v>
                </c:pt>
                <c:pt idx="3905">
                  <c:v>1</c:v>
                </c:pt>
                <c:pt idx="3906">
                  <c:v>1</c:v>
                </c:pt>
                <c:pt idx="3907">
                  <c:v>1</c:v>
                </c:pt>
                <c:pt idx="3908">
                  <c:v>1</c:v>
                </c:pt>
                <c:pt idx="3909">
                  <c:v>1</c:v>
                </c:pt>
                <c:pt idx="3910">
                  <c:v>1</c:v>
                </c:pt>
                <c:pt idx="3911">
                  <c:v>1</c:v>
                </c:pt>
                <c:pt idx="3912">
                  <c:v>1</c:v>
                </c:pt>
                <c:pt idx="3913">
                  <c:v>1</c:v>
                </c:pt>
                <c:pt idx="3914">
                  <c:v>1</c:v>
                </c:pt>
                <c:pt idx="3915">
                  <c:v>1</c:v>
                </c:pt>
                <c:pt idx="3916">
                  <c:v>1</c:v>
                </c:pt>
                <c:pt idx="3917">
                  <c:v>1</c:v>
                </c:pt>
                <c:pt idx="3918">
                  <c:v>1</c:v>
                </c:pt>
                <c:pt idx="3919">
                  <c:v>1</c:v>
                </c:pt>
                <c:pt idx="3920">
                  <c:v>1</c:v>
                </c:pt>
                <c:pt idx="3921">
                  <c:v>1</c:v>
                </c:pt>
                <c:pt idx="3922">
                  <c:v>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1</c:v>
                </c:pt>
                <c:pt idx="3934">
                  <c:v>1</c:v>
                </c:pt>
                <c:pt idx="3935">
                  <c:v>1</c:v>
                </c:pt>
                <c:pt idx="3936">
                  <c:v>1</c:v>
                </c:pt>
                <c:pt idx="3937">
                  <c:v>1</c:v>
                </c:pt>
                <c:pt idx="3938">
                  <c:v>1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</c:v>
                </c:pt>
                <c:pt idx="3944">
                  <c:v>1</c:v>
                </c:pt>
                <c:pt idx="3945">
                  <c:v>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</c:v>
                </c:pt>
                <c:pt idx="3950">
                  <c:v>1</c:v>
                </c:pt>
                <c:pt idx="3951">
                  <c:v>1</c:v>
                </c:pt>
                <c:pt idx="3952">
                  <c:v>1</c:v>
                </c:pt>
                <c:pt idx="3953">
                  <c:v>1</c:v>
                </c:pt>
                <c:pt idx="3954">
                  <c:v>1</c:v>
                </c:pt>
                <c:pt idx="3955">
                  <c:v>1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</c:v>
                </c:pt>
                <c:pt idx="3960">
                  <c:v>1</c:v>
                </c:pt>
                <c:pt idx="3961">
                  <c:v>1</c:v>
                </c:pt>
                <c:pt idx="3962">
                  <c:v>1</c:v>
                </c:pt>
                <c:pt idx="3963">
                  <c:v>1</c:v>
                </c:pt>
                <c:pt idx="3964">
                  <c:v>1</c:v>
                </c:pt>
                <c:pt idx="3965">
                  <c:v>1</c:v>
                </c:pt>
                <c:pt idx="3966">
                  <c:v>1</c:v>
                </c:pt>
                <c:pt idx="3967">
                  <c:v>1</c:v>
                </c:pt>
                <c:pt idx="3968">
                  <c:v>1</c:v>
                </c:pt>
                <c:pt idx="3969">
                  <c:v>1</c:v>
                </c:pt>
                <c:pt idx="3970">
                  <c:v>1</c:v>
                </c:pt>
                <c:pt idx="3971">
                  <c:v>1</c:v>
                </c:pt>
                <c:pt idx="3972">
                  <c:v>1</c:v>
                </c:pt>
                <c:pt idx="3973">
                  <c:v>1</c:v>
                </c:pt>
                <c:pt idx="3974">
                  <c:v>1</c:v>
                </c:pt>
                <c:pt idx="3975">
                  <c:v>1</c:v>
                </c:pt>
                <c:pt idx="3976">
                  <c:v>1</c:v>
                </c:pt>
                <c:pt idx="3977">
                  <c:v>1</c:v>
                </c:pt>
                <c:pt idx="3978">
                  <c:v>1</c:v>
                </c:pt>
                <c:pt idx="3979">
                  <c:v>1</c:v>
                </c:pt>
                <c:pt idx="3980">
                  <c:v>1</c:v>
                </c:pt>
                <c:pt idx="3981">
                  <c:v>1</c:v>
                </c:pt>
                <c:pt idx="3982">
                  <c:v>1</c:v>
                </c:pt>
                <c:pt idx="3983">
                  <c:v>1</c:v>
                </c:pt>
                <c:pt idx="3984">
                  <c:v>1</c:v>
                </c:pt>
                <c:pt idx="3985">
                  <c:v>1</c:v>
                </c:pt>
                <c:pt idx="3986">
                  <c:v>1</c:v>
                </c:pt>
                <c:pt idx="3987">
                  <c:v>1</c:v>
                </c:pt>
                <c:pt idx="3988">
                  <c:v>1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</c:v>
                </c:pt>
                <c:pt idx="3993">
                  <c:v>1</c:v>
                </c:pt>
                <c:pt idx="3994">
                  <c:v>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</c:v>
                </c:pt>
                <c:pt idx="3999">
                  <c:v>1</c:v>
                </c:pt>
                <c:pt idx="4000">
                  <c:v>1</c:v>
                </c:pt>
                <c:pt idx="4001">
                  <c:v>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1</c:v>
                </c:pt>
                <c:pt idx="4006">
                  <c:v>1</c:v>
                </c:pt>
                <c:pt idx="4007">
                  <c:v>1</c:v>
                </c:pt>
                <c:pt idx="4008">
                  <c:v>1</c:v>
                </c:pt>
                <c:pt idx="4009">
                  <c:v>1</c:v>
                </c:pt>
                <c:pt idx="4010">
                  <c:v>1</c:v>
                </c:pt>
                <c:pt idx="4011">
                  <c:v>1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</c:v>
                </c:pt>
                <c:pt idx="4022">
                  <c:v>1</c:v>
                </c:pt>
                <c:pt idx="4023">
                  <c:v>1</c:v>
                </c:pt>
                <c:pt idx="4024">
                  <c:v>1</c:v>
                </c:pt>
                <c:pt idx="4025">
                  <c:v>1</c:v>
                </c:pt>
                <c:pt idx="4026">
                  <c:v>1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1</c:v>
                </c:pt>
                <c:pt idx="4031">
                  <c:v>1</c:v>
                </c:pt>
                <c:pt idx="4032">
                  <c:v>1</c:v>
                </c:pt>
                <c:pt idx="4033">
                  <c:v>1</c:v>
                </c:pt>
                <c:pt idx="4034">
                  <c:v>1</c:v>
                </c:pt>
                <c:pt idx="4035">
                  <c:v>1</c:v>
                </c:pt>
                <c:pt idx="4036">
                  <c:v>1</c:v>
                </c:pt>
                <c:pt idx="4037">
                  <c:v>1</c:v>
                </c:pt>
                <c:pt idx="4038">
                  <c:v>1</c:v>
                </c:pt>
                <c:pt idx="4039">
                  <c:v>1</c:v>
                </c:pt>
                <c:pt idx="4040">
                  <c:v>1</c:v>
                </c:pt>
                <c:pt idx="4041">
                  <c:v>1</c:v>
                </c:pt>
                <c:pt idx="4042">
                  <c:v>1</c:v>
                </c:pt>
                <c:pt idx="4043">
                  <c:v>1</c:v>
                </c:pt>
                <c:pt idx="4044">
                  <c:v>1</c:v>
                </c:pt>
                <c:pt idx="4045">
                  <c:v>1</c:v>
                </c:pt>
                <c:pt idx="4046">
                  <c:v>1</c:v>
                </c:pt>
                <c:pt idx="4047">
                  <c:v>1</c:v>
                </c:pt>
                <c:pt idx="4048">
                  <c:v>1</c:v>
                </c:pt>
                <c:pt idx="4049">
                  <c:v>1</c:v>
                </c:pt>
                <c:pt idx="4050">
                  <c:v>1</c:v>
                </c:pt>
                <c:pt idx="4051">
                  <c:v>1</c:v>
                </c:pt>
                <c:pt idx="4052">
                  <c:v>1</c:v>
                </c:pt>
                <c:pt idx="4053">
                  <c:v>1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</c:v>
                </c:pt>
                <c:pt idx="4059">
                  <c:v>1</c:v>
                </c:pt>
                <c:pt idx="4060">
                  <c:v>1</c:v>
                </c:pt>
                <c:pt idx="4061">
                  <c:v>1</c:v>
                </c:pt>
                <c:pt idx="4062">
                  <c:v>1</c:v>
                </c:pt>
                <c:pt idx="4063">
                  <c:v>1</c:v>
                </c:pt>
                <c:pt idx="4064">
                  <c:v>1</c:v>
                </c:pt>
                <c:pt idx="4065">
                  <c:v>1</c:v>
                </c:pt>
                <c:pt idx="4066">
                  <c:v>1</c:v>
                </c:pt>
                <c:pt idx="4067">
                  <c:v>1</c:v>
                </c:pt>
                <c:pt idx="4068">
                  <c:v>1</c:v>
                </c:pt>
                <c:pt idx="4069">
                  <c:v>1</c:v>
                </c:pt>
                <c:pt idx="4070">
                  <c:v>1</c:v>
                </c:pt>
                <c:pt idx="4071">
                  <c:v>1</c:v>
                </c:pt>
                <c:pt idx="4072">
                  <c:v>1</c:v>
                </c:pt>
                <c:pt idx="4073">
                  <c:v>1</c:v>
                </c:pt>
                <c:pt idx="4074">
                  <c:v>1</c:v>
                </c:pt>
                <c:pt idx="4075">
                  <c:v>1</c:v>
                </c:pt>
                <c:pt idx="4076">
                  <c:v>1</c:v>
                </c:pt>
                <c:pt idx="4077">
                  <c:v>1</c:v>
                </c:pt>
                <c:pt idx="4078">
                  <c:v>1</c:v>
                </c:pt>
                <c:pt idx="4079">
                  <c:v>1</c:v>
                </c:pt>
                <c:pt idx="4080">
                  <c:v>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1</c:v>
                </c:pt>
                <c:pt idx="4090">
                  <c:v>1</c:v>
                </c:pt>
                <c:pt idx="4091">
                  <c:v>1</c:v>
                </c:pt>
                <c:pt idx="4092">
                  <c:v>1</c:v>
                </c:pt>
                <c:pt idx="4093">
                  <c:v>1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84-41BC-B2F6-736D8952B8A5}"/>
            </c:ext>
          </c:extLst>
        </c:ser>
        <c:ser>
          <c:idx val="1"/>
          <c:order val="1"/>
          <c:tx>
            <c:strRef>
              <c:f>'0h_35ps'!$G$1</c:f>
              <c:strCache>
                <c:ptCount val="1"/>
                <c:pt idx="0">
                  <c:v>2H/0H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'0h_35ps'!$A:$A</c:f>
              <c:strCache>
                <c:ptCount val="4097"/>
                <c:pt idx="0">
                  <c:v>time</c:v>
                </c:pt>
                <c:pt idx="1">
                  <c:v>-2.E-09</c:v>
                </c:pt>
                <c:pt idx="2">
                  <c:v>-2.E-09</c:v>
                </c:pt>
                <c:pt idx="3">
                  <c:v>-2.E-09</c:v>
                </c:pt>
                <c:pt idx="4">
                  <c:v>-2.E-09</c:v>
                </c:pt>
                <c:pt idx="5">
                  <c:v>-2.E-09</c:v>
                </c:pt>
                <c:pt idx="6">
                  <c:v>-2.E-09</c:v>
                </c:pt>
                <c:pt idx="7">
                  <c:v>-2.E-09</c:v>
                </c:pt>
                <c:pt idx="8">
                  <c:v>-2.E-09</c:v>
                </c:pt>
                <c:pt idx="9">
                  <c:v>-2.E-09</c:v>
                </c:pt>
                <c:pt idx="10">
                  <c:v>-2.E-09</c:v>
                </c:pt>
                <c:pt idx="11">
                  <c:v>-2.E-09</c:v>
                </c:pt>
                <c:pt idx="12">
                  <c:v>-2.E-09</c:v>
                </c:pt>
                <c:pt idx="13">
                  <c:v>-2.E-09</c:v>
                </c:pt>
                <c:pt idx="14">
                  <c:v>-2.E-09</c:v>
                </c:pt>
                <c:pt idx="15">
                  <c:v>-2.E-09</c:v>
                </c:pt>
                <c:pt idx="16">
                  <c:v>-2.E-09</c:v>
                </c:pt>
                <c:pt idx="17">
                  <c:v>-2.E-09</c:v>
                </c:pt>
                <c:pt idx="18">
                  <c:v>-2.E-09</c:v>
                </c:pt>
                <c:pt idx="19">
                  <c:v>-2.E-09</c:v>
                </c:pt>
                <c:pt idx="20">
                  <c:v>-2.E-09</c:v>
                </c:pt>
                <c:pt idx="21">
                  <c:v>-2.E-09</c:v>
                </c:pt>
                <c:pt idx="22">
                  <c:v>-2.E-09</c:v>
                </c:pt>
                <c:pt idx="23">
                  <c:v>-2.E-09</c:v>
                </c:pt>
                <c:pt idx="24">
                  <c:v>-2.E-09</c:v>
                </c:pt>
                <c:pt idx="25">
                  <c:v>-2.E-09</c:v>
                </c:pt>
                <c:pt idx="26">
                  <c:v>-2.E-09</c:v>
                </c:pt>
                <c:pt idx="27">
                  <c:v>-2.E-09</c:v>
                </c:pt>
                <c:pt idx="28">
                  <c:v>-2.E-09</c:v>
                </c:pt>
                <c:pt idx="29">
                  <c:v>-2.E-09</c:v>
                </c:pt>
                <c:pt idx="30">
                  <c:v>-2.E-09</c:v>
                </c:pt>
                <c:pt idx="31">
                  <c:v>-2.E-09</c:v>
                </c:pt>
                <c:pt idx="32">
                  <c:v>-2.E-09</c:v>
                </c:pt>
                <c:pt idx="33">
                  <c:v>-2.E-09</c:v>
                </c:pt>
                <c:pt idx="34">
                  <c:v>-2.E-09</c:v>
                </c:pt>
                <c:pt idx="35">
                  <c:v>-2.E-09</c:v>
                </c:pt>
                <c:pt idx="36">
                  <c:v>-2.E-09</c:v>
                </c:pt>
                <c:pt idx="37">
                  <c:v>-2.E-09</c:v>
                </c:pt>
                <c:pt idx="38">
                  <c:v>-2.E-09</c:v>
                </c:pt>
                <c:pt idx="39">
                  <c:v>-2.E-09</c:v>
                </c:pt>
                <c:pt idx="40">
                  <c:v>-2.E-09</c:v>
                </c:pt>
                <c:pt idx="41">
                  <c:v>-2.E-09</c:v>
                </c:pt>
                <c:pt idx="42">
                  <c:v>-2.E-09</c:v>
                </c:pt>
                <c:pt idx="43">
                  <c:v>-2.E-09</c:v>
                </c:pt>
                <c:pt idx="44">
                  <c:v>-2.E-09</c:v>
                </c:pt>
                <c:pt idx="45">
                  <c:v>-2.E-09</c:v>
                </c:pt>
                <c:pt idx="46">
                  <c:v>-2.E-09</c:v>
                </c:pt>
                <c:pt idx="47">
                  <c:v>-2.E-09</c:v>
                </c:pt>
                <c:pt idx="48">
                  <c:v>-2.E-09</c:v>
                </c:pt>
                <c:pt idx="49">
                  <c:v>-2.E-09</c:v>
                </c:pt>
                <c:pt idx="50">
                  <c:v>-2.E-09</c:v>
                </c:pt>
                <c:pt idx="51">
                  <c:v>-2.E-09</c:v>
                </c:pt>
                <c:pt idx="52">
                  <c:v>-2.E-09</c:v>
                </c:pt>
                <c:pt idx="53">
                  <c:v>-2.E-09</c:v>
                </c:pt>
                <c:pt idx="54">
                  <c:v>-2.E-09</c:v>
                </c:pt>
                <c:pt idx="55">
                  <c:v>-2.E-09</c:v>
                </c:pt>
                <c:pt idx="56">
                  <c:v>-2.E-09</c:v>
                </c:pt>
                <c:pt idx="57">
                  <c:v>-2.E-09</c:v>
                </c:pt>
                <c:pt idx="58">
                  <c:v>-2.E-09</c:v>
                </c:pt>
                <c:pt idx="59">
                  <c:v>-2.E-09</c:v>
                </c:pt>
                <c:pt idx="60">
                  <c:v>-2.E-09</c:v>
                </c:pt>
                <c:pt idx="61">
                  <c:v>-2.E-09</c:v>
                </c:pt>
                <c:pt idx="62">
                  <c:v>-2.E-09</c:v>
                </c:pt>
                <c:pt idx="63">
                  <c:v>-2.E-09</c:v>
                </c:pt>
                <c:pt idx="64">
                  <c:v>-2.E-09</c:v>
                </c:pt>
                <c:pt idx="65">
                  <c:v>-2.E-09</c:v>
                </c:pt>
                <c:pt idx="66">
                  <c:v>-2.E-09</c:v>
                </c:pt>
                <c:pt idx="67">
                  <c:v>-2.E-09</c:v>
                </c:pt>
                <c:pt idx="68">
                  <c:v>-2.E-09</c:v>
                </c:pt>
                <c:pt idx="69">
                  <c:v>-2.E-09</c:v>
                </c:pt>
                <c:pt idx="70">
                  <c:v>-2.E-09</c:v>
                </c:pt>
                <c:pt idx="71">
                  <c:v>-2.E-09</c:v>
                </c:pt>
                <c:pt idx="72">
                  <c:v>-2.E-09</c:v>
                </c:pt>
                <c:pt idx="73">
                  <c:v>-2.E-09</c:v>
                </c:pt>
                <c:pt idx="74">
                  <c:v>-2.E-09</c:v>
                </c:pt>
                <c:pt idx="75">
                  <c:v>-2.E-09</c:v>
                </c:pt>
                <c:pt idx="76">
                  <c:v>-2.E-09</c:v>
                </c:pt>
                <c:pt idx="77">
                  <c:v>-2.E-09</c:v>
                </c:pt>
                <c:pt idx="78">
                  <c:v>-2.E-09</c:v>
                </c:pt>
                <c:pt idx="79">
                  <c:v>-2.E-09</c:v>
                </c:pt>
                <c:pt idx="80">
                  <c:v>-2.E-09</c:v>
                </c:pt>
                <c:pt idx="81">
                  <c:v>-2.E-09</c:v>
                </c:pt>
                <c:pt idx="82">
                  <c:v>-2.E-09</c:v>
                </c:pt>
                <c:pt idx="83">
                  <c:v>-2.E-09</c:v>
                </c:pt>
                <c:pt idx="84">
                  <c:v>-2.E-09</c:v>
                </c:pt>
                <c:pt idx="85">
                  <c:v>-2.E-09</c:v>
                </c:pt>
                <c:pt idx="86">
                  <c:v>-2.E-09</c:v>
                </c:pt>
                <c:pt idx="87">
                  <c:v>-2.E-09</c:v>
                </c:pt>
                <c:pt idx="88">
                  <c:v>-2.E-09</c:v>
                </c:pt>
                <c:pt idx="89">
                  <c:v>-2.E-09</c:v>
                </c:pt>
                <c:pt idx="90">
                  <c:v>-2.E-09</c:v>
                </c:pt>
                <c:pt idx="91">
                  <c:v>-2.E-09</c:v>
                </c:pt>
                <c:pt idx="92">
                  <c:v>-2.E-09</c:v>
                </c:pt>
                <c:pt idx="93">
                  <c:v>-2.E-09</c:v>
                </c:pt>
                <c:pt idx="94">
                  <c:v>-2.E-09</c:v>
                </c:pt>
                <c:pt idx="95">
                  <c:v>-2.E-09</c:v>
                </c:pt>
                <c:pt idx="96">
                  <c:v>-2.E-09</c:v>
                </c:pt>
                <c:pt idx="97">
                  <c:v>-2.E-09</c:v>
                </c:pt>
                <c:pt idx="98">
                  <c:v>-2.E-09</c:v>
                </c:pt>
                <c:pt idx="99">
                  <c:v>-2.E-09</c:v>
                </c:pt>
                <c:pt idx="100">
                  <c:v>-2.E-09</c:v>
                </c:pt>
                <c:pt idx="101">
                  <c:v>-2.E-09</c:v>
                </c:pt>
                <c:pt idx="102">
                  <c:v>-2.E-09</c:v>
                </c:pt>
                <c:pt idx="103">
                  <c:v>-2.E-09</c:v>
                </c:pt>
                <c:pt idx="104">
                  <c:v>-2.E-09</c:v>
                </c:pt>
                <c:pt idx="105">
                  <c:v>-2.E-09</c:v>
                </c:pt>
                <c:pt idx="106">
                  <c:v>-2.E-09</c:v>
                </c:pt>
                <c:pt idx="107">
                  <c:v>-2.E-09</c:v>
                </c:pt>
                <c:pt idx="108">
                  <c:v>-2.E-09</c:v>
                </c:pt>
                <c:pt idx="109">
                  <c:v>-2.E-09</c:v>
                </c:pt>
                <c:pt idx="110">
                  <c:v>-2.E-09</c:v>
                </c:pt>
                <c:pt idx="111">
                  <c:v>-2.E-09</c:v>
                </c:pt>
                <c:pt idx="112">
                  <c:v>-2.E-09</c:v>
                </c:pt>
                <c:pt idx="113">
                  <c:v>-2.E-09</c:v>
                </c:pt>
                <c:pt idx="114">
                  <c:v>-2.E-09</c:v>
                </c:pt>
                <c:pt idx="115">
                  <c:v>-2.E-09</c:v>
                </c:pt>
                <c:pt idx="116">
                  <c:v>-2.E-09</c:v>
                </c:pt>
                <c:pt idx="117">
                  <c:v>-2.E-09</c:v>
                </c:pt>
                <c:pt idx="118">
                  <c:v>-2.E-09</c:v>
                </c:pt>
                <c:pt idx="119">
                  <c:v>-2.E-09</c:v>
                </c:pt>
                <c:pt idx="120">
                  <c:v>-2.E-09</c:v>
                </c:pt>
                <c:pt idx="121">
                  <c:v>-2.E-09</c:v>
                </c:pt>
                <c:pt idx="122">
                  <c:v>-2.E-09</c:v>
                </c:pt>
                <c:pt idx="123">
                  <c:v>-2.E-09</c:v>
                </c:pt>
                <c:pt idx="124">
                  <c:v>-2.E-09</c:v>
                </c:pt>
                <c:pt idx="125">
                  <c:v>-2.E-09</c:v>
                </c:pt>
                <c:pt idx="126">
                  <c:v>-2.E-09</c:v>
                </c:pt>
                <c:pt idx="127">
                  <c:v>-2.E-09</c:v>
                </c:pt>
                <c:pt idx="128">
                  <c:v>-2.E-09</c:v>
                </c:pt>
                <c:pt idx="129">
                  <c:v>-2.E-09</c:v>
                </c:pt>
                <c:pt idx="130">
                  <c:v>-2.E-09</c:v>
                </c:pt>
                <c:pt idx="131">
                  <c:v>-2.E-09</c:v>
                </c:pt>
                <c:pt idx="132">
                  <c:v>-2.E-09</c:v>
                </c:pt>
                <c:pt idx="133">
                  <c:v>-2.E-09</c:v>
                </c:pt>
                <c:pt idx="134">
                  <c:v>-2.E-09</c:v>
                </c:pt>
                <c:pt idx="135">
                  <c:v>-2.E-09</c:v>
                </c:pt>
                <c:pt idx="136">
                  <c:v>-2.E-09</c:v>
                </c:pt>
                <c:pt idx="137">
                  <c:v>-2.E-09</c:v>
                </c:pt>
                <c:pt idx="138">
                  <c:v>-2.E-09</c:v>
                </c:pt>
                <c:pt idx="139">
                  <c:v>-2.E-09</c:v>
                </c:pt>
                <c:pt idx="140">
                  <c:v>-2.E-09</c:v>
                </c:pt>
                <c:pt idx="141">
                  <c:v>-2.E-09</c:v>
                </c:pt>
                <c:pt idx="142">
                  <c:v>-2.E-09</c:v>
                </c:pt>
                <c:pt idx="143">
                  <c:v>-2.E-09</c:v>
                </c:pt>
                <c:pt idx="144">
                  <c:v>-2.E-09</c:v>
                </c:pt>
                <c:pt idx="145">
                  <c:v>-2.E-09</c:v>
                </c:pt>
                <c:pt idx="146">
                  <c:v>-2.E-09</c:v>
                </c:pt>
                <c:pt idx="147">
                  <c:v>-2.E-09</c:v>
                </c:pt>
                <c:pt idx="148">
                  <c:v>-2.E-09</c:v>
                </c:pt>
                <c:pt idx="149">
                  <c:v>-2.E-09</c:v>
                </c:pt>
                <c:pt idx="150">
                  <c:v>-2.E-09</c:v>
                </c:pt>
                <c:pt idx="151">
                  <c:v>-2.E-09</c:v>
                </c:pt>
                <c:pt idx="152">
                  <c:v>-2.E-09</c:v>
                </c:pt>
                <c:pt idx="153">
                  <c:v>-2.E-09</c:v>
                </c:pt>
                <c:pt idx="154">
                  <c:v>-2.E-09</c:v>
                </c:pt>
                <c:pt idx="155">
                  <c:v>-2.E-09</c:v>
                </c:pt>
                <c:pt idx="156">
                  <c:v>-2.E-09</c:v>
                </c:pt>
                <c:pt idx="157">
                  <c:v>-2.E-09</c:v>
                </c:pt>
                <c:pt idx="158">
                  <c:v>-2.E-09</c:v>
                </c:pt>
                <c:pt idx="159">
                  <c:v>-2.E-09</c:v>
                </c:pt>
                <c:pt idx="160">
                  <c:v>-2.E-09</c:v>
                </c:pt>
                <c:pt idx="161">
                  <c:v>-2.E-09</c:v>
                </c:pt>
                <c:pt idx="162">
                  <c:v>-2.E-09</c:v>
                </c:pt>
                <c:pt idx="163">
                  <c:v>-2.E-09</c:v>
                </c:pt>
                <c:pt idx="164">
                  <c:v>-2.E-09</c:v>
                </c:pt>
                <c:pt idx="165">
                  <c:v>-2.E-09</c:v>
                </c:pt>
                <c:pt idx="166">
                  <c:v>-2.E-09</c:v>
                </c:pt>
                <c:pt idx="167">
                  <c:v>-2.E-09</c:v>
                </c:pt>
                <c:pt idx="168">
                  <c:v>-2.E-09</c:v>
                </c:pt>
                <c:pt idx="169">
                  <c:v>-2.E-09</c:v>
                </c:pt>
                <c:pt idx="170">
                  <c:v>-2.E-09</c:v>
                </c:pt>
                <c:pt idx="171">
                  <c:v>-2.E-09</c:v>
                </c:pt>
                <c:pt idx="172">
                  <c:v>-2.E-09</c:v>
                </c:pt>
                <c:pt idx="173">
                  <c:v>-2.E-09</c:v>
                </c:pt>
                <c:pt idx="174">
                  <c:v>-2.E-09</c:v>
                </c:pt>
                <c:pt idx="175">
                  <c:v>-2.E-09</c:v>
                </c:pt>
                <c:pt idx="176">
                  <c:v>-2.E-09</c:v>
                </c:pt>
                <c:pt idx="177">
                  <c:v>-2.E-09</c:v>
                </c:pt>
                <c:pt idx="178">
                  <c:v>-2.E-09</c:v>
                </c:pt>
                <c:pt idx="179">
                  <c:v>-2.E-09</c:v>
                </c:pt>
                <c:pt idx="180">
                  <c:v>-2.E-09</c:v>
                </c:pt>
                <c:pt idx="181">
                  <c:v>-2.E-09</c:v>
                </c:pt>
                <c:pt idx="182">
                  <c:v>-2.E-09</c:v>
                </c:pt>
                <c:pt idx="183">
                  <c:v>-2.E-09</c:v>
                </c:pt>
                <c:pt idx="184">
                  <c:v>-2.E-09</c:v>
                </c:pt>
                <c:pt idx="185">
                  <c:v>-2.E-09</c:v>
                </c:pt>
                <c:pt idx="186">
                  <c:v>-2.E-09</c:v>
                </c:pt>
                <c:pt idx="187">
                  <c:v>-2.E-09</c:v>
                </c:pt>
                <c:pt idx="188">
                  <c:v>-2.E-09</c:v>
                </c:pt>
                <c:pt idx="189">
                  <c:v>-2.E-09</c:v>
                </c:pt>
                <c:pt idx="190">
                  <c:v>-2.E-09</c:v>
                </c:pt>
                <c:pt idx="191">
                  <c:v>-2.E-09</c:v>
                </c:pt>
                <c:pt idx="192">
                  <c:v>-2.E-09</c:v>
                </c:pt>
                <c:pt idx="193">
                  <c:v>-2.E-09</c:v>
                </c:pt>
                <c:pt idx="194">
                  <c:v>-2.E-09</c:v>
                </c:pt>
                <c:pt idx="195">
                  <c:v>-2.E-09</c:v>
                </c:pt>
                <c:pt idx="196">
                  <c:v>-2.E-09</c:v>
                </c:pt>
                <c:pt idx="197">
                  <c:v>-2.E-09</c:v>
                </c:pt>
                <c:pt idx="198">
                  <c:v>-2.E-09</c:v>
                </c:pt>
                <c:pt idx="199">
                  <c:v>-2.E-09</c:v>
                </c:pt>
                <c:pt idx="200">
                  <c:v>-2.E-09</c:v>
                </c:pt>
                <c:pt idx="201">
                  <c:v>-2.E-09</c:v>
                </c:pt>
                <c:pt idx="202">
                  <c:v>-2.E-09</c:v>
                </c:pt>
                <c:pt idx="203">
                  <c:v>-2.E-09</c:v>
                </c:pt>
                <c:pt idx="204">
                  <c:v>-2.E-09</c:v>
                </c:pt>
                <c:pt idx="205">
                  <c:v>-2.E-09</c:v>
                </c:pt>
                <c:pt idx="206">
                  <c:v>-2.E-09</c:v>
                </c:pt>
                <c:pt idx="207">
                  <c:v>-2.E-09</c:v>
                </c:pt>
                <c:pt idx="208">
                  <c:v>-2.E-09</c:v>
                </c:pt>
                <c:pt idx="209">
                  <c:v>-2.E-09</c:v>
                </c:pt>
                <c:pt idx="210">
                  <c:v>-2.E-09</c:v>
                </c:pt>
                <c:pt idx="211">
                  <c:v>-2.E-09</c:v>
                </c:pt>
                <c:pt idx="212">
                  <c:v>-2.E-09</c:v>
                </c:pt>
                <c:pt idx="213">
                  <c:v>-2.E-09</c:v>
                </c:pt>
                <c:pt idx="214">
                  <c:v>-2.E-09</c:v>
                </c:pt>
                <c:pt idx="215">
                  <c:v>-2.E-09</c:v>
                </c:pt>
                <c:pt idx="216">
                  <c:v>-2.E-09</c:v>
                </c:pt>
                <c:pt idx="217">
                  <c:v>-2.E-09</c:v>
                </c:pt>
                <c:pt idx="218">
                  <c:v>-2.E-09</c:v>
                </c:pt>
                <c:pt idx="219">
                  <c:v>-2.E-09</c:v>
                </c:pt>
                <c:pt idx="220">
                  <c:v>-2.E-09</c:v>
                </c:pt>
                <c:pt idx="221">
                  <c:v>-2.E-09</c:v>
                </c:pt>
                <c:pt idx="222">
                  <c:v>-2.E-09</c:v>
                </c:pt>
                <c:pt idx="223">
                  <c:v>-2.E-09</c:v>
                </c:pt>
                <c:pt idx="224">
                  <c:v>-2.E-09</c:v>
                </c:pt>
                <c:pt idx="225">
                  <c:v>-2.E-09</c:v>
                </c:pt>
                <c:pt idx="226">
                  <c:v>-2.E-09</c:v>
                </c:pt>
                <c:pt idx="227">
                  <c:v>-2.E-09</c:v>
                </c:pt>
                <c:pt idx="228">
                  <c:v>-2.E-09</c:v>
                </c:pt>
                <c:pt idx="229">
                  <c:v>-2.E-09</c:v>
                </c:pt>
                <c:pt idx="230">
                  <c:v>-2.E-09</c:v>
                </c:pt>
                <c:pt idx="231">
                  <c:v>-2.E-09</c:v>
                </c:pt>
                <c:pt idx="232">
                  <c:v>-2.E-09</c:v>
                </c:pt>
                <c:pt idx="233">
                  <c:v>-2.E-09</c:v>
                </c:pt>
                <c:pt idx="234">
                  <c:v>-2.E-09</c:v>
                </c:pt>
                <c:pt idx="235">
                  <c:v>-2.E-09</c:v>
                </c:pt>
                <c:pt idx="236">
                  <c:v>-2.E-09</c:v>
                </c:pt>
                <c:pt idx="237">
                  <c:v>-2.E-09</c:v>
                </c:pt>
                <c:pt idx="238">
                  <c:v>-2.E-09</c:v>
                </c:pt>
                <c:pt idx="239">
                  <c:v>-2.E-09</c:v>
                </c:pt>
                <c:pt idx="240">
                  <c:v>-2.E-09</c:v>
                </c:pt>
                <c:pt idx="241">
                  <c:v>-2.E-09</c:v>
                </c:pt>
                <c:pt idx="242">
                  <c:v>-2.E-09</c:v>
                </c:pt>
                <c:pt idx="243">
                  <c:v>-2.E-09</c:v>
                </c:pt>
                <c:pt idx="244">
                  <c:v>-2.E-09</c:v>
                </c:pt>
                <c:pt idx="245">
                  <c:v>-2.E-09</c:v>
                </c:pt>
                <c:pt idx="246">
                  <c:v>-2.E-09</c:v>
                </c:pt>
                <c:pt idx="247">
                  <c:v>-2.E-09</c:v>
                </c:pt>
                <c:pt idx="248">
                  <c:v>-2.E-09</c:v>
                </c:pt>
                <c:pt idx="249">
                  <c:v>-2.E-09</c:v>
                </c:pt>
                <c:pt idx="250">
                  <c:v>-2.E-09</c:v>
                </c:pt>
                <c:pt idx="251">
                  <c:v>-2.E-09</c:v>
                </c:pt>
                <c:pt idx="252">
                  <c:v>-2.E-09</c:v>
                </c:pt>
                <c:pt idx="253">
                  <c:v>-2.E-09</c:v>
                </c:pt>
                <c:pt idx="254">
                  <c:v>-2.E-09</c:v>
                </c:pt>
                <c:pt idx="255">
                  <c:v>-2.E-09</c:v>
                </c:pt>
                <c:pt idx="256">
                  <c:v>-2.E-09</c:v>
                </c:pt>
                <c:pt idx="257">
                  <c:v>-2.E-09</c:v>
                </c:pt>
                <c:pt idx="258">
                  <c:v>-2.E-09</c:v>
                </c:pt>
                <c:pt idx="259">
                  <c:v>-2.E-09</c:v>
                </c:pt>
                <c:pt idx="260">
                  <c:v>-2.E-09</c:v>
                </c:pt>
                <c:pt idx="261">
                  <c:v>-2.E-09</c:v>
                </c:pt>
                <c:pt idx="262">
                  <c:v>-2.E-09</c:v>
                </c:pt>
                <c:pt idx="263">
                  <c:v>-2.E-09</c:v>
                </c:pt>
                <c:pt idx="264">
                  <c:v>-2.E-09</c:v>
                </c:pt>
                <c:pt idx="265">
                  <c:v>-2.E-09</c:v>
                </c:pt>
                <c:pt idx="266">
                  <c:v>-2.E-09</c:v>
                </c:pt>
                <c:pt idx="267">
                  <c:v>-2.E-09</c:v>
                </c:pt>
                <c:pt idx="268">
                  <c:v>-2.E-09</c:v>
                </c:pt>
                <c:pt idx="269">
                  <c:v>-2.E-09</c:v>
                </c:pt>
                <c:pt idx="270">
                  <c:v>-2.E-09</c:v>
                </c:pt>
                <c:pt idx="271">
                  <c:v>-2.E-09</c:v>
                </c:pt>
                <c:pt idx="272">
                  <c:v>-2.E-09</c:v>
                </c:pt>
                <c:pt idx="273">
                  <c:v>-1.E-09</c:v>
                </c:pt>
                <c:pt idx="274">
                  <c:v>-1.E-09</c:v>
                </c:pt>
                <c:pt idx="275">
                  <c:v>-1.E-09</c:v>
                </c:pt>
                <c:pt idx="276">
                  <c:v>-1.E-09</c:v>
                </c:pt>
                <c:pt idx="277">
                  <c:v>-1.E-09</c:v>
                </c:pt>
                <c:pt idx="278">
                  <c:v>-1.E-09</c:v>
                </c:pt>
                <c:pt idx="279">
                  <c:v>-1.E-09</c:v>
                </c:pt>
                <c:pt idx="280">
                  <c:v>-1.E-09</c:v>
                </c:pt>
                <c:pt idx="281">
                  <c:v>-1.E-09</c:v>
                </c:pt>
                <c:pt idx="282">
                  <c:v>-1.E-09</c:v>
                </c:pt>
                <c:pt idx="283">
                  <c:v>-1.E-09</c:v>
                </c:pt>
                <c:pt idx="284">
                  <c:v>-1.E-09</c:v>
                </c:pt>
                <c:pt idx="285">
                  <c:v>-1.E-09</c:v>
                </c:pt>
                <c:pt idx="286">
                  <c:v>-1.E-09</c:v>
                </c:pt>
                <c:pt idx="287">
                  <c:v>-1.E-09</c:v>
                </c:pt>
                <c:pt idx="288">
                  <c:v>-1.E-09</c:v>
                </c:pt>
                <c:pt idx="289">
                  <c:v>-1.E-09</c:v>
                </c:pt>
                <c:pt idx="290">
                  <c:v>-1.E-09</c:v>
                </c:pt>
                <c:pt idx="291">
                  <c:v>-1.E-09</c:v>
                </c:pt>
                <c:pt idx="292">
                  <c:v>-1.E-09</c:v>
                </c:pt>
                <c:pt idx="293">
                  <c:v>-1.E-09</c:v>
                </c:pt>
                <c:pt idx="294">
                  <c:v>-1.E-09</c:v>
                </c:pt>
                <c:pt idx="295">
                  <c:v>-1.E-09</c:v>
                </c:pt>
                <c:pt idx="296">
                  <c:v>-1.E-09</c:v>
                </c:pt>
                <c:pt idx="297">
                  <c:v>-1.E-09</c:v>
                </c:pt>
                <c:pt idx="298">
                  <c:v>-1.E-09</c:v>
                </c:pt>
                <c:pt idx="299">
                  <c:v>-1.E-09</c:v>
                </c:pt>
                <c:pt idx="300">
                  <c:v>-1.E-09</c:v>
                </c:pt>
                <c:pt idx="301">
                  <c:v>-1.E-09</c:v>
                </c:pt>
                <c:pt idx="302">
                  <c:v>-1.E-09</c:v>
                </c:pt>
                <c:pt idx="303">
                  <c:v>-1.E-09</c:v>
                </c:pt>
                <c:pt idx="304">
                  <c:v>-1.E-09</c:v>
                </c:pt>
                <c:pt idx="305">
                  <c:v>-1.E-09</c:v>
                </c:pt>
                <c:pt idx="306">
                  <c:v>-1.E-09</c:v>
                </c:pt>
                <c:pt idx="307">
                  <c:v>-1.E-09</c:v>
                </c:pt>
                <c:pt idx="308">
                  <c:v>-1.E-09</c:v>
                </c:pt>
                <c:pt idx="309">
                  <c:v>-1.E-09</c:v>
                </c:pt>
                <c:pt idx="310">
                  <c:v>-1.E-09</c:v>
                </c:pt>
                <c:pt idx="311">
                  <c:v>-1.E-09</c:v>
                </c:pt>
                <c:pt idx="312">
                  <c:v>-1.E-09</c:v>
                </c:pt>
                <c:pt idx="313">
                  <c:v>-1.E-09</c:v>
                </c:pt>
                <c:pt idx="314">
                  <c:v>-1.E-09</c:v>
                </c:pt>
                <c:pt idx="315">
                  <c:v>-1.E-09</c:v>
                </c:pt>
                <c:pt idx="316">
                  <c:v>-1.E-09</c:v>
                </c:pt>
                <c:pt idx="317">
                  <c:v>-1.E-09</c:v>
                </c:pt>
                <c:pt idx="318">
                  <c:v>-1.E-09</c:v>
                </c:pt>
                <c:pt idx="319">
                  <c:v>-1.E-09</c:v>
                </c:pt>
                <c:pt idx="320">
                  <c:v>-1.E-09</c:v>
                </c:pt>
                <c:pt idx="321">
                  <c:v>-1.E-09</c:v>
                </c:pt>
                <c:pt idx="322">
                  <c:v>-1.E-09</c:v>
                </c:pt>
                <c:pt idx="323">
                  <c:v>-1.E-09</c:v>
                </c:pt>
                <c:pt idx="324">
                  <c:v>-1.E-09</c:v>
                </c:pt>
                <c:pt idx="325">
                  <c:v>-1.E-09</c:v>
                </c:pt>
                <c:pt idx="326">
                  <c:v>-1.E-09</c:v>
                </c:pt>
                <c:pt idx="327">
                  <c:v>-1.E-09</c:v>
                </c:pt>
                <c:pt idx="328">
                  <c:v>-1.E-09</c:v>
                </c:pt>
                <c:pt idx="329">
                  <c:v>-1.E-09</c:v>
                </c:pt>
                <c:pt idx="330">
                  <c:v>-1.E-09</c:v>
                </c:pt>
                <c:pt idx="331">
                  <c:v>-1.E-09</c:v>
                </c:pt>
                <c:pt idx="332">
                  <c:v>-1.E-09</c:v>
                </c:pt>
                <c:pt idx="333">
                  <c:v>-1.E-09</c:v>
                </c:pt>
                <c:pt idx="334">
                  <c:v>-1.E-09</c:v>
                </c:pt>
                <c:pt idx="335">
                  <c:v>-1.E-09</c:v>
                </c:pt>
                <c:pt idx="336">
                  <c:v>-1.E-09</c:v>
                </c:pt>
                <c:pt idx="337">
                  <c:v>-1.E-09</c:v>
                </c:pt>
                <c:pt idx="338">
                  <c:v>-1.E-09</c:v>
                </c:pt>
                <c:pt idx="339">
                  <c:v>-1.E-09</c:v>
                </c:pt>
                <c:pt idx="340">
                  <c:v>-1.E-09</c:v>
                </c:pt>
                <c:pt idx="341">
                  <c:v>-1.E-09</c:v>
                </c:pt>
                <c:pt idx="342">
                  <c:v>-1.E-09</c:v>
                </c:pt>
                <c:pt idx="343">
                  <c:v>-1.E-09</c:v>
                </c:pt>
                <c:pt idx="344">
                  <c:v>-1.E-09</c:v>
                </c:pt>
                <c:pt idx="345">
                  <c:v>-1.E-09</c:v>
                </c:pt>
                <c:pt idx="346">
                  <c:v>-1.E-09</c:v>
                </c:pt>
                <c:pt idx="347">
                  <c:v>-1.E-09</c:v>
                </c:pt>
                <c:pt idx="348">
                  <c:v>-1.E-09</c:v>
                </c:pt>
                <c:pt idx="349">
                  <c:v>-1.E-09</c:v>
                </c:pt>
                <c:pt idx="350">
                  <c:v>-1.E-09</c:v>
                </c:pt>
                <c:pt idx="351">
                  <c:v>-1.E-09</c:v>
                </c:pt>
                <c:pt idx="352">
                  <c:v>-1.E-09</c:v>
                </c:pt>
                <c:pt idx="353">
                  <c:v>-1.E-09</c:v>
                </c:pt>
                <c:pt idx="354">
                  <c:v>-1.E-09</c:v>
                </c:pt>
                <c:pt idx="355">
                  <c:v>-1.E-09</c:v>
                </c:pt>
                <c:pt idx="356">
                  <c:v>-1.E-09</c:v>
                </c:pt>
                <c:pt idx="357">
                  <c:v>-1.E-09</c:v>
                </c:pt>
                <c:pt idx="358">
                  <c:v>-1.E-09</c:v>
                </c:pt>
                <c:pt idx="359">
                  <c:v>-1.E-09</c:v>
                </c:pt>
                <c:pt idx="360">
                  <c:v>-1.E-09</c:v>
                </c:pt>
                <c:pt idx="361">
                  <c:v>-1.E-09</c:v>
                </c:pt>
                <c:pt idx="362">
                  <c:v>-1.E-09</c:v>
                </c:pt>
                <c:pt idx="363">
                  <c:v>-1.E-09</c:v>
                </c:pt>
                <c:pt idx="364">
                  <c:v>-1.E-09</c:v>
                </c:pt>
                <c:pt idx="365">
                  <c:v>-1.E-09</c:v>
                </c:pt>
                <c:pt idx="366">
                  <c:v>-1.E-09</c:v>
                </c:pt>
                <c:pt idx="367">
                  <c:v>-1.E-09</c:v>
                </c:pt>
                <c:pt idx="368">
                  <c:v>-1.E-09</c:v>
                </c:pt>
                <c:pt idx="369">
                  <c:v>-1.E-09</c:v>
                </c:pt>
                <c:pt idx="370">
                  <c:v>-1.E-09</c:v>
                </c:pt>
                <c:pt idx="371">
                  <c:v>-1.E-09</c:v>
                </c:pt>
                <c:pt idx="372">
                  <c:v>-1.E-09</c:v>
                </c:pt>
                <c:pt idx="373">
                  <c:v>-1.E-09</c:v>
                </c:pt>
                <c:pt idx="374">
                  <c:v>-1.E-09</c:v>
                </c:pt>
                <c:pt idx="375">
                  <c:v>-1.E-09</c:v>
                </c:pt>
                <c:pt idx="376">
                  <c:v>-1.E-09</c:v>
                </c:pt>
                <c:pt idx="377">
                  <c:v>-1.E-09</c:v>
                </c:pt>
                <c:pt idx="378">
                  <c:v>-1.E-09</c:v>
                </c:pt>
                <c:pt idx="379">
                  <c:v>-1.E-09</c:v>
                </c:pt>
                <c:pt idx="380">
                  <c:v>-1.E-09</c:v>
                </c:pt>
                <c:pt idx="381">
                  <c:v>-1.E-09</c:v>
                </c:pt>
                <c:pt idx="382">
                  <c:v>-1.E-09</c:v>
                </c:pt>
                <c:pt idx="383">
                  <c:v>-1.E-09</c:v>
                </c:pt>
                <c:pt idx="384">
                  <c:v>-1.E-09</c:v>
                </c:pt>
                <c:pt idx="385">
                  <c:v>-1.E-09</c:v>
                </c:pt>
                <c:pt idx="386">
                  <c:v>-1.E-09</c:v>
                </c:pt>
                <c:pt idx="387">
                  <c:v>-1.E-09</c:v>
                </c:pt>
                <c:pt idx="388">
                  <c:v>-1.E-09</c:v>
                </c:pt>
                <c:pt idx="389">
                  <c:v>-1.E-09</c:v>
                </c:pt>
                <c:pt idx="390">
                  <c:v>-1.E-09</c:v>
                </c:pt>
                <c:pt idx="391">
                  <c:v>-1.E-09</c:v>
                </c:pt>
                <c:pt idx="392">
                  <c:v>-1.E-09</c:v>
                </c:pt>
                <c:pt idx="393">
                  <c:v>-1.E-09</c:v>
                </c:pt>
                <c:pt idx="394">
                  <c:v>-1.E-09</c:v>
                </c:pt>
                <c:pt idx="395">
                  <c:v>-1.E-09</c:v>
                </c:pt>
                <c:pt idx="396">
                  <c:v>-1.E-09</c:v>
                </c:pt>
                <c:pt idx="397">
                  <c:v>-1.E-09</c:v>
                </c:pt>
                <c:pt idx="398">
                  <c:v>-1.E-09</c:v>
                </c:pt>
                <c:pt idx="399">
                  <c:v>-1.E-09</c:v>
                </c:pt>
                <c:pt idx="400">
                  <c:v>-1.E-09</c:v>
                </c:pt>
                <c:pt idx="401">
                  <c:v>-1.E-09</c:v>
                </c:pt>
                <c:pt idx="402">
                  <c:v>-1.E-09</c:v>
                </c:pt>
                <c:pt idx="403">
                  <c:v>-1.E-09</c:v>
                </c:pt>
                <c:pt idx="404">
                  <c:v>-1.E-09</c:v>
                </c:pt>
                <c:pt idx="405">
                  <c:v>-1.E-09</c:v>
                </c:pt>
                <c:pt idx="406">
                  <c:v>-1.E-09</c:v>
                </c:pt>
                <c:pt idx="407">
                  <c:v>-1.E-09</c:v>
                </c:pt>
                <c:pt idx="408">
                  <c:v>-1.E-09</c:v>
                </c:pt>
                <c:pt idx="409">
                  <c:v>-1.E-09</c:v>
                </c:pt>
                <c:pt idx="410">
                  <c:v>-1.E-09</c:v>
                </c:pt>
                <c:pt idx="411">
                  <c:v>-1.E-09</c:v>
                </c:pt>
                <c:pt idx="412">
                  <c:v>-1.E-09</c:v>
                </c:pt>
                <c:pt idx="413">
                  <c:v>-1.E-09</c:v>
                </c:pt>
                <c:pt idx="414">
                  <c:v>-1.E-09</c:v>
                </c:pt>
                <c:pt idx="415">
                  <c:v>-1.E-09</c:v>
                </c:pt>
                <c:pt idx="416">
                  <c:v>-1.E-09</c:v>
                </c:pt>
                <c:pt idx="417">
                  <c:v>-1.E-09</c:v>
                </c:pt>
                <c:pt idx="418">
                  <c:v>-1.E-09</c:v>
                </c:pt>
                <c:pt idx="419">
                  <c:v>-1.E-09</c:v>
                </c:pt>
                <c:pt idx="420">
                  <c:v>-1.E-09</c:v>
                </c:pt>
                <c:pt idx="421">
                  <c:v>-1.E-09</c:v>
                </c:pt>
                <c:pt idx="422">
                  <c:v>-1.E-09</c:v>
                </c:pt>
                <c:pt idx="423">
                  <c:v>-1.E-09</c:v>
                </c:pt>
                <c:pt idx="424">
                  <c:v>-1.E-09</c:v>
                </c:pt>
                <c:pt idx="425">
                  <c:v>-1.E-09</c:v>
                </c:pt>
                <c:pt idx="426">
                  <c:v>-1.E-09</c:v>
                </c:pt>
                <c:pt idx="427">
                  <c:v>-1.E-09</c:v>
                </c:pt>
                <c:pt idx="428">
                  <c:v>-1.E-09</c:v>
                </c:pt>
                <c:pt idx="429">
                  <c:v>-1.E-09</c:v>
                </c:pt>
                <c:pt idx="430">
                  <c:v>-1.E-09</c:v>
                </c:pt>
                <c:pt idx="431">
                  <c:v>-1.E-09</c:v>
                </c:pt>
                <c:pt idx="432">
                  <c:v>-1.E-09</c:v>
                </c:pt>
                <c:pt idx="433">
                  <c:v>-1.E-09</c:v>
                </c:pt>
                <c:pt idx="434">
                  <c:v>-1.E-09</c:v>
                </c:pt>
                <c:pt idx="435">
                  <c:v>-1.E-09</c:v>
                </c:pt>
                <c:pt idx="436">
                  <c:v>-1.E-09</c:v>
                </c:pt>
                <c:pt idx="437">
                  <c:v>-1.E-09</c:v>
                </c:pt>
                <c:pt idx="438">
                  <c:v>-1.E-09</c:v>
                </c:pt>
                <c:pt idx="439">
                  <c:v>-1.E-09</c:v>
                </c:pt>
                <c:pt idx="440">
                  <c:v>-1.E-09</c:v>
                </c:pt>
                <c:pt idx="441">
                  <c:v>-1.E-09</c:v>
                </c:pt>
                <c:pt idx="442">
                  <c:v>-1.E-09</c:v>
                </c:pt>
                <c:pt idx="443">
                  <c:v>-1.E-09</c:v>
                </c:pt>
                <c:pt idx="444">
                  <c:v>-1.E-09</c:v>
                </c:pt>
                <c:pt idx="445">
                  <c:v>-1.E-09</c:v>
                </c:pt>
                <c:pt idx="446">
                  <c:v>-1.E-09</c:v>
                </c:pt>
                <c:pt idx="447">
                  <c:v>-1.E-09</c:v>
                </c:pt>
                <c:pt idx="448">
                  <c:v>-1.E-09</c:v>
                </c:pt>
                <c:pt idx="449">
                  <c:v>-1.E-09</c:v>
                </c:pt>
                <c:pt idx="450">
                  <c:v>-1.E-09</c:v>
                </c:pt>
                <c:pt idx="451">
                  <c:v>-1.E-09</c:v>
                </c:pt>
                <c:pt idx="452">
                  <c:v>-1.E-09</c:v>
                </c:pt>
                <c:pt idx="453">
                  <c:v>-1.E-09</c:v>
                </c:pt>
                <c:pt idx="454">
                  <c:v>-1.E-09</c:v>
                </c:pt>
                <c:pt idx="455">
                  <c:v>-1.E-09</c:v>
                </c:pt>
                <c:pt idx="456">
                  <c:v>-1.E-09</c:v>
                </c:pt>
                <c:pt idx="457">
                  <c:v>-1.E-09</c:v>
                </c:pt>
                <c:pt idx="458">
                  <c:v>-1.E-09</c:v>
                </c:pt>
                <c:pt idx="459">
                  <c:v>-1.E-09</c:v>
                </c:pt>
                <c:pt idx="460">
                  <c:v>-1.E-09</c:v>
                </c:pt>
                <c:pt idx="461">
                  <c:v>-1.E-09</c:v>
                </c:pt>
                <c:pt idx="462">
                  <c:v>-1.E-09</c:v>
                </c:pt>
                <c:pt idx="463">
                  <c:v>-1.E-09</c:v>
                </c:pt>
                <c:pt idx="464">
                  <c:v>-1.E-09</c:v>
                </c:pt>
                <c:pt idx="465">
                  <c:v>-1.E-09</c:v>
                </c:pt>
                <c:pt idx="466">
                  <c:v>-1.E-09</c:v>
                </c:pt>
                <c:pt idx="467">
                  <c:v>-1.E-09</c:v>
                </c:pt>
                <c:pt idx="468">
                  <c:v>-1.E-09</c:v>
                </c:pt>
                <c:pt idx="469">
                  <c:v>-1.E-09</c:v>
                </c:pt>
                <c:pt idx="470">
                  <c:v>-1.E-09</c:v>
                </c:pt>
                <c:pt idx="471">
                  <c:v>-1.E-09</c:v>
                </c:pt>
                <c:pt idx="472">
                  <c:v>-1.E-09</c:v>
                </c:pt>
                <c:pt idx="473">
                  <c:v>-1.E-09</c:v>
                </c:pt>
                <c:pt idx="474">
                  <c:v>-1.E-09</c:v>
                </c:pt>
                <c:pt idx="475">
                  <c:v>-1.E-09</c:v>
                </c:pt>
                <c:pt idx="476">
                  <c:v>-1.E-09</c:v>
                </c:pt>
                <c:pt idx="477">
                  <c:v>-1.E-09</c:v>
                </c:pt>
                <c:pt idx="478">
                  <c:v>-1.E-09</c:v>
                </c:pt>
                <c:pt idx="479">
                  <c:v>-1.E-09</c:v>
                </c:pt>
                <c:pt idx="480">
                  <c:v>-1.E-09</c:v>
                </c:pt>
                <c:pt idx="481">
                  <c:v>-1.E-09</c:v>
                </c:pt>
                <c:pt idx="482">
                  <c:v>-1.E-09</c:v>
                </c:pt>
                <c:pt idx="483">
                  <c:v>-1.E-09</c:v>
                </c:pt>
                <c:pt idx="484">
                  <c:v>-1.E-09</c:v>
                </c:pt>
                <c:pt idx="485">
                  <c:v>-1.E-09</c:v>
                </c:pt>
                <c:pt idx="486">
                  <c:v>-1.E-09</c:v>
                </c:pt>
                <c:pt idx="487">
                  <c:v>-1.E-09</c:v>
                </c:pt>
                <c:pt idx="488">
                  <c:v>-1.E-09</c:v>
                </c:pt>
                <c:pt idx="489">
                  <c:v>-1.E-09</c:v>
                </c:pt>
                <c:pt idx="490">
                  <c:v>-1.E-09</c:v>
                </c:pt>
                <c:pt idx="491">
                  <c:v>-1.E-09</c:v>
                </c:pt>
                <c:pt idx="492">
                  <c:v>-1.E-09</c:v>
                </c:pt>
                <c:pt idx="493">
                  <c:v>-1.E-09</c:v>
                </c:pt>
                <c:pt idx="494">
                  <c:v>-1.E-09</c:v>
                </c:pt>
                <c:pt idx="495">
                  <c:v>-1.E-09</c:v>
                </c:pt>
                <c:pt idx="496">
                  <c:v>-1.E-09</c:v>
                </c:pt>
                <c:pt idx="497">
                  <c:v>-1.E-09</c:v>
                </c:pt>
                <c:pt idx="498">
                  <c:v>-1.E-09</c:v>
                </c:pt>
                <c:pt idx="499">
                  <c:v>-9.E-10</c:v>
                </c:pt>
                <c:pt idx="500">
                  <c:v>-9.E-10</c:v>
                </c:pt>
                <c:pt idx="501">
                  <c:v>-9.E-10</c:v>
                </c:pt>
                <c:pt idx="502">
                  <c:v>-9.E-10</c:v>
                </c:pt>
                <c:pt idx="503">
                  <c:v>-9.E-10</c:v>
                </c:pt>
                <c:pt idx="504">
                  <c:v>-9.E-10</c:v>
                </c:pt>
                <c:pt idx="505">
                  <c:v>-9.E-10</c:v>
                </c:pt>
                <c:pt idx="506">
                  <c:v>-9.E-10</c:v>
                </c:pt>
                <c:pt idx="507">
                  <c:v>-9.E-10</c:v>
                </c:pt>
                <c:pt idx="508">
                  <c:v>-9.E-10</c:v>
                </c:pt>
                <c:pt idx="509">
                  <c:v>-9.E-10</c:v>
                </c:pt>
                <c:pt idx="510">
                  <c:v>-9.E-10</c:v>
                </c:pt>
                <c:pt idx="511">
                  <c:v>-9.E-10</c:v>
                </c:pt>
                <c:pt idx="512">
                  <c:v>-9.E-10</c:v>
                </c:pt>
                <c:pt idx="513">
                  <c:v>-9.E-10</c:v>
                </c:pt>
                <c:pt idx="514">
                  <c:v>-9.E-10</c:v>
                </c:pt>
                <c:pt idx="515">
                  <c:v>-9.E-10</c:v>
                </c:pt>
                <c:pt idx="516">
                  <c:v>-9.E-10</c:v>
                </c:pt>
                <c:pt idx="517">
                  <c:v>-9.E-10</c:v>
                </c:pt>
                <c:pt idx="518">
                  <c:v>-9.E-10</c:v>
                </c:pt>
                <c:pt idx="519">
                  <c:v>-9.E-10</c:v>
                </c:pt>
                <c:pt idx="520">
                  <c:v>-9.E-10</c:v>
                </c:pt>
                <c:pt idx="521">
                  <c:v>-9.E-10</c:v>
                </c:pt>
                <c:pt idx="522">
                  <c:v>-9.E-10</c:v>
                </c:pt>
                <c:pt idx="523">
                  <c:v>-9.E-10</c:v>
                </c:pt>
                <c:pt idx="524">
                  <c:v>-9.E-10</c:v>
                </c:pt>
                <c:pt idx="525">
                  <c:v>-9.E-10</c:v>
                </c:pt>
                <c:pt idx="526">
                  <c:v>-9.E-10</c:v>
                </c:pt>
                <c:pt idx="527">
                  <c:v>-9.E-10</c:v>
                </c:pt>
                <c:pt idx="528">
                  <c:v>-9.E-10</c:v>
                </c:pt>
                <c:pt idx="529">
                  <c:v>-9.E-10</c:v>
                </c:pt>
                <c:pt idx="530">
                  <c:v>-9.E-10</c:v>
                </c:pt>
                <c:pt idx="531">
                  <c:v>-9.E-10</c:v>
                </c:pt>
                <c:pt idx="532">
                  <c:v>-9.E-10</c:v>
                </c:pt>
                <c:pt idx="533">
                  <c:v>-9.E-10</c:v>
                </c:pt>
                <c:pt idx="534">
                  <c:v>-9.E-10</c:v>
                </c:pt>
                <c:pt idx="535">
                  <c:v>-9.E-10</c:v>
                </c:pt>
                <c:pt idx="536">
                  <c:v>-9.E-10</c:v>
                </c:pt>
                <c:pt idx="537">
                  <c:v>-9.E-10</c:v>
                </c:pt>
                <c:pt idx="538">
                  <c:v>-9.E-10</c:v>
                </c:pt>
                <c:pt idx="539">
                  <c:v>-9.E-10</c:v>
                </c:pt>
                <c:pt idx="540">
                  <c:v>-8.E-10</c:v>
                </c:pt>
                <c:pt idx="541">
                  <c:v>-8.E-10</c:v>
                </c:pt>
                <c:pt idx="542">
                  <c:v>-8.E-10</c:v>
                </c:pt>
                <c:pt idx="543">
                  <c:v>-8.E-10</c:v>
                </c:pt>
                <c:pt idx="544">
                  <c:v>-8.E-10</c:v>
                </c:pt>
                <c:pt idx="545">
                  <c:v>-8.E-10</c:v>
                </c:pt>
                <c:pt idx="546">
                  <c:v>-8.E-10</c:v>
                </c:pt>
                <c:pt idx="547">
                  <c:v>-8.E-10</c:v>
                </c:pt>
                <c:pt idx="548">
                  <c:v>-8.E-10</c:v>
                </c:pt>
                <c:pt idx="549">
                  <c:v>-8.E-10</c:v>
                </c:pt>
                <c:pt idx="550">
                  <c:v>-8.E-10</c:v>
                </c:pt>
                <c:pt idx="551">
                  <c:v>-8.E-10</c:v>
                </c:pt>
                <c:pt idx="552">
                  <c:v>-8.E-10</c:v>
                </c:pt>
                <c:pt idx="553">
                  <c:v>-8.E-10</c:v>
                </c:pt>
                <c:pt idx="554">
                  <c:v>-8.E-10</c:v>
                </c:pt>
                <c:pt idx="555">
                  <c:v>-8.E-10</c:v>
                </c:pt>
                <c:pt idx="556">
                  <c:v>-8.E-10</c:v>
                </c:pt>
                <c:pt idx="557">
                  <c:v>-8.E-10</c:v>
                </c:pt>
                <c:pt idx="558">
                  <c:v>-8.E-10</c:v>
                </c:pt>
                <c:pt idx="559">
                  <c:v>-8.E-10</c:v>
                </c:pt>
                <c:pt idx="560">
                  <c:v>-8.E-10</c:v>
                </c:pt>
                <c:pt idx="561">
                  <c:v>-8.E-10</c:v>
                </c:pt>
                <c:pt idx="562">
                  <c:v>-8.E-10</c:v>
                </c:pt>
                <c:pt idx="563">
                  <c:v>-8.E-10</c:v>
                </c:pt>
                <c:pt idx="564">
                  <c:v>-8.E-10</c:v>
                </c:pt>
                <c:pt idx="565">
                  <c:v>-8.E-10</c:v>
                </c:pt>
                <c:pt idx="566">
                  <c:v>-8.E-10</c:v>
                </c:pt>
                <c:pt idx="567">
                  <c:v>-8.E-10</c:v>
                </c:pt>
                <c:pt idx="568">
                  <c:v>-8.E-10</c:v>
                </c:pt>
                <c:pt idx="569">
                  <c:v>-8.E-10</c:v>
                </c:pt>
                <c:pt idx="570">
                  <c:v>-8.E-10</c:v>
                </c:pt>
                <c:pt idx="571">
                  <c:v>-8.E-10</c:v>
                </c:pt>
                <c:pt idx="572">
                  <c:v>-8.E-10</c:v>
                </c:pt>
                <c:pt idx="573">
                  <c:v>-8.E-10</c:v>
                </c:pt>
                <c:pt idx="574">
                  <c:v>-8.E-10</c:v>
                </c:pt>
                <c:pt idx="575">
                  <c:v>-8.E-10</c:v>
                </c:pt>
                <c:pt idx="576">
                  <c:v>-8.E-10</c:v>
                </c:pt>
                <c:pt idx="577">
                  <c:v>-8.E-10</c:v>
                </c:pt>
                <c:pt idx="578">
                  <c:v>-8.E-10</c:v>
                </c:pt>
                <c:pt idx="579">
                  <c:v>-8.E-10</c:v>
                </c:pt>
                <c:pt idx="580">
                  <c:v>-7.E-10</c:v>
                </c:pt>
                <c:pt idx="581">
                  <c:v>-7.E-10</c:v>
                </c:pt>
                <c:pt idx="582">
                  <c:v>-7.E-10</c:v>
                </c:pt>
                <c:pt idx="583">
                  <c:v>-7.E-10</c:v>
                </c:pt>
                <c:pt idx="584">
                  <c:v>-7.E-10</c:v>
                </c:pt>
                <c:pt idx="585">
                  <c:v>-7.E-10</c:v>
                </c:pt>
                <c:pt idx="586">
                  <c:v>-7.E-10</c:v>
                </c:pt>
                <c:pt idx="587">
                  <c:v>-7.E-10</c:v>
                </c:pt>
                <c:pt idx="588">
                  <c:v>-7.E-10</c:v>
                </c:pt>
                <c:pt idx="589">
                  <c:v>-7.E-10</c:v>
                </c:pt>
                <c:pt idx="590">
                  <c:v>-7.E-10</c:v>
                </c:pt>
                <c:pt idx="591">
                  <c:v>-7.E-10</c:v>
                </c:pt>
                <c:pt idx="592">
                  <c:v>-7.E-10</c:v>
                </c:pt>
                <c:pt idx="593">
                  <c:v>-7.E-10</c:v>
                </c:pt>
                <c:pt idx="594">
                  <c:v>-7.E-10</c:v>
                </c:pt>
                <c:pt idx="595">
                  <c:v>-7.E-10</c:v>
                </c:pt>
                <c:pt idx="596">
                  <c:v>-7.E-10</c:v>
                </c:pt>
                <c:pt idx="597">
                  <c:v>-7.E-10</c:v>
                </c:pt>
                <c:pt idx="598">
                  <c:v>-7.E-10</c:v>
                </c:pt>
                <c:pt idx="599">
                  <c:v>-7.E-10</c:v>
                </c:pt>
                <c:pt idx="600">
                  <c:v>-7.E-10</c:v>
                </c:pt>
                <c:pt idx="601">
                  <c:v>-7.E-10</c:v>
                </c:pt>
                <c:pt idx="602">
                  <c:v>-7.E-10</c:v>
                </c:pt>
                <c:pt idx="603">
                  <c:v>-7.E-10</c:v>
                </c:pt>
                <c:pt idx="604">
                  <c:v>-7.E-10</c:v>
                </c:pt>
                <c:pt idx="605">
                  <c:v>-7.E-10</c:v>
                </c:pt>
                <c:pt idx="606">
                  <c:v>-7.E-10</c:v>
                </c:pt>
                <c:pt idx="607">
                  <c:v>-7.E-10</c:v>
                </c:pt>
                <c:pt idx="608">
                  <c:v>-7.E-10</c:v>
                </c:pt>
                <c:pt idx="609">
                  <c:v>-7.E-10</c:v>
                </c:pt>
                <c:pt idx="610">
                  <c:v>-7.E-10</c:v>
                </c:pt>
                <c:pt idx="611">
                  <c:v>-7.E-10</c:v>
                </c:pt>
                <c:pt idx="612">
                  <c:v>-7.E-10</c:v>
                </c:pt>
                <c:pt idx="613">
                  <c:v>-7.E-10</c:v>
                </c:pt>
                <c:pt idx="614">
                  <c:v>-7.E-10</c:v>
                </c:pt>
                <c:pt idx="615">
                  <c:v>-7.E-10</c:v>
                </c:pt>
                <c:pt idx="616">
                  <c:v>-7.E-10</c:v>
                </c:pt>
                <c:pt idx="617">
                  <c:v>-7.E-10</c:v>
                </c:pt>
                <c:pt idx="618">
                  <c:v>-7.E-10</c:v>
                </c:pt>
                <c:pt idx="619">
                  <c:v>-7.E-10</c:v>
                </c:pt>
                <c:pt idx="620">
                  <c:v>-7.E-10</c:v>
                </c:pt>
                <c:pt idx="621">
                  <c:v>-6.E-10</c:v>
                </c:pt>
                <c:pt idx="622">
                  <c:v>-6.E-10</c:v>
                </c:pt>
                <c:pt idx="623">
                  <c:v>-6.E-10</c:v>
                </c:pt>
                <c:pt idx="624">
                  <c:v>-6.E-10</c:v>
                </c:pt>
                <c:pt idx="625">
                  <c:v>-6.E-10</c:v>
                </c:pt>
                <c:pt idx="626">
                  <c:v>-6.E-10</c:v>
                </c:pt>
                <c:pt idx="627">
                  <c:v>-6.E-10</c:v>
                </c:pt>
                <c:pt idx="628">
                  <c:v>-6.E-10</c:v>
                </c:pt>
                <c:pt idx="629">
                  <c:v>-6.E-10</c:v>
                </c:pt>
                <c:pt idx="630">
                  <c:v>-6.E-10</c:v>
                </c:pt>
                <c:pt idx="631">
                  <c:v>-6.E-10</c:v>
                </c:pt>
                <c:pt idx="632">
                  <c:v>-6.E-10</c:v>
                </c:pt>
                <c:pt idx="633">
                  <c:v>-6.E-10</c:v>
                </c:pt>
                <c:pt idx="634">
                  <c:v>-6.E-10</c:v>
                </c:pt>
                <c:pt idx="635">
                  <c:v>-6.E-10</c:v>
                </c:pt>
                <c:pt idx="636">
                  <c:v>-6.E-10</c:v>
                </c:pt>
                <c:pt idx="637">
                  <c:v>-6.E-10</c:v>
                </c:pt>
                <c:pt idx="638">
                  <c:v>-6.E-10</c:v>
                </c:pt>
                <c:pt idx="639">
                  <c:v>-6.E-10</c:v>
                </c:pt>
                <c:pt idx="640">
                  <c:v>-6.E-10</c:v>
                </c:pt>
                <c:pt idx="641">
                  <c:v>-6.E-10</c:v>
                </c:pt>
                <c:pt idx="642">
                  <c:v>-6.E-10</c:v>
                </c:pt>
                <c:pt idx="643">
                  <c:v>-6.E-10</c:v>
                </c:pt>
                <c:pt idx="644">
                  <c:v>-6.E-10</c:v>
                </c:pt>
                <c:pt idx="645">
                  <c:v>-6.E-10</c:v>
                </c:pt>
                <c:pt idx="646">
                  <c:v>-6.E-10</c:v>
                </c:pt>
                <c:pt idx="647">
                  <c:v>-6.E-10</c:v>
                </c:pt>
                <c:pt idx="648">
                  <c:v>-6.E-10</c:v>
                </c:pt>
                <c:pt idx="649">
                  <c:v>-6.E-10</c:v>
                </c:pt>
                <c:pt idx="650">
                  <c:v>-6.E-10</c:v>
                </c:pt>
                <c:pt idx="651">
                  <c:v>-6.E-10</c:v>
                </c:pt>
                <c:pt idx="652">
                  <c:v>-6.E-10</c:v>
                </c:pt>
                <c:pt idx="653">
                  <c:v>-6.E-10</c:v>
                </c:pt>
                <c:pt idx="654">
                  <c:v>-6.E-10</c:v>
                </c:pt>
                <c:pt idx="655">
                  <c:v>-6.E-10</c:v>
                </c:pt>
                <c:pt idx="656">
                  <c:v>-6.E-10</c:v>
                </c:pt>
                <c:pt idx="657">
                  <c:v>-6.E-10</c:v>
                </c:pt>
                <c:pt idx="658">
                  <c:v>-6.E-10</c:v>
                </c:pt>
                <c:pt idx="659">
                  <c:v>-6.E-10</c:v>
                </c:pt>
                <c:pt idx="660">
                  <c:v>-6.E-10</c:v>
                </c:pt>
                <c:pt idx="661">
                  <c:v>-6.E-10</c:v>
                </c:pt>
                <c:pt idx="662">
                  <c:v>-5.E-10</c:v>
                </c:pt>
                <c:pt idx="663">
                  <c:v>-5.E-10</c:v>
                </c:pt>
                <c:pt idx="664">
                  <c:v>-5.E-10</c:v>
                </c:pt>
                <c:pt idx="665">
                  <c:v>-5.E-10</c:v>
                </c:pt>
                <c:pt idx="666">
                  <c:v>-5.E-10</c:v>
                </c:pt>
                <c:pt idx="667">
                  <c:v>-5.E-10</c:v>
                </c:pt>
                <c:pt idx="668">
                  <c:v>-5.E-10</c:v>
                </c:pt>
                <c:pt idx="669">
                  <c:v>-5.E-10</c:v>
                </c:pt>
                <c:pt idx="670">
                  <c:v>-5.E-10</c:v>
                </c:pt>
                <c:pt idx="671">
                  <c:v>-5.E-10</c:v>
                </c:pt>
                <c:pt idx="672">
                  <c:v>-5.E-10</c:v>
                </c:pt>
                <c:pt idx="673">
                  <c:v>-5.E-10</c:v>
                </c:pt>
                <c:pt idx="674">
                  <c:v>-5.E-10</c:v>
                </c:pt>
                <c:pt idx="675">
                  <c:v>-5.E-10</c:v>
                </c:pt>
                <c:pt idx="676">
                  <c:v>-5.E-10</c:v>
                </c:pt>
                <c:pt idx="677">
                  <c:v>-5.E-10</c:v>
                </c:pt>
                <c:pt idx="678">
                  <c:v>-5.E-10</c:v>
                </c:pt>
                <c:pt idx="679">
                  <c:v>-5.E-10</c:v>
                </c:pt>
                <c:pt idx="680">
                  <c:v>-5.E-10</c:v>
                </c:pt>
                <c:pt idx="681">
                  <c:v>-5.E-10</c:v>
                </c:pt>
                <c:pt idx="682">
                  <c:v>-5.E-10</c:v>
                </c:pt>
                <c:pt idx="683">
                  <c:v>-5.E-10</c:v>
                </c:pt>
                <c:pt idx="684">
                  <c:v>-5.E-10</c:v>
                </c:pt>
                <c:pt idx="685">
                  <c:v>-5.E-10</c:v>
                </c:pt>
                <c:pt idx="686">
                  <c:v>-5.E-10</c:v>
                </c:pt>
                <c:pt idx="687">
                  <c:v>-5.E-10</c:v>
                </c:pt>
                <c:pt idx="688">
                  <c:v>-5.E-10</c:v>
                </c:pt>
                <c:pt idx="689">
                  <c:v>-5.E-10</c:v>
                </c:pt>
                <c:pt idx="690">
                  <c:v>-5.E-10</c:v>
                </c:pt>
                <c:pt idx="691">
                  <c:v>-5.E-10</c:v>
                </c:pt>
                <c:pt idx="692">
                  <c:v>-5.E-10</c:v>
                </c:pt>
                <c:pt idx="693">
                  <c:v>-5.E-10</c:v>
                </c:pt>
                <c:pt idx="694">
                  <c:v>-5.E-10</c:v>
                </c:pt>
                <c:pt idx="695">
                  <c:v>-5.E-10</c:v>
                </c:pt>
                <c:pt idx="696">
                  <c:v>-5.E-10</c:v>
                </c:pt>
                <c:pt idx="697">
                  <c:v>-5.E-10</c:v>
                </c:pt>
                <c:pt idx="698">
                  <c:v>-5.E-10</c:v>
                </c:pt>
                <c:pt idx="699">
                  <c:v>-5.E-10</c:v>
                </c:pt>
                <c:pt idx="700">
                  <c:v>-5.E-10</c:v>
                </c:pt>
                <c:pt idx="701">
                  <c:v>-5.E-10</c:v>
                </c:pt>
                <c:pt idx="702">
                  <c:v>-5.E-10</c:v>
                </c:pt>
                <c:pt idx="703">
                  <c:v>-4.E-10</c:v>
                </c:pt>
                <c:pt idx="704">
                  <c:v>-4.E-10</c:v>
                </c:pt>
                <c:pt idx="705">
                  <c:v>-4.E-10</c:v>
                </c:pt>
                <c:pt idx="706">
                  <c:v>-4.E-10</c:v>
                </c:pt>
                <c:pt idx="707">
                  <c:v>-4.E-10</c:v>
                </c:pt>
                <c:pt idx="708">
                  <c:v>-4.E-10</c:v>
                </c:pt>
                <c:pt idx="709">
                  <c:v>-4.E-10</c:v>
                </c:pt>
                <c:pt idx="710">
                  <c:v>-4.E-10</c:v>
                </c:pt>
                <c:pt idx="711">
                  <c:v>-4.E-10</c:v>
                </c:pt>
                <c:pt idx="712">
                  <c:v>-4.E-10</c:v>
                </c:pt>
                <c:pt idx="713">
                  <c:v>-4.E-10</c:v>
                </c:pt>
                <c:pt idx="714">
                  <c:v>-4.E-10</c:v>
                </c:pt>
                <c:pt idx="715">
                  <c:v>-4.E-10</c:v>
                </c:pt>
                <c:pt idx="716">
                  <c:v>-4.E-10</c:v>
                </c:pt>
                <c:pt idx="717">
                  <c:v>-4.E-10</c:v>
                </c:pt>
                <c:pt idx="718">
                  <c:v>-4.E-10</c:v>
                </c:pt>
                <c:pt idx="719">
                  <c:v>-4.E-10</c:v>
                </c:pt>
                <c:pt idx="720">
                  <c:v>-4.E-10</c:v>
                </c:pt>
                <c:pt idx="721">
                  <c:v>-4.E-10</c:v>
                </c:pt>
                <c:pt idx="722">
                  <c:v>-4.E-10</c:v>
                </c:pt>
                <c:pt idx="723">
                  <c:v>-4.E-10</c:v>
                </c:pt>
                <c:pt idx="724">
                  <c:v>-4.E-10</c:v>
                </c:pt>
                <c:pt idx="725">
                  <c:v>-4.E-10</c:v>
                </c:pt>
                <c:pt idx="726">
                  <c:v>-4.E-10</c:v>
                </c:pt>
                <c:pt idx="727">
                  <c:v>-4.E-10</c:v>
                </c:pt>
                <c:pt idx="728">
                  <c:v>-4.E-10</c:v>
                </c:pt>
                <c:pt idx="729">
                  <c:v>-4.E-10</c:v>
                </c:pt>
                <c:pt idx="730">
                  <c:v>-4.E-10</c:v>
                </c:pt>
                <c:pt idx="731">
                  <c:v>-4.E-10</c:v>
                </c:pt>
                <c:pt idx="732">
                  <c:v>-4.E-10</c:v>
                </c:pt>
                <c:pt idx="733">
                  <c:v>-4.E-10</c:v>
                </c:pt>
                <c:pt idx="734">
                  <c:v>-4.E-10</c:v>
                </c:pt>
                <c:pt idx="735">
                  <c:v>-4.E-10</c:v>
                </c:pt>
                <c:pt idx="736">
                  <c:v>-4.E-10</c:v>
                </c:pt>
                <c:pt idx="737">
                  <c:v>-4.E-10</c:v>
                </c:pt>
                <c:pt idx="738">
                  <c:v>-4.E-10</c:v>
                </c:pt>
                <c:pt idx="739">
                  <c:v>-4.E-10</c:v>
                </c:pt>
                <c:pt idx="740">
                  <c:v>-4.E-10</c:v>
                </c:pt>
                <c:pt idx="741">
                  <c:v>-4.E-10</c:v>
                </c:pt>
                <c:pt idx="742">
                  <c:v>-4.E-10</c:v>
                </c:pt>
                <c:pt idx="743">
                  <c:v>-4.E-10</c:v>
                </c:pt>
                <c:pt idx="744">
                  <c:v>-3.E-10</c:v>
                </c:pt>
                <c:pt idx="745">
                  <c:v>-3.E-10</c:v>
                </c:pt>
                <c:pt idx="746">
                  <c:v>-3.E-10</c:v>
                </c:pt>
                <c:pt idx="747">
                  <c:v>-3.E-10</c:v>
                </c:pt>
                <c:pt idx="748">
                  <c:v>-3.E-10</c:v>
                </c:pt>
                <c:pt idx="749">
                  <c:v>-3.E-10</c:v>
                </c:pt>
                <c:pt idx="750">
                  <c:v>-3.E-10</c:v>
                </c:pt>
                <c:pt idx="751">
                  <c:v>-3.E-10</c:v>
                </c:pt>
                <c:pt idx="752">
                  <c:v>-3.E-10</c:v>
                </c:pt>
                <c:pt idx="753">
                  <c:v>-3.E-10</c:v>
                </c:pt>
                <c:pt idx="754">
                  <c:v>-3.E-10</c:v>
                </c:pt>
                <c:pt idx="755">
                  <c:v>-3.E-10</c:v>
                </c:pt>
                <c:pt idx="756">
                  <c:v>-3.E-10</c:v>
                </c:pt>
                <c:pt idx="757">
                  <c:v>-3.E-10</c:v>
                </c:pt>
                <c:pt idx="758">
                  <c:v>-3.E-10</c:v>
                </c:pt>
                <c:pt idx="759">
                  <c:v>-3.E-10</c:v>
                </c:pt>
                <c:pt idx="760">
                  <c:v>-3.E-10</c:v>
                </c:pt>
                <c:pt idx="761">
                  <c:v>-3.E-10</c:v>
                </c:pt>
                <c:pt idx="762">
                  <c:v>-3.E-10</c:v>
                </c:pt>
                <c:pt idx="763">
                  <c:v>-3.E-10</c:v>
                </c:pt>
                <c:pt idx="764">
                  <c:v>-3.E-10</c:v>
                </c:pt>
                <c:pt idx="765">
                  <c:v>-3.E-10</c:v>
                </c:pt>
                <c:pt idx="766">
                  <c:v>-3.E-10</c:v>
                </c:pt>
                <c:pt idx="767">
                  <c:v>-3.E-10</c:v>
                </c:pt>
                <c:pt idx="768">
                  <c:v>-3.E-10</c:v>
                </c:pt>
                <c:pt idx="769">
                  <c:v>-3.E-10</c:v>
                </c:pt>
                <c:pt idx="770">
                  <c:v>-3.E-10</c:v>
                </c:pt>
                <c:pt idx="771">
                  <c:v>-3.E-10</c:v>
                </c:pt>
                <c:pt idx="772">
                  <c:v>-3.E-10</c:v>
                </c:pt>
                <c:pt idx="773">
                  <c:v>-3.E-10</c:v>
                </c:pt>
                <c:pt idx="774">
                  <c:v>-3.E-10</c:v>
                </c:pt>
                <c:pt idx="775">
                  <c:v>-3.E-10</c:v>
                </c:pt>
                <c:pt idx="776">
                  <c:v>-3.E-10</c:v>
                </c:pt>
                <c:pt idx="777">
                  <c:v>-3.E-10</c:v>
                </c:pt>
                <c:pt idx="778">
                  <c:v>-3.E-10</c:v>
                </c:pt>
                <c:pt idx="779">
                  <c:v>-3.E-10</c:v>
                </c:pt>
                <c:pt idx="780">
                  <c:v>-3.E-10</c:v>
                </c:pt>
                <c:pt idx="781">
                  <c:v>-3.E-10</c:v>
                </c:pt>
                <c:pt idx="782">
                  <c:v>-3.E-10</c:v>
                </c:pt>
                <c:pt idx="783">
                  <c:v>-3.E-10</c:v>
                </c:pt>
                <c:pt idx="784">
                  <c:v>-3.E-10</c:v>
                </c:pt>
                <c:pt idx="785">
                  <c:v>-2.E-10</c:v>
                </c:pt>
                <c:pt idx="786">
                  <c:v>-2.E-10</c:v>
                </c:pt>
                <c:pt idx="787">
                  <c:v>-2.E-10</c:v>
                </c:pt>
                <c:pt idx="788">
                  <c:v>-2.E-10</c:v>
                </c:pt>
                <c:pt idx="789">
                  <c:v>-2.E-10</c:v>
                </c:pt>
                <c:pt idx="790">
                  <c:v>-2.E-10</c:v>
                </c:pt>
                <c:pt idx="791">
                  <c:v>-2.E-10</c:v>
                </c:pt>
                <c:pt idx="792">
                  <c:v>-2.E-10</c:v>
                </c:pt>
                <c:pt idx="793">
                  <c:v>-2.E-10</c:v>
                </c:pt>
                <c:pt idx="794">
                  <c:v>-2.E-10</c:v>
                </c:pt>
                <c:pt idx="795">
                  <c:v>-2.E-10</c:v>
                </c:pt>
                <c:pt idx="796">
                  <c:v>-2.E-10</c:v>
                </c:pt>
                <c:pt idx="797">
                  <c:v>-2.E-10</c:v>
                </c:pt>
                <c:pt idx="798">
                  <c:v>-2.E-10</c:v>
                </c:pt>
                <c:pt idx="799">
                  <c:v>-2.E-10</c:v>
                </c:pt>
                <c:pt idx="800">
                  <c:v>-2.E-10</c:v>
                </c:pt>
                <c:pt idx="801">
                  <c:v>-2.E-10</c:v>
                </c:pt>
                <c:pt idx="802">
                  <c:v>-2.E-10</c:v>
                </c:pt>
                <c:pt idx="803">
                  <c:v>-2.E-10</c:v>
                </c:pt>
                <c:pt idx="804">
                  <c:v>-2.E-10</c:v>
                </c:pt>
                <c:pt idx="805">
                  <c:v>-2.E-10</c:v>
                </c:pt>
                <c:pt idx="806">
                  <c:v>-2.E-10</c:v>
                </c:pt>
                <c:pt idx="807">
                  <c:v>-2.E-10</c:v>
                </c:pt>
                <c:pt idx="808">
                  <c:v>-2.E-10</c:v>
                </c:pt>
                <c:pt idx="809">
                  <c:v>-2.E-10</c:v>
                </c:pt>
                <c:pt idx="810">
                  <c:v>-2.E-10</c:v>
                </c:pt>
                <c:pt idx="811">
                  <c:v>-2.E-10</c:v>
                </c:pt>
                <c:pt idx="812">
                  <c:v>-2.E-10</c:v>
                </c:pt>
                <c:pt idx="813">
                  <c:v>-2.E-10</c:v>
                </c:pt>
                <c:pt idx="814">
                  <c:v>-2.E-10</c:v>
                </c:pt>
                <c:pt idx="815">
                  <c:v>-2.E-10</c:v>
                </c:pt>
                <c:pt idx="816">
                  <c:v>-2.E-10</c:v>
                </c:pt>
                <c:pt idx="817">
                  <c:v>-2.E-10</c:v>
                </c:pt>
                <c:pt idx="818">
                  <c:v>-2.E-10</c:v>
                </c:pt>
                <c:pt idx="819">
                  <c:v>-2.E-10</c:v>
                </c:pt>
                <c:pt idx="820">
                  <c:v>-2.E-10</c:v>
                </c:pt>
                <c:pt idx="821">
                  <c:v>-2.E-10</c:v>
                </c:pt>
                <c:pt idx="822">
                  <c:v>-2.E-10</c:v>
                </c:pt>
                <c:pt idx="823">
                  <c:v>-2.E-10</c:v>
                </c:pt>
                <c:pt idx="824">
                  <c:v>-2.E-10</c:v>
                </c:pt>
                <c:pt idx="825">
                  <c:v>-2.E-10</c:v>
                </c:pt>
                <c:pt idx="826">
                  <c:v>-1.E-10</c:v>
                </c:pt>
                <c:pt idx="827">
                  <c:v>-1.E-10</c:v>
                </c:pt>
                <c:pt idx="828">
                  <c:v>-1.E-10</c:v>
                </c:pt>
                <c:pt idx="829">
                  <c:v>-1.E-10</c:v>
                </c:pt>
                <c:pt idx="830">
                  <c:v>-1.E-10</c:v>
                </c:pt>
                <c:pt idx="831">
                  <c:v>-1.E-10</c:v>
                </c:pt>
                <c:pt idx="832">
                  <c:v>-1.E-10</c:v>
                </c:pt>
                <c:pt idx="833">
                  <c:v>-1.E-10</c:v>
                </c:pt>
                <c:pt idx="834">
                  <c:v>-1.E-10</c:v>
                </c:pt>
                <c:pt idx="835">
                  <c:v>-1.E-10</c:v>
                </c:pt>
                <c:pt idx="836">
                  <c:v>-1.E-10</c:v>
                </c:pt>
                <c:pt idx="837">
                  <c:v>-1.E-10</c:v>
                </c:pt>
                <c:pt idx="838">
                  <c:v>-1.E-10</c:v>
                </c:pt>
                <c:pt idx="839">
                  <c:v>-1.E-10</c:v>
                </c:pt>
                <c:pt idx="840">
                  <c:v>-1.E-10</c:v>
                </c:pt>
                <c:pt idx="841">
                  <c:v>-1.E-10</c:v>
                </c:pt>
                <c:pt idx="842">
                  <c:v>-1.E-10</c:v>
                </c:pt>
                <c:pt idx="843">
                  <c:v>-1.E-10</c:v>
                </c:pt>
                <c:pt idx="844">
                  <c:v>-1.E-10</c:v>
                </c:pt>
                <c:pt idx="845">
                  <c:v>-1.E-10</c:v>
                </c:pt>
                <c:pt idx="846">
                  <c:v>-1.E-10</c:v>
                </c:pt>
                <c:pt idx="847">
                  <c:v>-1.E-10</c:v>
                </c:pt>
                <c:pt idx="848">
                  <c:v>-1.E-10</c:v>
                </c:pt>
                <c:pt idx="849">
                  <c:v>-9.E-11</c:v>
                </c:pt>
                <c:pt idx="850">
                  <c:v>-9.E-11</c:v>
                </c:pt>
                <c:pt idx="851">
                  <c:v>-9.E-11</c:v>
                </c:pt>
                <c:pt idx="852">
                  <c:v>-9.E-11</c:v>
                </c:pt>
                <c:pt idx="853">
                  <c:v>-8.E-11</c:v>
                </c:pt>
                <c:pt idx="854">
                  <c:v>-8.E-11</c:v>
                </c:pt>
                <c:pt idx="855">
                  <c:v>-8.E-11</c:v>
                </c:pt>
                <c:pt idx="856">
                  <c:v>-8.E-11</c:v>
                </c:pt>
                <c:pt idx="857">
                  <c:v>-7.E-11</c:v>
                </c:pt>
                <c:pt idx="858">
                  <c:v>-7.E-11</c:v>
                </c:pt>
                <c:pt idx="859">
                  <c:v>-7.E-11</c:v>
                </c:pt>
                <c:pt idx="860">
                  <c:v>-7.E-11</c:v>
                </c:pt>
                <c:pt idx="861">
                  <c:v>-6.E-11</c:v>
                </c:pt>
                <c:pt idx="862">
                  <c:v>-6.E-11</c:v>
                </c:pt>
                <c:pt idx="863">
                  <c:v>-6.E-11</c:v>
                </c:pt>
                <c:pt idx="864">
                  <c:v>-6.E-11</c:v>
                </c:pt>
                <c:pt idx="865">
                  <c:v>-5.E-11</c:v>
                </c:pt>
                <c:pt idx="866">
                  <c:v>-5.E-11</c:v>
                </c:pt>
                <c:pt idx="867">
                  <c:v>-5.E-11</c:v>
                </c:pt>
                <c:pt idx="868">
                  <c:v>-5.E-11</c:v>
                </c:pt>
                <c:pt idx="869">
                  <c:v>-4.E-11</c:v>
                </c:pt>
                <c:pt idx="870">
                  <c:v>-4.E-11</c:v>
                </c:pt>
                <c:pt idx="871">
                  <c:v>-4.E-11</c:v>
                </c:pt>
                <c:pt idx="872">
                  <c:v>-4.E-11</c:v>
                </c:pt>
                <c:pt idx="873">
                  <c:v>-3.E-11</c:v>
                </c:pt>
                <c:pt idx="874">
                  <c:v>-3.E-11</c:v>
                </c:pt>
                <c:pt idx="875">
                  <c:v>-3.E-11</c:v>
                </c:pt>
                <c:pt idx="876">
                  <c:v>-3.E-11</c:v>
                </c:pt>
                <c:pt idx="877">
                  <c:v>-2.E-11</c:v>
                </c:pt>
                <c:pt idx="878">
                  <c:v>-2.E-11</c:v>
                </c:pt>
                <c:pt idx="879">
                  <c:v>-2.E-11</c:v>
                </c:pt>
                <c:pt idx="880">
                  <c:v>-2.E-11</c:v>
                </c:pt>
                <c:pt idx="881">
                  <c:v>-2.E-11</c:v>
                </c:pt>
                <c:pt idx="882">
                  <c:v>-1.E-11</c:v>
                </c:pt>
                <c:pt idx="883">
                  <c:v>-1.E-11</c:v>
                </c:pt>
                <c:pt idx="884">
                  <c:v>-8.E-12</c:v>
                </c:pt>
                <c:pt idx="885">
                  <c:v>-5.E-12</c:v>
                </c:pt>
                <c:pt idx="886">
                  <c:v>-3.E-12</c:v>
                </c:pt>
                <c:pt idx="887">
                  <c:v>-5.E-13</c:v>
                </c:pt>
                <c:pt idx="888">
                  <c:v>2.E-12</c:v>
                </c:pt>
                <c:pt idx="889">
                  <c:v>4.E-12</c:v>
                </c:pt>
                <c:pt idx="890">
                  <c:v>7.E-12</c:v>
                </c:pt>
                <c:pt idx="891">
                  <c:v>9.E-12</c:v>
                </c:pt>
                <c:pt idx="892">
                  <c:v>1.E-11</c:v>
                </c:pt>
                <c:pt idx="893">
                  <c:v>1.E-11</c:v>
                </c:pt>
                <c:pt idx="894">
                  <c:v>2.E-11</c:v>
                </c:pt>
                <c:pt idx="895">
                  <c:v>2.E-11</c:v>
                </c:pt>
                <c:pt idx="896">
                  <c:v>2.E-11</c:v>
                </c:pt>
                <c:pt idx="897">
                  <c:v>2.E-11</c:v>
                </c:pt>
                <c:pt idx="898">
                  <c:v>3.E-11</c:v>
                </c:pt>
                <c:pt idx="899">
                  <c:v>3.E-11</c:v>
                </c:pt>
                <c:pt idx="900">
                  <c:v>3.E-11</c:v>
                </c:pt>
                <c:pt idx="901">
                  <c:v>3.E-11</c:v>
                </c:pt>
                <c:pt idx="902">
                  <c:v>4.E-11</c:v>
                </c:pt>
                <c:pt idx="903">
                  <c:v>4.E-11</c:v>
                </c:pt>
                <c:pt idx="904">
                  <c:v>4.E-11</c:v>
                </c:pt>
                <c:pt idx="905">
                  <c:v>4.E-11</c:v>
                </c:pt>
                <c:pt idx="906">
                  <c:v>5.E-11</c:v>
                </c:pt>
                <c:pt idx="907">
                  <c:v>5.E-11</c:v>
                </c:pt>
                <c:pt idx="908">
                  <c:v>5.E-11</c:v>
                </c:pt>
                <c:pt idx="909">
                  <c:v>5.E-11</c:v>
                </c:pt>
                <c:pt idx="910">
                  <c:v>6.E-11</c:v>
                </c:pt>
                <c:pt idx="911">
                  <c:v>6.E-11</c:v>
                </c:pt>
                <c:pt idx="912">
                  <c:v>6.E-11</c:v>
                </c:pt>
                <c:pt idx="913">
                  <c:v>6.E-11</c:v>
                </c:pt>
                <c:pt idx="914">
                  <c:v>7.E-11</c:v>
                </c:pt>
                <c:pt idx="915">
                  <c:v>7.E-11</c:v>
                </c:pt>
                <c:pt idx="916">
                  <c:v>7.E-11</c:v>
                </c:pt>
                <c:pt idx="917">
                  <c:v>7.E-11</c:v>
                </c:pt>
                <c:pt idx="918">
                  <c:v>8.E-11</c:v>
                </c:pt>
                <c:pt idx="919">
                  <c:v>8.E-11</c:v>
                </c:pt>
                <c:pt idx="920">
                  <c:v>8.E-11</c:v>
                </c:pt>
                <c:pt idx="921">
                  <c:v>8.E-11</c:v>
                </c:pt>
                <c:pt idx="922">
                  <c:v>8.E-11</c:v>
                </c:pt>
                <c:pt idx="923">
                  <c:v>9.E-11</c:v>
                </c:pt>
                <c:pt idx="924">
                  <c:v>9.E-11</c:v>
                </c:pt>
                <c:pt idx="925">
                  <c:v>9.E-11</c:v>
                </c:pt>
                <c:pt idx="926">
                  <c:v>9.E-11</c:v>
                </c:pt>
                <c:pt idx="927">
                  <c:v>1.E-10</c:v>
                </c:pt>
                <c:pt idx="928">
                  <c:v>1.E-10</c:v>
                </c:pt>
                <c:pt idx="929">
                  <c:v>1.E-10</c:v>
                </c:pt>
                <c:pt idx="930">
                  <c:v>1.E-10</c:v>
                </c:pt>
                <c:pt idx="931">
                  <c:v>1.E-10</c:v>
                </c:pt>
                <c:pt idx="932">
                  <c:v>1.E-10</c:v>
                </c:pt>
                <c:pt idx="933">
                  <c:v>1.E-10</c:v>
                </c:pt>
                <c:pt idx="934">
                  <c:v>1.E-10</c:v>
                </c:pt>
                <c:pt idx="935">
                  <c:v>1.E-10</c:v>
                </c:pt>
                <c:pt idx="936">
                  <c:v>1.E-10</c:v>
                </c:pt>
                <c:pt idx="937">
                  <c:v>1.E-10</c:v>
                </c:pt>
                <c:pt idx="938">
                  <c:v>1.E-10</c:v>
                </c:pt>
                <c:pt idx="939">
                  <c:v>1.E-10</c:v>
                </c:pt>
                <c:pt idx="940">
                  <c:v>1.E-10</c:v>
                </c:pt>
                <c:pt idx="941">
                  <c:v>1.E-10</c:v>
                </c:pt>
                <c:pt idx="942">
                  <c:v>1.E-10</c:v>
                </c:pt>
                <c:pt idx="943">
                  <c:v>1.E-10</c:v>
                </c:pt>
                <c:pt idx="944">
                  <c:v>1.E-10</c:v>
                </c:pt>
                <c:pt idx="945">
                  <c:v>1.E-10</c:v>
                </c:pt>
                <c:pt idx="946">
                  <c:v>1.E-10</c:v>
                </c:pt>
                <c:pt idx="947">
                  <c:v>1.E-10</c:v>
                </c:pt>
                <c:pt idx="948">
                  <c:v>1.E-10</c:v>
                </c:pt>
                <c:pt idx="949">
                  <c:v>2.E-10</c:v>
                </c:pt>
                <c:pt idx="950">
                  <c:v>2.E-10</c:v>
                </c:pt>
                <c:pt idx="951">
                  <c:v>2.E-10</c:v>
                </c:pt>
                <c:pt idx="952">
                  <c:v>2.E-10</c:v>
                </c:pt>
                <c:pt idx="953">
                  <c:v>2.E-10</c:v>
                </c:pt>
                <c:pt idx="954">
                  <c:v>2.E-10</c:v>
                </c:pt>
                <c:pt idx="955">
                  <c:v>2.E-10</c:v>
                </c:pt>
                <c:pt idx="956">
                  <c:v>2.E-10</c:v>
                </c:pt>
                <c:pt idx="957">
                  <c:v>2.E-10</c:v>
                </c:pt>
                <c:pt idx="958">
                  <c:v>2.E-10</c:v>
                </c:pt>
                <c:pt idx="959">
                  <c:v>2.E-10</c:v>
                </c:pt>
                <c:pt idx="960">
                  <c:v>2.E-10</c:v>
                </c:pt>
                <c:pt idx="961">
                  <c:v>2.E-10</c:v>
                </c:pt>
                <c:pt idx="962">
                  <c:v>2.E-10</c:v>
                </c:pt>
                <c:pt idx="963">
                  <c:v>2.E-10</c:v>
                </c:pt>
                <c:pt idx="964">
                  <c:v>2.E-10</c:v>
                </c:pt>
                <c:pt idx="965">
                  <c:v>2.E-10</c:v>
                </c:pt>
                <c:pt idx="966">
                  <c:v>2.E-10</c:v>
                </c:pt>
                <c:pt idx="967">
                  <c:v>2.E-10</c:v>
                </c:pt>
                <c:pt idx="968">
                  <c:v>2.E-10</c:v>
                </c:pt>
                <c:pt idx="969">
                  <c:v>2.E-10</c:v>
                </c:pt>
                <c:pt idx="970">
                  <c:v>2.E-10</c:v>
                </c:pt>
                <c:pt idx="971">
                  <c:v>2.E-10</c:v>
                </c:pt>
                <c:pt idx="972">
                  <c:v>2.E-10</c:v>
                </c:pt>
                <c:pt idx="973">
                  <c:v>2.E-10</c:v>
                </c:pt>
                <c:pt idx="974">
                  <c:v>2.E-10</c:v>
                </c:pt>
                <c:pt idx="975">
                  <c:v>2.E-10</c:v>
                </c:pt>
                <c:pt idx="976">
                  <c:v>2.E-10</c:v>
                </c:pt>
                <c:pt idx="977">
                  <c:v>2.E-10</c:v>
                </c:pt>
                <c:pt idx="978">
                  <c:v>2.E-10</c:v>
                </c:pt>
                <c:pt idx="979">
                  <c:v>2.E-10</c:v>
                </c:pt>
                <c:pt idx="980">
                  <c:v>2.E-10</c:v>
                </c:pt>
                <c:pt idx="981">
                  <c:v>2.E-10</c:v>
                </c:pt>
                <c:pt idx="982">
                  <c:v>2.E-10</c:v>
                </c:pt>
                <c:pt idx="983">
                  <c:v>2.E-10</c:v>
                </c:pt>
                <c:pt idx="984">
                  <c:v>2.E-10</c:v>
                </c:pt>
                <c:pt idx="985">
                  <c:v>2.E-10</c:v>
                </c:pt>
                <c:pt idx="986">
                  <c:v>2.E-10</c:v>
                </c:pt>
                <c:pt idx="987">
                  <c:v>2.E-10</c:v>
                </c:pt>
                <c:pt idx="988">
                  <c:v>2.E-10</c:v>
                </c:pt>
                <c:pt idx="989">
                  <c:v>2.E-10</c:v>
                </c:pt>
                <c:pt idx="990">
                  <c:v>3.E-10</c:v>
                </c:pt>
                <c:pt idx="991">
                  <c:v>3.E-10</c:v>
                </c:pt>
                <c:pt idx="992">
                  <c:v>3.E-10</c:v>
                </c:pt>
                <c:pt idx="993">
                  <c:v>3.E-10</c:v>
                </c:pt>
                <c:pt idx="994">
                  <c:v>3.E-10</c:v>
                </c:pt>
                <c:pt idx="995">
                  <c:v>3.E-10</c:v>
                </c:pt>
                <c:pt idx="996">
                  <c:v>3.E-10</c:v>
                </c:pt>
                <c:pt idx="997">
                  <c:v>3.E-10</c:v>
                </c:pt>
                <c:pt idx="998">
                  <c:v>3.E-10</c:v>
                </c:pt>
                <c:pt idx="999">
                  <c:v>3.E-10</c:v>
                </c:pt>
                <c:pt idx="1000">
                  <c:v>3.E-10</c:v>
                </c:pt>
                <c:pt idx="1001">
                  <c:v>3.E-10</c:v>
                </c:pt>
                <c:pt idx="1002">
                  <c:v>3.E-10</c:v>
                </c:pt>
                <c:pt idx="1003">
                  <c:v>3.E-10</c:v>
                </c:pt>
                <c:pt idx="1004">
                  <c:v>3.E-10</c:v>
                </c:pt>
                <c:pt idx="1005">
                  <c:v>3.E-10</c:v>
                </c:pt>
                <c:pt idx="1006">
                  <c:v>3.E-10</c:v>
                </c:pt>
                <c:pt idx="1007">
                  <c:v>3.E-10</c:v>
                </c:pt>
                <c:pt idx="1008">
                  <c:v>3.E-10</c:v>
                </c:pt>
                <c:pt idx="1009">
                  <c:v>3.E-10</c:v>
                </c:pt>
                <c:pt idx="1010">
                  <c:v>3.E-10</c:v>
                </c:pt>
                <c:pt idx="1011">
                  <c:v>3.E-10</c:v>
                </c:pt>
                <c:pt idx="1012">
                  <c:v>3.E-10</c:v>
                </c:pt>
                <c:pt idx="1013">
                  <c:v>3.E-10</c:v>
                </c:pt>
                <c:pt idx="1014">
                  <c:v>3.E-10</c:v>
                </c:pt>
                <c:pt idx="1015">
                  <c:v>3.E-10</c:v>
                </c:pt>
                <c:pt idx="1016">
                  <c:v>3.E-10</c:v>
                </c:pt>
                <c:pt idx="1017">
                  <c:v>3.E-10</c:v>
                </c:pt>
                <c:pt idx="1018">
                  <c:v>3.E-10</c:v>
                </c:pt>
                <c:pt idx="1019">
                  <c:v>3.E-10</c:v>
                </c:pt>
                <c:pt idx="1020">
                  <c:v>3.E-10</c:v>
                </c:pt>
                <c:pt idx="1021">
                  <c:v>3.E-10</c:v>
                </c:pt>
                <c:pt idx="1022">
                  <c:v>3.E-10</c:v>
                </c:pt>
                <c:pt idx="1023">
                  <c:v>3.E-10</c:v>
                </c:pt>
                <c:pt idx="1024">
                  <c:v>3.E-10</c:v>
                </c:pt>
                <c:pt idx="1025">
                  <c:v>3.E-10</c:v>
                </c:pt>
                <c:pt idx="1026">
                  <c:v>3.E-10</c:v>
                </c:pt>
                <c:pt idx="1027">
                  <c:v>3.E-10</c:v>
                </c:pt>
                <c:pt idx="1028">
                  <c:v>3.E-10</c:v>
                </c:pt>
                <c:pt idx="1029">
                  <c:v>3.E-10</c:v>
                </c:pt>
                <c:pt idx="1030">
                  <c:v>3.E-10</c:v>
                </c:pt>
                <c:pt idx="1031">
                  <c:v>4.E-10</c:v>
                </c:pt>
                <c:pt idx="1032">
                  <c:v>4.E-10</c:v>
                </c:pt>
                <c:pt idx="1033">
                  <c:v>4.E-10</c:v>
                </c:pt>
                <c:pt idx="1034">
                  <c:v>4.E-10</c:v>
                </c:pt>
                <c:pt idx="1035">
                  <c:v>4.E-10</c:v>
                </c:pt>
                <c:pt idx="1036">
                  <c:v>4.E-10</c:v>
                </c:pt>
                <c:pt idx="1037">
                  <c:v>4.E-10</c:v>
                </c:pt>
                <c:pt idx="1038">
                  <c:v>4.E-10</c:v>
                </c:pt>
                <c:pt idx="1039">
                  <c:v>4.E-10</c:v>
                </c:pt>
                <c:pt idx="1040">
                  <c:v>4.E-10</c:v>
                </c:pt>
                <c:pt idx="1041">
                  <c:v>4.E-10</c:v>
                </c:pt>
                <c:pt idx="1042">
                  <c:v>4.E-10</c:v>
                </c:pt>
                <c:pt idx="1043">
                  <c:v>4.E-10</c:v>
                </c:pt>
                <c:pt idx="1044">
                  <c:v>4.E-10</c:v>
                </c:pt>
                <c:pt idx="1045">
                  <c:v>4.E-10</c:v>
                </c:pt>
                <c:pt idx="1046">
                  <c:v>4.E-10</c:v>
                </c:pt>
                <c:pt idx="1047">
                  <c:v>4.E-10</c:v>
                </c:pt>
                <c:pt idx="1048">
                  <c:v>4.E-10</c:v>
                </c:pt>
                <c:pt idx="1049">
                  <c:v>4.E-10</c:v>
                </c:pt>
                <c:pt idx="1050">
                  <c:v>4.E-10</c:v>
                </c:pt>
                <c:pt idx="1051">
                  <c:v>4.E-10</c:v>
                </c:pt>
                <c:pt idx="1052">
                  <c:v>4.E-10</c:v>
                </c:pt>
                <c:pt idx="1053">
                  <c:v>4.E-10</c:v>
                </c:pt>
                <c:pt idx="1054">
                  <c:v>4.E-10</c:v>
                </c:pt>
                <c:pt idx="1055">
                  <c:v>4.E-10</c:v>
                </c:pt>
                <c:pt idx="1056">
                  <c:v>4.E-10</c:v>
                </c:pt>
                <c:pt idx="1057">
                  <c:v>4.E-10</c:v>
                </c:pt>
                <c:pt idx="1058">
                  <c:v>4.E-10</c:v>
                </c:pt>
                <c:pt idx="1059">
                  <c:v>4.E-10</c:v>
                </c:pt>
                <c:pt idx="1060">
                  <c:v>4.E-10</c:v>
                </c:pt>
                <c:pt idx="1061">
                  <c:v>4.E-10</c:v>
                </c:pt>
                <c:pt idx="1062">
                  <c:v>4.E-10</c:v>
                </c:pt>
                <c:pt idx="1063">
                  <c:v>4.E-10</c:v>
                </c:pt>
                <c:pt idx="1064">
                  <c:v>4.E-10</c:v>
                </c:pt>
                <c:pt idx="1065">
                  <c:v>4.E-10</c:v>
                </c:pt>
                <c:pt idx="1066">
                  <c:v>4.E-10</c:v>
                </c:pt>
                <c:pt idx="1067">
                  <c:v>4.E-10</c:v>
                </c:pt>
                <c:pt idx="1068">
                  <c:v>4.E-10</c:v>
                </c:pt>
                <c:pt idx="1069">
                  <c:v>4.E-10</c:v>
                </c:pt>
                <c:pt idx="1070">
                  <c:v>4.E-10</c:v>
                </c:pt>
                <c:pt idx="1071">
                  <c:v>4.E-10</c:v>
                </c:pt>
                <c:pt idx="1072">
                  <c:v>5.E-10</c:v>
                </c:pt>
                <c:pt idx="1073">
                  <c:v>5.E-10</c:v>
                </c:pt>
                <c:pt idx="1074">
                  <c:v>5.E-10</c:v>
                </c:pt>
                <c:pt idx="1075">
                  <c:v>5.E-10</c:v>
                </c:pt>
                <c:pt idx="1076">
                  <c:v>5.E-10</c:v>
                </c:pt>
                <c:pt idx="1077">
                  <c:v>5.E-10</c:v>
                </c:pt>
                <c:pt idx="1078">
                  <c:v>5.E-10</c:v>
                </c:pt>
                <c:pt idx="1079">
                  <c:v>5.E-10</c:v>
                </c:pt>
                <c:pt idx="1080">
                  <c:v>5.E-10</c:v>
                </c:pt>
                <c:pt idx="1081">
                  <c:v>5.E-10</c:v>
                </c:pt>
                <c:pt idx="1082">
                  <c:v>5.E-10</c:v>
                </c:pt>
                <c:pt idx="1083">
                  <c:v>5.E-10</c:v>
                </c:pt>
                <c:pt idx="1084">
                  <c:v>5.E-10</c:v>
                </c:pt>
                <c:pt idx="1085">
                  <c:v>5.E-10</c:v>
                </c:pt>
                <c:pt idx="1086">
                  <c:v>5.E-10</c:v>
                </c:pt>
                <c:pt idx="1087">
                  <c:v>5.E-10</c:v>
                </c:pt>
                <c:pt idx="1088">
                  <c:v>5.E-10</c:v>
                </c:pt>
                <c:pt idx="1089">
                  <c:v>5.E-10</c:v>
                </c:pt>
                <c:pt idx="1090">
                  <c:v>5.E-10</c:v>
                </c:pt>
                <c:pt idx="1091">
                  <c:v>5.E-10</c:v>
                </c:pt>
                <c:pt idx="1092">
                  <c:v>5.E-10</c:v>
                </c:pt>
                <c:pt idx="1093">
                  <c:v>5.E-10</c:v>
                </c:pt>
                <c:pt idx="1094">
                  <c:v>5.E-10</c:v>
                </c:pt>
                <c:pt idx="1095">
                  <c:v>5.E-10</c:v>
                </c:pt>
                <c:pt idx="1096">
                  <c:v>5.E-10</c:v>
                </c:pt>
                <c:pt idx="1097">
                  <c:v>5.E-10</c:v>
                </c:pt>
                <c:pt idx="1098">
                  <c:v>5.E-10</c:v>
                </c:pt>
                <c:pt idx="1099">
                  <c:v>5.E-10</c:v>
                </c:pt>
                <c:pt idx="1100">
                  <c:v>5.E-10</c:v>
                </c:pt>
                <c:pt idx="1101">
                  <c:v>5.E-10</c:v>
                </c:pt>
                <c:pt idx="1102">
                  <c:v>5.E-10</c:v>
                </c:pt>
                <c:pt idx="1103">
                  <c:v>5.E-10</c:v>
                </c:pt>
                <c:pt idx="1104">
                  <c:v>5.E-10</c:v>
                </c:pt>
                <c:pt idx="1105">
                  <c:v>5.E-10</c:v>
                </c:pt>
                <c:pt idx="1106">
                  <c:v>5.E-10</c:v>
                </c:pt>
                <c:pt idx="1107">
                  <c:v>5.E-10</c:v>
                </c:pt>
                <c:pt idx="1108">
                  <c:v>5.E-10</c:v>
                </c:pt>
                <c:pt idx="1109">
                  <c:v>5.E-10</c:v>
                </c:pt>
                <c:pt idx="1110">
                  <c:v>5.E-10</c:v>
                </c:pt>
                <c:pt idx="1111">
                  <c:v>5.E-10</c:v>
                </c:pt>
                <c:pt idx="1112">
                  <c:v>5.E-10</c:v>
                </c:pt>
                <c:pt idx="1113">
                  <c:v>6.E-10</c:v>
                </c:pt>
                <c:pt idx="1114">
                  <c:v>6.E-10</c:v>
                </c:pt>
                <c:pt idx="1115">
                  <c:v>6.E-10</c:v>
                </c:pt>
                <c:pt idx="1116">
                  <c:v>6.E-10</c:v>
                </c:pt>
                <c:pt idx="1117">
                  <c:v>6.E-10</c:v>
                </c:pt>
                <c:pt idx="1118">
                  <c:v>6.E-10</c:v>
                </c:pt>
                <c:pt idx="1119">
                  <c:v>6.E-10</c:v>
                </c:pt>
                <c:pt idx="1120">
                  <c:v>6.E-10</c:v>
                </c:pt>
                <c:pt idx="1121">
                  <c:v>6.E-10</c:v>
                </c:pt>
                <c:pt idx="1122">
                  <c:v>6.E-10</c:v>
                </c:pt>
                <c:pt idx="1123">
                  <c:v>6.E-10</c:v>
                </c:pt>
                <c:pt idx="1124">
                  <c:v>6.E-10</c:v>
                </c:pt>
                <c:pt idx="1125">
                  <c:v>6.E-10</c:v>
                </c:pt>
                <c:pt idx="1126">
                  <c:v>6.E-10</c:v>
                </c:pt>
                <c:pt idx="1127">
                  <c:v>6.E-10</c:v>
                </c:pt>
                <c:pt idx="1128">
                  <c:v>6.E-10</c:v>
                </c:pt>
                <c:pt idx="1129">
                  <c:v>6.E-10</c:v>
                </c:pt>
                <c:pt idx="1130">
                  <c:v>6.E-10</c:v>
                </c:pt>
                <c:pt idx="1131">
                  <c:v>6.E-10</c:v>
                </c:pt>
                <c:pt idx="1132">
                  <c:v>6.E-10</c:v>
                </c:pt>
                <c:pt idx="1133">
                  <c:v>6.E-10</c:v>
                </c:pt>
                <c:pt idx="1134">
                  <c:v>6.E-10</c:v>
                </c:pt>
                <c:pt idx="1135">
                  <c:v>6.E-10</c:v>
                </c:pt>
                <c:pt idx="1136">
                  <c:v>6.E-10</c:v>
                </c:pt>
                <c:pt idx="1137">
                  <c:v>6.E-10</c:v>
                </c:pt>
                <c:pt idx="1138">
                  <c:v>6.E-10</c:v>
                </c:pt>
                <c:pt idx="1139">
                  <c:v>6.E-10</c:v>
                </c:pt>
                <c:pt idx="1140">
                  <c:v>6.E-10</c:v>
                </c:pt>
                <c:pt idx="1141">
                  <c:v>6.E-10</c:v>
                </c:pt>
                <c:pt idx="1142">
                  <c:v>6.E-10</c:v>
                </c:pt>
                <c:pt idx="1143">
                  <c:v>6.E-10</c:v>
                </c:pt>
                <c:pt idx="1144">
                  <c:v>6.E-10</c:v>
                </c:pt>
                <c:pt idx="1145">
                  <c:v>6.E-10</c:v>
                </c:pt>
                <c:pt idx="1146">
                  <c:v>6.E-10</c:v>
                </c:pt>
                <c:pt idx="1147">
                  <c:v>6.E-10</c:v>
                </c:pt>
                <c:pt idx="1148">
                  <c:v>6.E-10</c:v>
                </c:pt>
                <c:pt idx="1149">
                  <c:v>6.E-10</c:v>
                </c:pt>
                <c:pt idx="1150">
                  <c:v>6.E-10</c:v>
                </c:pt>
                <c:pt idx="1151">
                  <c:v>6.E-10</c:v>
                </c:pt>
                <c:pt idx="1152">
                  <c:v>6.E-10</c:v>
                </c:pt>
                <c:pt idx="1153">
                  <c:v>6.E-10</c:v>
                </c:pt>
                <c:pt idx="1154">
                  <c:v>7.E-10</c:v>
                </c:pt>
                <c:pt idx="1155">
                  <c:v>7.E-10</c:v>
                </c:pt>
                <c:pt idx="1156">
                  <c:v>7.E-10</c:v>
                </c:pt>
                <c:pt idx="1157">
                  <c:v>7.E-10</c:v>
                </c:pt>
                <c:pt idx="1158">
                  <c:v>7.E-10</c:v>
                </c:pt>
                <c:pt idx="1159">
                  <c:v>7.E-10</c:v>
                </c:pt>
                <c:pt idx="1160">
                  <c:v>7.E-10</c:v>
                </c:pt>
                <c:pt idx="1161">
                  <c:v>7.E-10</c:v>
                </c:pt>
                <c:pt idx="1162">
                  <c:v>7.E-10</c:v>
                </c:pt>
                <c:pt idx="1163">
                  <c:v>7.E-10</c:v>
                </c:pt>
                <c:pt idx="1164">
                  <c:v>7.E-10</c:v>
                </c:pt>
                <c:pt idx="1165">
                  <c:v>7.E-10</c:v>
                </c:pt>
                <c:pt idx="1166">
                  <c:v>7.E-10</c:v>
                </c:pt>
                <c:pt idx="1167">
                  <c:v>7.E-10</c:v>
                </c:pt>
                <c:pt idx="1168">
                  <c:v>7.E-10</c:v>
                </c:pt>
                <c:pt idx="1169">
                  <c:v>7.E-10</c:v>
                </c:pt>
                <c:pt idx="1170">
                  <c:v>7.E-10</c:v>
                </c:pt>
                <c:pt idx="1171">
                  <c:v>7.E-10</c:v>
                </c:pt>
                <c:pt idx="1172">
                  <c:v>7.E-10</c:v>
                </c:pt>
                <c:pt idx="1173">
                  <c:v>7.E-10</c:v>
                </c:pt>
                <c:pt idx="1174">
                  <c:v>7.E-10</c:v>
                </c:pt>
                <c:pt idx="1175">
                  <c:v>7.E-10</c:v>
                </c:pt>
                <c:pt idx="1176">
                  <c:v>7.E-10</c:v>
                </c:pt>
                <c:pt idx="1177">
                  <c:v>7.E-10</c:v>
                </c:pt>
                <c:pt idx="1178">
                  <c:v>7.E-10</c:v>
                </c:pt>
                <c:pt idx="1179">
                  <c:v>7.E-10</c:v>
                </c:pt>
                <c:pt idx="1180">
                  <c:v>7.E-10</c:v>
                </c:pt>
                <c:pt idx="1181">
                  <c:v>7.E-10</c:v>
                </c:pt>
                <c:pt idx="1182">
                  <c:v>7.E-10</c:v>
                </c:pt>
                <c:pt idx="1183">
                  <c:v>7.E-10</c:v>
                </c:pt>
                <c:pt idx="1184">
                  <c:v>7.E-10</c:v>
                </c:pt>
                <c:pt idx="1185">
                  <c:v>7.E-10</c:v>
                </c:pt>
                <c:pt idx="1186">
                  <c:v>7.E-10</c:v>
                </c:pt>
                <c:pt idx="1187">
                  <c:v>7.E-10</c:v>
                </c:pt>
                <c:pt idx="1188">
                  <c:v>7.E-10</c:v>
                </c:pt>
                <c:pt idx="1189">
                  <c:v>7.E-10</c:v>
                </c:pt>
                <c:pt idx="1190">
                  <c:v>7.E-10</c:v>
                </c:pt>
                <c:pt idx="1191">
                  <c:v>7.E-10</c:v>
                </c:pt>
                <c:pt idx="1192">
                  <c:v>7.E-10</c:v>
                </c:pt>
                <c:pt idx="1193">
                  <c:v>7.E-10</c:v>
                </c:pt>
                <c:pt idx="1194">
                  <c:v>7.E-10</c:v>
                </c:pt>
                <c:pt idx="1195">
                  <c:v>8.E-10</c:v>
                </c:pt>
                <c:pt idx="1196">
                  <c:v>8.E-10</c:v>
                </c:pt>
                <c:pt idx="1197">
                  <c:v>8.E-10</c:v>
                </c:pt>
                <c:pt idx="1198">
                  <c:v>8.E-10</c:v>
                </c:pt>
                <c:pt idx="1199">
                  <c:v>8.E-10</c:v>
                </c:pt>
                <c:pt idx="1200">
                  <c:v>8.E-10</c:v>
                </c:pt>
                <c:pt idx="1201">
                  <c:v>8.E-10</c:v>
                </c:pt>
                <c:pt idx="1202">
                  <c:v>8.E-10</c:v>
                </c:pt>
                <c:pt idx="1203">
                  <c:v>8.E-10</c:v>
                </c:pt>
                <c:pt idx="1204">
                  <c:v>8.E-10</c:v>
                </c:pt>
                <c:pt idx="1205">
                  <c:v>8.E-10</c:v>
                </c:pt>
                <c:pt idx="1206">
                  <c:v>8.E-10</c:v>
                </c:pt>
                <c:pt idx="1207">
                  <c:v>8.E-10</c:v>
                </c:pt>
                <c:pt idx="1208">
                  <c:v>8.E-10</c:v>
                </c:pt>
                <c:pt idx="1209">
                  <c:v>8.E-10</c:v>
                </c:pt>
                <c:pt idx="1210">
                  <c:v>8.E-10</c:v>
                </c:pt>
                <c:pt idx="1211">
                  <c:v>8.E-10</c:v>
                </c:pt>
                <c:pt idx="1212">
                  <c:v>8.E-10</c:v>
                </c:pt>
                <c:pt idx="1213">
                  <c:v>8.E-10</c:v>
                </c:pt>
                <c:pt idx="1214">
                  <c:v>8.E-10</c:v>
                </c:pt>
                <c:pt idx="1215">
                  <c:v>8.E-10</c:v>
                </c:pt>
                <c:pt idx="1216">
                  <c:v>8.E-10</c:v>
                </c:pt>
                <c:pt idx="1217">
                  <c:v>8.E-10</c:v>
                </c:pt>
                <c:pt idx="1218">
                  <c:v>8.E-10</c:v>
                </c:pt>
                <c:pt idx="1219">
                  <c:v>8.E-10</c:v>
                </c:pt>
                <c:pt idx="1220">
                  <c:v>8.E-10</c:v>
                </c:pt>
                <c:pt idx="1221">
                  <c:v>8.E-10</c:v>
                </c:pt>
                <c:pt idx="1222">
                  <c:v>8.E-10</c:v>
                </c:pt>
                <c:pt idx="1223">
                  <c:v>8.E-10</c:v>
                </c:pt>
                <c:pt idx="1224">
                  <c:v>8.E-10</c:v>
                </c:pt>
                <c:pt idx="1225">
                  <c:v>8.E-10</c:v>
                </c:pt>
                <c:pt idx="1226">
                  <c:v>8.E-10</c:v>
                </c:pt>
                <c:pt idx="1227">
                  <c:v>8.E-10</c:v>
                </c:pt>
                <c:pt idx="1228">
                  <c:v>8.E-10</c:v>
                </c:pt>
                <c:pt idx="1229">
                  <c:v>8.E-10</c:v>
                </c:pt>
                <c:pt idx="1230">
                  <c:v>8.E-10</c:v>
                </c:pt>
                <c:pt idx="1231">
                  <c:v>8.E-10</c:v>
                </c:pt>
                <c:pt idx="1232">
                  <c:v>8.E-10</c:v>
                </c:pt>
                <c:pt idx="1233">
                  <c:v>8.E-10</c:v>
                </c:pt>
                <c:pt idx="1234">
                  <c:v>8.E-10</c:v>
                </c:pt>
                <c:pt idx="1235">
                  <c:v>8.E-10</c:v>
                </c:pt>
                <c:pt idx="1236">
                  <c:v>9.E-10</c:v>
                </c:pt>
                <c:pt idx="1237">
                  <c:v>9.E-10</c:v>
                </c:pt>
                <c:pt idx="1238">
                  <c:v>9.E-10</c:v>
                </c:pt>
                <c:pt idx="1239">
                  <c:v>9.E-10</c:v>
                </c:pt>
                <c:pt idx="1240">
                  <c:v>9.E-10</c:v>
                </c:pt>
                <c:pt idx="1241">
                  <c:v>9.E-10</c:v>
                </c:pt>
                <c:pt idx="1242">
                  <c:v>9.E-10</c:v>
                </c:pt>
                <c:pt idx="1243">
                  <c:v>9.E-10</c:v>
                </c:pt>
                <c:pt idx="1244">
                  <c:v>9.E-10</c:v>
                </c:pt>
                <c:pt idx="1245">
                  <c:v>9.E-10</c:v>
                </c:pt>
                <c:pt idx="1246">
                  <c:v>9.E-10</c:v>
                </c:pt>
                <c:pt idx="1247">
                  <c:v>9.E-10</c:v>
                </c:pt>
                <c:pt idx="1248">
                  <c:v>9.E-10</c:v>
                </c:pt>
                <c:pt idx="1249">
                  <c:v>9.E-10</c:v>
                </c:pt>
                <c:pt idx="1250">
                  <c:v>9.E-10</c:v>
                </c:pt>
                <c:pt idx="1251">
                  <c:v>9.E-10</c:v>
                </c:pt>
                <c:pt idx="1252">
                  <c:v>9.E-10</c:v>
                </c:pt>
                <c:pt idx="1253">
                  <c:v>9.E-10</c:v>
                </c:pt>
                <c:pt idx="1254">
                  <c:v>9.E-10</c:v>
                </c:pt>
                <c:pt idx="1255">
                  <c:v>9.E-10</c:v>
                </c:pt>
                <c:pt idx="1256">
                  <c:v>9.E-10</c:v>
                </c:pt>
                <c:pt idx="1257">
                  <c:v>9.E-10</c:v>
                </c:pt>
                <c:pt idx="1258">
                  <c:v>9.E-10</c:v>
                </c:pt>
                <c:pt idx="1259">
                  <c:v>9.E-10</c:v>
                </c:pt>
                <c:pt idx="1260">
                  <c:v>9.E-10</c:v>
                </c:pt>
                <c:pt idx="1261">
                  <c:v>9.E-10</c:v>
                </c:pt>
                <c:pt idx="1262">
                  <c:v>9.E-10</c:v>
                </c:pt>
                <c:pt idx="1263">
                  <c:v>9.E-10</c:v>
                </c:pt>
                <c:pt idx="1264">
                  <c:v>9.E-10</c:v>
                </c:pt>
                <c:pt idx="1265">
                  <c:v>9.E-10</c:v>
                </c:pt>
                <c:pt idx="1266">
                  <c:v>9.E-10</c:v>
                </c:pt>
                <c:pt idx="1267">
                  <c:v>9.E-10</c:v>
                </c:pt>
                <c:pt idx="1268">
                  <c:v>9.E-10</c:v>
                </c:pt>
                <c:pt idx="1269">
                  <c:v>9.E-10</c:v>
                </c:pt>
                <c:pt idx="1270">
                  <c:v>9.E-10</c:v>
                </c:pt>
                <c:pt idx="1271">
                  <c:v>9.E-10</c:v>
                </c:pt>
                <c:pt idx="1272">
                  <c:v>9.E-10</c:v>
                </c:pt>
                <c:pt idx="1273">
                  <c:v>9.E-10</c:v>
                </c:pt>
                <c:pt idx="1274">
                  <c:v>9.E-10</c:v>
                </c:pt>
                <c:pt idx="1275">
                  <c:v>9.E-10</c:v>
                </c:pt>
                <c:pt idx="1276">
                  <c:v>9.E-10</c:v>
                </c:pt>
                <c:pt idx="1277">
                  <c:v>1.E-09</c:v>
                </c:pt>
                <c:pt idx="1278">
                  <c:v>1.E-09</c:v>
                </c:pt>
                <c:pt idx="1279">
                  <c:v>1.E-09</c:v>
                </c:pt>
                <c:pt idx="1280">
                  <c:v>1.E-09</c:v>
                </c:pt>
                <c:pt idx="1281">
                  <c:v>1.E-09</c:v>
                </c:pt>
                <c:pt idx="1282">
                  <c:v>1.E-09</c:v>
                </c:pt>
                <c:pt idx="1283">
                  <c:v>1.E-09</c:v>
                </c:pt>
                <c:pt idx="1284">
                  <c:v>1.E-09</c:v>
                </c:pt>
                <c:pt idx="1285">
                  <c:v>1.E-09</c:v>
                </c:pt>
                <c:pt idx="1286">
                  <c:v>1.E-09</c:v>
                </c:pt>
                <c:pt idx="1287">
                  <c:v>1.E-09</c:v>
                </c:pt>
                <c:pt idx="1288">
                  <c:v>1.E-09</c:v>
                </c:pt>
                <c:pt idx="1289">
                  <c:v>1.E-09</c:v>
                </c:pt>
                <c:pt idx="1290">
                  <c:v>1.E-09</c:v>
                </c:pt>
                <c:pt idx="1291">
                  <c:v>1.E-09</c:v>
                </c:pt>
                <c:pt idx="1292">
                  <c:v>1.E-09</c:v>
                </c:pt>
                <c:pt idx="1293">
                  <c:v>1.E-09</c:v>
                </c:pt>
                <c:pt idx="1294">
                  <c:v>1.E-09</c:v>
                </c:pt>
                <c:pt idx="1295">
                  <c:v>1.E-09</c:v>
                </c:pt>
                <c:pt idx="1296">
                  <c:v>1.E-09</c:v>
                </c:pt>
                <c:pt idx="1297">
                  <c:v>1.E-09</c:v>
                </c:pt>
                <c:pt idx="1298">
                  <c:v>1.E-09</c:v>
                </c:pt>
                <c:pt idx="1299">
                  <c:v>1.E-09</c:v>
                </c:pt>
                <c:pt idx="1300">
                  <c:v>1.E-09</c:v>
                </c:pt>
                <c:pt idx="1301">
                  <c:v>1.E-09</c:v>
                </c:pt>
                <c:pt idx="1302">
                  <c:v>1.E-09</c:v>
                </c:pt>
                <c:pt idx="1303">
                  <c:v>1.E-09</c:v>
                </c:pt>
                <c:pt idx="1304">
                  <c:v>1.E-09</c:v>
                </c:pt>
                <c:pt idx="1305">
                  <c:v>1.E-09</c:v>
                </c:pt>
                <c:pt idx="1306">
                  <c:v>1.E-09</c:v>
                </c:pt>
                <c:pt idx="1307">
                  <c:v>1.E-09</c:v>
                </c:pt>
                <c:pt idx="1308">
                  <c:v>1.E-09</c:v>
                </c:pt>
                <c:pt idx="1309">
                  <c:v>1.E-09</c:v>
                </c:pt>
                <c:pt idx="1310">
                  <c:v>1.E-09</c:v>
                </c:pt>
                <c:pt idx="1311">
                  <c:v>1.E-09</c:v>
                </c:pt>
                <c:pt idx="1312">
                  <c:v>1.E-09</c:v>
                </c:pt>
                <c:pt idx="1313">
                  <c:v>1.E-09</c:v>
                </c:pt>
                <c:pt idx="1314">
                  <c:v>1.E-09</c:v>
                </c:pt>
                <c:pt idx="1315">
                  <c:v>1.E-09</c:v>
                </c:pt>
                <c:pt idx="1316">
                  <c:v>1.E-09</c:v>
                </c:pt>
                <c:pt idx="1317">
                  <c:v>1.E-09</c:v>
                </c:pt>
                <c:pt idx="1318">
                  <c:v>1.E-09</c:v>
                </c:pt>
                <c:pt idx="1319">
                  <c:v>1.E-09</c:v>
                </c:pt>
                <c:pt idx="1320">
                  <c:v>1.E-09</c:v>
                </c:pt>
                <c:pt idx="1321">
                  <c:v>1.E-09</c:v>
                </c:pt>
                <c:pt idx="1322">
                  <c:v>1.E-09</c:v>
                </c:pt>
                <c:pt idx="1323">
                  <c:v>1.E-09</c:v>
                </c:pt>
                <c:pt idx="1324">
                  <c:v>1.E-09</c:v>
                </c:pt>
                <c:pt idx="1325">
                  <c:v>1.E-09</c:v>
                </c:pt>
                <c:pt idx="1326">
                  <c:v>1.E-09</c:v>
                </c:pt>
                <c:pt idx="1327">
                  <c:v>1.E-09</c:v>
                </c:pt>
                <c:pt idx="1328">
                  <c:v>1.E-09</c:v>
                </c:pt>
                <c:pt idx="1329">
                  <c:v>1.E-09</c:v>
                </c:pt>
                <c:pt idx="1330">
                  <c:v>1.E-09</c:v>
                </c:pt>
                <c:pt idx="1331">
                  <c:v>1.E-09</c:v>
                </c:pt>
                <c:pt idx="1332">
                  <c:v>1.E-09</c:v>
                </c:pt>
                <c:pt idx="1333">
                  <c:v>1.E-09</c:v>
                </c:pt>
                <c:pt idx="1334">
                  <c:v>1.E-09</c:v>
                </c:pt>
                <c:pt idx="1335">
                  <c:v>1.E-09</c:v>
                </c:pt>
                <c:pt idx="1336">
                  <c:v>1.E-09</c:v>
                </c:pt>
                <c:pt idx="1337">
                  <c:v>1.E-09</c:v>
                </c:pt>
                <c:pt idx="1338">
                  <c:v>1.E-09</c:v>
                </c:pt>
                <c:pt idx="1339">
                  <c:v>1.E-09</c:v>
                </c:pt>
                <c:pt idx="1340">
                  <c:v>1.E-09</c:v>
                </c:pt>
                <c:pt idx="1341">
                  <c:v>1.E-09</c:v>
                </c:pt>
                <c:pt idx="1342">
                  <c:v>1.E-09</c:v>
                </c:pt>
                <c:pt idx="1343">
                  <c:v>1.E-09</c:v>
                </c:pt>
                <c:pt idx="1344">
                  <c:v>1.E-09</c:v>
                </c:pt>
                <c:pt idx="1345">
                  <c:v>1.E-09</c:v>
                </c:pt>
                <c:pt idx="1346">
                  <c:v>1.E-09</c:v>
                </c:pt>
                <c:pt idx="1347">
                  <c:v>1.E-09</c:v>
                </c:pt>
                <c:pt idx="1348">
                  <c:v>1.E-09</c:v>
                </c:pt>
                <c:pt idx="1349">
                  <c:v>1.E-09</c:v>
                </c:pt>
                <c:pt idx="1350">
                  <c:v>1.E-09</c:v>
                </c:pt>
                <c:pt idx="1351">
                  <c:v>1.E-09</c:v>
                </c:pt>
                <c:pt idx="1352">
                  <c:v>1.E-09</c:v>
                </c:pt>
                <c:pt idx="1353">
                  <c:v>1.E-09</c:v>
                </c:pt>
                <c:pt idx="1354">
                  <c:v>1.E-09</c:v>
                </c:pt>
                <c:pt idx="1355">
                  <c:v>1.E-09</c:v>
                </c:pt>
                <c:pt idx="1356">
                  <c:v>1.E-09</c:v>
                </c:pt>
                <c:pt idx="1357">
                  <c:v>1.E-09</c:v>
                </c:pt>
                <c:pt idx="1358">
                  <c:v>1.E-09</c:v>
                </c:pt>
                <c:pt idx="1359">
                  <c:v>1.E-09</c:v>
                </c:pt>
                <c:pt idx="1360">
                  <c:v>1.E-09</c:v>
                </c:pt>
                <c:pt idx="1361">
                  <c:v>1.E-09</c:v>
                </c:pt>
                <c:pt idx="1362">
                  <c:v>1.E-09</c:v>
                </c:pt>
                <c:pt idx="1363">
                  <c:v>1.E-09</c:v>
                </c:pt>
                <c:pt idx="1364">
                  <c:v>1.E-09</c:v>
                </c:pt>
                <c:pt idx="1365">
                  <c:v>1.E-09</c:v>
                </c:pt>
                <c:pt idx="1366">
                  <c:v>1.E-09</c:v>
                </c:pt>
                <c:pt idx="1367">
                  <c:v>1.E-09</c:v>
                </c:pt>
                <c:pt idx="1368">
                  <c:v>1.E-09</c:v>
                </c:pt>
                <c:pt idx="1369">
                  <c:v>1.E-09</c:v>
                </c:pt>
                <c:pt idx="1370">
                  <c:v>1.E-09</c:v>
                </c:pt>
                <c:pt idx="1371">
                  <c:v>1.E-09</c:v>
                </c:pt>
                <c:pt idx="1372">
                  <c:v>1.E-09</c:v>
                </c:pt>
                <c:pt idx="1373">
                  <c:v>1.E-09</c:v>
                </c:pt>
                <c:pt idx="1374">
                  <c:v>1.E-09</c:v>
                </c:pt>
                <c:pt idx="1375">
                  <c:v>1.E-09</c:v>
                </c:pt>
                <c:pt idx="1376">
                  <c:v>1.E-09</c:v>
                </c:pt>
                <c:pt idx="1377">
                  <c:v>1.E-09</c:v>
                </c:pt>
                <c:pt idx="1378">
                  <c:v>1.E-09</c:v>
                </c:pt>
                <c:pt idx="1379">
                  <c:v>1.E-09</c:v>
                </c:pt>
                <c:pt idx="1380">
                  <c:v>1.E-09</c:v>
                </c:pt>
                <c:pt idx="1381">
                  <c:v>1.E-09</c:v>
                </c:pt>
                <c:pt idx="1382">
                  <c:v>1.E-09</c:v>
                </c:pt>
                <c:pt idx="1383">
                  <c:v>1.E-09</c:v>
                </c:pt>
                <c:pt idx="1384">
                  <c:v>1.E-09</c:v>
                </c:pt>
                <c:pt idx="1385">
                  <c:v>1.E-09</c:v>
                </c:pt>
                <c:pt idx="1386">
                  <c:v>1.E-09</c:v>
                </c:pt>
                <c:pt idx="1387">
                  <c:v>1.E-09</c:v>
                </c:pt>
                <c:pt idx="1388">
                  <c:v>1.E-09</c:v>
                </c:pt>
                <c:pt idx="1389">
                  <c:v>1.E-09</c:v>
                </c:pt>
                <c:pt idx="1390">
                  <c:v>1.E-09</c:v>
                </c:pt>
                <c:pt idx="1391">
                  <c:v>1.E-09</c:v>
                </c:pt>
                <c:pt idx="1392">
                  <c:v>1.E-09</c:v>
                </c:pt>
                <c:pt idx="1393">
                  <c:v>1.E-09</c:v>
                </c:pt>
                <c:pt idx="1394">
                  <c:v>1.E-09</c:v>
                </c:pt>
                <c:pt idx="1395">
                  <c:v>1.E-09</c:v>
                </c:pt>
                <c:pt idx="1396">
                  <c:v>1.E-09</c:v>
                </c:pt>
                <c:pt idx="1397">
                  <c:v>1.E-09</c:v>
                </c:pt>
                <c:pt idx="1398">
                  <c:v>1.E-09</c:v>
                </c:pt>
                <c:pt idx="1399">
                  <c:v>1.E-09</c:v>
                </c:pt>
                <c:pt idx="1400">
                  <c:v>1.E-09</c:v>
                </c:pt>
                <c:pt idx="1401">
                  <c:v>1.E-09</c:v>
                </c:pt>
                <c:pt idx="1402">
                  <c:v>1.E-09</c:v>
                </c:pt>
                <c:pt idx="1403">
                  <c:v>1.E-09</c:v>
                </c:pt>
                <c:pt idx="1404">
                  <c:v>1.E-09</c:v>
                </c:pt>
                <c:pt idx="1405">
                  <c:v>1.E-09</c:v>
                </c:pt>
                <c:pt idx="1406">
                  <c:v>1.E-09</c:v>
                </c:pt>
                <c:pt idx="1407">
                  <c:v>1.E-09</c:v>
                </c:pt>
                <c:pt idx="1408">
                  <c:v>1.E-09</c:v>
                </c:pt>
                <c:pt idx="1409">
                  <c:v>1.E-09</c:v>
                </c:pt>
                <c:pt idx="1410">
                  <c:v>1.E-09</c:v>
                </c:pt>
                <c:pt idx="1411">
                  <c:v>1.E-09</c:v>
                </c:pt>
                <c:pt idx="1412">
                  <c:v>1.E-09</c:v>
                </c:pt>
                <c:pt idx="1413">
                  <c:v>1.E-09</c:v>
                </c:pt>
                <c:pt idx="1414">
                  <c:v>1.E-09</c:v>
                </c:pt>
                <c:pt idx="1415">
                  <c:v>1.E-09</c:v>
                </c:pt>
                <c:pt idx="1416">
                  <c:v>1.E-09</c:v>
                </c:pt>
                <c:pt idx="1417">
                  <c:v>1.E-09</c:v>
                </c:pt>
                <c:pt idx="1418">
                  <c:v>1.E-09</c:v>
                </c:pt>
                <c:pt idx="1419">
                  <c:v>1.E-09</c:v>
                </c:pt>
                <c:pt idx="1420">
                  <c:v>1.E-09</c:v>
                </c:pt>
                <c:pt idx="1421">
                  <c:v>1.E-09</c:v>
                </c:pt>
                <c:pt idx="1422">
                  <c:v>1.E-09</c:v>
                </c:pt>
                <c:pt idx="1423">
                  <c:v>1.E-09</c:v>
                </c:pt>
                <c:pt idx="1424">
                  <c:v>1.E-09</c:v>
                </c:pt>
                <c:pt idx="1425">
                  <c:v>1.E-09</c:v>
                </c:pt>
                <c:pt idx="1426">
                  <c:v>1.E-09</c:v>
                </c:pt>
                <c:pt idx="1427">
                  <c:v>1.E-09</c:v>
                </c:pt>
                <c:pt idx="1428">
                  <c:v>1.E-09</c:v>
                </c:pt>
                <c:pt idx="1429">
                  <c:v>1.E-09</c:v>
                </c:pt>
                <c:pt idx="1430">
                  <c:v>1.E-09</c:v>
                </c:pt>
                <c:pt idx="1431">
                  <c:v>1.E-09</c:v>
                </c:pt>
                <c:pt idx="1432">
                  <c:v>1.E-09</c:v>
                </c:pt>
                <c:pt idx="1433">
                  <c:v>1.E-09</c:v>
                </c:pt>
                <c:pt idx="1434">
                  <c:v>1.E-09</c:v>
                </c:pt>
                <c:pt idx="1435">
                  <c:v>1.E-09</c:v>
                </c:pt>
                <c:pt idx="1436">
                  <c:v>1.E-09</c:v>
                </c:pt>
                <c:pt idx="1437">
                  <c:v>1.E-09</c:v>
                </c:pt>
                <c:pt idx="1438">
                  <c:v>1.E-09</c:v>
                </c:pt>
                <c:pt idx="1439">
                  <c:v>1.E-09</c:v>
                </c:pt>
                <c:pt idx="1440">
                  <c:v>1.E-09</c:v>
                </c:pt>
                <c:pt idx="1441">
                  <c:v>1.E-09</c:v>
                </c:pt>
                <c:pt idx="1442">
                  <c:v>1.E-09</c:v>
                </c:pt>
                <c:pt idx="1443">
                  <c:v>1.E-09</c:v>
                </c:pt>
                <c:pt idx="1444">
                  <c:v>1.E-09</c:v>
                </c:pt>
                <c:pt idx="1445">
                  <c:v>1.E-09</c:v>
                </c:pt>
                <c:pt idx="1446">
                  <c:v>1.E-09</c:v>
                </c:pt>
                <c:pt idx="1447">
                  <c:v>1.E-09</c:v>
                </c:pt>
                <c:pt idx="1448">
                  <c:v>1.E-09</c:v>
                </c:pt>
                <c:pt idx="1449">
                  <c:v>1.E-09</c:v>
                </c:pt>
                <c:pt idx="1450">
                  <c:v>1.E-09</c:v>
                </c:pt>
                <c:pt idx="1451">
                  <c:v>1.E-09</c:v>
                </c:pt>
                <c:pt idx="1452">
                  <c:v>1.E-09</c:v>
                </c:pt>
                <c:pt idx="1453">
                  <c:v>1.E-09</c:v>
                </c:pt>
                <c:pt idx="1454">
                  <c:v>1.E-09</c:v>
                </c:pt>
                <c:pt idx="1455">
                  <c:v>1.E-09</c:v>
                </c:pt>
                <c:pt idx="1456">
                  <c:v>1.E-09</c:v>
                </c:pt>
                <c:pt idx="1457">
                  <c:v>1.E-09</c:v>
                </c:pt>
                <c:pt idx="1458">
                  <c:v>1.E-09</c:v>
                </c:pt>
                <c:pt idx="1459">
                  <c:v>1.E-09</c:v>
                </c:pt>
                <c:pt idx="1460">
                  <c:v>1.E-09</c:v>
                </c:pt>
                <c:pt idx="1461">
                  <c:v>1.E-09</c:v>
                </c:pt>
                <c:pt idx="1462">
                  <c:v>1.E-09</c:v>
                </c:pt>
                <c:pt idx="1463">
                  <c:v>1.E-09</c:v>
                </c:pt>
                <c:pt idx="1464">
                  <c:v>1.E-09</c:v>
                </c:pt>
                <c:pt idx="1465">
                  <c:v>1.E-09</c:v>
                </c:pt>
                <c:pt idx="1466">
                  <c:v>1.E-09</c:v>
                </c:pt>
                <c:pt idx="1467">
                  <c:v>1.E-09</c:v>
                </c:pt>
                <c:pt idx="1468">
                  <c:v>1.E-09</c:v>
                </c:pt>
                <c:pt idx="1469">
                  <c:v>1.E-09</c:v>
                </c:pt>
                <c:pt idx="1470">
                  <c:v>1.E-09</c:v>
                </c:pt>
                <c:pt idx="1471">
                  <c:v>1.E-09</c:v>
                </c:pt>
                <c:pt idx="1472">
                  <c:v>1.E-09</c:v>
                </c:pt>
                <c:pt idx="1473">
                  <c:v>1.E-09</c:v>
                </c:pt>
                <c:pt idx="1474">
                  <c:v>1.E-09</c:v>
                </c:pt>
                <c:pt idx="1475">
                  <c:v>1.E-09</c:v>
                </c:pt>
                <c:pt idx="1476">
                  <c:v>1.E-09</c:v>
                </c:pt>
                <c:pt idx="1477">
                  <c:v>1.E-09</c:v>
                </c:pt>
                <c:pt idx="1478">
                  <c:v>1.E-09</c:v>
                </c:pt>
                <c:pt idx="1479">
                  <c:v>1.E-09</c:v>
                </c:pt>
                <c:pt idx="1480">
                  <c:v>1.E-09</c:v>
                </c:pt>
                <c:pt idx="1481">
                  <c:v>1.E-09</c:v>
                </c:pt>
                <c:pt idx="1482">
                  <c:v>1.E-09</c:v>
                </c:pt>
                <c:pt idx="1483">
                  <c:v>1.E-09</c:v>
                </c:pt>
                <c:pt idx="1484">
                  <c:v>1.E-09</c:v>
                </c:pt>
                <c:pt idx="1485">
                  <c:v>1.E-09</c:v>
                </c:pt>
                <c:pt idx="1486">
                  <c:v>1.E-09</c:v>
                </c:pt>
                <c:pt idx="1487">
                  <c:v>1.E-09</c:v>
                </c:pt>
                <c:pt idx="1488">
                  <c:v>1.E-09</c:v>
                </c:pt>
                <c:pt idx="1489">
                  <c:v>1.E-09</c:v>
                </c:pt>
                <c:pt idx="1490">
                  <c:v>1.E-09</c:v>
                </c:pt>
                <c:pt idx="1491">
                  <c:v>1.E-09</c:v>
                </c:pt>
                <c:pt idx="1492">
                  <c:v>1.E-09</c:v>
                </c:pt>
                <c:pt idx="1493">
                  <c:v>1.E-09</c:v>
                </c:pt>
                <c:pt idx="1494">
                  <c:v>1.E-09</c:v>
                </c:pt>
                <c:pt idx="1495">
                  <c:v>1.E-09</c:v>
                </c:pt>
                <c:pt idx="1496">
                  <c:v>1.E-09</c:v>
                </c:pt>
                <c:pt idx="1497">
                  <c:v>1.E-09</c:v>
                </c:pt>
                <c:pt idx="1498">
                  <c:v>1.E-09</c:v>
                </c:pt>
                <c:pt idx="1499">
                  <c:v>1.E-09</c:v>
                </c:pt>
                <c:pt idx="1500">
                  <c:v>1.E-09</c:v>
                </c:pt>
                <c:pt idx="1501">
                  <c:v>1.E-09</c:v>
                </c:pt>
                <c:pt idx="1502">
                  <c:v>2.E-09</c:v>
                </c:pt>
                <c:pt idx="1503">
                  <c:v>2.E-09</c:v>
                </c:pt>
                <c:pt idx="1504">
                  <c:v>2.E-09</c:v>
                </c:pt>
                <c:pt idx="1505">
                  <c:v>2.E-09</c:v>
                </c:pt>
                <c:pt idx="1506">
                  <c:v>2.E-09</c:v>
                </c:pt>
                <c:pt idx="1507">
                  <c:v>2.E-09</c:v>
                </c:pt>
                <c:pt idx="1508">
                  <c:v>2.E-09</c:v>
                </c:pt>
                <c:pt idx="1509">
                  <c:v>2.E-09</c:v>
                </c:pt>
                <c:pt idx="1510">
                  <c:v>2.E-09</c:v>
                </c:pt>
                <c:pt idx="1511">
                  <c:v>2.E-09</c:v>
                </c:pt>
                <c:pt idx="1512">
                  <c:v>2.E-09</c:v>
                </c:pt>
                <c:pt idx="1513">
                  <c:v>2.E-09</c:v>
                </c:pt>
                <c:pt idx="1514">
                  <c:v>2.E-09</c:v>
                </c:pt>
                <c:pt idx="1515">
                  <c:v>2.E-09</c:v>
                </c:pt>
                <c:pt idx="1516">
                  <c:v>2.E-09</c:v>
                </c:pt>
                <c:pt idx="1517">
                  <c:v>2.E-09</c:v>
                </c:pt>
                <c:pt idx="1518">
                  <c:v>2.E-09</c:v>
                </c:pt>
                <c:pt idx="1519">
                  <c:v>2.E-09</c:v>
                </c:pt>
                <c:pt idx="1520">
                  <c:v>2.E-09</c:v>
                </c:pt>
                <c:pt idx="1521">
                  <c:v>2.E-09</c:v>
                </c:pt>
                <c:pt idx="1522">
                  <c:v>2.E-09</c:v>
                </c:pt>
                <c:pt idx="1523">
                  <c:v>2.E-09</c:v>
                </c:pt>
                <c:pt idx="1524">
                  <c:v>2.E-09</c:v>
                </c:pt>
                <c:pt idx="1525">
                  <c:v>2.E-09</c:v>
                </c:pt>
                <c:pt idx="1526">
                  <c:v>2.E-09</c:v>
                </c:pt>
                <c:pt idx="1527">
                  <c:v>2.E-09</c:v>
                </c:pt>
                <c:pt idx="1528">
                  <c:v>2.E-09</c:v>
                </c:pt>
                <c:pt idx="1529">
                  <c:v>2.E-09</c:v>
                </c:pt>
                <c:pt idx="1530">
                  <c:v>2.E-09</c:v>
                </c:pt>
                <c:pt idx="1531">
                  <c:v>2.E-09</c:v>
                </c:pt>
                <c:pt idx="1532">
                  <c:v>2.E-09</c:v>
                </c:pt>
                <c:pt idx="1533">
                  <c:v>2.E-09</c:v>
                </c:pt>
                <c:pt idx="1534">
                  <c:v>2.E-09</c:v>
                </c:pt>
                <c:pt idx="1535">
                  <c:v>2.E-09</c:v>
                </c:pt>
                <c:pt idx="1536">
                  <c:v>2.E-09</c:v>
                </c:pt>
                <c:pt idx="1537">
                  <c:v>2.E-09</c:v>
                </c:pt>
                <c:pt idx="1538">
                  <c:v>2.E-09</c:v>
                </c:pt>
                <c:pt idx="1539">
                  <c:v>2.E-09</c:v>
                </c:pt>
                <c:pt idx="1540">
                  <c:v>2.E-09</c:v>
                </c:pt>
                <c:pt idx="1541">
                  <c:v>2.E-09</c:v>
                </c:pt>
                <c:pt idx="1542">
                  <c:v>2.E-09</c:v>
                </c:pt>
                <c:pt idx="1543">
                  <c:v>2.E-09</c:v>
                </c:pt>
                <c:pt idx="1544">
                  <c:v>2.E-09</c:v>
                </c:pt>
                <c:pt idx="1545">
                  <c:v>2.E-09</c:v>
                </c:pt>
                <c:pt idx="1546">
                  <c:v>2.E-09</c:v>
                </c:pt>
                <c:pt idx="1547">
                  <c:v>2.E-09</c:v>
                </c:pt>
                <c:pt idx="1548">
                  <c:v>2.E-09</c:v>
                </c:pt>
                <c:pt idx="1549">
                  <c:v>2.E-09</c:v>
                </c:pt>
                <c:pt idx="1550">
                  <c:v>2.E-09</c:v>
                </c:pt>
                <c:pt idx="1551">
                  <c:v>2.E-09</c:v>
                </c:pt>
                <c:pt idx="1552">
                  <c:v>2.E-09</c:v>
                </c:pt>
                <c:pt idx="1553">
                  <c:v>2.E-09</c:v>
                </c:pt>
                <c:pt idx="1554">
                  <c:v>2.E-09</c:v>
                </c:pt>
                <c:pt idx="1555">
                  <c:v>2.E-09</c:v>
                </c:pt>
                <c:pt idx="1556">
                  <c:v>2.E-09</c:v>
                </c:pt>
                <c:pt idx="1557">
                  <c:v>2.E-09</c:v>
                </c:pt>
                <c:pt idx="1558">
                  <c:v>2.E-09</c:v>
                </c:pt>
                <c:pt idx="1559">
                  <c:v>2.E-09</c:v>
                </c:pt>
                <c:pt idx="1560">
                  <c:v>2.E-09</c:v>
                </c:pt>
                <c:pt idx="1561">
                  <c:v>2.E-09</c:v>
                </c:pt>
                <c:pt idx="1562">
                  <c:v>2.E-09</c:v>
                </c:pt>
                <c:pt idx="1563">
                  <c:v>2.E-09</c:v>
                </c:pt>
                <c:pt idx="1564">
                  <c:v>2.E-09</c:v>
                </c:pt>
                <c:pt idx="1565">
                  <c:v>2.E-09</c:v>
                </c:pt>
                <c:pt idx="1566">
                  <c:v>2.E-09</c:v>
                </c:pt>
                <c:pt idx="1567">
                  <c:v>2.E-09</c:v>
                </c:pt>
                <c:pt idx="1568">
                  <c:v>2.E-09</c:v>
                </c:pt>
                <c:pt idx="1569">
                  <c:v>2.E-09</c:v>
                </c:pt>
                <c:pt idx="1570">
                  <c:v>2.E-09</c:v>
                </c:pt>
                <c:pt idx="1571">
                  <c:v>2.E-09</c:v>
                </c:pt>
                <c:pt idx="1572">
                  <c:v>2.E-09</c:v>
                </c:pt>
                <c:pt idx="1573">
                  <c:v>2.E-09</c:v>
                </c:pt>
                <c:pt idx="1574">
                  <c:v>2.E-09</c:v>
                </c:pt>
                <c:pt idx="1575">
                  <c:v>2.E-09</c:v>
                </c:pt>
                <c:pt idx="1576">
                  <c:v>2.E-09</c:v>
                </c:pt>
                <c:pt idx="1577">
                  <c:v>2.E-09</c:v>
                </c:pt>
                <c:pt idx="1578">
                  <c:v>2.E-09</c:v>
                </c:pt>
                <c:pt idx="1579">
                  <c:v>2.E-09</c:v>
                </c:pt>
                <c:pt idx="1580">
                  <c:v>2.E-09</c:v>
                </c:pt>
                <c:pt idx="1581">
                  <c:v>2.E-09</c:v>
                </c:pt>
                <c:pt idx="1582">
                  <c:v>2.E-09</c:v>
                </c:pt>
                <c:pt idx="1583">
                  <c:v>2.E-09</c:v>
                </c:pt>
                <c:pt idx="1584">
                  <c:v>2.E-09</c:v>
                </c:pt>
                <c:pt idx="1585">
                  <c:v>2.E-09</c:v>
                </c:pt>
                <c:pt idx="1586">
                  <c:v>2.E-09</c:v>
                </c:pt>
                <c:pt idx="1587">
                  <c:v>2.E-09</c:v>
                </c:pt>
                <c:pt idx="1588">
                  <c:v>2.E-09</c:v>
                </c:pt>
                <c:pt idx="1589">
                  <c:v>2.E-09</c:v>
                </c:pt>
                <c:pt idx="1590">
                  <c:v>2.E-09</c:v>
                </c:pt>
                <c:pt idx="1591">
                  <c:v>2.E-09</c:v>
                </c:pt>
                <c:pt idx="1592">
                  <c:v>2.E-09</c:v>
                </c:pt>
                <c:pt idx="1593">
                  <c:v>2.E-09</c:v>
                </c:pt>
                <c:pt idx="1594">
                  <c:v>2.E-09</c:v>
                </c:pt>
                <c:pt idx="1595">
                  <c:v>2.E-09</c:v>
                </c:pt>
                <c:pt idx="1596">
                  <c:v>2.E-09</c:v>
                </c:pt>
                <c:pt idx="1597">
                  <c:v>2.E-09</c:v>
                </c:pt>
                <c:pt idx="1598">
                  <c:v>2.E-09</c:v>
                </c:pt>
                <c:pt idx="1599">
                  <c:v>2.E-09</c:v>
                </c:pt>
                <c:pt idx="1600">
                  <c:v>2.E-09</c:v>
                </c:pt>
                <c:pt idx="1601">
                  <c:v>2.E-09</c:v>
                </c:pt>
                <c:pt idx="1602">
                  <c:v>2.E-09</c:v>
                </c:pt>
                <c:pt idx="1603">
                  <c:v>2.E-09</c:v>
                </c:pt>
                <c:pt idx="1604">
                  <c:v>2.E-09</c:v>
                </c:pt>
                <c:pt idx="1605">
                  <c:v>2.E-09</c:v>
                </c:pt>
                <c:pt idx="1606">
                  <c:v>2.E-09</c:v>
                </c:pt>
                <c:pt idx="1607">
                  <c:v>2.E-09</c:v>
                </c:pt>
                <c:pt idx="1608">
                  <c:v>2.E-09</c:v>
                </c:pt>
                <c:pt idx="1609">
                  <c:v>2.E-09</c:v>
                </c:pt>
                <c:pt idx="1610">
                  <c:v>2.E-09</c:v>
                </c:pt>
                <c:pt idx="1611">
                  <c:v>2.E-09</c:v>
                </c:pt>
                <c:pt idx="1612">
                  <c:v>2.E-09</c:v>
                </c:pt>
                <c:pt idx="1613">
                  <c:v>2.E-09</c:v>
                </c:pt>
                <c:pt idx="1614">
                  <c:v>2.E-09</c:v>
                </c:pt>
                <c:pt idx="1615">
                  <c:v>2.E-09</c:v>
                </c:pt>
                <c:pt idx="1616">
                  <c:v>2.E-09</c:v>
                </c:pt>
                <c:pt idx="1617">
                  <c:v>2.E-09</c:v>
                </c:pt>
                <c:pt idx="1618">
                  <c:v>2.E-09</c:v>
                </c:pt>
                <c:pt idx="1619">
                  <c:v>2.E-09</c:v>
                </c:pt>
                <c:pt idx="1620">
                  <c:v>2.E-09</c:v>
                </c:pt>
                <c:pt idx="1621">
                  <c:v>2.E-09</c:v>
                </c:pt>
                <c:pt idx="1622">
                  <c:v>2.E-09</c:v>
                </c:pt>
                <c:pt idx="1623">
                  <c:v>2.E-09</c:v>
                </c:pt>
                <c:pt idx="1624">
                  <c:v>2.E-09</c:v>
                </c:pt>
                <c:pt idx="1625">
                  <c:v>2.E-09</c:v>
                </c:pt>
                <c:pt idx="1626">
                  <c:v>2.E-09</c:v>
                </c:pt>
                <c:pt idx="1627">
                  <c:v>2.E-09</c:v>
                </c:pt>
                <c:pt idx="1628">
                  <c:v>2.E-09</c:v>
                </c:pt>
                <c:pt idx="1629">
                  <c:v>2.E-09</c:v>
                </c:pt>
                <c:pt idx="1630">
                  <c:v>2.E-09</c:v>
                </c:pt>
                <c:pt idx="1631">
                  <c:v>2.E-09</c:v>
                </c:pt>
                <c:pt idx="1632">
                  <c:v>2.E-09</c:v>
                </c:pt>
                <c:pt idx="1633">
                  <c:v>2.E-09</c:v>
                </c:pt>
                <c:pt idx="1634">
                  <c:v>2.E-09</c:v>
                </c:pt>
                <c:pt idx="1635">
                  <c:v>2.E-09</c:v>
                </c:pt>
                <c:pt idx="1636">
                  <c:v>2.E-09</c:v>
                </c:pt>
                <c:pt idx="1637">
                  <c:v>2.E-09</c:v>
                </c:pt>
                <c:pt idx="1638">
                  <c:v>2.E-09</c:v>
                </c:pt>
                <c:pt idx="1639">
                  <c:v>2.E-09</c:v>
                </c:pt>
                <c:pt idx="1640">
                  <c:v>2.E-09</c:v>
                </c:pt>
                <c:pt idx="1641">
                  <c:v>2.E-09</c:v>
                </c:pt>
                <c:pt idx="1642">
                  <c:v>2.E-09</c:v>
                </c:pt>
                <c:pt idx="1643">
                  <c:v>2.E-09</c:v>
                </c:pt>
                <c:pt idx="1644">
                  <c:v>2.E-09</c:v>
                </c:pt>
                <c:pt idx="1645">
                  <c:v>2.E-09</c:v>
                </c:pt>
                <c:pt idx="1646">
                  <c:v>2.E-09</c:v>
                </c:pt>
                <c:pt idx="1647">
                  <c:v>2.E-09</c:v>
                </c:pt>
                <c:pt idx="1648">
                  <c:v>2.E-09</c:v>
                </c:pt>
                <c:pt idx="1649">
                  <c:v>2.E-09</c:v>
                </c:pt>
                <c:pt idx="1650">
                  <c:v>2.E-09</c:v>
                </c:pt>
                <c:pt idx="1651">
                  <c:v>2.E-09</c:v>
                </c:pt>
                <c:pt idx="1652">
                  <c:v>2.E-09</c:v>
                </c:pt>
                <c:pt idx="1653">
                  <c:v>2.E-09</c:v>
                </c:pt>
                <c:pt idx="1654">
                  <c:v>2.E-09</c:v>
                </c:pt>
                <c:pt idx="1655">
                  <c:v>2.E-09</c:v>
                </c:pt>
                <c:pt idx="1656">
                  <c:v>2.E-09</c:v>
                </c:pt>
                <c:pt idx="1657">
                  <c:v>2.E-09</c:v>
                </c:pt>
                <c:pt idx="1658">
                  <c:v>2.E-09</c:v>
                </c:pt>
                <c:pt idx="1659">
                  <c:v>2.E-09</c:v>
                </c:pt>
                <c:pt idx="1660">
                  <c:v>2.E-09</c:v>
                </c:pt>
                <c:pt idx="1661">
                  <c:v>2.E-09</c:v>
                </c:pt>
                <c:pt idx="1662">
                  <c:v>2.E-09</c:v>
                </c:pt>
                <c:pt idx="1663">
                  <c:v>2.E-09</c:v>
                </c:pt>
                <c:pt idx="1664">
                  <c:v>2.E-09</c:v>
                </c:pt>
                <c:pt idx="1665">
                  <c:v>2.E-09</c:v>
                </c:pt>
                <c:pt idx="1666">
                  <c:v>2.E-09</c:v>
                </c:pt>
                <c:pt idx="1667">
                  <c:v>2.E-09</c:v>
                </c:pt>
                <c:pt idx="1668">
                  <c:v>2.E-09</c:v>
                </c:pt>
                <c:pt idx="1669">
                  <c:v>2.E-09</c:v>
                </c:pt>
                <c:pt idx="1670">
                  <c:v>2.E-09</c:v>
                </c:pt>
                <c:pt idx="1671">
                  <c:v>2.E-09</c:v>
                </c:pt>
                <c:pt idx="1672">
                  <c:v>2.E-09</c:v>
                </c:pt>
                <c:pt idx="1673">
                  <c:v>2.E-09</c:v>
                </c:pt>
                <c:pt idx="1674">
                  <c:v>2.E-09</c:v>
                </c:pt>
                <c:pt idx="1675">
                  <c:v>2.E-09</c:v>
                </c:pt>
                <c:pt idx="1676">
                  <c:v>2.E-09</c:v>
                </c:pt>
                <c:pt idx="1677">
                  <c:v>2.E-09</c:v>
                </c:pt>
                <c:pt idx="1678">
                  <c:v>2.E-09</c:v>
                </c:pt>
                <c:pt idx="1679">
                  <c:v>2.E-09</c:v>
                </c:pt>
                <c:pt idx="1680">
                  <c:v>2.E-09</c:v>
                </c:pt>
                <c:pt idx="1681">
                  <c:v>2.E-09</c:v>
                </c:pt>
                <c:pt idx="1682">
                  <c:v>2.E-09</c:v>
                </c:pt>
                <c:pt idx="1683">
                  <c:v>2.E-09</c:v>
                </c:pt>
                <c:pt idx="1684">
                  <c:v>2.E-09</c:v>
                </c:pt>
                <c:pt idx="1685">
                  <c:v>2.E-09</c:v>
                </c:pt>
                <c:pt idx="1686">
                  <c:v>2.E-09</c:v>
                </c:pt>
                <c:pt idx="1687">
                  <c:v>2.E-09</c:v>
                </c:pt>
                <c:pt idx="1688">
                  <c:v>2.E-09</c:v>
                </c:pt>
                <c:pt idx="1689">
                  <c:v>2.E-09</c:v>
                </c:pt>
                <c:pt idx="1690">
                  <c:v>2.E-09</c:v>
                </c:pt>
                <c:pt idx="1691">
                  <c:v>2.E-09</c:v>
                </c:pt>
                <c:pt idx="1692">
                  <c:v>2.E-09</c:v>
                </c:pt>
                <c:pt idx="1693">
                  <c:v>2.E-09</c:v>
                </c:pt>
                <c:pt idx="1694">
                  <c:v>2.E-09</c:v>
                </c:pt>
                <c:pt idx="1695">
                  <c:v>2.E-09</c:v>
                </c:pt>
                <c:pt idx="1696">
                  <c:v>2.E-09</c:v>
                </c:pt>
                <c:pt idx="1697">
                  <c:v>2.E-09</c:v>
                </c:pt>
                <c:pt idx="1698">
                  <c:v>2.E-09</c:v>
                </c:pt>
                <c:pt idx="1699">
                  <c:v>2.E-09</c:v>
                </c:pt>
                <c:pt idx="1700">
                  <c:v>2.E-09</c:v>
                </c:pt>
                <c:pt idx="1701">
                  <c:v>2.E-09</c:v>
                </c:pt>
                <c:pt idx="1702">
                  <c:v>2.E-09</c:v>
                </c:pt>
                <c:pt idx="1703">
                  <c:v>2.E-09</c:v>
                </c:pt>
                <c:pt idx="1704">
                  <c:v>2.E-09</c:v>
                </c:pt>
                <c:pt idx="1705">
                  <c:v>2.E-09</c:v>
                </c:pt>
                <c:pt idx="1706">
                  <c:v>2.E-09</c:v>
                </c:pt>
                <c:pt idx="1707">
                  <c:v>2.E-09</c:v>
                </c:pt>
                <c:pt idx="1708">
                  <c:v>2.E-09</c:v>
                </c:pt>
                <c:pt idx="1709">
                  <c:v>2.E-09</c:v>
                </c:pt>
                <c:pt idx="1710">
                  <c:v>2.E-09</c:v>
                </c:pt>
                <c:pt idx="1711">
                  <c:v>2.E-09</c:v>
                </c:pt>
                <c:pt idx="1712">
                  <c:v>2.E-09</c:v>
                </c:pt>
                <c:pt idx="1713">
                  <c:v>2.E-09</c:v>
                </c:pt>
                <c:pt idx="1714">
                  <c:v>2.E-09</c:v>
                </c:pt>
                <c:pt idx="1715">
                  <c:v>2.E-09</c:v>
                </c:pt>
                <c:pt idx="1716">
                  <c:v>2.E-09</c:v>
                </c:pt>
                <c:pt idx="1717">
                  <c:v>2.E-09</c:v>
                </c:pt>
                <c:pt idx="1718">
                  <c:v>2.E-09</c:v>
                </c:pt>
                <c:pt idx="1719">
                  <c:v>2.E-09</c:v>
                </c:pt>
                <c:pt idx="1720">
                  <c:v>2.E-09</c:v>
                </c:pt>
                <c:pt idx="1721">
                  <c:v>2.E-09</c:v>
                </c:pt>
                <c:pt idx="1722">
                  <c:v>2.E-09</c:v>
                </c:pt>
                <c:pt idx="1723">
                  <c:v>2.E-09</c:v>
                </c:pt>
                <c:pt idx="1724">
                  <c:v>2.E-09</c:v>
                </c:pt>
                <c:pt idx="1725">
                  <c:v>2.E-09</c:v>
                </c:pt>
                <c:pt idx="1726">
                  <c:v>2.E-09</c:v>
                </c:pt>
                <c:pt idx="1727">
                  <c:v>2.E-09</c:v>
                </c:pt>
                <c:pt idx="1728">
                  <c:v>2.E-09</c:v>
                </c:pt>
                <c:pt idx="1729">
                  <c:v>2.E-09</c:v>
                </c:pt>
                <c:pt idx="1730">
                  <c:v>2.E-09</c:v>
                </c:pt>
                <c:pt idx="1731">
                  <c:v>2.E-09</c:v>
                </c:pt>
                <c:pt idx="1732">
                  <c:v>2.E-09</c:v>
                </c:pt>
                <c:pt idx="1733">
                  <c:v>2.E-09</c:v>
                </c:pt>
                <c:pt idx="1734">
                  <c:v>2.E-09</c:v>
                </c:pt>
                <c:pt idx="1735">
                  <c:v>2.E-09</c:v>
                </c:pt>
                <c:pt idx="1736">
                  <c:v>2.E-09</c:v>
                </c:pt>
                <c:pt idx="1737">
                  <c:v>2.E-09</c:v>
                </c:pt>
                <c:pt idx="1738">
                  <c:v>2.E-09</c:v>
                </c:pt>
                <c:pt idx="1739">
                  <c:v>2.E-09</c:v>
                </c:pt>
                <c:pt idx="1740">
                  <c:v>2.E-09</c:v>
                </c:pt>
                <c:pt idx="1741">
                  <c:v>2.E-09</c:v>
                </c:pt>
                <c:pt idx="1742">
                  <c:v>2.E-09</c:v>
                </c:pt>
                <c:pt idx="1743">
                  <c:v>2.E-09</c:v>
                </c:pt>
                <c:pt idx="1744">
                  <c:v>2.E-09</c:v>
                </c:pt>
                <c:pt idx="1745">
                  <c:v>2.E-09</c:v>
                </c:pt>
                <c:pt idx="1746">
                  <c:v>2.E-09</c:v>
                </c:pt>
                <c:pt idx="1747">
                  <c:v>2.E-09</c:v>
                </c:pt>
                <c:pt idx="1748">
                  <c:v>2.E-09</c:v>
                </c:pt>
                <c:pt idx="1749">
                  <c:v>2.E-09</c:v>
                </c:pt>
                <c:pt idx="1750">
                  <c:v>2.E-09</c:v>
                </c:pt>
                <c:pt idx="1751">
                  <c:v>2.E-09</c:v>
                </c:pt>
                <c:pt idx="1752">
                  <c:v>2.E-09</c:v>
                </c:pt>
                <c:pt idx="1753">
                  <c:v>2.E-09</c:v>
                </c:pt>
                <c:pt idx="1754">
                  <c:v>2.E-09</c:v>
                </c:pt>
                <c:pt idx="1755">
                  <c:v>2.E-09</c:v>
                </c:pt>
                <c:pt idx="1756">
                  <c:v>2.E-09</c:v>
                </c:pt>
                <c:pt idx="1757">
                  <c:v>2.E-09</c:v>
                </c:pt>
                <c:pt idx="1758">
                  <c:v>2.E-09</c:v>
                </c:pt>
                <c:pt idx="1759">
                  <c:v>2.E-09</c:v>
                </c:pt>
                <c:pt idx="1760">
                  <c:v>2.E-09</c:v>
                </c:pt>
                <c:pt idx="1761">
                  <c:v>2.E-09</c:v>
                </c:pt>
                <c:pt idx="1762">
                  <c:v>2.E-09</c:v>
                </c:pt>
                <c:pt idx="1763">
                  <c:v>2.E-09</c:v>
                </c:pt>
                <c:pt idx="1764">
                  <c:v>2.E-09</c:v>
                </c:pt>
                <c:pt idx="1765">
                  <c:v>2.E-09</c:v>
                </c:pt>
                <c:pt idx="1766">
                  <c:v>2.E-09</c:v>
                </c:pt>
                <c:pt idx="1767">
                  <c:v>2.E-09</c:v>
                </c:pt>
                <c:pt idx="1768">
                  <c:v>2.E-09</c:v>
                </c:pt>
                <c:pt idx="1769">
                  <c:v>2.E-09</c:v>
                </c:pt>
                <c:pt idx="1770">
                  <c:v>2.E-09</c:v>
                </c:pt>
                <c:pt idx="1771">
                  <c:v>2.E-09</c:v>
                </c:pt>
                <c:pt idx="1772">
                  <c:v>2.E-09</c:v>
                </c:pt>
                <c:pt idx="1773">
                  <c:v>2.E-09</c:v>
                </c:pt>
                <c:pt idx="1774">
                  <c:v>2.E-09</c:v>
                </c:pt>
                <c:pt idx="1775">
                  <c:v>2.E-09</c:v>
                </c:pt>
                <c:pt idx="1776">
                  <c:v>2.E-09</c:v>
                </c:pt>
                <c:pt idx="1777">
                  <c:v>2.E-09</c:v>
                </c:pt>
                <c:pt idx="1778">
                  <c:v>2.E-09</c:v>
                </c:pt>
                <c:pt idx="1779">
                  <c:v>2.E-09</c:v>
                </c:pt>
                <c:pt idx="1780">
                  <c:v>2.E-09</c:v>
                </c:pt>
                <c:pt idx="1781">
                  <c:v>2.E-09</c:v>
                </c:pt>
                <c:pt idx="1782">
                  <c:v>2.E-09</c:v>
                </c:pt>
                <c:pt idx="1783">
                  <c:v>2.E-09</c:v>
                </c:pt>
                <c:pt idx="1784">
                  <c:v>2.E-09</c:v>
                </c:pt>
                <c:pt idx="1785">
                  <c:v>2.E-09</c:v>
                </c:pt>
                <c:pt idx="1786">
                  <c:v>2.E-09</c:v>
                </c:pt>
                <c:pt idx="1787">
                  <c:v>2.E-09</c:v>
                </c:pt>
                <c:pt idx="1788">
                  <c:v>2.E-09</c:v>
                </c:pt>
                <c:pt idx="1789">
                  <c:v>2.E-09</c:v>
                </c:pt>
                <c:pt idx="1790">
                  <c:v>2.E-09</c:v>
                </c:pt>
                <c:pt idx="1791">
                  <c:v>2.E-09</c:v>
                </c:pt>
                <c:pt idx="1792">
                  <c:v>2.E-09</c:v>
                </c:pt>
                <c:pt idx="1793">
                  <c:v>2.E-09</c:v>
                </c:pt>
                <c:pt idx="1794">
                  <c:v>2.E-09</c:v>
                </c:pt>
                <c:pt idx="1795">
                  <c:v>2.E-09</c:v>
                </c:pt>
                <c:pt idx="1796">
                  <c:v>2.E-09</c:v>
                </c:pt>
                <c:pt idx="1797">
                  <c:v>2.E-09</c:v>
                </c:pt>
                <c:pt idx="1798">
                  <c:v>2.E-09</c:v>
                </c:pt>
                <c:pt idx="1799">
                  <c:v>2.E-09</c:v>
                </c:pt>
                <c:pt idx="1800">
                  <c:v>2.E-09</c:v>
                </c:pt>
                <c:pt idx="1801">
                  <c:v>2.E-09</c:v>
                </c:pt>
                <c:pt idx="1802">
                  <c:v>2.E-09</c:v>
                </c:pt>
                <c:pt idx="1803">
                  <c:v>2.E-09</c:v>
                </c:pt>
                <c:pt idx="1804">
                  <c:v>2.E-09</c:v>
                </c:pt>
                <c:pt idx="1805">
                  <c:v>2.E-09</c:v>
                </c:pt>
                <c:pt idx="1806">
                  <c:v>2.E-09</c:v>
                </c:pt>
                <c:pt idx="1807">
                  <c:v>2.E-09</c:v>
                </c:pt>
                <c:pt idx="1808">
                  <c:v>2.E-09</c:v>
                </c:pt>
                <c:pt idx="1809">
                  <c:v>2.E-09</c:v>
                </c:pt>
                <c:pt idx="1810">
                  <c:v>2.E-09</c:v>
                </c:pt>
                <c:pt idx="1811">
                  <c:v>2.E-09</c:v>
                </c:pt>
                <c:pt idx="1812">
                  <c:v>2.E-09</c:v>
                </c:pt>
                <c:pt idx="1813">
                  <c:v>2.E-09</c:v>
                </c:pt>
                <c:pt idx="1814">
                  <c:v>2.E-09</c:v>
                </c:pt>
                <c:pt idx="1815">
                  <c:v>2.E-09</c:v>
                </c:pt>
                <c:pt idx="1816">
                  <c:v>2.E-09</c:v>
                </c:pt>
                <c:pt idx="1817">
                  <c:v>2.E-09</c:v>
                </c:pt>
                <c:pt idx="1818">
                  <c:v>2.E-09</c:v>
                </c:pt>
                <c:pt idx="1819">
                  <c:v>2.E-09</c:v>
                </c:pt>
                <c:pt idx="1820">
                  <c:v>2.E-09</c:v>
                </c:pt>
                <c:pt idx="1821">
                  <c:v>2.E-09</c:v>
                </c:pt>
                <c:pt idx="1822">
                  <c:v>2.E-09</c:v>
                </c:pt>
                <c:pt idx="1823">
                  <c:v>2.E-09</c:v>
                </c:pt>
                <c:pt idx="1824">
                  <c:v>2.E-09</c:v>
                </c:pt>
                <c:pt idx="1825">
                  <c:v>2.E-09</c:v>
                </c:pt>
                <c:pt idx="1826">
                  <c:v>2.E-09</c:v>
                </c:pt>
                <c:pt idx="1827">
                  <c:v>2.E-09</c:v>
                </c:pt>
                <c:pt idx="1828">
                  <c:v>2.E-09</c:v>
                </c:pt>
                <c:pt idx="1829">
                  <c:v>2.E-09</c:v>
                </c:pt>
                <c:pt idx="1830">
                  <c:v>2.E-09</c:v>
                </c:pt>
                <c:pt idx="1831">
                  <c:v>2.E-09</c:v>
                </c:pt>
                <c:pt idx="1832">
                  <c:v>2.E-09</c:v>
                </c:pt>
                <c:pt idx="1833">
                  <c:v>2.E-09</c:v>
                </c:pt>
                <c:pt idx="1834">
                  <c:v>2.E-09</c:v>
                </c:pt>
                <c:pt idx="1835">
                  <c:v>2.E-09</c:v>
                </c:pt>
                <c:pt idx="1836">
                  <c:v>2.E-09</c:v>
                </c:pt>
                <c:pt idx="1837">
                  <c:v>2.E-09</c:v>
                </c:pt>
                <c:pt idx="1838">
                  <c:v>2.E-09</c:v>
                </c:pt>
                <c:pt idx="1839">
                  <c:v>2.E-09</c:v>
                </c:pt>
                <c:pt idx="1840">
                  <c:v>2.E-09</c:v>
                </c:pt>
                <c:pt idx="1841">
                  <c:v>2.E-09</c:v>
                </c:pt>
                <c:pt idx="1842">
                  <c:v>2.E-09</c:v>
                </c:pt>
                <c:pt idx="1843">
                  <c:v>2.E-09</c:v>
                </c:pt>
                <c:pt idx="1844">
                  <c:v>2.E-09</c:v>
                </c:pt>
                <c:pt idx="1845">
                  <c:v>2.E-09</c:v>
                </c:pt>
                <c:pt idx="1846">
                  <c:v>2.E-09</c:v>
                </c:pt>
                <c:pt idx="1847">
                  <c:v>2.E-09</c:v>
                </c:pt>
                <c:pt idx="1848">
                  <c:v>2.E-09</c:v>
                </c:pt>
                <c:pt idx="1849">
                  <c:v>2.E-09</c:v>
                </c:pt>
                <c:pt idx="1850">
                  <c:v>2.E-09</c:v>
                </c:pt>
                <c:pt idx="1851">
                  <c:v>2.E-09</c:v>
                </c:pt>
                <c:pt idx="1852">
                  <c:v>2.E-09</c:v>
                </c:pt>
                <c:pt idx="1853">
                  <c:v>2.E-09</c:v>
                </c:pt>
                <c:pt idx="1854">
                  <c:v>2.E-09</c:v>
                </c:pt>
                <c:pt idx="1855">
                  <c:v>2.E-09</c:v>
                </c:pt>
                <c:pt idx="1856">
                  <c:v>2.E-09</c:v>
                </c:pt>
                <c:pt idx="1857">
                  <c:v>2.E-09</c:v>
                </c:pt>
                <c:pt idx="1858">
                  <c:v>2.E-09</c:v>
                </c:pt>
                <c:pt idx="1859">
                  <c:v>2.E-09</c:v>
                </c:pt>
                <c:pt idx="1860">
                  <c:v>2.E-09</c:v>
                </c:pt>
                <c:pt idx="1861">
                  <c:v>2.E-09</c:v>
                </c:pt>
                <c:pt idx="1862">
                  <c:v>2.E-09</c:v>
                </c:pt>
                <c:pt idx="1863">
                  <c:v>2.E-09</c:v>
                </c:pt>
                <c:pt idx="1864">
                  <c:v>2.E-09</c:v>
                </c:pt>
                <c:pt idx="1865">
                  <c:v>2.E-09</c:v>
                </c:pt>
                <c:pt idx="1866">
                  <c:v>2.E-09</c:v>
                </c:pt>
                <c:pt idx="1867">
                  <c:v>2.E-09</c:v>
                </c:pt>
                <c:pt idx="1868">
                  <c:v>2.E-09</c:v>
                </c:pt>
                <c:pt idx="1869">
                  <c:v>2.E-09</c:v>
                </c:pt>
                <c:pt idx="1870">
                  <c:v>2.E-09</c:v>
                </c:pt>
                <c:pt idx="1871">
                  <c:v>2.E-09</c:v>
                </c:pt>
                <c:pt idx="1872">
                  <c:v>2.E-09</c:v>
                </c:pt>
                <c:pt idx="1873">
                  <c:v>2.E-09</c:v>
                </c:pt>
                <c:pt idx="1874">
                  <c:v>2.E-09</c:v>
                </c:pt>
                <c:pt idx="1875">
                  <c:v>2.E-09</c:v>
                </c:pt>
                <c:pt idx="1876">
                  <c:v>2.E-09</c:v>
                </c:pt>
                <c:pt idx="1877">
                  <c:v>2.E-09</c:v>
                </c:pt>
                <c:pt idx="1878">
                  <c:v>2.E-09</c:v>
                </c:pt>
                <c:pt idx="1879">
                  <c:v>2.E-09</c:v>
                </c:pt>
                <c:pt idx="1880">
                  <c:v>2.E-09</c:v>
                </c:pt>
                <c:pt idx="1881">
                  <c:v>2.E-09</c:v>
                </c:pt>
                <c:pt idx="1882">
                  <c:v>2.E-09</c:v>
                </c:pt>
                <c:pt idx="1883">
                  <c:v>2.E-09</c:v>
                </c:pt>
                <c:pt idx="1884">
                  <c:v>2.E-09</c:v>
                </c:pt>
                <c:pt idx="1885">
                  <c:v>2.E-09</c:v>
                </c:pt>
                <c:pt idx="1886">
                  <c:v>2.E-09</c:v>
                </c:pt>
                <c:pt idx="1887">
                  <c:v>2.E-09</c:v>
                </c:pt>
                <c:pt idx="1888">
                  <c:v>2.E-09</c:v>
                </c:pt>
                <c:pt idx="1889">
                  <c:v>2.E-09</c:v>
                </c:pt>
                <c:pt idx="1890">
                  <c:v>2.E-09</c:v>
                </c:pt>
                <c:pt idx="1891">
                  <c:v>2.E-09</c:v>
                </c:pt>
                <c:pt idx="1892">
                  <c:v>2.E-09</c:v>
                </c:pt>
                <c:pt idx="1893">
                  <c:v>2.E-09</c:v>
                </c:pt>
                <c:pt idx="1894">
                  <c:v>2.E-09</c:v>
                </c:pt>
                <c:pt idx="1895">
                  <c:v>2.E-09</c:v>
                </c:pt>
                <c:pt idx="1896">
                  <c:v>2.E-09</c:v>
                </c:pt>
                <c:pt idx="1897">
                  <c:v>2.E-09</c:v>
                </c:pt>
                <c:pt idx="1898">
                  <c:v>2.E-09</c:v>
                </c:pt>
                <c:pt idx="1899">
                  <c:v>2.E-09</c:v>
                </c:pt>
                <c:pt idx="1900">
                  <c:v>2.E-09</c:v>
                </c:pt>
                <c:pt idx="1901">
                  <c:v>2.E-09</c:v>
                </c:pt>
                <c:pt idx="1902">
                  <c:v>2.E-09</c:v>
                </c:pt>
                <c:pt idx="1903">
                  <c:v>2.E-09</c:v>
                </c:pt>
                <c:pt idx="1904">
                  <c:v>2.E-09</c:v>
                </c:pt>
                <c:pt idx="1905">
                  <c:v>2.E-09</c:v>
                </c:pt>
                <c:pt idx="1906">
                  <c:v>2.E-09</c:v>
                </c:pt>
                <c:pt idx="1907">
                  <c:v>2.E-09</c:v>
                </c:pt>
                <c:pt idx="1908">
                  <c:v>2.E-09</c:v>
                </c:pt>
                <c:pt idx="1909">
                  <c:v>2.E-09</c:v>
                </c:pt>
                <c:pt idx="1910">
                  <c:v>2.E-09</c:v>
                </c:pt>
                <c:pt idx="1911">
                  <c:v>2.E-09</c:v>
                </c:pt>
                <c:pt idx="1912">
                  <c:v>3.E-09</c:v>
                </c:pt>
                <c:pt idx="1913">
                  <c:v>3.E-09</c:v>
                </c:pt>
                <c:pt idx="1914">
                  <c:v>3.E-09</c:v>
                </c:pt>
                <c:pt idx="1915">
                  <c:v>3.E-09</c:v>
                </c:pt>
                <c:pt idx="1916">
                  <c:v>3.E-09</c:v>
                </c:pt>
                <c:pt idx="1917">
                  <c:v>3.E-09</c:v>
                </c:pt>
                <c:pt idx="1918">
                  <c:v>3.E-09</c:v>
                </c:pt>
                <c:pt idx="1919">
                  <c:v>3.E-09</c:v>
                </c:pt>
                <c:pt idx="1920">
                  <c:v>3.E-09</c:v>
                </c:pt>
                <c:pt idx="1921">
                  <c:v>3.E-09</c:v>
                </c:pt>
                <c:pt idx="1922">
                  <c:v>3.E-09</c:v>
                </c:pt>
                <c:pt idx="1923">
                  <c:v>3.E-09</c:v>
                </c:pt>
                <c:pt idx="1924">
                  <c:v>3.E-09</c:v>
                </c:pt>
                <c:pt idx="1925">
                  <c:v>3.E-09</c:v>
                </c:pt>
                <c:pt idx="1926">
                  <c:v>3.E-09</c:v>
                </c:pt>
                <c:pt idx="1927">
                  <c:v>3.E-09</c:v>
                </c:pt>
                <c:pt idx="1928">
                  <c:v>3.E-09</c:v>
                </c:pt>
                <c:pt idx="1929">
                  <c:v>3.E-09</c:v>
                </c:pt>
                <c:pt idx="1930">
                  <c:v>3.E-09</c:v>
                </c:pt>
                <c:pt idx="1931">
                  <c:v>3.E-09</c:v>
                </c:pt>
                <c:pt idx="1932">
                  <c:v>3.E-09</c:v>
                </c:pt>
                <c:pt idx="1933">
                  <c:v>3.E-09</c:v>
                </c:pt>
                <c:pt idx="1934">
                  <c:v>3.E-09</c:v>
                </c:pt>
                <c:pt idx="1935">
                  <c:v>3.E-09</c:v>
                </c:pt>
                <c:pt idx="1936">
                  <c:v>3.E-09</c:v>
                </c:pt>
                <c:pt idx="1937">
                  <c:v>3.E-09</c:v>
                </c:pt>
                <c:pt idx="1938">
                  <c:v>3.E-09</c:v>
                </c:pt>
                <c:pt idx="1939">
                  <c:v>3.E-09</c:v>
                </c:pt>
                <c:pt idx="1940">
                  <c:v>3.E-09</c:v>
                </c:pt>
                <c:pt idx="1941">
                  <c:v>3.E-09</c:v>
                </c:pt>
                <c:pt idx="1942">
                  <c:v>3.E-09</c:v>
                </c:pt>
                <c:pt idx="1943">
                  <c:v>3.E-09</c:v>
                </c:pt>
                <c:pt idx="1944">
                  <c:v>3.E-09</c:v>
                </c:pt>
                <c:pt idx="1945">
                  <c:v>3.E-09</c:v>
                </c:pt>
                <c:pt idx="1946">
                  <c:v>3.E-09</c:v>
                </c:pt>
                <c:pt idx="1947">
                  <c:v>3.E-09</c:v>
                </c:pt>
                <c:pt idx="1948">
                  <c:v>3.E-09</c:v>
                </c:pt>
                <c:pt idx="1949">
                  <c:v>3.E-09</c:v>
                </c:pt>
                <c:pt idx="1950">
                  <c:v>3.E-09</c:v>
                </c:pt>
                <c:pt idx="1951">
                  <c:v>3.E-09</c:v>
                </c:pt>
                <c:pt idx="1952">
                  <c:v>3.E-09</c:v>
                </c:pt>
                <c:pt idx="1953">
                  <c:v>3.E-09</c:v>
                </c:pt>
                <c:pt idx="1954">
                  <c:v>3.E-09</c:v>
                </c:pt>
                <c:pt idx="1955">
                  <c:v>3.E-09</c:v>
                </c:pt>
                <c:pt idx="1956">
                  <c:v>3.E-09</c:v>
                </c:pt>
                <c:pt idx="1957">
                  <c:v>3.E-09</c:v>
                </c:pt>
                <c:pt idx="1958">
                  <c:v>3.E-09</c:v>
                </c:pt>
                <c:pt idx="1959">
                  <c:v>3.E-09</c:v>
                </c:pt>
                <c:pt idx="1960">
                  <c:v>3.E-09</c:v>
                </c:pt>
                <c:pt idx="1961">
                  <c:v>3.E-09</c:v>
                </c:pt>
                <c:pt idx="1962">
                  <c:v>3.E-09</c:v>
                </c:pt>
                <c:pt idx="1963">
                  <c:v>3.E-09</c:v>
                </c:pt>
                <c:pt idx="1964">
                  <c:v>3.E-09</c:v>
                </c:pt>
                <c:pt idx="1965">
                  <c:v>3.E-09</c:v>
                </c:pt>
                <c:pt idx="1966">
                  <c:v>3.E-09</c:v>
                </c:pt>
                <c:pt idx="1967">
                  <c:v>3.E-09</c:v>
                </c:pt>
                <c:pt idx="1968">
                  <c:v>3.E-09</c:v>
                </c:pt>
                <c:pt idx="1969">
                  <c:v>3.E-09</c:v>
                </c:pt>
                <c:pt idx="1970">
                  <c:v>3.E-09</c:v>
                </c:pt>
                <c:pt idx="1971">
                  <c:v>3.E-09</c:v>
                </c:pt>
                <c:pt idx="1972">
                  <c:v>3.E-09</c:v>
                </c:pt>
                <c:pt idx="1973">
                  <c:v>3.E-09</c:v>
                </c:pt>
                <c:pt idx="1974">
                  <c:v>3.E-09</c:v>
                </c:pt>
                <c:pt idx="1975">
                  <c:v>3.E-09</c:v>
                </c:pt>
                <c:pt idx="1976">
                  <c:v>3.E-09</c:v>
                </c:pt>
                <c:pt idx="1977">
                  <c:v>3.E-09</c:v>
                </c:pt>
                <c:pt idx="1978">
                  <c:v>3.E-09</c:v>
                </c:pt>
                <c:pt idx="1979">
                  <c:v>3.E-09</c:v>
                </c:pt>
                <c:pt idx="1980">
                  <c:v>3.E-09</c:v>
                </c:pt>
                <c:pt idx="1981">
                  <c:v>3.E-09</c:v>
                </c:pt>
                <c:pt idx="1982">
                  <c:v>3.E-09</c:v>
                </c:pt>
                <c:pt idx="1983">
                  <c:v>3.E-09</c:v>
                </c:pt>
                <c:pt idx="1984">
                  <c:v>3.E-09</c:v>
                </c:pt>
                <c:pt idx="1985">
                  <c:v>3.E-09</c:v>
                </c:pt>
                <c:pt idx="1986">
                  <c:v>3.E-09</c:v>
                </c:pt>
                <c:pt idx="1987">
                  <c:v>3.E-09</c:v>
                </c:pt>
                <c:pt idx="1988">
                  <c:v>3.E-09</c:v>
                </c:pt>
                <c:pt idx="1989">
                  <c:v>3.E-09</c:v>
                </c:pt>
                <c:pt idx="1990">
                  <c:v>3.E-09</c:v>
                </c:pt>
                <c:pt idx="1991">
                  <c:v>3.E-09</c:v>
                </c:pt>
                <c:pt idx="1992">
                  <c:v>3.E-09</c:v>
                </c:pt>
                <c:pt idx="1993">
                  <c:v>3.E-09</c:v>
                </c:pt>
                <c:pt idx="1994">
                  <c:v>3.E-09</c:v>
                </c:pt>
                <c:pt idx="1995">
                  <c:v>3.E-09</c:v>
                </c:pt>
                <c:pt idx="1996">
                  <c:v>3.E-09</c:v>
                </c:pt>
                <c:pt idx="1997">
                  <c:v>3.E-09</c:v>
                </c:pt>
                <c:pt idx="1998">
                  <c:v>3.E-09</c:v>
                </c:pt>
                <c:pt idx="1999">
                  <c:v>3.E-09</c:v>
                </c:pt>
                <c:pt idx="2000">
                  <c:v>3.E-09</c:v>
                </c:pt>
                <c:pt idx="2001">
                  <c:v>3.E-09</c:v>
                </c:pt>
                <c:pt idx="2002">
                  <c:v>3.E-09</c:v>
                </c:pt>
                <c:pt idx="2003">
                  <c:v>3.E-09</c:v>
                </c:pt>
                <c:pt idx="2004">
                  <c:v>3.E-09</c:v>
                </c:pt>
                <c:pt idx="2005">
                  <c:v>3.E-09</c:v>
                </c:pt>
                <c:pt idx="2006">
                  <c:v>3.E-09</c:v>
                </c:pt>
                <c:pt idx="2007">
                  <c:v>3.E-09</c:v>
                </c:pt>
                <c:pt idx="2008">
                  <c:v>3.E-09</c:v>
                </c:pt>
                <c:pt idx="2009">
                  <c:v>3.E-09</c:v>
                </c:pt>
                <c:pt idx="2010">
                  <c:v>3.E-09</c:v>
                </c:pt>
                <c:pt idx="2011">
                  <c:v>3.E-09</c:v>
                </c:pt>
                <c:pt idx="2012">
                  <c:v>3.E-09</c:v>
                </c:pt>
                <c:pt idx="2013">
                  <c:v>3.E-09</c:v>
                </c:pt>
                <c:pt idx="2014">
                  <c:v>3.E-09</c:v>
                </c:pt>
                <c:pt idx="2015">
                  <c:v>3.E-09</c:v>
                </c:pt>
                <c:pt idx="2016">
                  <c:v>3.E-09</c:v>
                </c:pt>
                <c:pt idx="2017">
                  <c:v>3.E-09</c:v>
                </c:pt>
                <c:pt idx="2018">
                  <c:v>3.E-09</c:v>
                </c:pt>
                <c:pt idx="2019">
                  <c:v>3.E-09</c:v>
                </c:pt>
                <c:pt idx="2020">
                  <c:v>3.E-09</c:v>
                </c:pt>
                <c:pt idx="2021">
                  <c:v>3.E-09</c:v>
                </c:pt>
                <c:pt idx="2022">
                  <c:v>3.E-09</c:v>
                </c:pt>
                <c:pt idx="2023">
                  <c:v>3.E-09</c:v>
                </c:pt>
                <c:pt idx="2024">
                  <c:v>3.E-09</c:v>
                </c:pt>
                <c:pt idx="2025">
                  <c:v>3.E-09</c:v>
                </c:pt>
                <c:pt idx="2026">
                  <c:v>3.E-09</c:v>
                </c:pt>
                <c:pt idx="2027">
                  <c:v>3.E-09</c:v>
                </c:pt>
                <c:pt idx="2028">
                  <c:v>3.E-09</c:v>
                </c:pt>
                <c:pt idx="2029">
                  <c:v>3.E-09</c:v>
                </c:pt>
                <c:pt idx="2030">
                  <c:v>3.E-09</c:v>
                </c:pt>
                <c:pt idx="2031">
                  <c:v>3.E-09</c:v>
                </c:pt>
                <c:pt idx="2032">
                  <c:v>3.E-09</c:v>
                </c:pt>
                <c:pt idx="2033">
                  <c:v>3.E-09</c:v>
                </c:pt>
                <c:pt idx="2034">
                  <c:v>3.E-09</c:v>
                </c:pt>
                <c:pt idx="2035">
                  <c:v>3.E-09</c:v>
                </c:pt>
                <c:pt idx="2036">
                  <c:v>3.E-09</c:v>
                </c:pt>
                <c:pt idx="2037">
                  <c:v>3.E-09</c:v>
                </c:pt>
                <c:pt idx="2038">
                  <c:v>3.E-09</c:v>
                </c:pt>
                <c:pt idx="2039">
                  <c:v>3.E-09</c:v>
                </c:pt>
                <c:pt idx="2040">
                  <c:v>3.E-09</c:v>
                </c:pt>
                <c:pt idx="2041">
                  <c:v>3.E-09</c:v>
                </c:pt>
                <c:pt idx="2042">
                  <c:v>3.E-09</c:v>
                </c:pt>
                <c:pt idx="2043">
                  <c:v>3.E-09</c:v>
                </c:pt>
                <c:pt idx="2044">
                  <c:v>3.E-09</c:v>
                </c:pt>
                <c:pt idx="2045">
                  <c:v>3.E-09</c:v>
                </c:pt>
                <c:pt idx="2046">
                  <c:v>3.E-09</c:v>
                </c:pt>
                <c:pt idx="2047">
                  <c:v>3.E-09</c:v>
                </c:pt>
                <c:pt idx="2048">
                  <c:v>3.E-09</c:v>
                </c:pt>
                <c:pt idx="2049">
                  <c:v>3.E-09</c:v>
                </c:pt>
                <c:pt idx="2050">
                  <c:v>3.E-09</c:v>
                </c:pt>
                <c:pt idx="2051">
                  <c:v>3.E-09</c:v>
                </c:pt>
                <c:pt idx="2052">
                  <c:v>3.E-09</c:v>
                </c:pt>
                <c:pt idx="2053">
                  <c:v>3.E-09</c:v>
                </c:pt>
                <c:pt idx="2054">
                  <c:v>3.E-09</c:v>
                </c:pt>
                <c:pt idx="2055">
                  <c:v>3.E-09</c:v>
                </c:pt>
                <c:pt idx="2056">
                  <c:v>3.E-09</c:v>
                </c:pt>
                <c:pt idx="2057">
                  <c:v>3.E-09</c:v>
                </c:pt>
                <c:pt idx="2058">
                  <c:v>3.E-09</c:v>
                </c:pt>
                <c:pt idx="2059">
                  <c:v>3.E-09</c:v>
                </c:pt>
                <c:pt idx="2060">
                  <c:v>3.E-09</c:v>
                </c:pt>
                <c:pt idx="2061">
                  <c:v>3.E-09</c:v>
                </c:pt>
                <c:pt idx="2062">
                  <c:v>3.E-09</c:v>
                </c:pt>
                <c:pt idx="2063">
                  <c:v>3.E-09</c:v>
                </c:pt>
                <c:pt idx="2064">
                  <c:v>3.E-09</c:v>
                </c:pt>
                <c:pt idx="2065">
                  <c:v>3.E-09</c:v>
                </c:pt>
                <c:pt idx="2066">
                  <c:v>3.E-09</c:v>
                </c:pt>
                <c:pt idx="2067">
                  <c:v>3.E-09</c:v>
                </c:pt>
                <c:pt idx="2068">
                  <c:v>3.E-09</c:v>
                </c:pt>
                <c:pt idx="2069">
                  <c:v>3.E-09</c:v>
                </c:pt>
                <c:pt idx="2070">
                  <c:v>3.E-09</c:v>
                </c:pt>
                <c:pt idx="2071">
                  <c:v>3.E-09</c:v>
                </c:pt>
                <c:pt idx="2072">
                  <c:v>3.E-09</c:v>
                </c:pt>
                <c:pt idx="2073">
                  <c:v>3.E-09</c:v>
                </c:pt>
                <c:pt idx="2074">
                  <c:v>3.E-09</c:v>
                </c:pt>
                <c:pt idx="2075">
                  <c:v>3.E-09</c:v>
                </c:pt>
                <c:pt idx="2076">
                  <c:v>3.E-09</c:v>
                </c:pt>
                <c:pt idx="2077">
                  <c:v>3.E-09</c:v>
                </c:pt>
                <c:pt idx="2078">
                  <c:v>3.E-09</c:v>
                </c:pt>
                <c:pt idx="2079">
                  <c:v>3.E-09</c:v>
                </c:pt>
                <c:pt idx="2080">
                  <c:v>3.E-09</c:v>
                </c:pt>
                <c:pt idx="2081">
                  <c:v>3.E-09</c:v>
                </c:pt>
                <c:pt idx="2082">
                  <c:v>3.E-09</c:v>
                </c:pt>
                <c:pt idx="2083">
                  <c:v>3.E-09</c:v>
                </c:pt>
                <c:pt idx="2084">
                  <c:v>3.E-09</c:v>
                </c:pt>
                <c:pt idx="2085">
                  <c:v>3.E-09</c:v>
                </c:pt>
                <c:pt idx="2086">
                  <c:v>3.E-09</c:v>
                </c:pt>
                <c:pt idx="2087">
                  <c:v>3.E-09</c:v>
                </c:pt>
                <c:pt idx="2088">
                  <c:v>3.E-09</c:v>
                </c:pt>
                <c:pt idx="2089">
                  <c:v>3.E-09</c:v>
                </c:pt>
                <c:pt idx="2090">
                  <c:v>3.E-09</c:v>
                </c:pt>
                <c:pt idx="2091">
                  <c:v>3.E-09</c:v>
                </c:pt>
                <c:pt idx="2092">
                  <c:v>3.E-09</c:v>
                </c:pt>
                <c:pt idx="2093">
                  <c:v>3.E-09</c:v>
                </c:pt>
                <c:pt idx="2094">
                  <c:v>3.E-09</c:v>
                </c:pt>
                <c:pt idx="2095">
                  <c:v>3.E-09</c:v>
                </c:pt>
                <c:pt idx="2096">
                  <c:v>3.E-09</c:v>
                </c:pt>
                <c:pt idx="2097">
                  <c:v>3.E-09</c:v>
                </c:pt>
                <c:pt idx="2098">
                  <c:v>3.E-09</c:v>
                </c:pt>
                <c:pt idx="2099">
                  <c:v>3.E-09</c:v>
                </c:pt>
                <c:pt idx="2100">
                  <c:v>3.E-09</c:v>
                </c:pt>
                <c:pt idx="2101">
                  <c:v>3.E-09</c:v>
                </c:pt>
                <c:pt idx="2102">
                  <c:v>3.E-09</c:v>
                </c:pt>
                <c:pt idx="2103">
                  <c:v>3.E-09</c:v>
                </c:pt>
                <c:pt idx="2104">
                  <c:v>3.E-09</c:v>
                </c:pt>
                <c:pt idx="2105">
                  <c:v>3.E-09</c:v>
                </c:pt>
                <c:pt idx="2106">
                  <c:v>3.E-09</c:v>
                </c:pt>
                <c:pt idx="2107">
                  <c:v>3.E-09</c:v>
                </c:pt>
                <c:pt idx="2108">
                  <c:v>3.E-09</c:v>
                </c:pt>
                <c:pt idx="2109">
                  <c:v>3.E-09</c:v>
                </c:pt>
                <c:pt idx="2110">
                  <c:v>3.E-09</c:v>
                </c:pt>
                <c:pt idx="2111">
                  <c:v>3.E-09</c:v>
                </c:pt>
                <c:pt idx="2112">
                  <c:v>3.E-09</c:v>
                </c:pt>
                <c:pt idx="2113">
                  <c:v>3.E-09</c:v>
                </c:pt>
                <c:pt idx="2114">
                  <c:v>3.E-09</c:v>
                </c:pt>
                <c:pt idx="2115">
                  <c:v>3.E-09</c:v>
                </c:pt>
                <c:pt idx="2116">
                  <c:v>3.E-09</c:v>
                </c:pt>
                <c:pt idx="2117">
                  <c:v>3.E-09</c:v>
                </c:pt>
                <c:pt idx="2118">
                  <c:v>3.E-09</c:v>
                </c:pt>
                <c:pt idx="2119">
                  <c:v>3.E-09</c:v>
                </c:pt>
                <c:pt idx="2120">
                  <c:v>3.E-09</c:v>
                </c:pt>
                <c:pt idx="2121">
                  <c:v>3.E-09</c:v>
                </c:pt>
                <c:pt idx="2122">
                  <c:v>3.E-09</c:v>
                </c:pt>
                <c:pt idx="2123">
                  <c:v>3.E-09</c:v>
                </c:pt>
                <c:pt idx="2124">
                  <c:v>3.E-09</c:v>
                </c:pt>
                <c:pt idx="2125">
                  <c:v>3.E-09</c:v>
                </c:pt>
                <c:pt idx="2126">
                  <c:v>3.E-09</c:v>
                </c:pt>
                <c:pt idx="2127">
                  <c:v>3.E-09</c:v>
                </c:pt>
                <c:pt idx="2128">
                  <c:v>3.E-09</c:v>
                </c:pt>
                <c:pt idx="2129">
                  <c:v>3.E-09</c:v>
                </c:pt>
                <c:pt idx="2130">
                  <c:v>3.E-09</c:v>
                </c:pt>
                <c:pt idx="2131">
                  <c:v>3.E-09</c:v>
                </c:pt>
                <c:pt idx="2132">
                  <c:v>3.E-09</c:v>
                </c:pt>
                <c:pt idx="2133">
                  <c:v>3.E-09</c:v>
                </c:pt>
                <c:pt idx="2134">
                  <c:v>3.E-09</c:v>
                </c:pt>
                <c:pt idx="2135">
                  <c:v>3.E-09</c:v>
                </c:pt>
                <c:pt idx="2136">
                  <c:v>3.E-09</c:v>
                </c:pt>
                <c:pt idx="2137">
                  <c:v>3.E-09</c:v>
                </c:pt>
                <c:pt idx="2138">
                  <c:v>3.E-09</c:v>
                </c:pt>
                <c:pt idx="2139">
                  <c:v>3.E-09</c:v>
                </c:pt>
                <c:pt idx="2140">
                  <c:v>3.E-09</c:v>
                </c:pt>
                <c:pt idx="2141">
                  <c:v>3.E-09</c:v>
                </c:pt>
                <c:pt idx="2142">
                  <c:v>3.E-09</c:v>
                </c:pt>
                <c:pt idx="2143">
                  <c:v>3.E-09</c:v>
                </c:pt>
                <c:pt idx="2144">
                  <c:v>3.E-09</c:v>
                </c:pt>
                <c:pt idx="2145">
                  <c:v>3.E-09</c:v>
                </c:pt>
                <c:pt idx="2146">
                  <c:v>3.E-09</c:v>
                </c:pt>
                <c:pt idx="2147">
                  <c:v>3.E-09</c:v>
                </c:pt>
                <c:pt idx="2148">
                  <c:v>3.E-09</c:v>
                </c:pt>
                <c:pt idx="2149">
                  <c:v>3.E-09</c:v>
                </c:pt>
                <c:pt idx="2150">
                  <c:v>3.E-09</c:v>
                </c:pt>
                <c:pt idx="2151">
                  <c:v>3.E-09</c:v>
                </c:pt>
                <c:pt idx="2152">
                  <c:v>3.E-09</c:v>
                </c:pt>
                <c:pt idx="2153">
                  <c:v>3.E-09</c:v>
                </c:pt>
                <c:pt idx="2154">
                  <c:v>3.E-09</c:v>
                </c:pt>
                <c:pt idx="2155">
                  <c:v>3.E-09</c:v>
                </c:pt>
                <c:pt idx="2156">
                  <c:v>3.E-09</c:v>
                </c:pt>
                <c:pt idx="2157">
                  <c:v>3.E-09</c:v>
                </c:pt>
                <c:pt idx="2158">
                  <c:v>3.E-09</c:v>
                </c:pt>
                <c:pt idx="2159">
                  <c:v>3.E-09</c:v>
                </c:pt>
                <c:pt idx="2160">
                  <c:v>3.E-09</c:v>
                </c:pt>
                <c:pt idx="2161">
                  <c:v>3.E-09</c:v>
                </c:pt>
                <c:pt idx="2162">
                  <c:v>3.E-09</c:v>
                </c:pt>
                <c:pt idx="2163">
                  <c:v>3.E-09</c:v>
                </c:pt>
                <c:pt idx="2164">
                  <c:v>3.E-09</c:v>
                </c:pt>
                <c:pt idx="2165">
                  <c:v>3.E-09</c:v>
                </c:pt>
                <c:pt idx="2166">
                  <c:v>3.E-09</c:v>
                </c:pt>
                <c:pt idx="2167">
                  <c:v>3.E-09</c:v>
                </c:pt>
                <c:pt idx="2168">
                  <c:v>3.E-09</c:v>
                </c:pt>
                <c:pt idx="2169">
                  <c:v>3.E-09</c:v>
                </c:pt>
                <c:pt idx="2170">
                  <c:v>3.E-09</c:v>
                </c:pt>
                <c:pt idx="2171">
                  <c:v>3.E-09</c:v>
                </c:pt>
                <c:pt idx="2172">
                  <c:v>3.E-09</c:v>
                </c:pt>
                <c:pt idx="2173">
                  <c:v>3.E-09</c:v>
                </c:pt>
                <c:pt idx="2174">
                  <c:v>3.E-09</c:v>
                </c:pt>
                <c:pt idx="2175">
                  <c:v>3.E-09</c:v>
                </c:pt>
                <c:pt idx="2176">
                  <c:v>3.E-09</c:v>
                </c:pt>
                <c:pt idx="2177">
                  <c:v>3.E-09</c:v>
                </c:pt>
                <c:pt idx="2178">
                  <c:v>3.E-09</c:v>
                </c:pt>
                <c:pt idx="2179">
                  <c:v>3.E-09</c:v>
                </c:pt>
                <c:pt idx="2180">
                  <c:v>3.E-09</c:v>
                </c:pt>
                <c:pt idx="2181">
                  <c:v>3.E-09</c:v>
                </c:pt>
                <c:pt idx="2182">
                  <c:v>3.E-09</c:v>
                </c:pt>
                <c:pt idx="2183">
                  <c:v>3.E-09</c:v>
                </c:pt>
                <c:pt idx="2184">
                  <c:v>3.E-09</c:v>
                </c:pt>
                <c:pt idx="2185">
                  <c:v>3.E-09</c:v>
                </c:pt>
                <c:pt idx="2186">
                  <c:v>3.E-09</c:v>
                </c:pt>
                <c:pt idx="2187">
                  <c:v>3.E-09</c:v>
                </c:pt>
                <c:pt idx="2188">
                  <c:v>3.E-09</c:v>
                </c:pt>
                <c:pt idx="2189">
                  <c:v>3.E-09</c:v>
                </c:pt>
                <c:pt idx="2190">
                  <c:v>3.E-09</c:v>
                </c:pt>
                <c:pt idx="2191">
                  <c:v>3.E-09</c:v>
                </c:pt>
                <c:pt idx="2192">
                  <c:v>3.E-09</c:v>
                </c:pt>
                <c:pt idx="2193">
                  <c:v>3.E-09</c:v>
                </c:pt>
                <c:pt idx="2194">
                  <c:v>3.E-09</c:v>
                </c:pt>
                <c:pt idx="2195">
                  <c:v>3.E-09</c:v>
                </c:pt>
                <c:pt idx="2196">
                  <c:v>3.E-09</c:v>
                </c:pt>
                <c:pt idx="2197">
                  <c:v>3.E-09</c:v>
                </c:pt>
                <c:pt idx="2198">
                  <c:v>3.E-09</c:v>
                </c:pt>
                <c:pt idx="2199">
                  <c:v>3.E-09</c:v>
                </c:pt>
                <c:pt idx="2200">
                  <c:v>3.E-09</c:v>
                </c:pt>
                <c:pt idx="2201">
                  <c:v>3.E-09</c:v>
                </c:pt>
                <c:pt idx="2202">
                  <c:v>3.E-09</c:v>
                </c:pt>
                <c:pt idx="2203">
                  <c:v>3.E-09</c:v>
                </c:pt>
                <c:pt idx="2204">
                  <c:v>3.E-09</c:v>
                </c:pt>
                <c:pt idx="2205">
                  <c:v>3.E-09</c:v>
                </c:pt>
                <c:pt idx="2206">
                  <c:v>3.E-09</c:v>
                </c:pt>
                <c:pt idx="2207">
                  <c:v>3.E-09</c:v>
                </c:pt>
                <c:pt idx="2208">
                  <c:v>3.E-09</c:v>
                </c:pt>
                <c:pt idx="2209">
                  <c:v>3.E-09</c:v>
                </c:pt>
                <c:pt idx="2210">
                  <c:v>3.E-09</c:v>
                </c:pt>
                <c:pt idx="2211">
                  <c:v>3.E-09</c:v>
                </c:pt>
                <c:pt idx="2212">
                  <c:v>3.E-09</c:v>
                </c:pt>
                <c:pt idx="2213">
                  <c:v>3.E-09</c:v>
                </c:pt>
                <c:pt idx="2214">
                  <c:v>3.E-09</c:v>
                </c:pt>
                <c:pt idx="2215">
                  <c:v>3.E-09</c:v>
                </c:pt>
                <c:pt idx="2216">
                  <c:v>3.E-09</c:v>
                </c:pt>
                <c:pt idx="2217">
                  <c:v>3.E-09</c:v>
                </c:pt>
                <c:pt idx="2218">
                  <c:v>3.E-09</c:v>
                </c:pt>
                <c:pt idx="2219">
                  <c:v>3.E-09</c:v>
                </c:pt>
                <c:pt idx="2220">
                  <c:v>3.E-09</c:v>
                </c:pt>
                <c:pt idx="2221">
                  <c:v>3.E-09</c:v>
                </c:pt>
                <c:pt idx="2222">
                  <c:v>3.E-09</c:v>
                </c:pt>
                <c:pt idx="2223">
                  <c:v>3.E-09</c:v>
                </c:pt>
                <c:pt idx="2224">
                  <c:v>3.E-09</c:v>
                </c:pt>
                <c:pt idx="2225">
                  <c:v>3.E-09</c:v>
                </c:pt>
                <c:pt idx="2226">
                  <c:v>3.E-09</c:v>
                </c:pt>
                <c:pt idx="2227">
                  <c:v>3.E-09</c:v>
                </c:pt>
                <c:pt idx="2228">
                  <c:v>3.E-09</c:v>
                </c:pt>
                <c:pt idx="2229">
                  <c:v>3.E-09</c:v>
                </c:pt>
                <c:pt idx="2230">
                  <c:v>3.E-09</c:v>
                </c:pt>
                <c:pt idx="2231">
                  <c:v>3.E-09</c:v>
                </c:pt>
                <c:pt idx="2232">
                  <c:v>3.E-09</c:v>
                </c:pt>
                <c:pt idx="2233">
                  <c:v>3.E-09</c:v>
                </c:pt>
                <c:pt idx="2234">
                  <c:v>3.E-09</c:v>
                </c:pt>
                <c:pt idx="2235">
                  <c:v>3.E-09</c:v>
                </c:pt>
                <c:pt idx="2236">
                  <c:v>3.E-09</c:v>
                </c:pt>
                <c:pt idx="2237">
                  <c:v>3.E-09</c:v>
                </c:pt>
                <c:pt idx="2238">
                  <c:v>3.E-09</c:v>
                </c:pt>
                <c:pt idx="2239">
                  <c:v>3.E-09</c:v>
                </c:pt>
                <c:pt idx="2240">
                  <c:v>3.E-09</c:v>
                </c:pt>
                <c:pt idx="2241">
                  <c:v>3.E-09</c:v>
                </c:pt>
                <c:pt idx="2242">
                  <c:v>3.E-09</c:v>
                </c:pt>
                <c:pt idx="2243">
                  <c:v>3.E-09</c:v>
                </c:pt>
                <c:pt idx="2244">
                  <c:v>3.E-09</c:v>
                </c:pt>
                <c:pt idx="2245">
                  <c:v>3.E-09</c:v>
                </c:pt>
                <c:pt idx="2246">
                  <c:v>3.E-09</c:v>
                </c:pt>
                <c:pt idx="2247">
                  <c:v>3.E-09</c:v>
                </c:pt>
                <c:pt idx="2248">
                  <c:v>3.E-09</c:v>
                </c:pt>
                <c:pt idx="2249">
                  <c:v>3.E-09</c:v>
                </c:pt>
                <c:pt idx="2250">
                  <c:v>3.E-09</c:v>
                </c:pt>
                <c:pt idx="2251">
                  <c:v>3.E-09</c:v>
                </c:pt>
                <c:pt idx="2252">
                  <c:v>3.E-09</c:v>
                </c:pt>
                <c:pt idx="2253">
                  <c:v>3.E-09</c:v>
                </c:pt>
                <c:pt idx="2254">
                  <c:v>3.E-09</c:v>
                </c:pt>
                <c:pt idx="2255">
                  <c:v>3.E-09</c:v>
                </c:pt>
                <c:pt idx="2256">
                  <c:v>3.E-09</c:v>
                </c:pt>
                <c:pt idx="2257">
                  <c:v>3.E-09</c:v>
                </c:pt>
                <c:pt idx="2258">
                  <c:v>3.E-09</c:v>
                </c:pt>
                <c:pt idx="2259">
                  <c:v>3.E-09</c:v>
                </c:pt>
                <c:pt idx="2260">
                  <c:v>3.E-09</c:v>
                </c:pt>
                <c:pt idx="2261">
                  <c:v>3.E-09</c:v>
                </c:pt>
                <c:pt idx="2262">
                  <c:v>3.E-09</c:v>
                </c:pt>
                <c:pt idx="2263">
                  <c:v>3.E-09</c:v>
                </c:pt>
                <c:pt idx="2264">
                  <c:v>3.E-09</c:v>
                </c:pt>
                <c:pt idx="2265">
                  <c:v>3.E-09</c:v>
                </c:pt>
                <c:pt idx="2266">
                  <c:v>3.E-09</c:v>
                </c:pt>
                <c:pt idx="2267">
                  <c:v>3.E-09</c:v>
                </c:pt>
                <c:pt idx="2268">
                  <c:v>3.E-09</c:v>
                </c:pt>
                <c:pt idx="2269">
                  <c:v>3.E-09</c:v>
                </c:pt>
                <c:pt idx="2270">
                  <c:v>3.E-09</c:v>
                </c:pt>
                <c:pt idx="2271">
                  <c:v>3.E-09</c:v>
                </c:pt>
                <c:pt idx="2272">
                  <c:v>3.E-09</c:v>
                </c:pt>
                <c:pt idx="2273">
                  <c:v>3.E-09</c:v>
                </c:pt>
                <c:pt idx="2274">
                  <c:v>3.E-09</c:v>
                </c:pt>
                <c:pt idx="2275">
                  <c:v>3.E-09</c:v>
                </c:pt>
                <c:pt idx="2276">
                  <c:v>3.E-09</c:v>
                </c:pt>
                <c:pt idx="2277">
                  <c:v>3.E-09</c:v>
                </c:pt>
                <c:pt idx="2278">
                  <c:v>3.E-09</c:v>
                </c:pt>
                <c:pt idx="2279">
                  <c:v>3.E-09</c:v>
                </c:pt>
                <c:pt idx="2280">
                  <c:v>3.E-09</c:v>
                </c:pt>
                <c:pt idx="2281">
                  <c:v>3.E-09</c:v>
                </c:pt>
                <c:pt idx="2282">
                  <c:v>3.E-09</c:v>
                </c:pt>
                <c:pt idx="2283">
                  <c:v>3.E-09</c:v>
                </c:pt>
                <c:pt idx="2284">
                  <c:v>3.E-09</c:v>
                </c:pt>
                <c:pt idx="2285">
                  <c:v>3.E-09</c:v>
                </c:pt>
                <c:pt idx="2286">
                  <c:v>3.E-09</c:v>
                </c:pt>
                <c:pt idx="2287">
                  <c:v>3.E-09</c:v>
                </c:pt>
                <c:pt idx="2288">
                  <c:v>3.E-09</c:v>
                </c:pt>
                <c:pt idx="2289">
                  <c:v>3.E-09</c:v>
                </c:pt>
                <c:pt idx="2290">
                  <c:v>3.E-09</c:v>
                </c:pt>
                <c:pt idx="2291">
                  <c:v>3.E-09</c:v>
                </c:pt>
                <c:pt idx="2292">
                  <c:v>3.E-09</c:v>
                </c:pt>
                <c:pt idx="2293">
                  <c:v>3.E-09</c:v>
                </c:pt>
                <c:pt idx="2294">
                  <c:v>3.E-09</c:v>
                </c:pt>
                <c:pt idx="2295">
                  <c:v>3.E-09</c:v>
                </c:pt>
                <c:pt idx="2296">
                  <c:v>3.E-09</c:v>
                </c:pt>
                <c:pt idx="2297">
                  <c:v>3.E-09</c:v>
                </c:pt>
                <c:pt idx="2298">
                  <c:v>3.E-09</c:v>
                </c:pt>
                <c:pt idx="2299">
                  <c:v>3.E-09</c:v>
                </c:pt>
                <c:pt idx="2300">
                  <c:v>3.E-09</c:v>
                </c:pt>
                <c:pt idx="2301">
                  <c:v>3.E-09</c:v>
                </c:pt>
                <c:pt idx="2302">
                  <c:v>3.E-09</c:v>
                </c:pt>
                <c:pt idx="2303">
                  <c:v>3.E-09</c:v>
                </c:pt>
                <c:pt idx="2304">
                  <c:v>3.E-09</c:v>
                </c:pt>
                <c:pt idx="2305">
                  <c:v>3.E-09</c:v>
                </c:pt>
                <c:pt idx="2306">
                  <c:v>3.E-09</c:v>
                </c:pt>
                <c:pt idx="2307">
                  <c:v>3.E-09</c:v>
                </c:pt>
                <c:pt idx="2308">
                  <c:v>3.E-09</c:v>
                </c:pt>
                <c:pt idx="2309">
                  <c:v>3.E-09</c:v>
                </c:pt>
                <c:pt idx="2310">
                  <c:v>3.E-09</c:v>
                </c:pt>
                <c:pt idx="2311">
                  <c:v>3.E-09</c:v>
                </c:pt>
                <c:pt idx="2312">
                  <c:v>3.E-09</c:v>
                </c:pt>
                <c:pt idx="2313">
                  <c:v>3.E-09</c:v>
                </c:pt>
                <c:pt idx="2314">
                  <c:v>3.E-09</c:v>
                </c:pt>
                <c:pt idx="2315">
                  <c:v>3.E-09</c:v>
                </c:pt>
                <c:pt idx="2316">
                  <c:v>3.E-09</c:v>
                </c:pt>
                <c:pt idx="2317">
                  <c:v>3.E-09</c:v>
                </c:pt>
                <c:pt idx="2318">
                  <c:v>3.E-09</c:v>
                </c:pt>
                <c:pt idx="2319">
                  <c:v>3.E-09</c:v>
                </c:pt>
                <c:pt idx="2320">
                  <c:v>3.E-09</c:v>
                </c:pt>
                <c:pt idx="2321">
                  <c:v>4.E-09</c:v>
                </c:pt>
                <c:pt idx="2322">
                  <c:v>4.E-09</c:v>
                </c:pt>
                <c:pt idx="2323">
                  <c:v>4.E-09</c:v>
                </c:pt>
                <c:pt idx="2324">
                  <c:v>4.E-09</c:v>
                </c:pt>
                <c:pt idx="2325">
                  <c:v>4.E-09</c:v>
                </c:pt>
                <c:pt idx="2326">
                  <c:v>4.E-09</c:v>
                </c:pt>
                <c:pt idx="2327">
                  <c:v>4.E-09</c:v>
                </c:pt>
                <c:pt idx="2328">
                  <c:v>4.E-09</c:v>
                </c:pt>
                <c:pt idx="2329">
                  <c:v>4.E-09</c:v>
                </c:pt>
                <c:pt idx="2330">
                  <c:v>4.E-09</c:v>
                </c:pt>
                <c:pt idx="2331">
                  <c:v>4.E-09</c:v>
                </c:pt>
                <c:pt idx="2332">
                  <c:v>4.E-09</c:v>
                </c:pt>
                <c:pt idx="2333">
                  <c:v>4.E-09</c:v>
                </c:pt>
                <c:pt idx="2334">
                  <c:v>4.E-09</c:v>
                </c:pt>
                <c:pt idx="2335">
                  <c:v>4.E-09</c:v>
                </c:pt>
                <c:pt idx="2336">
                  <c:v>4.E-09</c:v>
                </c:pt>
                <c:pt idx="2337">
                  <c:v>4.E-09</c:v>
                </c:pt>
                <c:pt idx="2338">
                  <c:v>4.E-09</c:v>
                </c:pt>
                <c:pt idx="2339">
                  <c:v>4.E-09</c:v>
                </c:pt>
                <c:pt idx="2340">
                  <c:v>4.E-09</c:v>
                </c:pt>
                <c:pt idx="2341">
                  <c:v>4.E-09</c:v>
                </c:pt>
                <c:pt idx="2342">
                  <c:v>4.E-09</c:v>
                </c:pt>
                <c:pt idx="2343">
                  <c:v>4.E-09</c:v>
                </c:pt>
                <c:pt idx="2344">
                  <c:v>4.E-09</c:v>
                </c:pt>
                <c:pt idx="2345">
                  <c:v>4.E-09</c:v>
                </c:pt>
                <c:pt idx="2346">
                  <c:v>4.E-09</c:v>
                </c:pt>
                <c:pt idx="2347">
                  <c:v>4.E-09</c:v>
                </c:pt>
                <c:pt idx="2348">
                  <c:v>4.E-09</c:v>
                </c:pt>
                <c:pt idx="2349">
                  <c:v>4.E-09</c:v>
                </c:pt>
                <c:pt idx="2350">
                  <c:v>4.E-09</c:v>
                </c:pt>
                <c:pt idx="2351">
                  <c:v>4.E-09</c:v>
                </c:pt>
                <c:pt idx="2352">
                  <c:v>4.E-09</c:v>
                </c:pt>
                <c:pt idx="2353">
                  <c:v>4.E-09</c:v>
                </c:pt>
                <c:pt idx="2354">
                  <c:v>4.E-09</c:v>
                </c:pt>
                <c:pt idx="2355">
                  <c:v>4.E-09</c:v>
                </c:pt>
                <c:pt idx="2356">
                  <c:v>4.E-09</c:v>
                </c:pt>
                <c:pt idx="2357">
                  <c:v>4.E-09</c:v>
                </c:pt>
                <c:pt idx="2358">
                  <c:v>4.E-09</c:v>
                </c:pt>
                <c:pt idx="2359">
                  <c:v>4.E-09</c:v>
                </c:pt>
                <c:pt idx="2360">
                  <c:v>4.E-09</c:v>
                </c:pt>
                <c:pt idx="2361">
                  <c:v>4.E-09</c:v>
                </c:pt>
                <c:pt idx="2362">
                  <c:v>4.E-09</c:v>
                </c:pt>
                <c:pt idx="2363">
                  <c:v>4.E-09</c:v>
                </c:pt>
                <c:pt idx="2364">
                  <c:v>4.E-09</c:v>
                </c:pt>
                <c:pt idx="2365">
                  <c:v>4.E-09</c:v>
                </c:pt>
                <c:pt idx="2366">
                  <c:v>4.E-09</c:v>
                </c:pt>
                <c:pt idx="2367">
                  <c:v>4.E-09</c:v>
                </c:pt>
                <c:pt idx="2368">
                  <c:v>4.E-09</c:v>
                </c:pt>
                <c:pt idx="2369">
                  <c:v>4.E-09</c:v>
                </c:pt>
                <c:pt idx="2370">
                  <c:v>4.E-09</c:v>
                </c:pt>
                <c:pt idx="2371">
                  <c:v>4.E-09</c:v>
                </c:pt>
                <c:pt idx="2372">
                  <c:v>4.E-09</c:v>
                </c:pt>
                <c:pt idx="2373">
                  <c:v>4.E-09</c:v>
                </c:pt>
                <c:pt idx="2374">
                  <c:v>4.E-09</c:v>
                </c:pt>
                <c:pt idx="2375">
                  <c:v>4.E-09</c:v>
                </c:pt>
                <c:pt idx="2376">
                  <c:v>4.E-09</c:v>
                </c:pt>
                <c:pt idx="2377">
                  <c:v>4.E-09</c:v>
                </c:pt>
                <c:pt idx="2378">
                  <c:v>4.E-09</c:v>
                </c:pt>
                <c:pt idx="2379">
                  <c:v>4.E-09</c:v>
                </c:pt>
                <c:pt idx="2380">
                  <c:v>4.E-09</c:v>
                </c:pt>
                <c:pt idx="2381">
                  <c:v>4.E-09</c:v>
                </c:pt>
                <c:pt idx="2382">
                  <c:v>4.E-09</c:v>
                </c:pt>
                <c:pt idx="2383">
                  <c:v>4.E-09</c:v>
                </c:pt>
                <c:pt idx="2384">
                  <c:v>4.E-09</c:v>
                </c:pt>
                <c:pt idx="2385">
                  <c:v>4.E-09</c:v>
                </c:pt>
                <c:pt idx="2386">
                  <c:v>4.E-09</c:v>
                </c:pt>
                <c:pt idx="2387">
                  <c:v>4.E-09</c:v>
                </c:pt>
                <c:pt idx="2388">
                  <c:v>4.E-09</c:v>
                </c:pt>
                <c:pt idx="2389">
                  <c:v>4.E-09</c:v>
                </c:pt>
                <c:pt idx="2390">
                  <c:v>4.E-09</c:v>
                </c:pt>
                <c:pt idx="2391">
                  <c:v>4.E-09</c:v>
                </c:pt>
                <c:pt idx="2392">
                  <c:v>4.E-09</c:v>
                </c:pt>
                <c:pt idx="2393">
                  <c:v>4.E-09</c:v>
                </c:pt>
                <c:pt idx="2394">
                  <c:v>4.E-09</c:v>
                </c:pt>
                <c:pt idx="2395">
                  <c:v>4.E-09</c:v>
                </c:pt>
                <c:pt idx="2396">
                  <c:v>4.E-09</c:v>
                </c:pt>
                <c:pt idx="2397">
                  <c:v>4.E-09</c:v>
                </c:pt>
                <c:pt idx="2398">
                  <c:v>4.E-09</c:v>
                </c:pt>
                <c:pt idx="2399">
                  <c:v>4.E-09</c:v>
                </c:pt>
                <c:pt idx="2400">
                  <c:v>4.E-09</c:v>
                </c:pt>
                <c:pt idx="2401">
                  <c:v>4.E-09</c:v>
                </c:pt>
                <c:pt idx="2402">
                  <c:v>4.E-09</c:v>
                </c:pt>
                <c:pt idx="2403">
                  <c:v>4.E-09</c:v>
                </c:pt>
                <c:pt idx="2404">
                  <c:v>4.E-09</c:v>
                </c:pt>
                <c:pt idx="2405">
                  <c:v>4.E-09</c:v>
                </c:pt>
                <c:pt idx="2406">
                  <c:v>4.E-09</c:v>
                </c:pt>
                <c:pt idx="2407">
                  <c:v>4.E-09</c:v>
                </c:pt>
                <c:pt idx="2408">
                  <c:v>4.E-09</c:v>
                </c:pt>
                <c:pt idx="2409">
                  <c:v>4.E-09</c:v>
                </c:pt>
                <c:pt idx="2410">
                  <c:v>4.E-09</c:v>
                </c:pt>
                <c:pt idx="2411">
                  <c:v>4.E-09</c:v>
                </c:pt>
                <c:pt idx="2412">
                  <c:v>4.E-09</c:v>
                </c:pt>
                <c:pt idx="2413">
                  <c:v>4.E-09</c:v>
                </c:pt>
                <c:pt idx="2414">
                  <c:v>4.E-09</c:v>
                </c:pt>
                <c:pt idx="2415">
                  <c:v>4.E-09</c:v>
                </c:pt>
                <c:pt idx="2416">
                  <c:v>4.E-09</c:v>
                </c:pt>
                <c:pt idx="2417">
                  <c:v>4.E-09</c:v>
                </c:pt>
                <c:pt idx="2418">
                  <c:v>4.E-09</c:v>
                </c:pt>
                <c:pt idx="2419">
                  <c:v>4.E-09</c:v>
                </c:pt>
                <c:pt idx="2420">
                  <c:v>4.E-09</c:v>
                </c:pt>
                <c:pt idx="2421">
                  <c:v>4.E-09</c:v>
                </c:pt>
                <c:pt idx="2422">
                  <c:v>4.E-09</c:v>
                </c:pt>
                <c:pt idx="2423">
                  <c:v>4.E-09</c:v>
                </c:pt>
                <c:pt idx="2424">
                  <c:v>4.E-09</c:v>
                </c:pt>
                <c:pt idx="2425">
                  <c:v>4.E-09</c:v>
                </c:pt>
                <c:pt idx="2426">
                  <c:v>4.E-09</c:v>
                </c:pt>
                <c:pt idx="2427">
                  <c:v>4.E-09</c:v>
                </c:pt>
                <c:pt idx="2428">
                  <c:v>4.E-09</c:v>
                </c:pt>
                <c:pt idx="2429">
                  <c:v>4.E-09</c:v>
                </c:pt>
                <c:pt idx="2430">
                  <c:v>4.E-09</c:v>
                </c:pt>
                <c:pt idx="2431">
                  <c:v>4.E-09</c:v>
                </c:pt>
                <c:pt idx="2432">
                  <c:v>4.E-09</c:v>
                </c:pt>
                <c:pt idx="2433">
                  <c:v>4.E-09</c:v>
                </c:pt>
                <c:pt idx="2434">
                  <c:v>4.E-09</c:v>
                </c:pt>
                <c:pt idx="2435">
                  <c:v>4.E-09</c:v>
                </c:pt>
                <c:pt idx="2436">
                  <c:v>4.E-09</c:v>
                </c:pt>
                <c:pt idx="2437">
                  <c:v>4.E-09</c:v>
                </c:pt>
                <c:pt idx="2438">
                  <c:v>4.E-09</c:v>
                </c:pt>
                <c:pt idx="2439">
                  <c:v>4.E-09</c:v>
                </c:pt>
                <c:pt idx="2440">
                  <c:v>4.E-09</c:v>
                </c:pt>
                <c:pt idx="2441">
                  <c:v>4.E-09</c:v>
                </c:pt>
                <c:pt idx="2442">
                  <c:v>4.E-09</c:v>
                </c:pt>
                <c:pt idx="2443">
                  <c:v>4.E-09</c:v>
                </c:pt>
                <c:pt idx="2444">
                  <c:v>4.E-09</c:v>
                </c:pt>
                <c:pt idx="2445">
                  <c:v>4.E-09</c:v>
                </c:pt>
                <c:pt idx="2446">
                  <c:v>4.E-09</c:v>
                </c:pt>
                <c:pt idx="2447">
                  <c:v>4.E-09</c:v>
                </c:pt>
                <c:pt idx="2448">
                  <c:v>4.E-09</c:v>
                </c:pt>
                <c:pt idx="2449">
                  <c:v>4.E-09</c:v>
                </c:pt>
                <c:pt idx="2450">
                  <c:v>4.E-09</c:v>
                </c:pt>
                <c:pt idx="2451">
                  <c:v>4.E-09</c:v>
                </c:pt>
                <c:pt idx="2452">
                  <c:v>4.E-09</c:v>
                </c:pt>
                <c:pt idx="2453">
                  <c:v>4.E-09</c:v>
                </c:pt>
                <c:pt idx="2454">
                  <c:v>4.E-09</c:v>
                </c:pt>
                <c:pt idx="2455">
                  <c:v>4.E-09</c:v>
                </c:pt>
                <c:pt idx="2456">
                  <c:v>4.E-09</c:v>
                </c:pt>
                <c:pt idx="2457">
                  <c:v>4.E-09</c:v>
                </c:pt>
                <c:pt idx="2458">
                  <c:v>4.E-09</c:v>
                </c:pt>
                <c:pt idx="2459">
                  <c:v>4.E-09</c:v>
                </c:pt>
                <c:pt idx="2460">
                  <c:v>4.E-09</c:v>
                </c:pt>
                <c:pt idx="2461">
                  <c:v>4.E-09</c:v>
                </c:pt>
                <c:pt idx="2462">
                  <c:v>4.E-09</c:v>
                </c:pt>
                <c:pt idx="2463">
                  <c:v>4.E-09</c:v>
                </c:pt>
                <c:pt idx="2464">
                  <c:v>4.E-09</c:v>
                </c:pt>
                <c:pt idx="2465">
                  <c:v>4.E-09</c:v>
                </c:pt>
                <c:pt idx="2466">
                  <c:v>4.E-09</c:v>
                </c:pt>
                <c:pt idx="2467">
                  <c:v>4.E-09</c:v>
                </c:pt>
                <c:pt idx="2468">
                  <c:v>4.E-09</c:v>
                </c:pt>
                <c:pt idx="2469">
                  <c:v>4.E-09</c:v>
                </c:pt>
                <c:pt idx="2470">
                  <c:v>4.E-09</c:v>
                </c:pt>
                <c:pt idx="2471">
                  <c:v>4.E-09</c:v>
                </c:pt>
                <c:pt idx="2472">
                  <c:v>4.E-09</c:v>
                </c:pt>
                <c:pt idx="2473">
                  <c:v>4.E-09</c:v>
                </c:pt>
                <c:pt idx="2474">
                  <c:v>4.E-09</c:v>
                </c:pt>
                <c:pt idx="2475">
                  <c:v>4.E-09</c:v>
                </c:pt>
                <c:pt idx="2476">
                  <c:v>4.E-09</c:v>
                </c:pt>
                <c:pt idx="2477">
                  <c:v>4.E-09</c:v>
                </c:pt>
                <c:pt idx="2478">
                  <c:v>4.E-09</c:v>
                </c:pt>
                <c:pt idx="2479">
                  <c:v>4.E-09</c:v>
                </c:pt>
                <c:pt idx="2480">
                  <c:v>4.E-09</c:v>
                </c:pt>
                <c:pt idx="2481">
                  <c:v>4.E-09</c:v>
                </c:pt>
                <c:pt idx="2482">
                  <c:v>4.E-09</c:v>
                </c:pt>
                <c:pt idx="2483">
                  <c:v>4.E-09</c:v>
                </c:pt>
                <c:pt idx="2484">
                  <c:v>4.E-09</c:v>
                </c:pt>
                <c:pt idx="2485">
                  <c:v>4.E-09</c:v>
                </c:pt>
                <c:pt idx="2486">
                  <c:v>4.E-09</c:v>
                </c:pt>
                <c:pt idx="2487">
                  <c:v>4.E-09</c:v>
                </c:pt>
                <c:pt idx="2488">
                  <c:v>4.E-09</c:v>
                </c:pt>
                <c:pt idx="2489">
                  <c:v>4.E-09</c:v>
                </c:pt>
                <c:pt idx="2490">
                  <c:v>4.E-09</c:v>
                </c:pt>
                <c:pt idx="2491">
                  <c:v>4.E-09</c:v>
                </c:pt>
                <c:pt idx="2492">
                  <c:v>4.E-09</c:v>
                </c:pt>
                <c:pt idx="2493">
                  <c:v>4.E-09</c:v>
                </c:pt>
                <c:pt idx="2494">
                  <c:v>4.E-09</c:v>
                </c:pt>
                <c:pt idx="2495">
                  <c:v>4.E-09</c:v>
                </c:pt>
                <c:pt idx="2496">
                  <c:v>4.E-09</c:v>
                </c:pt>
                <c:pt idx="2497">
                  <c:v>4.E-09</c:v>
                </c:pt>
                <c:pt idx="2498">
                  <c:v>4.E-09</c:v>
                </c:pt>
                <c:pt idx="2499">
                  <c:v>4.E-09</c:v>
                </c:pt>
                <c:pt idx="2500">
                  <c:v>4.E-09</c:v>
                </c:pt>
                <c:pt idx="2501">
                  <c:v>4.E-09</c:v>
                </c:pt>
                <c:pt idx="2502">
                  <c:v>4.E-09</c:v>
                </c:pt>
                <c:pt idx="2503">
                  <c:v>4.E-09</c:v>
                </c:pt>
                <c:pt idx="2504">
                  <c:v>4.E-09</c:v>
                </c:pt>
                <c:pt idx="2505">
                  <c:v>4.E-09</c:v>
                </c:pt>
                <c:pt idx="2506">
                  <c:v>4.E-09</c:v>
                </c:pt>
                <c:pt idx="2507">
                  <c:v>4.E-09</c:v>
                </c:pt>
                <c:pt idx="2508">
                  <c:v>4.E-09</c:v>
                </c:pt>
                <c:pt idx="2509">
                  <c:v>4.E-09</c:v>
                </c:pt>
                <c:pt idx="2510">
                  <c:v>4.E-09</c:v>
                </c:pt>
                <c:pt idx="2511">
                  <c:v>4.E-09</c:v>
                </c:pt>
                <c:pt idx="2512">
                  <c:v>4.E-09</c:v>
                </c:pt>
                <c:pt idx="2513">
                  <c:v>4.E-09</c:v>
                </c:pt>
                <c:pt idx="2514">
                  <c:v>4.E-09</c:v>
                </c:pt>
                <c:pt idx="2515">
                  <c:v>4.E-09</c:v>
                </c:pt>
                <c:pt idx="2516">
                  <c:v>4.E-09</c:v>
                </c:pt>
                <c:pt idx="2517">
                  <c:v>4.E-09</c:v>
                </c:pt>
                <c:pt idx="2518">
                  <c:v>4.E-09</c:v>
                </c:pt>
                <c:pt idx="2519">
                  <c:v>4.E-09</c:v>
                </c:pt>
                <c:pt idx="2520">
                  <c:v>4.E-09</c:v>
                </c:pt>
                <c:pt idx="2521">
                  <c:v>4.E-09</c:v>
                </c:pt>
                <c:pt idx="2522">
                  <c:v>4.E-09</c:v>
                </c:pt>
                <c:pt idx="2523">
                  <c:v>4.E-09</c:v>
                </c:pt>
                <c:pt idx="2524">
                  <c:v>4.E-09</c:v>
                </c:pt>
                <c:pt idx="2525">
                  <c:v>4.E-09</c:v>
                </c:pt>
                <c:pt idx="2526">
                  <c:v>4.E-09</c:v>
                </c:pt>
                <c:pt idx="2527">
                  <c:v>4.E-09</c:v>
                </c:pt>
                <c:pt idx="2528">
                  <c:v>4.E-09</c:v>
                </c:pt>
                <c:pt idx="2529">
                  <c:v>4.E-09</c:v>
                </c:pt>
                <c:pt idx="2530">
                  <c:v>4.E-09</c:v>
                </c:pt>
                <c:pt idx="2531">
                  <c:v>4.E-09</c:v>
                </c:pt>
                <c:pt idx="2532">
                  <c:v>4.E-09</c:v>
                </c:pt>
                <c:pt idx="2533">
                  <c:v>4.E-09</c:v>
                </c:pt>
                <c:pt idx="2534">
                  <c:v>4.E-09</c:v>
                </c:pt>
                <c:pt idx="2535">
                  <c:v>4.E-09</c:v>
                </c:pt>
                <c:pt idx="2536">
                  <c:v>4.E-09</c:v>
                </c:pt>
                <c:pt idx="2537">
                  <c:v>4.E-09</c:v>
                </c:pt>
                <c:pt idx="2538">
                  <c:v>4.E-09</c:v>
                </c:pt>
                <c:pt idx="2539">
                  <c:v>4.E-09</c:v>
                </c:pt>
                <c:pt idx="2540">
                  <c:v>4.E-09</c:v>
                </c:pt>
                <c:pt idx="2541">
                  <c:v>4.E-09</c:v>
                </c:pt>
                <c:pt idx="2542">
                  <c:v>4.E-09</c:v>
                </c:pt>
                <c:pt idx="2543">
                  <c:v>4.E-09</c:v>
                </c:pt>
                <c:pt idx="2544">
                  <c:v>4.E-09</c:v>
                </c:pt>
                <c:pt idx="2545">
                  <c:v>4.E-09</c:v>
                </c:pt>
                <c:pt idx="2546">
                  <c:v>4.E-09</c:v>
                </c:pt>
                <c:pt idx="2547">
                  <c:v>4.E-09</c:v>
                </c:pt>
                <c:pt idx="2548">
                  <c:v>4.E-09</c:v>
                </c:pt>
                <c:pt idx="2549">
                  <c:v>4.E-09</c:v>
                </c:pt>
                <c:pt idx="2550">
                  <c:v>4.E-09</c:v>
                </c:pt>
                <c:pt idx="2551">
                  <c:v>4.E-09</c:v>
                </c:pt>
                <c:pt idx="2552">
                  <c:v>4.E-09</c:v>
                </c:pt>
                <c:pt idx="2553">
                  <c:v>4.E-09</c:v>
                </c:pt>
                <c:pt idx="2554">
                  <c:v>4.E-09</c:v>
                </c:pt>
                <c:pt idx="2555">
                  <c:v>4.E-09</c:v>
                </c:pt>
                <c:pt idx="2556">
                  <c:v>4.E-09</c:v>
                </c:pt>
                <c:pt idx="2557">
                  <c:v>4.E-09</c:v>
                </c:pt>
                <c:pt idx="2558">
                  <c:v>4.E-09</c:v>
                </c:pt>
                <c:pt idx="2559">
                  <c:v>4.E-09</c:v>
                </c:pt>
                <c:pt idx="2560">
                  <c:v>4.E-09</c:v>
                </c:pt>
                <c:pt idx="2561">
                  <c:v>4.E-09</c:v>
                </c:pt>
                <c:pt idx="2562">
                  <c:v>4.E-09</c:v>
                </c:pt>
                <c:pt idx="2563">
                  <c:v>4.E-09</c:v>
                </c:pt>
                <c:pt idx="2564">
                  <c:v>4.E-09</c:v>
                </c:pt>
                <c:pt idx="2565">
                  <c:v>4.E-09</c:v>
                </c:pt>
                <c:pt idx="2566">
                  <c:v>4.E-09</c:v>
                </c:pt>
                <c:pt idx="2567">
                  <c:v>4.E-09</c:v>
                </c:pt>
                <c:pt idx="2568">
                  <c:v>4.E-09</c:v>
                </c:pt>
                <c:pt idx="2569">
                  <c:v>4.E-09</c:v>
                </c:pt>
                <c:pt idx="2570">
                  <c:v>4.E-09</c:v>
                </c:pt>
                <c:pt idx="2571">
                  <c:v>4.E-09</c:v>
                </c:pt>
                <c:pt idx="2572">
                  <c:v>4.E-09</c:v>
                </c:pt>
                <c:pt idx="2573">
                  <c:v>4.E-09</c:v>
                </c:pt>
                <c:pt idx="2574">
                  <c:v>4.E-09</c:v>
                </c:pt>
                <c:pt idx="2575">
                  <c:v>4.E-09</c:v>
                </c:pt>
                <c:pt idx="2576">
                  <c:v>4.E-09</c:v>
                </c:pt>
                <c:pt idx="2577">
                  <c:v>4.E-09</c:v>
                </c:pt>
                <c:pt idx="2578">
                  <c:v>4.E-09</c:v>
                </c:pt>
                <c:pt idx="2579">
                  <c:v>4.E-09</c:v>
                </c:pt>
                <c:pt idx="2580">
                  <c:v>4.E-09</c:v>
                </c:pt>
                <c:pt idx="2581">
                  <c:v>4.E-09</c:v>
                </c:pt>
                <c:pt idx="2582">
                  <c:v>4.E-09</c:v>
                </c:pt>
                <c:pt idx="2583">
                  <c:v>4.E-09</c:v>
                </c:pt>
                <c:pt idx="2584">
                  <c:v>4.E-09</c:v>
                </c:pt>
                <c:pt idx="2585">
                  <c:v>4.E-09</c:v>
                </c:pt>
                <c:pt idx="2586">
                  <c:v>4.E-09</c:v>
                </c:pt>
                <c:pt idx="2587">
                  <c:v>4.E-09</c:v>
                </c:pt>
                <c:pt idx="2588">
                  <c:v>4.E-09</c:v>
                </c:pt>
                <c:pt idx="2589">
                  <c:v>4.E-09</c:v>
                </c:pt>
                <c:pt idx="2590">
                  <c:v>4.E-09</c:v>
                </c:pt>
                <c:pt idx="2591">
                  <c:v>4.E-09</c:v>
                </c:pt>
                <c:pt idx="2592">
                  <c:v>4.E-09</c:v>
                </c:pt>
                <c:pt idx="2593">
                  <c:v>4.E-09</c:v>
                </c:pt>
                <c:pt idx="2594">
                  <c:v>4.E-09</c:v>
                </c:pt>
                <c:pt idx="2595">
                  <c:v>4.E-09</c:v>
                </c:pt>
                <c:pt idx="2596">
                  <c:v>4.E-09</c:v>
                </c:pt>
                <c:pt idx="2597">
                  <c:v>4.E-09</c:v>
                </c:pt>
                <c:pt idx="2598">
                  <c:v>4.E-09</c:v>
                </c:pt>
                <c:pt idx="2599">
                  <c:v>4.E-09</c:v>
                </c:pt>
                <c:pt idx="2600">
                  <c:v>4.E-09</c:v>
                </c:pt>
                <c:pt idx="2601">
                  <c:v>4.E-09</c:v>
                </c:pt>
                <c:pt idx="2602">
                  <c:v>4.E-09</c:v>
                </c:pt>
                <c:pt idx="2603">
                  <c:v>4.E-09</c:v>
                </c:pt>
                <c:pt idx="2604">
                  <c:v>4.E-09</c:v>
                </c:pt>
                <c:pt idx="2605">
                  <c:v>4.E-09</c:v>
                </c:pt>
                <c:pt idx="2606">
                  <c:v>4.E-09</c:v>
                </c:pt>
                <c:pt idx="2607">
                  <c:v>4.E-09</c:v>
                </c:pt>
                <c:pt idx="2608">
                  <c:v>4.E-09</c:v>
                </c:pt>
                <c:pt idx="2609">
                  <c:v>4.E-09</c:v>
                </c:pt>
                <c:pt idx="2610">
                  <c:v>4.E-09</c:v>
                </c:pt>
                <c:pt idx="2611">
                  <c:v>4.E-09</c:v>
                </c:pt>
                <c:pt idx="2612">
                  <c:v>4.E-09</c:v>
                </c:pt>
                <c:pt idx="2613">
                  <c:v>4.E-09</c:v>
                </c:pt>
                <c:pt idx="2614">
                  <c:v>4.E-09</c:v>
                </c:pt>
                <c:pt idx="2615">
                  <c:v>4.E-09</c:v>
                </c:pt>
                <c:pt idx="2616">
                  <c:v>4.E-09</c:v>
                </c:pt>
                <c:pt idx="2617">
                  <c:v>4.E-09</c:v>
                </c:pt>
                <c:pt idx="2618">
                  <c:v>4.E-09</c:v>
                </c:pt>
                <c:pt idx="2619">
                  <c:v>4.E-09</c:v>
                </c:pt>
                <c:pt idx="2620">
                  <c:v>4.E-09</c:v>
                </c:pt>
                <c:pt idx="2621">
                  <c:v>4.E-09</c:v>
                </c:pt>
                <c:pt idx="2622">
                  <c:v>4.E-09</c:v>
                </c:pt>
                <c:pt idx="2623">
                  <c:v>4.E-09</c:v>
                </c:pt>
                <c:pt idx="2624">
                  <c:v>4.E-09</c:v>
                </c:pt>
                <c:pt idx="2625">
                  <c:v>4.E-09</c:v>
                </c:pt>
                <c:pt idx="2626">
                  <c:v>4.E-09</c:v>
                </c:pt>
                <c:pt idx="2627">
                  <c:v>4.E-09</c:v>
                </c:pt>
                <c:pt idx="2628">
                  <c:v>4.E-09</c:v>
                </c:pt>
                <c:pt idx="2629">
                  <c:v>4.E-09</c:v>
                </c:pt>
                <c:pt idx="2630">
                  <c:v>4.E-09</c:v>
                </c:pt>
                <c:pt idx="2631">
                  <c:v>4.E-09</c:v>
                </c:pt>
                <c:pt idx="2632">
                  <c:v>4.E-09</c:v>
                </c:pt>
                <c:pt idx="2633">
                  <c:v>4.E-09</c:v>
                </c:pt>
                <c:pt idx="2634">
                  <c:v>4.E-09</c:v>
                </c:pt>
                <c:pt idx="2635">
                  <c:v>4.E-09</c:v>
                </c:pt>
                <c:pt idx="2636">
                  <c:v>4.E-09</c:v>
                </c:pt>
                <c:pt idx="2637">
                  <c:v>4.E-09</c:v>
                </c:pt>
                <c:pt idx="2638">
                  <c:v>4.E-09</c:v>
                </c:pt>
                <c:pt idx="2639">
                  <c:v>4.E-09</c:v>
                </c:pt>
                <c:pt idx="2640">
                  <c:v>4.E-09</c:v>
                </c:pt>
                <c:pt idx="2641">
                  <c:v>4.E-09</c:v>
                </c:pt>
                <c:pt idx="2642">
                  <c:v>4.E-09</c:v>
                </c:pt>
                <c:pt idx="2643">
                  <c:v>4.E-09</c:v>
                </c:pt>
                <c:pt idx="2644">
                  <c:v>4.E-09</c:v>
                </c:pt>
                <c:pt idx="2645">
                  <c:v>4.E-09</c:v>
                </c:pt>
                <c:pt idx="2646">
                  <c:v>4.E-09</c:v>
                </c:pt>
                <c:pt idx="2647">
                  <c:v>4.E-09</c:v>
                </c:pt>
                <c:pt idx="2648">
                  <c:v>4.E-09</c:v>
                </c:pt>
                <c:pt idx="2649">
                  <c:v>4.E-09</c:v>
                </c:pt>
                <c:pt idx="2650">
                  <c:v>4.E-09</c:v>
                </c:pt>
                <c:pt idx="2651">
                  <c:v>4.E-09</c:v>
                </c:pt>
                <c:pt idx="2652">
                  <c:v>4.E-09</c:v>
                </c:pt>
                <c:pt idx="2653">
                  <c:v>4.E-09</c:v>
                </c:pt>
                <c:pt idx="2654">
                  <c:v>4.E-09</c:v>
                </c:pt>
                <c:pt idx="2655">
                  <c:v>4.E-09</c:v>
                </c:pt>
                <c:pt idx="2656">
                  <c:v>4.E-09</c:v>
                </c:pt>
                <c:pt idx="2657">
                  <c:v>4.E-09</c:v>
                </c:pt>
                <c:pt idx="2658">
                  <c:v>4.E-09</c:v>
                </c:pt>
                <c:pt idx="2659">
                  <c:v>4.E-09</c:v>
                </c:pt>
                <c:pt idx="2660">
                  <c:v>4.E-09</c:v>
                </c:pt>
                <c:pt idx="2661">
                  <c:v>4.E-09</c:v>
                </c:pt>
                <c:pt idx="2662">
                  <c:v>4.E-09</c:v>
                </c:pt>
                <c:pt idx="2663">
                  <c:v>4.E-09</c:v>
                </c:pt>
                <c:pt idx="2664">
                  <c:v>4.E-09</c:v>
                </c:pt>
                <c:pt idx="2665">
                  <c:v>4.E-09</c:v>
                </c:pt>
                <c:pt idx="2666">
                  <c:v>4.E-09</c:v>
                </c:pt>
                <c:pt idx="2667">
                  <c:v>4.E-09</c:v>
                </c:pt>
                <c:pt idx="2668">
                  <c:v>4.E-09</c:v>
                </c:pt>
                <c:pt idx="2669">
                  <c:v>4.E-09</c:v>
                </c:pt>
                <c:pt idx="2670">
                  <c:v>4.E-09</c:v>
                </c:pt>
                <c:pt idx="2671">
                  <c:v>4.E-09</c:v>
                </c:pt>
                <c:pt idx="2672">
                  <c:v>4.E-09</c:v>
                </c:pt>
                <c:pt idx="2673">
                  <c:v>4.E-09</c:v>
                </c:pt>
                <c:pt idx="2674">
                  <c:v>4.E-09</c:v>
                </c:pt>
                <c:pt idx="2675">
                  <c:v>4.E-09</c:v>
                </c:pt>
                <c:pt idx="2676">
                  <c:v>4.E-09</c:v>
                </c:pt>
                <c:pt idx="2677">
                  <c:v>4.E-09</c:v>
                </c:pt>
                <c:pt idx="2678">
                  <c:v>4.E-09</c:v>
                </c:pt>
                <c:pt idx="2679">
                  <c:v>4.E-09</c:v>
                </c:pt>
                <c:pt idx="2680">
                  <c:v>4.E-09</c:v>
                </c:pt>
                <c:pt idx="2681">
                  <c:v>4.E-09</c:v>
                </c:pt>
                <c:pt idx="2682">
                  <c:v>4.E-09</c:v>
                </c:pt>
                <c:pt idx="2683">
                  <c:v>4.E-09</c:v>
                </c:pt>
                <c:pt idx="2684">
                  <c:v>4.E-09</c:v>
                </c:pt>
                <c:pt idx="2685">
                  <c:v>4.E-09</c:v>
                </c:pt>
                <c:pt idx="2686">
                  <c:v>4.E-09</c:v>
                </c:pt>
                <c:pt idx="2687">
                  <c:v>4.E-09</c:v>
                </c:pt>
                <c:pt idx="2688">
                  <c:v>4.E-09</c:v>
                </c:pt>
                <c:pt idx="2689">
                  <c:v>4.E-09</c:v>
                </c:pt>
                <c:pt idx="2690">
                  <c:v>4.E-09</c:v>
                </c:pt>
                <c:pt idx="2691">
                  <c:v>4.E-09</c:v>
                </c:pt>
                <c:pt idx="2692">
                  <c:v>4.E-09</c:v>
                </c:pt>
                <c:pt idx="2693">
                  <c:v>4.E-09</c:v>
                </c:pt>
                <c:pt idx="2694">
                  <c:v>4.E-09</c:v>
                </c:pt>
                <c:pt idx="2695">
                  <c:v>4.E-09</c:v>
                </c:pt>
                <c:pt idx="2696">
                  <c:v>4.E-09</c:v>
                </c:pt>
                <c:pt idx="2697">
                  <c:v>4.E-09</c:v>
                </c:pt>
                <c:pt idx="2698">
                  <c:v>4.E-09</c:v>
                </c:pt>
                <c:pt idx="2699">
                  <c:v>4.E-09</c:v>
                </c:pt>
                <c:pt idx="2700">
                  <c:v>4.E-09</c:v>
                </c:pt>
                <c:pt idx="2701">
                  <c:v>4.E-09</c:v>
                </c:pt>
                <c:pt idx="2702">
                  <c:v>4.E-09</c:v>
                </c:pt>
                <c:pt idx="2703">
                  <c:v>4.E-09</c:v>
                </c:pt>
                <c:pt idx="2704">
                  <c:v>4.E-09</c:v>
                </c:pt>
                <c:pt idx="2705">
                  <c:v>4.E-09</c:v>
                </c:pt>
                <c:pt idx="2706">
                  <c:v>4.E-09</c:v>
                </c:pt>
                <c:pt idx="2707">
                  <c:v>4.E-09</c:v>
                </c:pt>
                <c:pt idx="2708">
                  <c:v>4.E-09</c:v>
                </c:pt>
                <c:pt idx="2709">
                  <c:v>4.E-09</c:v>
                </c:pt>
                <c:pt idx="2710">
                  <c:v>4.E-09</c:v>
                </c:pt>
                <c:pt idx="2711">
                  <c:v>4.E-09</c:v>
                </c:pt>
                <c:pt idx="2712">
                  <c:v>4.E-09</c:v>
                </c:pt>
                <c:pt idx="2713">
                  <c:v>4.E-09</c:v>
                </c:pt>
                <c:pt idx="2714">
                  <c:v>4.E-09</c:v>
                </c:pt>
                <c:pt idx="2715">
                  <c:v>4.E-09</c:v>
                </c:pt>
                <c:pt idx="2716">
                  <c:v>4.E-09</c:v>
                </c:pt>
                <c:pt idx="2717">
                  <c:v>4.E-09</c:v>
                </c:pt>
                <c:pt idx="2718">
                  <c:v>4.E-09</c:v>
                </c:pt>
                <c:pt idx="2719">
                  <c:v>4.E-09</c:v>
                </c:pt>
                <c:pt idx="2720">
                  <c:v>4.E-09</c:v>
                </c:pt>
                <c:pt idx="2721">
                  <c:v>4.E-09</c:v>
                </c:pt>
                <c:pt idx="2722">
                  <c:v>4.E-09</c:v>
                </c:pt>
                <c:pt idx="2723">
                  <c:v>4.E-09</c:v>
                </c:pt>
                <c:pt idx="2724">
                  <c:v>4.E-09</c:v>
                </c:pt>
                <c:pt idx="2725">
                  <c:v>4.E-09</c:v>
                </c:pt>
                <c:pt idx="2726">
                  <c:v>4.E-09</c:v>
                </c:pt>
                <c:pt idx="2727">
                  <c:v>4.E-09</c:v>
                </c:pt>
                <c:pt idx="2728">
                  <c:v>4.E-09</c:v>
                </c:pt>
                <c:pt idx="2729">
                  <c:v>4.E-09</c:v>
                </c:pt>
                <c:pt idx="2730">
                  <c:v>4.E-09</c:v>
                </c:pt>
                <c:pt idx="2731">
                  <c:v>5.E-09</c:v>
                </c:pt>
                <c:pt idx="2732">
                  <c:v>5.E-09</c:v>
                </c:pt>
                <c:pt idx="2733">
                  <c:v>5.E-09</c:v>
                </c:pt>
                <c:pt idx="2734">
                  <c:v>5.E-09</c:v>
                </c:pt>
                <c:pt idx="2735">
                  <c:v>5.E-09</c:v>
                </c:pt>
                <c:pt idx="2736">
                  <c:v>5.E-09</c:v>
                </c:pt>
                <c:pt idx="2737">
                  <c:v>5.E-09</c:v>
                </c:pt>
                <c:pt idx="2738">
                  <c:v>5.E-09</c:v>
                </c:pt>
                <c:pt idx="2739">
                  <c:v>5.E-09</c:v>
                </c:pt>
                <c:pt idx="2740">
                  <c:v>5.E-09</c:v>
                </c:pt>
                <c:pt idx="2741">
                  <c:v>5.E-09</c:v>
                </c:pt>
                <c:pt idx="2742">
                  <c:v>5.E-09</c:v>
                </c:pt>
                <c:pt idx="2743">
                  <c:v>5.E-09</c:v>
                </c:pt>
                <c:pt idx="2744">
                  <c:v>5.E-09</c:v>
                </c:pt>
                <c:pt idx="2745">
                  <c:v>5.E-09</c:v>
                </c:pt>
                <c:pt idx="2746">
                  <c:v>5.E-09</c:v>
                </c:pt>
                <c:pt idx="2747">
                  <c:v>5.E-09</c:v>
                </c:pt>
                <c:pt idx="2748">
                  <c:v>5.E-09</c:v>
                </c:pt>
                <c:pt idx="2749">
                  <c:v>5.E-09</c:v>
                </c:pt>
                <c:pt idx="2750">
                  <c:v>5.E-09</c:v>
                </c:pt>
                <c:pt idx="2751">
                  <c:v>5.E-09</c:v>
                </c:pt>
                <c:pt idx="2752">
                  <c:v>5.E-09</c:v>
                </c:pt>
                <c:pt idx="2753">
                  <c:v>5.E-09</c:v>
                </c:pt>
                <c:pt idx="2754">
                  <c:v>5.E-09</c:v>
                </c:pt>
                <c:pt idx="2755">
                  <c:v>5.E-09</c:v>
                </c:pt>
                <c:pt idx="2756">
                  <c:v>5.E-09</c:v>
                </c:pt>
                <c:pt idx="2757">
                  <c:v>5.E-09</c:v>
                </c:pt>
                <c:pt idx="2758">
                  <c:v>5.E-09</c:v>
                </c:pt>
                <c:pt idx="2759">
                  <c:v>5.E-09</c:v>
                </c:pt>
                <c:pt idx="2760">
                  <c:v>5.E-09</c:v>
                </c:pt>
                <c:pt idx="2761">
                  <c:v>5.E-09</c:v>
                </c:pt>
                <c:pt idx="2762">
                  <c:v>5.E-09</c:v>
                </c:pt>
                <c:pt idx="2763">
                  <c:v>5.E-09</c:v>
                </c:pt>
                <c:pt idx="2764">
                  <c:v>5.E-09</c:v>
                </c:pt>
                <c:pt idx="2765">
                  <c:v>5.E-09</c:v>
                </c:pt>
                <c:pt idx="2766">
                  <c:v>5.E-09</c:v>
                </c:pt>
                <c:pt idx="2767">
                  <c:v>5.E-09</c:v>
                </c:pt>
                <c:pt idx="2768">
                  <c:v>5.E-09</c:v>
                </c:pt>
                <c:pt idx="2769">
                  <c:v>5.E-09</c:v>
                </c:pt>
                <c:pt idx="2770">
                  <c:v>5.E-09</c:v>
                </c:pt>
                <c:pt idx="2771">
                  <c:v>5.E-09</c:v>
                </c:pt>
                <c:pt idx="2772">
                  <c:v>5.E-09</c:v>
                </c:pt>
                <c:pt idx="2773">
                  <c:v>5.E-09</c:v>
                </c:pt>
                <c:pt idx="2774">
                  <c:v>5.E-09</c:v>
                </c:pt>
                <c:pt idx="2775">
                  <c:v>5.E-09</c:v>
                </c:pt>
                <c:pt idx="2776">
                  <c:v>5.E-09</c:v>
                </c:pt>
                <c:pt idx="2777">
                  <c:v>5.E-09</c:v>
                </c:pt>
                <c:pt idx="2778">
                  <c:v>5.E-09</c:v>
                </c:pt>
                <c:pt idx="2779">
                  <c:v>5.E-09</c:v>
                </c:pt>
                <c:pt idx="2780">
                  <c:v>5.E-09</c:v>
                </c:pt>
                <c:pt idx="2781">
                  <c:v>5.E-09</c:v>
                </c:pt>
                <c:pt idx="2782">
                  <c:v>5.E-09</c:v>
                </c:pt>
                <c:pt idx="2783">
                  <c:v>5.E-09</c:v>
                </c:pt>
                <c:pt idx="2784">
                  <c:v>5.E-09</c:v>
                </c:pt>
                <c:pt idx="2785">
                  <c:v>5.E-09</c:v>
                </c:pt>
                <c:pt idx="2786">
                  <c:v>5.E-09</c:v>
                </c:pt>
                <c:pt idx="2787">
                  <c:v>5.E-09</c:v>
                </c:pt>
                <c:pt idx="2788">
                  <c:v>5.E-09</c:v>
                </c:pt>
                <c:pt idx="2789">
                  <c:v>5.E-09</c:v>
                </c:pt>
                <c:pt idx="2790">
                  <c:v>5.E-09</c:v>
                </c:pt>
                <c:pt idx="2791">
                  <c:v>5.E-09</c:v>
                </c:pt>
                <c:pt idx="2792">
                  <c:v>5.E-09</c:v>
                </c:pt>
                <c:pt idx="2793">
                  <c:v>5.E-09</c:v>
                </c:pt>
                <c:pt idx="2794">
                  <c:v>5.E-09</c:v>
                </c:pt>
                <c:pt idx="2795">
                  <c:v>5.E-09</c:v>
                </c:pt>
                <c:pt idx="2796">
                  <c:v>5.E-09</c:v>
                </c:pt>
                <c:pt idx="2797">
                  <c:v>5.E-09</c:v>
                </c:pt>
                <c:pt idx="2798">
                  <c:v>5.E-09</c:v>
                </c:pt>
                <c:pt idx="2799">
                  <c:v>5.E-09</c:v>
                </c:pt>
                <c:pt idx="2800">
                  <c:v>5.E-09</c:v>
                </c:pt>
                <c:pt idx="2801">
                  <c:v>5.E-09</c:v>
                </c:pt>
                <c:pt idx="2802">
                  <c:v>5.E-09</c:v>
                </c:pt>
                <c:pt idx="2803">
                  <c:v>5.E-09</c:v>
                </c:pt>
                <c:pt idx="2804">
                  <c:v>5.E-09</c:v>
                </c:pt>
                <c:pt idx="2805">
                  <c:v>5.E-09</c:v>
                </c:pt>
                <c:pt idx="2806">
                  <c:v>5.E-09</c:v>
                </c:pt>
                <c:pt idx="2807">
                  <c:v>5.E-09</c:v>
                </c:pt>
                <c:pt idx="2808">
                  <c:v>5.E-09</c:v>
                </c:pt>
                <c:pt idx="2809">
                  <c:v>5.E-09</c:v>
                </c:pt>
                <c:pt idx="2810">
                  <c:v>5.E-09</c:v>
                </c:pt>
                <c:pt idx="2811">
                  <c:v>5.E-09</c:v>
                </c:pt>
                <c:pt idx="2812">
                  <c:v>5.E-09</c:v>
                </c:pt>
                <c:pt idx="2813">
                  <c:v>5.E-09</c:v>
                </c:pt>
                <c:pt idx="2814">
                  <c:v>5.E-09</c:v>
                </c:pt>
                <c:pt idx="2815">
                  <c:v>5.E-09</c:v>
                </c:pt>
                <c:pt idx="2816">
                  <c:v>5.E-09</c:v>
                </c:pt>
                <c:pt idx="2817">
                  <c:v>5.E-09</c:v>
                </c:pt>
                <c:pt idx="2818">
                  <c:v>5.E-09</c:v>
                </c:pt>
                <c:pt idx="2819">
                  <c:v>5.E-09</c:v>
                </c:pt>
                <c:pt idx="2820">
                  <c:v>5.E-09</c:v>
                </c:pt>
                <c:pt idx="2821">
                  <c:v>5.E-09</c:v>
                </c:pt>
                <c:pt idx="2822">
                  <c:v>5.E-09</c:v>
                </c:pt>
                <c:pt idx="2823">
                  <c:v>5.E-09</c:v>
                </c:pt>
                <c:pt idx="2824">
                  <c:v>5.E-09</c:v>
                </c:pt>
                <c:pt idx="2825">
                  <c:v>5.E-09</c:v>
                </c:pt>
                <c:pt idx="2826">
                  <c:v>5.E-09</c:v>
                </c:pt>
                <c:pt idx="2827">
                  <c:v>5.E-09</c:v>
                </c:pt>
                <c:pt idx="2828">
                  <c:v>5.E-09</c:v>
                </c:pt>
                <c:pt idx="2829">
                  <c:v>5.E-09</c:v>
                </c:pt>
                <c:pt idx="2830">
                  <c:v>5.E-09</c:v>
                </c:pt>
                <c:pt idx="2831">
                  <c:v>5.E-09</c:v>
                </c:pt>
                <c:pt idx="2832">
                  <c:v>5.E-09</c:v>
                </c:pt>
                <c:pt idx="2833">
                  <c:v>5.E-09</c:v>
                </c:pt>
                <c:pt idx="2834">
                  <c:v>5.E-09</c:v>
                </c:pt>
                <c:pt idx="2835">
                  <c:v>5.E-09</c:v>
                </c:pt>
                <c:pt idx="2836">
                  <c:v>5.E-09</c:v>
                </c:pt>
                <c:pt idx="2837">
                  <c:v>5.E-09</c:v>
                </c:pt>
                <c:pt idx="2838">
                  <c:v>5.E-09</c:v>
                </c:pt>
                <c:pt idx="2839">
                  <c:v>5.E-09</c:v>
                </c:pt>
                <c:pt idx="2840">
                  <c:v>5.E-09</c:v>
                </c:pt>
                <c:pt idx="2841">
                  <c:v>5.E-09</c:v>
                </c:pt>
                <c:pt idx="2842">
                  <c:v>5.E-09</c:v>
                </c:pt>
                <c:pt idx="2843">
                  <c:v>5.E-09</c:v>
                </c:pt>
                <c:pt idx="2844">
                  <c:v>5.E-09</c:v>
                </c:pt>
                <c:pt idx="2845">
                  <c:v>5.E-09</c:v>
                </c:pt>
                <c:pt idx="2846">
                  <c:v>5.E-09</c:v>
                </c:pt>
                <c:pt idx="2847">
                  <c:v>5.E-09</c:v>
                </c:pt>
                <c:pt idx="2848">
                  <c:v>5.E-09</c:v>
                </c:pt>
                <c:pt idx="2849">
                  <c:v>5.E-09</c:v>
                </c:pt>
                <c:pt idx="2850">
                  <c:v>5.E-09</c:v>
                </c:pt>
                <c:pt idx="2851">
                  <c:v>5.E-09</c:v>
                </c:pt>
                <c:pt idx="2852">
                  <c:v>5.E-09</c:v>
                </c:pt>
                <c:pt idx="2853">
                  <c:v>5.E-09</c:v>
                </c:pt>
                <c:pt idx="2854">
                  <c:v>5.E-09</c:v>
                </c:pt>
                <c:pt idx="2855">
                  <c:v>5.E-09</c:v>
                </c:pt>
                <c:pt idx="2856">
                  <c:v>5.E-09</c:v>
                </c:pt>
                <c:pt idx="2857">
                  <c:v>5.E-09</c:v>
                </c:pt>
                <c:pt idx="2858">
                  <c:v>5.E-09</c:v>
                </c:pt>
                <c:pt idx="2859">
                  <c:v>5.E-09</c:v>
                </c:pt>
                <c:pt idx="2860">
                  <c:v>5.E-09</c:v>
                </c:pt>
                <c:pt idx="2861">
                  <c:v>5.E-09</c:v>
                </c:pt>
                <c:pt idx="2862">
                  <c:v>5.E-09</c:v>
                </c:pt>
                <c:pt idx="2863">
                  <c:v>5.E-09</c:v>
                </c:pt>
                <c:pt idx="2864">
                  <c:v>5.E-09</c:v>
                </c:pt>
                <c:pt idx="2865">
                  <c:v>5.E-09</c:v>
                </c:pt>
                <c:pt idx="2866">
                  <c:v>5.E-09</c:v>
                </c:pt>
                <c:pt idx="2867">
                  <c:v>5.E-09</c:v>
                </c:pt>
                <c:pt idx="2868">
                  <c:v>5.E-09</c:v>
                </c:pt>
                <c:pt idx="2869">
                  <c:v>5.E-09</c:v>
                </c:pt>
                <c:pt idx="2870">
                  <c:v>5.E-09</c:v>
                </c:pt>
                <c:pt idx="2871">
                  <c:v>5.E-09</c:v>
                </c:pt>
                <c:pt idx="2872">
                  <c:v>5.E-09</c:v>
                </c:pt>
                <c:pt idx="2873">
                  <c:v>5.E-09</c:v>
                </c:pt>
                <c:pt idx="2874">
                  <c:v>5.E-09</c:v>
                </c:pt>
                <c:pt idx="2875">
                  <c:v>5.E-09</c:v>
                </c:pt>
                <c:pt idx="2876">
                  <c:v>5.E-09</c:v>
                </c:pt>
                <c:pt idx="2877">
                  <c:v>5.E-09</c:v>
                </c:pt>
                <c:pt idx="2878">
                  <c:v>5.E-09</c:v>
                </c:pt>
                <c:pt idx="2879">
                  <c:v>5.E-09</c:v>
                </c:pt>
                <c:pt idx="2880">
                  <c:v>5.E-09</c:v>
                </c:pt>
                <c:pt idx="2881">
                  <c:v>5.E-09</c:v>
                </c:pt>
                <c:pt idx="2882">
                  <c:v>5.E-09</c:v>
                </c:pt>
                <c:pt idx="2883">
                  <c:v>5.E-09</c:v>
                </c:pt>
                <c:pt idx="2884">
                  <c:v>5.E-09</c:v>
                </c:pt>
                <c:pt idx="2885">
                  <c:v>5.E-09</c:v>
                </c:pt>
                <c:pt idx="2886">
                  <c:v>5.E-09</c:v>
                </c:pt>
                <c:pt idx="2887">
                  <c:v>5.E-09</c:v>
                </c:pt>
                <c:pt idx="2888">
                  <c:v>5.E-09</c:v>
                </c:pt>
                <c:pt idx="2889">
                  <c:v>5.E-09</c:v>
                </c:pt>
                <c:pt idx="2890">
                  <c:v>5.E-09</c:v>
                </c:pt>
                <c:pt idx="2891">
                  <c:v>5.E-09</c:v>
                </c:pt>
                <c:pt idx="2892">
                  <c:v>5.E-09</c:v>
                </c:pt>
                <c:pt idx="2893">
                  <c:v>5.E-09</c:v>
                </c:pt>
                <c:pt idx="2894">
                  <c:v>5.E-09</c:v>
                </c:pt>
                <c:pt idx="2895">
                  <c:v>5.E-09</c:v>
                </c:pt>
                <c:pt idx="2896">
                  <c:v>5.E-09</c:v>
                </c:pt>
                <c:pt idx="2897">
                  <c:v>5.E-09</c:v>
                </c:pt>
                <c:pt idx="2898">
                  <c:v>5.E-09</c:v>
                </c:pt>
                <c:pt idx="2899">
                  <c:v>5.E-09</c:v>
                </c:pt>
                <c:pt idx="2900">
                  <c:v>5.E-09</c:v>
                </c:pt>
                <c:pt idx="2901">
                  <c:v>5.E-09</c:v>
                </c:pt>
                <c:pt idx="2902">
                  <c:v>5.E-09</c:v>
                </c:pt>
                <c:pt idx="2903">
                  <c:v>5.E-09</c:v>
                </c:pt>
                <c:pt idx="2904">
                  <c:v>5.E-09</c:v>
                </c:pt>
                <c:pt idx="2905">
                  <c:v>5.E-09</c:v>
                </c:pt>
                <c:pt idx="2906">
                  <c:v>5.E-09</c:v>
                </c:pt>
                <c:pt idx="2907">
                  <c:v>5.E-09</c:v>
                </c:pt>
                <c:pt idx="2908">
                  <c:v>5.E-09</c:v>
                </c:pt>
                <c:pt idx="2909">
                  <c:v>5.E-09</c:v>
                </c:pt>
                <c:pt idx="2910">
                  <c:v>5.E-09</c:v>
                </c:pt>
                <c:pt idx="2911">
                  <c:v>5.E-09</c:v>
                </c:pt>
                <c:pt idx="2912">
                  <c:v>5.E-09</c:v>
                </c:pt>
                <c:pt idx="2913">
                  <c:v>5.E-09</c:v>
                </c:pt>
                <c:pt idx="2914">
                  <c:v>5.E-09</c:v>
                </c:pt>
                <c:pt idx="2915">
                  <c:v>5.E-09</c:v>
                </c:pt>
                <c:pt idx="2916">
                  <c:v>5.E-09</c:v>
                </c:pt>
                <c:pt idx="2917">
                  <c:v>5.E-09</c:v>
                </c:pt>
                <c:pt idx="2918">
                  <c:v>5.E-09</c:v>
                </c:pt>
                <c:pt idx="2919">
                  <c:v>5.E-09</c:v>
                </c:pt>
                <c:pt idx="2920">
                  <c:v>5.E-09</c:v>
                </c:pt>
                <c:pt idx="2921">
                  <c:v>5.E-09</c:v>
                </c:pt>
                <c:pt idx="2922">
                  <c:v>5.E-09</c:v>
                </c:pt>
                <c:pt idx="2923">
                  <c:v>5.E-09</c:v>
                </c:pt>
                <c:pt idx="2924">
                  <c:v>5.E-09</c:v>
                </c:pt>
                <c:pt idx="2925">
                  <c:v>5.E-09</c:v>
                </c:pt>
                <c:pt idx="2926">
                  <c:v>5.E-09</c:v>
                </c:pt>
                <c:pt idx="2927">
                  <c:v>5.E-09</c:v>
                </c:pt>
                <c:pt idx="2928">
                  <c:v>5.E-09</c:v>
                </c:pt>
                <c:pt idx="2929">
                  <c:v>5.E-09</c:v>
                </c:pt>
                <c:pt idx="2930">
                  <c:v>5.E-09</c:v>
                </c:pt>
                <c:pt idx="2931">
                  <c:v>5.E-09</c:v>
                </c:pt>
                <c:pt idx="2932">
                  <c:v>5.E-09</c:v>
                </c:pt>
                <c:pt idx="2933">
                  <c:v>5.E-09</c:v>
                </c:pt>
                <c:pt idx="2934">
                  <c:v>5.E-09</c:v>
                </c:pt>
                <c:pt idx="2935">
                  <c:v>5.E-09</c:v>
                </c:pt>
                <c:pt idx="2936">
                  <c:v>5.E-09</c:v>
                </c:pt>
                <c:pt idx="2937">
                  <c:v>5.E-09</c:v>
                </c:pt>
                <c:pt idx="2938">
                  <c:v>5.E-09</c:v>
                </c:pt>
                <c:pt idx="2939">
                  <c:v>5.E-09</c:v>
                </c:pt>
                <c:pt idx="2940">
                  <c:v>5.E-09</c:v>
                </c:pt>
                <c:pt idx="2941">
                  <c:v>5.E-09</c:v>
                </c:pt>
                <c:pt idx="2942">
                  <c:v>5.E-09</c:v>
                </c:pt>
                <c:pt idx="2943">
                  <c:v>5.E-09</c:v>
                </c:pt>
                <c:pt idx="2944">
                  <c:v>5.E-09</c:v>
                </c:pt>
                <c:pt idx="2945">
                  <c:v>5.E-09</c:v>
                </c:pt>
                <c:pt idx="2946">
                  <c:v>5.E-09</c:v>
                </c:pt>
                <c:pt idx="2947">
                  <c:v>5.E-09</c:v>
                </c:pt>
                <c:pt idx="2948">
                  <c:v>5.E-09</c:v>
                </c:pt>
                <c:pt idx="2949">
                  <c:v>5.E-09</c:v>
                </c:pt>
                <c:pt idx="2950">
                  <c:v>5.E-09</c:v>
                </c:pt>
                <c:pt idx="2951">
                  <c:v>5.E-09</c:v>
                </c:pt>
                <c:pt idx="2952">
                  <c:v>5.E-09</c:v>
                </c:pt>
                <c:pt idx="2953">
                  <c:v>5.E-09</c:v>
                </c:pt>
                <c:pt idx="2954">
                  <c:v>5.E-09</c:v>
                </c:pt>
                <c:pt idx="2955">
                  <c:v>5.E-09</c:v>
                </c:pt>
                <c:pt idx="2956">
                  <c:v>5.E-09</c:v>
                </c:pt>
                <c:pt idx="2957">
                  <c:v>5.E-09</c:v>
                </c:pt>
                <c:pt idx="2958">
                  <c:v>5.E-09</c:v>
                </c:pt>
                <c:pt idx="2959">
                  <c:v>5.E-09</c:v>
                </c:pt>
                <c:pt idx="2960">
                  <c:v>5.E-09</c:v>
                </c:pt>
                <c:pt idx="2961">
                  <c:v>5.E-09</c:v>
                </c:pt>
                <c:pt idx="2962">
                  <c:v>5.E-09</c:v>
                </c:pt>
                <c:pt idx="2963">
                  <c:v>5.E-09</c:v>
                </c:pt>
                <c:pt idx="2964">
                  <c:v>5.E-09</c:v>
                </c:pt>
                <c:pt idx="2965">
                  <c:v>5.E-09</c:v>
                </c:pt>
                <c:pt idx="2966">
                  <c:v>5.E-09</c:v>
                </c:pt>
                <c:pt idx="2967">
                  <c:v>5.E-09</c:v>
                </c:pt>
                <c:pt idx="2968">
                  <c:v>5.E-09</c:v>
                </c:pt>
                <c:pt idx="2969">
                  <c:v>5.E-09</c:v>
                </c:pt>
                <c:pt idx="2970">
                  <c:v>5.E-09</c:v>
                </c:pt>
                <c:pt idx="2971">
                  <c:v>5.E-09</c:v>
                </c:pt>
                <c:pt idx="2972">
                  <c:v>5.E-09</c:v>
                </c:pt>
                <c:pt idx="2973">
                  <c:v>5.E-09</c:v>
                </c:pt>
                <c:pt idx="2974">
                  <c:v>5.E-09</c:v>
                </c:pt>
                <c:pt idx="2975">
                  <c:v>5.E-09</c:v>
                </c:pt>
                <c:pt idx="2976">
                  <c:v>5.E-09</c:v>
                </c:pt>
                <c:pt idx="2977">
                  <c:v>5.E-09</c:v>
                </c:pt>
                <c:pt idx="2978">
                  <c:v>5.E-09</c:v>
                </c:pt>
                <c:pt idx="2979">
                  <c:v>5.E-09</c:v>
                </c:pt>
                <c:pt idx="2980">
                  <c:v>5.E-09</c:v>
                </c:pt>
                <c:pt idx="2981">
                  <c:v>5.E-09</c:v>
                </c:pt>
                <c:pt idx="2982">
                  <c:v>5.E-09</c:v>
                </c:pt>
                <c:pt idx="2983">
                  <c:v>5.E-09</c:v>
                </c:pt>
                <c:pt idx="2984">
                  <c:v>5.E-09</c:v>
                </c:pt>
                <c:pt idx="2985">
                  <c:v>5.E-09</c:v>
                </c:pt>
                <c:pt idx="2986">
                  <c:v>5.E-09</c:v>
                </c:pt>
                <c:pt idx="2987">
                  <c:v>5.E-09</c:v>
                </c:pt>
                <c:pt idx="2988">
                  <c:v>5.E-09</c:v>
                </c:pt>
                <c:pt idx="2989">
                  <c:v>5.E-09</c:v>
                </c:pt>
                <c:pt idx="2990">
                  <c:v>5.E-09</c:v>
                </c:pt>
                <c:pt idx="2991">
                  <c:v>5.E-09</c:v>
                </c:pt>
                <c:pt idx="2992">
                  <c:v>5.E-09</c:v>
                </c:pt>
                <c:pt idx="2993">
                  <c:v>5.E-09</c:v>
                </c:pt>
                <c:pt idx="2994">
                  <c:v>5.E-09</c:v>
                </c:pt>
                <c:pt idx="2995">
                  <c:v>5.E-09</c:v>
                </c:pt>
                <c:pt idx="2996">
                  <c:v>5.E-09</c:v>
                </c:pt>
                <c:pt idx="2997">
                  <c:v>5.E-09</c:v>
                </c:pt>
                <c:pt idx="2998">
                  <c:v>5.E-09</c:v>
                </c:pt>
                <c:pt idx="2999">
                  <c:v>5.E-09</c:v>
                </c:pt>
                <c:pt idx="3000">
                  <c:v>5.E-09</c:v>
                </c:pt>
                <c:pt idx="3001">
                  <c:v>5.E-09</c:v>
                </c:pt>
                <c:pt idx="3002">
                  <c:v>5.E-09</c:v>
                </c:pt>
                <c:pt idx="3003">
                  <c:v>5.E-09</c:v>
                </c:pt>
                <c:pt idx="3004">
                  <c:v>5.E-09</c:v>
                </c:pt>
                <c:pt idx="3005">
                  <c:v>5.E-09</c:v>
                </c:pt>
                <c:pt idx="3006">
                  <c:v>5.E-09</c:v>
                </c:pt>
                <c:pt idx="3007">
                  <c:v>5.E-09</c:v>
                </c:pt>
                <c:pt idx="3008">
                  <c:v>5.E-09</c:v>
                </c:pt>
                <c:pt idx="3009">
                  <c:v>5.E-09</c:v>
                </c:pt>
                <c:pt idx="3010">
                  <c:v>5.E-09</c:v>
                </c:pt>
                <c:pt idx="3011">
                  <c:v>5.E-09</c:v>
                </c:pt>
                <c:pt idx="3012">
                  <c:v>5.E-09</c:v>
                </c:pt>
                <c:pt idx="3013">
                  <c:v>5.E-09</c:v>
                </c:pt>
                <c:pt idx="3014">
                  <c:v>5.E-09</c:v>
                </c:pt>
                <c:pt idx="3015">
                  <c:v>5.E-09</c:v>
                </c:pt>
                <c:pt idx="3016">
                  <c:v>5.E-09</c:v>
                </c:pt>
                <c:pt idx="3017">
                  <c:v>5.E-09</c:v>
                </c:pt>
                <c:pt idx="3018">
                  <c:v>5.E-09</c:v>
                </c:pt>
                <c:pt idx="3019">
                  <c:v>5.E-09</c:v>
                </c:pt>
                <c:pt idx="3020">
                  <c:v>5.E-09</c:v>
                </c:pt>
                <c:pt idx="3021">
                  <c:v>5.E-09</c:v>
                </c:pt>
                <c:pt idx="3022">
                  <c:v>5.E-09</c:v>
                </c:pt>
                <c:pt idx="3023">
                  <c:v>5.E-09</c:v>
                </c:pt>
                <c:pt idx="3024">
                  <c:v>5.E-09</c:v>
                </c:pt>
                <c:pt idx="3025">
                  <c:v>5.E-09</c:v>
                </c:pt>
                <c:pt idx="3026">
                  <c:v>5.E-09</c:v>
                </c:pt>
                <c:pt idx="3027">
                  <c:v>5.E-09</c:v>
                </c:pt>
                <c:pt idx="3028">
                  <c:v>5.E-09</c:v>
                </c:pt>
                <c:pt idx="3029">
                  <c:v>5.E-09</c:v>
                </c:pt>
                <c:pt idx="3030">
                  <c:v>5.E-09</c:v>
                </c:pt>
                <c:pt idx="3031">
                  <c:v>5.E-09</c:v>
                </c:pt>
                <c:pt idx="3032">
                  <c:v>5.E-09</c:v>
                </c:pt>
                <c:pt idx="3033">
                  <c:v>5.E-09</c:v>
                </c:pt>
                <c:pt idx="3034">
                  <c:v>5.E-09</c:v>
                </c:pt>
                <c:pt idx="3035">
                  <c:v>5.E-09</c:v>
                </c:pt>
                <c:pt idx="3036">
                  <c:v>5.E-09</c:v>
                </c:pt>
                <c:pt idx="3037">
                  <c:v>5.E-09</c:v>
                </c:pt>
                <c:pt idx="3038">
                  <c:v>5.E-09</c:v>
                </c:pt>
                <c:pt idx="3039">
                  <c:v>5.E-09</c:v>
                </c:pt>
                <c:pt idx="3040">
                  <c:v>5.E-09</c:v>
                </c:pt>
                <c:pt idx="3041">
                  <c:v>5.E-09</c:v>
                </c:pt>
                <c:pt idx="3042">
                  <c:v>5.E-09</c:v>
                </c:pt>
                <c:pt idx="3043">
                  <c:v>5.E-09</c:v>
                </c:pt>
                <c:pt idx="3044">
                  <c:v>5.E-09</c:v>
                </c:pt>
                <c:pt idx="3045">
                  <c:v>5.E-09</c:v>
                </c:pt>
                <c:pt idx="3046">
                  <c:v>5.E-09</c:v>
                </c:pt>
                <c:pt idx="3047">
                  <c:v>5.E-09</c:v>
                </c:pt>
                <c:pt idx="3048">
                  <c:v>5.E-09</c:v>
                </c:pt>
                <c:pt idx="3049">
                  <c:v>5.E-09</c:v>
                </c:pt>
                <c:pt idx="3050">
                  <c:v>5.E-09</c:v>
                </c:pt>
                <c:pt idx="3051">
                  <c:v>5.E-09</c:v>
                </c:pt>
                <c:pt idx="3052">
                  <c:v>5.E-09</c:v>
                </c:pt>
                <c:pt idx="3053">
                  <c:v>5.E-09</c:v>
                </c:pt>
                <c:pt idx="3054">
                  <c:v>5.E-09</c:v>
                </c:pt>
                <c:pt idx="3055">
                  <c:v>5.E-09</c:v>
                </c:pt>
                <c:pt idx="3056">
                  <c:v>5.E-09</c:v>
                </c:pt>
                <c:pt idx="3057">
                  <c:v>5.E-09</c:v>
                </c:pt>
                <c:pt idx="3058">
                  <c:v>5.E-09</c:v>
                </c:pt>
                <c:pt idx="3059">
                  <c:v>5.E-09</c:v>
                </c:pt>
                <c:pt idx="3060">
                  <c:v>5.E-09</c:v>
                </c:pt>
                <c:pt idx="3061">
                  <c:v>5.E-09</c:v>
                </c:pt>
                <c:pt idx="3062">
                  <c:v>5.E-09</c:v>
                </c:pt>
                <c:pt idx="3063">
                  <c:v>5.E-09</c:v>
                </c:pt>
                <c:pt idx="3064">
                  <c:v>5.E-09</c:v>
                </c:pt>
                <c:pt idx="3065">
                  <c:v>5.E-09</c:v>
                </c:pt>
                <c:pt idx="3066">
                  <c:v>5.E-09</c:v>
                </c:pt>
                <c:pt idx="3067">
                  <c:v>5.E-09</c:v>
                </c:pt>
                <c:pt idx="3068">
                  <c:v>5.E-09</c:v>
                </c:pt>
                <c:pt idx="3069">
                  <c:v>5.E-09</c:v>
                </c:pt>
                <c:pt idx="3070">
                  <c:v>5.E-09</c:v>
                </c:pt>
                <c:pt idx="3071">
                  <c:v>5.E-09</c:v>
                </c:pt>
                <c:pt idx="3072">
                  <c:v>5.E-09</c:v>
                </c:pt>
                <c:pt idx="3073">
                  <c:v>5.E-09</c:v>
                </c:pt>
                <c:pt idx="3074">
                  <c:v>5.E-09</c:v>
                </c:pt>
                <c:pt idx="3075">
                  <c:v>5.E-09</c:v>
                </c:pt>
                <c:pt idx="3076">
                  <c:v>5.E-09</c:v>
                </c:pt>
                <c:pt idx="3077">
                  <c:v>5.E-09</c:v>
                </c:pt>
                <c:pt idx="3078">
                  <c:v>5.E-09</c:v>
                </c:pt>
                <c:pt idx="3079">
                  <c:v>5.E-09</c:v>
                </c:pt>
                <c:pt idx="3080">
                  <c:v>5.E-09</c:v>
                </c:pt>
                <c:pt idx="3081">
                  <c:v>5.E-09</c:v>
                </c:pt>
                <c:pt idx="3082">
                  <c:v>5.E-09</c:v>
                </c:pt>
                <c:pt idx="3083">
                  <c:v>5.E-09</c:v>
                </c:pt>
                <c:pt idx="3084">
                  <c:v>5.E-09</c:v>
                </c:pt>
                <c:pt idx="3085">
                  <c:v>5.E-09</c:v>
                </c:pt>
                <c:pt idx="3086">
                  <c:v>5.E-09</c:v>
                </c:pt>
                <c:pt idx="3087">
                  <c:v>5.E-09</c:v>
                </c:pt>
                <c:pt idx="3088">
                  <c:v>5.E-09</c:v>
                </c:pt>
                <c:pt idx="3089">
                  <c:v>5.E-09</c:v>
                </c:pt>
                <c:pt idx="3090">
                  <c:v>5.E-09</c:v>
                </c:pt>
                <c:pt idx="3091">
                  <c:v>5.E-09</c:v>
                </c:pt>
                <c:pt idx="3092">
                  <c:v>5.E-09</c:v>
                </c:pt>
                <c:pt idx="3093">
                  <c:v>5.E-09</c:v>
                </c:pt>
                <c:pt idx="3094">
                  <c:v>5.E-09</c:v>
                </c:pt>
                <c:pt idx="3095">
                  <c:v>5.E-09</c:v>
                </c:pt>
                <c:pt idx="3096">
                  <c:v>5.E-09</c:v>
                </c:pt>
                <c:pt idx="3097">
                  <c:v>5.E-09</c:v>
                </c:pt>
                <c:pt idx="3098">
                  <c:v>5.E-09</c:v>
                </c:pt>
                <c:pt idx="3099">
                  <c:v>5.E-09</c:v>
                </c:pt>
                <c:pt idx="3100">
                  <c:v>5.E-09</c:v>
                </c:pt>
                <c:pt idx="3101">
                  <c:v>5.E-09</c:v>
                </c:pt>
                <c:pt idx="3102">
                  <c:v>5.E-09</c:v>
                </c:pt>
                <c:pt idx="3103">
                  <c:v>5.E-09</c:v>
                </c:pt>
                <c:pt idx="3104">
                  <c:v>5.E-09</c:v>
                </c:pt>
                <c:pt idx="3105">
                  <c:v>5.E-09</c:v>
                </c:pt>
                <c:pt idx="3106">
                  <c:v>5.E-09</c:v>
                </c:pt>
                <c:pt idx="3107">
                  <c:v>5.E-09</c:v>
                </c:pt>
                <c:pt idx="3108">
                  <c:v>5.E-09</c:v>
                </c:pt>
                <c:pt idx="3109">
                  <c:v>5.E-09</c:v>
                </c:pt>
                <c:pt idx="3110">
                  <c:v>5.E-09</c:v>
                </c:pt>
                <c:pt idx="3111">
                  <c:v>5.E-09</c:v>
                </c:pt>
                <c:pt idx="3112">
                  <c:v>5.E-09</c:v>
                </c:pt>
                <c:pt idx="3113">
                  <c:v>5.E-09</c:v>
                </c:pt>
                <c:pt idx="3114">
                  <c:v>5.E-09</c:v>
                </c:pt>
                <c:pt idx="3115">
                  <c:v>5.E-09</c:v>
                </c:pt>
                <c:pt idx="3116">
                  <c:v>5.E-09</c:v>
                </c:pt>
                <c:pt idx="3117">
                  <c:v>5.E-09</c:v>
                </c:pt>
                <c:pt idx="3118">
                  <c:v>5.E-09</c:v>
                </c:pt>
                <c:pt idx="3119">
                  <c:v>5.E-09</c:v>
                </c:pt>
                <c:pt idx="3120">
                  <c:v>5.E-09</c:v>
                </c:pt>
                <c:pt idx="3121">
                  <c:v>5.E-09</c:v>
                </c:pt>
                <c:pt idx="3122">
                  <c:v>5.E-09</c:v>
                </c:pt>
                <c:pt idx="3123">
                  <c:v>5.E-09</c:v>
                </c:pt>
                <c:pt idx="3124">
                  <c:v>5.E-09</c:v>
                </c:pt>
                <c:pt idx="3125">
                  <c:v>5.E-09</c:v>
                </c:pt>
                <c:pt idx="3126">
                  <c:v>5.E-09</c:v>
                </c:pt>
                <c:pt idx="3127">
                  <c:v>5.E-09</c:v>
                </c:pt>
                <c:pt idx="3128">
                  <c:v>5.E-09</c:v>
                </c:pt>
                <c:pt idx="3129">
                  <c:v>5.E-09</c:v>
                </c:pt>
                <c:pt idx="3130">
                  <c:v>5.E-09</c:v>
                </c:pt>
                <c:pt idx="3131">
                  <c:v>5.E-09</c:v>
                </c:pt>
                <c:pt idx="3132">
                  <c:v>5.E-09</c:v>
                </c:pt>
                <c:pt idx="3133">
                  <c:v>5.E-09</c:v>
                </c:pt>
                <c:pt idx="3134">
                  <c:v>5.E-09</c:v>
                </c:pt>
                <c:pt idx="3135">
                  <c:v>5.E-09</c:v>
                </c:pt>
                <c:pt idx="3136">
                  <c:v>5.E-09</c:v>
                </c:pt>
                <c:pt idx="3137">
                  <c:v>5.E-09</c:v>
                </c:pt>
                <c:pt idx="3138">
                  <c:v>5.E-09</c:v>
                </c:pt>
                <c:pt idx="3139">
                  <c:v>5.E-09</c:v>
                </c:pt>
                <c:pt idx="3140">
                  <c:v>6.E-09</c:v>
                </c:pt>
                <c:pt idx="3141">
                  <c:v>6.E-09</c:v>
                </c:pt>
                <c:pt idx="3142">
                  <c:v>6.E-09</c:v>
                </c:pt>
                <c:pt idx="3143">
                  <c:v>6.E-09</c:v>
                </c:pt>
                <c:pt idx="3144">
                  <c:v>6.E-09</c:v>
                </c:pt>
                <c:pt idx="3145">
                  <c:v>6.E-09</c:v>
                </c:pt>
                <c:pt idx="3146">
                  <c:v>6.E-09</c:v>
                </c:pt>
                <c:pt idx="3147">
                  <c:v>6.E-09</c:v>
                </c:pt>
                <c:pt idx="3148">
                  <c:v>6.E-09</c:v>
                </c:pt>
                <c:pt idx="3149">
                  <c:v>6.E-09</c:v>
                </c:pt>
                <c:pt idx="3150">
                  <c:v>6.E-09</c:v>
                </c:pt>
                <c:pt idx="3151">
                  <c:v>6.E-09</c:v>
                </c:pt>
                <c:pt idx="3152">
                  <c:v>6.E-09</c:v>
                </c:pt>
                <c:pt idx="3153">
                  <c:v>6.E-09</c:v>
                </c:pt>
                <c:pt idx="3154">
                  <c:v>6.E-09</c:v>
                </c:pt>
                <c:pt idx="3155">
                  <c:v>6.E-09</c:v>
                </c:pt>
                <c:pt idx="3156">
                  <c:v>6.E-09</c:v>
                </c:pt>
                <c:pt idx="3157">
                  <c:v>6.E-09</c:v>
                </c:pt>
                <c:pt idx="3158">
                  <c:v>6.E-09</c:v>
                </c:pt>
                <c:pt idx="3159">
                  <c:v>6.E-09</c:v>
                </c:pt>
                <c:pt idx="3160">
                  <c:v>6.E-09</c:v>
                </c:pt>
                <c:pt idx="3161">
                  <c:v>6.E-09</c:v>
                </c:pt>
                <c:pt idx="3162">
                  <c:v>6.E-09</c:v>
                </c:pt>
                <c:pt idx="3163">
                  <c:v>6.E-09</c:v>
                </c:pt>
                <c:pt idx="3164">
                  <c:v>6.E-09</c:v>
                </c:pt>
                <c:pt idx="3165">
                  <c:v>6.E-09</c:v>
                </c:pt>
                <c:pt idx="3166">
                  <c:v>6.E-09</c:v>
                </c:pt>
                <c:pt idx="3167">
                  <c:v>6.E-09</c:v>
                </c:pt>
                <c:pt idx="3168">
                  <c:v>6.E-09</c:v>
                </c:pt>
                <c:pt idx="3169">
                  <c:v>6.E-09</c:v>
                </c:pt>
                <c:pt idx="3170">
                  <c:v>6.E-09</c:v>
                </c:pt>
                <c:pt idx="3171">
                  <c:v>6.E-09</c:v>
                </c:pt>
                <c:pt idx="3172">
                  <c:v>6.E-09</c:v>
                </c:pt>
                <c:pt idx="3173">
                  <c:v>6.E-09</c:v>
                </c:pt>
                <c:pt idx="3174">
                  <c:v>6.E-09</c:v>
                </c:pt>
                <c:pt idx="3175">
                  <c:v>6.E-09</c:v>
                </c:pt>
                <c:pt idx="3176">
                  <c:v>6.E-09</c:v>
                </c:pt>
                <c:pt idx="3177">
                  <c:v>6.E-09</c:v>
                </c:pt>
                <c:pt idx="3178">
                  <c:v>6.E-09</c:v>
                </c:pt>
                <c:pt idx="3179">
                  <c:v>6.E-09</c:v>
                </c:pt>
                <c:pt idx="3180">
                  <c:v>6.E-09</c:v>
                </c:pt>
                <c:pt idx="3181">
                  <c:v>6.E-09</c:v>
                </c:pt>
                <c:pt idx="3182">
                  <c:v>6.E-09</c:v>
                </c:pt>
                <c:pt idx="3183">
                  <c:v>6.E-09</c:v>
                </c:pt>
                <c:pt idx="3184">
                  <c:v>6.E-09</c:v>
                </c:pt>
                <c:pt idx="3185">
                  <c:v>6.E-09</c:v>
                </c:pt>
                <c:pt idx="3186">
                  <c:v>6.E-09</c:v>
                </c:pt>
                <c:pt idx="3187">
                  <c:v>6.E-09</c:v>
                </c:pt>
                <c:pt idx="3188">
                  <c:v>6.E-09</c:v>
                </c:pt>
                <c:pt idx="3189">
                  <c:v>6.E-09</c:v>
                </c:pt>
                <c:pt idx="3190">
                  <c:v>6.E-09</c:v>
                </c:pt>
                <c:pt idx="3191">
                  <c:v>6.E-09</c:v>
                </c:pt>
                <c:pt idx="3192">
                  <c:v>6.E-09</c:v>
                </c:pt>
                <c:pt idx="3193">
                  <c:v>6.E-09</c:v>
                </c:pt>
                <c:pt idx="3194">
                  <c:v>6.E-09</c:v>
                </c:pt>
                <c:pt idx="3195">
                  <c:v>6.E-09</c:v>
                </c:pt>
                <c:pt idx="3196">
                  <c:v>6.E-09</c:v>
                </c:pt>
                <c:pt idx="3197">
                  <c:v>6.E-09</c:v>
                </c:pt>
                <c:pt idx="3198">
                  <c:v>6.E-09</c:v>
                </c:pt>
                <c:pt idx="3199">
                  <c:v>6.E-09</c:v>
                </c:pt>
                <c:pt idx="3200">
                  <c:v>6.E-09</c:v>
                </c:pt>
                <c:pt idx="3201">
                  <c:v>6.E-09</c:v>
                </c:pt>
                <c:pt idx="3202">
                  <c:v>6.E-09</c:v>
                </c:pt>
                <c:pt idx="3203">
                  <c:v>6.E-09</c:v>
                </c:pt>
                <c:pt idx="3204">
                  <c:v>6.E-09</c:v>
                </c:pt>
                <c:pt idx="3205">
                  <c:v>6.E-09</c:v>
                </c:pt>
                <c:pt idx="3206">
                  <c:v>6.E-09</c:v>
                </c:pt>
                <c:pt idx="3207">
                  <c:v>6.E-09</c:v>
                </c:pt>
                <c:pt idx="3208">
                  <c:v>6.E-09</c:v>
                </c:pt>
                <c:pt idx="3209">
                  <c:v>6.E-09</c:v>
                </c:pt>
                <c:pt idx="3210">
                  <c:v>6.E-09</c:v>
                </c:pt>
                <c:pt idx="3211">
                  <c:v>6.E-09</c:v>
                </c:pt>
                <c:pt idx="3212">
                  <c:v>6.E-09</c:v>
                </c:pt>
                <c:pt idx="3213">
                  <c:v>6.E-09</c:v>
                </c:pt>
                <c:pt idx="3214">
                  <c:v>6.E-09</c:v>
                </c:pt>
                <c:pt idx="3215">
                  <c:v>6.E-09</c:v>
                </c:pt>
                <c:pt idx="3216">
                  <c:v>6.E-09</c:v>
                </c:pt>
                <c:pt idx="3217">
                  <c:v>6.E-09</c:v>
                </c:pt>
                <c:pt idx="3218">
                  <c:v>6.E-09</c:v>
                </c:pt>
                <c:pt idx="3219">
                  <c:v>6.E-09</c:v>
                </c:pt>
                <c:pt idx="3220">
                  <c:v>6.E-09</c:v>
                </c:pt>
                <c:pt idx="3221">
                  <c:v>6.E-09</c:v>
                </c:pt>
                <c:pt idx="3222">
                  <c:v>6.E-09</c:v>
                </c:pt>
                <c:pt idx="3223">
                  <c:v>6.E-09</c:v>
                </c:pt>
                <c:pt idx="3224">
                  <c:v>6.E-09</c:v>
                </c:pt>
                <c:pt idx="3225">
                  <c:v>6.E-09</c:v>
                </c:pt>
                <c:pt idx="3226">
                  <c:v>6.E-09</c:v>
                </c:pt>
                <c:pt idx="3227">
                  <c:v>6.E-09</c:v>
                </c:pt>
                <c:pt idx="3228">
                  <c:v>6.E-09</c:v>
                </c:pt>
                <c:pt idx="3229">
                  <c:v>6.E-09</c:v>
                </c:pt>
                <c:pt idx="3230">
                  <c:v>6.E-09</c:v>
                </c:pt>
                <c:pt idx="3231">
                  <c:v>6.E-09</c:v>
                </c:pt>
                <c:pt idx="3232">
                  <c:v>6.E-09</c:v>
                </c:pt>
                <c:pt idx="3233">
                  <c:v>6.E-09</c:v>
                </c:pt>
                <c:pt idx="3234">
                  <c:v>6.E-09</c:v>
                </c:pt>
                <c:pt idx="3235">
                  <c:v>6.E-09</c:v>
                </c:pt>
                <c:pt idx="3236">
                  <c:v>6.E-09</c:v>
                </c:pt>
                <c:pt idx="3237">
                  <c:v>6.E-09</c:v>
                </c:pt>
                <c:pt idx="3238">
                  <c:v>6.E-09</c:v>
                </c:pt>
                <c:pt idx="3239">
                  <c:v>6.E-09</c:v>
                </c:pt>
                <c:pt idx="3240">
                  <c:v>6.E-09</c:v>
                </c:pt>
                <c:pt idx="3241">
                  <c:v>6.E-09</c:v>
                </c:pt>
                <c:pt idx="3242">
                  <c:v>6.E-09</c:v>
                </c:pt>
                <c:pt idx="3243">
                  <c:v>6.E-09</c:v>
                </c:pt>
                <c:pt idx="3244">
                  <c:v>6.E-09</c:v>
                </c:pt>
                <c:pt idx="3245">
                  <c:v>6.E-09</c:v>
                </c:pt>
                <c:pt idx="3246">
                  <c:v>6.E-09</c:v>
                </c:pt>
                <c:pt idx="3247">
                  <c:v>6.E-09</c:v>
                </c:pt>
                <c:pt idx="3248">
                  <c:v>6.E-09</c:v>
                </c:pt>
                <c:pt idx="3249">
                  <c:v>6.E-09</c:v>
                </c:pt>
                <c:pt idx="3250">
                  <c:v>6.E-09</c:v>
                </c:pt>
                <c:pt idx="3251">
                  <c:v>6.E-09</c:v>
                </c:pt>
                <c:pt idx="3252">
                  <c:v>6.E-09</c:v>
                </c:pt>
                <c:pt idx="3253">
                  <c:v>6.E-09</c:v>
                </c:pt>
                <c:pt idx="3254">
                  <c:v>6.E-09</c:v>
                </c:pt>
                <c:pt idx="3255">
                  <c:v>6.E-09</c:v>
                </c:pt>
                <c:pt idx="3256">
                  <c:v>6.E-09</c:v>
                </c:pt>
                <c:pt idx="3257">
                  <c:v>6.E-09</c:v>
                </c:pt>
                <c:pt idx="3258">
                  <c:v>6.E-09</c:v>
                </c:pt>
                <c:pt idx="3259">
                  <c:v>6.E-09</c:v>
                </c:pt>
                <c:pt idx="3260">
                  <c:v>6.E-09</c:v>
                </c:pt>
                <c:pt idx="3261">
                  <c:v>6.E-09</c:v>
                </c:pt>
                <c:pt idx="3262">
                  <c:v>6.E-09</c:v>
                </c:pt>
                <c:pt idx="3263">
                  <c:v>6.E-09</c:v>
                </c:pt>
                <c:pt idx="3264">
                  <c:v>6.E-09</c:v>
                </c:pt>
                <c:pt idx="3265">
                  <c:v>6.E-09</c:v>
                </c:pt>
                <c:pt idx="3266">
                  <c:v>6.E-09</c:v>
                </c:pt>
                <c:pt idx="3267">
                  <c:v>6.E-09</c:v>
                </c:pt>
                <c:pt idx="3268">
                  <c:v>6.E-09</c:v>
                </c:pt>
                <c:pt idx="3269">
                  <c:v>6.E-09</c:v>
                </c:pt>
                <c:pt idx="3270">
                  <c:v>6.E-09</c:v>
                </c:pt>
                <c:pt idx="3271">
                  <c:v>6.E-09</c:v>
                </c:pt>
                <c:pt idx="3272">
                  <c:v>6.E-09</c:v>
                </c:pt>
                <c:pt idx="3273">
                  <c:v>6.E-09</c:v>
                </c:pt>
                <c:pt idx="3274">
                  <c:v>6.E-09</c:v>
                </c:pt>
                <c:pt idx="3275">
                  <c:v>6.E-09</c:v>
                </c:pt>
                <c:pt idx="3276">
                  <c:v>6.E-09</c:v>
                </c:pt>
                <c:pt idx="3277">
                  <c:v>6.E-09</c:v>
                </c:pt>
                <c:pt idx="3278">
                  <c:v>6.E-09</c:v>
                </c:pt>
                <c:pt idx="3279">
                  <c:v>6.E-09</c:v>
                </c:pt>
                <c:pt idx="3280">
                  <c:v>6.E-09</c:v>
                </c:pt>
                <c:pt idx="3281">
                  <c:v>6.E-09</c:v>
                </c:pt>
                <c:pt idx="3282">
                  <c:v>6.E-09</c:v>
                </c:pt>
                <c:pt idx="3283">
                  <c:v>6.E-09</c:v>
                </c:pt>
                <c:pt idx="3284">
                  <c:v>6.E-09</c:v>
                </c:pt>
                <c:pt idx="3285">
                  <c:v>6.E-09</c:v>
                </c:pt>
                <c:pt idx="3286">
                  <c:v>6.E-09</c:v>
                </c:pt>
                <c:pt idx="3287">
                  <c:v>6.E-09</c:v>
                </c:pt>
                <c:pt idx="3288">
                  <c:v>6.E-09</c:v>
                </c:pt>
                <c:pt idx="3289">
                  <c:v>6.E-09</c:v>
                </c:pt>
                <c:pt idx="3290">
                  <c:v>6.E-09</c:v>
                </c:pt>
                <c:pt idx="3291">
                  <c:v>6.E-09</c:v>
                </c:pt>
                <c:pt idx="3292">
                  <c:v>6.E-09</c:v>
                </c:pt>
                <c:pt idx="3293">
                  <c:v>6.E-09</c:v>
                </c:pt>
                <c:pt idx="3294">
                  <c:v>6.E-09</c:v>
                </c:pt>
                <c:pt idx="3295">
                  <c:v>6.E-09</c:v>
                </c:pt>
                <c:pt idx="3296">
                  <c:v>6.E-09</c:v>
                </c:pt>
                <c:pt idx="3297">
                  <c:v>6.E-09</c:v>
                </c:pt>
                <c:pt idx="3298">
                  <c:v>6.E-09</c:v>
                </c:pt>
                <c:pt idx="3299">
                  <c:v>6.E-09</c:v>
                </c:pt>
                <c:pt idx="3300">
                  <c:v>6.E-09</c:v>
                </c:pt>
                <c:pt idx="3301">
                  <c:v>6.E-09</c:v>
                </c:pt>
                <c:pt idx="3302">
                  <c:v>6.E-09</c:v>
                </c:pt>
                <c:pt idx="3303">
                  <c:v>6.E-09</c:v>
                </c:pt>
                <c:pt idx="3304">
                  <c:v>6.E-09</c:v>
                </c:pt>
                <c:pt idx="3305">
                  <c:v>6.E-09</c:v>
                </c:pt>
                <c:pt idx="3306">
                  <c:v>6.E-09</c:v>
                </c:pt>
                <c:pt idx="3307">
                  <c:v>6.E-09</c:v>
                </c:pt>
                <c:pt idx="3308">
                  <c:v>6.E-09</c:v>
                </c:pt>
                <c:pt idx="3309">
                  <c:v>6.E-09</c:v>
                </c:pt>
                <c:pt idx="3310">
                  <c:v>6.E-09</c:v>
                </c:pt>
                <c:pt idx="3311">
                  <c:v>6.E-09</c:v>
                </c:pt>
                <c:pt idx="3312">
                  <c:v>6.E-09</c:v>
                </c:pt>
                <c:pt idx="3313">
                  <c:v>6.E-09</c:v>
                </c:pt>
                <c:pt idx="3314">
                  <c:v>6.E-09</c:v>
                </c:pt>
                <c:pt idx="3315">
                  <c:v>6.E-09</c:v>
                </c:pt>
                <c:pt idx="3316">
                  <c:v>6.E-09</c:v>
                </c:pt>
                <c:pt idx="3317">
                  <c:v>6.E-09</c:v>
                </c:pt>
                <c:pt idx="3318">
                  <c:v>6.E-09</c:v>
                </c:pt>
                <c:pt idx="3319">
                  <c:v>6.E-09</c:v>
                </c:pt>
                <c:pt idx="3320">
                  <c:v>6.E-09</c:v>
                </c:pt>
                <c:pt idx="3321">
                  <c:v>6.E-09</c:v>
                </c:pt>
                <c:pt idx="3322">
                  <c:v>6.E-09</c:v>
                </c:pt>
                <c:pt idx="3323">
                  <c:v>6.E-09</c:v>
                </c:pt>
                <c:pt idx="3324">
                  <c:v>6.E-09</c:v>
                </c:pt>
                <c:pt idx="3325">
                  <c:v>6.E-09</c:v>
                </c:pt>
                <c:pt idx="3326">
                  <c:v>6.E-09</c:v>
                </c:pt>
                <c:pt idx="3327">
                  <c:v>6.E-09</c:v>
                </c:pt>
                <c:pt idx="3328">
                  <c:v>6.E-09</c:v>
                </c:pt>
                <c:pt idx="3329">
                  <c:v>6.E-09</c:v>
                </c:pt>
                <c:pt idx="3330">
                  <c:v>6.E-09</c:v>
                </c:pt>
                <c:pt idx="3331">
                  <c:v>6.E-09</c:v>
                </c:pt>
                <c:pt idx="3332">
                  <c:v>6.E-09</c:v>
                </c:pt>
                <c:pt idx="3333">
                  <c:v>6.E-09</c:v>
                </c:pt>
                <c:pt idx="3334">
                  <c:v>6.E-09</c:v>
                </c:pt>
                <c:pt idx="3335">
                  <c:v>6.E-09</c:v>
                </c:pt>
                <c:pt idx="3336">
                  <c:v>6.E-09</c:v>
                </c:pt>
                <c:pt idx="3337">
                  <c:v>6.E-09</c:v>
                </c:pt>
                <c:pt idx="3338">
                  <c:v>6.E-09</c:v>
                </c:pt>
                <c:pt idx="3339">
                  <c:v>6.E-09</c:v>
                </c:pt>
                <c:pt idx="3340">
                  <c:v>6.E-09</c:v>
                </c:pt>
                <c:pt idx="3341">
                  <c:v>6.E-09</c:v>
                </c:pt>
                <c:pt idx="3342">
                  <c:v>6.E-09</c:v>
                </c:pt>
                <c:pt idx="3343">
                  <c:v>6.E-09</c:v>
                </c:pt>
                <c:pt idx="3344">
                  <c:v>6.E-09</c:v>
                </c:pt>
                <c:pt idx="3345">
                  <c:v>6.E-09</c:v>
                </c:pt>
                <c:pt idx="3346">
                  <c:v>6.E-09</c:v>
                </c:pt>
                <c:pt idx="3347">
                  <c:v>6.E-09</c:v>
                </c:pt>
                <c:pt idx="3348">
                  <c:v>6.E-09</c:v>
                </c:pt>
                <c:pt idx="3349">
                  <c:v>6.E-09</c:v>
                </c:pt>
                <c:pt idx="3350">
                  <c:v>6.E-09</c:v>
                </c:pt>
                <c:pt idx="3351">
                  <c:v>6.E-09</c:v>
                </c:pt>
                <c:pt idx="3352">
                  <c:v>6.E-09</c:v>
                </c:pt>
                <c:pt idx="3353">
                  <c:v>6.E-09</c:v>
                </c:pt>
                <c:pt idx="3354">
                  <c:v>6.E-09</c:v>
                </c:pt>
                <c:pt idx="3355">
                  <c:v>6.E-09</c:v>
                </c:pt>
                <c:pt idx="3356">
                  <c:v>6.E-09</c:v>
                </c:pt>
                <c:pt idx="3357">
                  <c:v>6.E-09</c:v>
                </c:pt>
                <c:pt idx="3358">
                  <c:v>6.E-09</c:v>
                </c:pt>
                <c:pt idx="3359">
                  <c:v>6.E-09</c:v>
                </c:pt>
                <c:pt idx="3360">
                  <c:v>6.E-09</c:v>
                </c:pt>
                <c:pt idx="3361">
                  <c:v>6.E-09</c:v>
                </c:pt>
                <c:pt idx="3362">
                  <c:v>6.E-09</c:v>
                </c:pt>
                <c:pt idx="3363">
                  <c:v>6.E-09</c:v>
                </c:pt>
                <c:pt idx="3364">
                  <c:v>6.E-09</c:v>
                </c:pt>
                <c:pt idx="3365">
                  <c:v>6.E-09</c:v>
                </c:pt>
                <c:pt idx="3366">
                  <c:v>6.E-09</c:v>
                </c:pt>
                <c:pt idx="3367">
                  <c:v>6.E-09</c:v>
                </c:pt>
                <c:pt idx="3368">
                  <c:v>6.E-09</c:v>
                </c:pt>
                <c:pt idx="3369">
                  <c:v>6.E-09</c:v>
                </c:pt>
                <c:pt idx="3370">
                  <c:v>6.E-09</c:v>
                </c:pt>
                <c:pt idx="3371">
                  <c:v>6.E-09</c:v>
                </c:pt>
                <c:pt idx="3372">
                  <c:v>6.E-09</c:v>
                </c:pt>
                <c:pt idx="3373">
                  <c:v>6.E-09</c:v>
                </c:pt>
                <c:pt idx="3374">
                  <c:v>6.E-09</c:v>
                </c:pt>
                <c:pt idx="3375">
                  <c:v>6.E-09</c:v>
                </c:pt>
                <c:pt idx="3376">
                  <c:v>6.E-09</c:v>
                </c:pt>
                <c:pt idx="3377">
                  <c:v>6.E-09</c:v>
                </c:pt>
                <c:pt idx="3378">
                  <c:v>6.E-09</c:v>
                </c:pt>
                <c:pt idx="3379">
                  <c:v>6.E-09</c:v>
                </c:pt>
                <c:pt idx="3380">
                  <c:v>6.E-09</c:v>
                </c:pt>
                <c:pt idx="3381">
                  <c:v>6.E-09</c:v>
                </c:pt>
                <c:pt idx="3382">
                  <c:v>6.E-09</c:v>
                </c:pt>
                <c:pt idx="3383">
                  <c:v>6.E-09</c:v>
                </c:pt>
                <c:pt idx="3384">
                  <c:v>6.E-09</c:v>
                </c:pt>
                <c:pt idx="3385">
                  <c:v>6.E-09</c:v>
                </c:pt>
                <c:pt idx="3386">
                  <c:v>6.E-09</c:v>
                </c:pt>
                <c:pt idx="3387">
                  <c:v>6.E-09</c:v>
                </c:pt>
                <c:pt idx="3388">
                  <c:v>6.E-09</c:v>
                </c:pt>
                <c:pt idx="3389">
                  <c:v>6.E-09</c:v>
                </c:pt>
                <c:pt idx="3390">
                  <c:v>6.E-09</c:v>
                </c:pt>
                <c:pt idx="3391">
                  <c:v>6.E-09</c:v>
                </c:pt>
                <c:pt idx="3392">
                  <c:v>6.E-09</c:v>
                </c:pt>
                <c:pt idx="3393">
                  <c:v>6.E-09</c:v>
                </c:pt>
                <c:pt idx="3394">
                  <c:v>6.E-09</c:v>
                </c:pt>
                <c:pt idx="3395">
                  <c:v>6.E-09</c:v>
                </c:pt>
                <c:pt idx="3396">
                  <c:v>6.E-09</c:v>
                </c:pt>
                <c:pt idx="3397">
                  <c:v>6.E-09</c:v>
                </c:pt>
                <c:pt idx="3398">
                  <c:v>6.E-09</c:v>
                </c:pt>
                <c:pt idx="3399">
                  <c:v>6.E-09</c:v>
                </c:pt>
                <c:pt idx="3400">
                  <c:v>6.E-09</c:v>
                </c:pt>
                <c:pt idx="3401">
                  <c:v>6.E-09</c:v>
                </c:pt>
                <c:pt idx="3402">
                  <c:v>6.E-09</c:v>
                </c:pt>
                <c:pt idx="3403">
                  <c:v>6.E-09</c:v>
                </c:pt>
                <c:pt idx="3404">
                  <c:v>6.E-09</c:v>
                </c:pt>
                <c:pt idx="3405">
                  <c:v>6.E-09</c:v>
                </c:pt>
                <c:pt idx="3406">
                  <c:v>6.E-09</c:v>
                </c:pt>
                <c:pt idx="3407">
                  <c:v>6.E-09</c:v>
                </c:pt>
                <c:pt idx="3408">
                  <c:v>6.E-09</c:v>
                </c:pt>
                <c:pt idx="3409">
                  <c:v>6.E-09</c:v>
                </c:pt>
                <c:pt idx="3410">
                  <c:v>6.E-09</c:v>
                </c:pt>
                <c:pt idx="3411">
                  <c:v>6.E-09</c:v>
                </c:pt>
                <c:pt idx="3412">
                  <c:v>6.E-09</c:v>
                </c:pt>
                <c:pt idx="3413">
                  <c:v>6.E-09</c:v>
                </c:pt>
                <c:pt idx="3414">
                  <c:v>6.E-09</c:v>
                </c:pt>
                <c:pt idx="3415">
                  <c:v>6.E-09</c:v>
                </c:pt>
                <c:pt idx="3416">
                  <c:v>6.E-09</c:v>
                </c:pt>
                <c:pt idx="3417">
                  <c:v>6.E-09</c:v>
                </c:pt>
                <c:pt idx="3418">
                  <c:v>6.E-09</c:v>
                </c:pt>
                <c:pt idx="3419">
                  <c:v>6.E-09</c:v>
                </c:pt>
                <c:pt idx="3420">
                  <c:v>6.E-09</c:v>
                </c:pt>
                <c:pt idx="3421">
                  <c:v>6.E-09</c:v>
                </c:pt>
                <c:pt idx="3422">
                  <c:v>6.E-09</c:v>
                </c:pt>
                <c:pt idx="3423">
                  <c:v>6.E-09</c:v>
                </c:pt>
                <c:pt idx="3424">
                  <c:v>6.E-09</c:v>
                </c:pt>
                <c:pt idx="3425">
                  <c:v>6.E-09</c:v>
                </c:pt>
                <c:pt idx="3426">
                  <c:v>6.E-09</c:v>
                </c:pt>
                <c:pt idx="3427">
                  <c:v>6.E-09</c:v>
                </c:pt>
                <c:pt idx="3428">
                  <c:v>6.E-09</c:v>
                </c:pt>
                <c:pt idx="3429">
                  <c:v>6.E-09</c:v>
                </c:pt>
                <c:pt idx="3430">
                  <c:v>6.E-09</c:v>
                </c:pt>
                <c:pt idx="3431">
                  <c:v>6.E-09</c:v>
                </c:pt>
                <c:pt idx="3432">
                  <c:v>6.E-09</c:v>
                </c:pt>
                <c:pt idx="3433">
                  <c:v>6.E-09</c:v>
                </c:pt>
                <c:pt idx="3434">
                  <c:v>6.E-09</c:v>
                </c:pt>
                <c:pt idx="3435">
                  <c:v>6.E-09</c:v>
                </c:pt>
                <c:pt idx="3436">
                  <c:v>6.E-09</c:v>
                </c:pt>
                <c:pt idx="3437">
                  <c:v>6.E-09</c:v>
                </c:pt>
                <c:pt idx="3438">
                  <c:v>6.E-09</c:v>
                </c:pt>
                <c:pt idx="3439">
                  <c:v>6.E-09</c:v>
                </c:pt>
                <c:pt idx="3440">
                  <c:v>6.E-09</c:v>
                </c:pt>
                <c:pt idx="3441">
                  <c:v>6.E-09</c:v>
                </c:pt>
                <c:pt idx="3442">
                  <c:v>6.E-09</c:v>
                </c:pt>
                <c:pt idx="3443">
                  <c:v>6.E-09</c:v>
                </c:pt>
                <c:pt idx="3444">
                  <c:v>6.E-09</c:v>
                </c:pt>
                <c:pt idx="3445">
                  <c:v>6.E-09</c:v>
                </c:pt>
                <c:pt idx="3446">
                  <c:v>6.E-09</c:v>
                </c:pt>
                <c:pt idx="3447">
                  <c:v>6.E-09</c:v>
                </c:pt>
                <c:pt idx="3448">
                  <c:v>6.E-09</c:v>
                </c:pt>
                <c:pt idx="3449">
                  <c:v>6.E-09</c:v>
                </c:pt>
                <c:pt idx="3450">
                  <c:v>6.E-09</c:v>
                </c:pt>
                <c:pt idx="3451">
                  <c:v>6.E-09</c:v>
                </c:pt>
                <c:pt idx="3452">
                  <c:v>6.E-09</c:v>
                </c:pt>
                <c:pt idx="3453">
                  <c:v>6.E-09</c:v>
                </c:pt>
                <c:pt idx="3454">
                  <c:v>6.E-09</c:v>
                </c:pt>
                <c:pt idx="3455">
                  <c:v>6.E-09</c:v>
                </c:pt>
                <c:pt idx="3456">
                  <c:v>6.E-09</c:v>
                </c:pt>
                <c:pt idx="3457">
                  <c:v>6.E-09</c:v>
                </c:pt>
                <c:pt idx="3458">
                  <c:v>6.E-09</c:v>
                </c:pt>
                <c:pt idx="3459">
                  <c:v>6.E-09</c:v>
                </c:pt>
                <c:pt idx="3460">
                  <c:v>6.E-09</c:v>
                </c:pt>
                <c:pt idx="3461">
                  <c:v>6.E-09</c:v>
                </c:pt>
                <c:pt idx="3462">
                  <c:v>6.E-09</c:v>
                </c:pt>
                <c:pt idx="3463">
                  <c:v>6.E-09</c:v>
                </c:pt>
                <c:pt idx="3464">
                  <c:v>6.E-09</c:v>
                </c:pt>
                <c:pt idx="3465">
                  <c:v>6.E-09</c:v>
                </c:pt>
                <c:pt idx="3466">
                  <c:v>6.E-09</c:v>
                </c:pt>
                <c:pt idx="3467">
                  <c:v>6.E-09</c:v>
                </c:pt>
                <c:pt idx="3468">
                  <c:v>6.E-09</c:v>
                </c:pt>
                <c:pt idx="3469">
                  <c:v>6.E-09</c:v>
                </c:pt>
                <c:pt idx="3470">
                  <c:v>6.E-09</c:v>
                </c:pt>
                <c:pt idx="3471">
                  <c:v>6.E-09</c:v>
                </c:pt>
                <c:pt idx="3472">
                  <c:v>6.E-09</c:v>
                </c:pt>
                <c:pt idx="3473">
                  <c:v>6.E-09</c:v>
                </c:pt>
                <c:pt idx="3474">
                  <c:v>6.E-09</c:v>
                </c:pt>
                <c:pt idx="3475">
                  <c:v>6.E-09</c:v>
                </c:pt>
                <c:pt idx="3476">
                  <c:v>6.E-09</c:v>
                </c:pt>
                <c:pt idx="3477">
                  <c:v>6.E-09</c:v>
                </c:pt>
                <c:pt idx="3478">
                  <c:v>6.E-09</c:v>
                </c:pt>
                <c:pt idx="3479">
                  <c:v>6.E-09</c:v>
                </c:pt>
                <c:pt idx="3480">
                  <c:v>6.E-09</c:v>
                </c:pt>
                <c:pt idx="3481">
                  <c:v>6.E-09</c:v>
                </c:pt>
                <c:pt idx="3482">
                  <c:v>6.E-09</c:v>
                </c:pt>
                <c:pt idx="3483">
                  <c:v>6.E-09</c:v>
                </c:pt>
                <c:pt idx="3484">
                  <c:v>6.E-09</c:v>
                </c:pt>
                <c:pt idx="3485">
                  <c:v>6.E-09</c:v>
                </c:pt>
                <c:pt idx="3486">
                  <c:v>6.E-09</c:v>
                </c:pt>
                <c:pt idx="3487">
                  <c:v>6.E-09</c:v>
                </c:pt>
                <c:pt idx="3488">
                  <c:v>6.E-09</c:v>
                </c:pt>
                <c:pt idx="3489">
                  <c:v>6.E-09</c:v>
                </c:pt>
                <c:pt idx="3490">
                  <c:v>6.E-09</c:v>
                </c:pt>
                <c:pt idx="3491">
                  <c:v>6.E-09</c:v>
                </c:pt>
                <c:pt idx="3492">
                  <c:v>6.E-09</c:v>
                </c:pt>
                <c:pt idx="3493">
                  <c:v>6.E-09</c:v>
                </c:pt>
                <c:pt idx="3494">
                  <c:v>6.E-09</c:v>
                </c:pt>
                <c:pt idx="3495">
                  <c:v>6.E-09</c:v>
                </c:pt>
                <c:pt idx="3496">
                  <c:v>6.E-09</c:v>
                </c:pt>
                <c:pt idx="3497">
                  <c:v>6.E-09</c:v>
                </c:pt>
                <c:pt idx="3498">
                  <c:v>6.E-09</c:v>
                </c:pt>
                <c:pt idx="3499">
                  <c:v>6.E-09</c:v>
                </c:pt>
                <c:pt idx="3500">
                  <c:v>6.E-09</c:v>
                </c:pt>
                <c:pt idx="3501">
                  <c:v>6.E-09</c:v>
                </c:pt>
                <c:pt idx="3502">
                  <c:v>6.E-09</c:v>
                </c:pt>
                <c:pt idx="3503">
                  <c:v>6.E-09</c:v>
                </c:pt>
                <c:pt idx="3504">
                  <c:v>6.E-09</c:v>
                </c:pt>
                <c:pt idx="3505">
                  <c:v>6.E-09</c:v>
                </c:pt>
                <c:pt idx="3506">
                  <c:v>6.E-09</c:v>
                </c:pt>
                <c:pt idx="3507">
                  <c:v>6.E-09</c:v>
                </c:pt>
                <c:pt idx="3508">
                  <c:v>6.E-09</c:v>
                </c:pt>
                <c:pt idx="3509">
                  <c:v>6.E-09</c:v>
                </c:pt>
                <c:pt idx="3510">
                  <c:v>6.E-09</c:v>
                </c:pt>
                <c:pt idx="3511">
                  <c:v>6.E-09</c:v>
                </c:pt>
                <c:pt idx="3512">
                  <c:v>6.E-09</c:v>
                </c:pt>
                <c:pt idx="3513">
                  <c:v>6.E-09</c:v>
                </c:pt>
                <c:pt idx="3514">
                  <c:v>6.E-09</c:v>
                </c:pt>
                <c:pt idx="3515">
                  <c:v>6.E-09</c:v>
                </c:pt>
                <c:pt idx="3516">
                  <c:v>6.E-09</c:v>
                </c:pt>
                <c:pt idx="3517">
                  <c:v>6.E-09</c:v>
                </c:pt>
                <c:pt idx="3518">
                  <c:v>6.E-09</c:v>
                </c:pt>
                <c:pt idx="3519">
                  <c:v>6.E-09</c:v>
                </c:pt>
                <c:pt idx="3520">
                  <c:v>6.E-09</c:v>
                </c:pt>
                <c:pt idx="3521">
                  <c:v>6.E-09</c:v>
                </c:pt>
                <c:pt idx="3522">
                  <c:v>6.E-09</c:v>
                </c:pt>
                <c:pt idx="3523">
                  <c:v>6.E-09</c:v>
                </c:pt>
                <c:pt idx="3524">
                  <c:v>6.E-09</c:v>
                </c:pt>
                <c:pt idx="3525">
                  <c:v>6.E-09</c:v>
                </c:pt>
                <c:pt idx="3526">
                  <c:v>6.E-09</c:v>
                </c:pt>
                <c:pt idx="3527">
                  <c:v>6.E-09</c:v>
                </c:pt>
                <c:pt idx="3528">
                  <c:v>6.E-09</c:v>
                </c:pt>
                <c:pt idx="3529">
                  <c:v>6.E-09</c:v>
                </c:pt>
                <c:pt idx="3530">
                  <c:v>6.E-09</c:v>
                </c:pt>
                <c:pt idx="3531">
                  <c:v>6.E-09</c:v>
                </c:pt>
                <c:pt idx="3532">
                  <c:v>6.E-09</c:v>
                </c:pt>
                <c:pt idx="3533">
                  <c:v>6.E-09</c:v>
                </c:pt>
                <c:pt idx="3534">
                  <c:v>6.E-09</c:v>
                </c:pt>
                <c:pt idx="3535">
                  <c:v>6.E-09</c:v>
                </c:pt>
                <c:pt idx="3536">
                  <c:v>6.E-09</c:v>
                </c:pt>
                <c:pt idx="3537">
                  <c:v>6.E-09</c:v>
                </c:pt>
                <c:pt idx="3538">
                  <c:v>6.E-09</c:v>
                </c:pt>
                <c:pt idx="3539">
                  <c:v>6.E-09</c:v>
                </c:pt>
                <c:pt idx="3540">
                  <c:v>6.E-09</c:v>
                </c:pt>
                <c:pt idx="3541">
                  <c:v>6.E-09</c:v>
                </c:pt>
                <c:pt idx="3542">
                  <c:v>6.E-09</c:v>
                </c:pt>
                <c:pt idx="3543">
                  <c:v>6.E-09</c:v>
                </c:pt>
                <c:pt idx="3544">
                  <c:v>6.E-09</c:v>
                </c:pt>
                <c:pt idx="3545">
                  <c:v>6.E-09</c:v>
                </c:pt>
                <c:pt idx="3546">
                  <c:v>6.E-09</c:v>
                </c:pt>
                <c:pt idx="3547">
                  <c:v>6.E-09</c:v>
                </c:pt>
                <c:pt idx="3548">
                  <c:v>6.E-09</c:v>
                </c:pt>
                <c:pt idx="3549">
                  <c:v>6.E-09</c:v>
                </c:pt>
                <c:pt idx="3550">
                  <c:v>7.E-09</c:v>
                </c:pt>
                <c:pt idx="3551">
                  <c:v>7.E-09</c:v>
                </c:pt>
                <c:pt idx="3552">
                  <c:v>7.E-09</c:v>
                </c:pt>
                <c:pt idx="3553">
                  <c:v>7.E-09</c:v>
                </c:pt>
                <c:pt idx="3554">
                  <c:v>7.E-09</c:v>
                </c:pt>
                <c:pt idx="3555">
                  <c:v>7.E-09</c:v>
                </c:pt>
                <c:pt idx="3556">
                  <c:v>7.E-09</c:v>
                </c:pt>
                <c:pt idx="3557">
                  <c:v>7.E-09</c:v>
                </c:pt>
                <c:pt idx="3558">
                  <c:v>7.E-09</c:v>
                </c:pt>
                <c:pt idx="3559">
                  <c:v>7.E-09</c:v>
                </c:pt>
                <c:pt idx="3560">
                  <c:v>7.E-09</c:v>
                </c:pt>
                <c:pt idx="3561">
                  <c:v>7.E-09</c:v>
                </c:pt>
                <c:pt idx="3562">
                  <c:v>7.E-09</c:v>
                </c:pt>
                <c:pt idx="3563">
                  <c:v>7.E-09</c:v>
                </c:pt>
                <c:pt idx="3564">
                  <c:v>7.E-09</c:v>
                </c:pt>
                <c:pt idx="3565">
                  <c:v>7.E-09</c:v>
                </c:pt>
                <c:pt idx="3566">
                  <c:v>7.E-09</c:v>
                </c:pt>
                <c:pt idx="3567">
                  <c:v>7.E-09</c:v>
                </c:pt>
                <c:pt idx="3568">
                  <c:v>7.E-09</c:v>
                </c:pt>
                <c:pt idx="3569">
                  <c:v>7.E-09</c:v>
                </c:pt>
                <c:pt idx="3570">
                  <c:v>7.E-09</c:v>
                </c:pt>
                <c:pt idx="3571">
                  <c:v>7.E-09</c:v>
                </c:pt>
                <c:pt idx="3572">
                  <c:v>7.E-09</c:v>
                </c:pt>
                <c:pt idx="3573">
                  <c:v>7.E-09</c:v>
                </c:pt>
                <c:pt idx="3574">
                  <c:v>7.E-09</c:v>
                </c:pt>
                <c:pt idx="3575">
                  <c:v>7.E-09</c:v>
                </c:pt>
                <c:pt idx="3576">
                  <c:v>7.E-09</c:v>
                </c:pt>
                <c:pt idx="3577">
                  <c:v>7.E-09</c:v>
                </c:pt>
                <c:pt idx="3578">
                  <c:v>7.E-09</c:v>
                </c:pt>
                <c:pt idx="3579">
                  <c:v>7.E-09</c:v>
                </c:pt>
                <c:pt idx="3580">
                  <c:v>7.E-09</c:v>
                </c:pt>
                <c:pt idx="3581">
                  <c:v>7.E-09</c:v>
                </c:pt>
                <c:pt idx="3582">
                  <c:v>7.E-09</c:v>
                </c:pt>
                <c:pt idx="3583">
                  <c:v>7.E-09</c:v>
                </c:pt>
                <c:pt idx="3584">
                  <c:v>7.E-09</c:v>
                </c:pt>
                <c:pt idx="3585">
                  <c:v>7.E-09</c:v>
                </c:pt>
                <c:pt idx="3586">
                  <c:v>7.E-09</c:v>
                </c:pt>
                <c:pt idx="3587">
                  <c:v>7.E-09</c:v>
                </c:pt>
                <c:pt idx="3588">
                  <c:v>7.E-09</c:v>
                </c:pt>
                <c:pt idx="3589">
                  <c:v>7.E-09</c:v>
                </c:pt>
                <c:pt idx="3590">
                  <c:v>7.E-09</c:v>
                </c:pt>
                <c:pt idx="3591">
                  <c:v>7.E-09</c:v>
                </c:pt>
                <c:pt idx="3592">
                  <c:v>7.E-09</c:v>
                </c:pt>
                <c:pt idx="3593">
                  <c:v>7.E-09</c:v>
                </c:pt>
                <c:pt idx="3594">
                  <c:v>7.E-09</c:v>
                </c:pt>
                <c:pt idx="3595">
                  <c:v>7.E-09</c:v>
                </c:pt>
                <c:pt idx="3596">
                  <c:v>7.E-09</c:v>
                </c:pt>
                <c:pt idx="3597">
                  <c:v>7.E-09</c:v>
                </c:pt>
                <c:pt idx="3598">
                  <c:v>7.E-09</c:v>
                </c:pt>
                <c:pt idx="3599">
                  <c:v>7.E-09</c:v>
                </c:pt>
                <c:pt idx="3600">
                  <c:v>7.E-09</c:v>
                </c:pt>
                <c:pt idx="3601">
                  <c:v>7.E-09</c:v>
                </c:pt>
                <c:pt idx="3602">
                  <c:v>7.E-09</c:v>
                </c:pt>
                <c:pt idx="3603">
                  <c:v>7.E-09</c:v>
                </c:pt>
                <c:pt idx="3604">
                  <c:v>7.E-09</c:v>
                </c:pt>
                <c:pt idx="3605">
                  <c:v>7.E-09</c:v>
                </c:pt>
                <c:pt idx="3606">
                  <c:v>7.E-09</c:v>
                </c:pt>
                <c:pt idx="3607">
                  <c:v>7.E-09</c:v>
                </c:pt>
                <c:pt idx="3608">
                  <c:v>7.E-09</c:v>
                </c:pt>
                <c:pt idx="3609">
                  <c:v>7.E-09</c:v>
                </c:pt>
                <c:pt idx="3610">
                  <c:v>7.E-09</c:v>
                </c:pt>
                <c:pt idx="3611">
                  <c:v>7.E-09</c:v>
                </c:pt>
                <c:pt idx="3612">
                  <c:v>7.E-09</c:v>
                </c:pt>
                <c:pt idx="3613">
                  <c:v>7.E-09</c:v>
                </c:pt>
                <c:pt idx="3614">
                  <c:v>7.E-09</c:v>
                </c:pt>
                <c:pt idx="3615">
                  <c:v>7.E-09</c:v>
                </c:pt>
                <c:pt idx="3616">
                  <c:v>7.E-09</c:v>
                </c:pt>
                <c:pt idx="3617">
                  <c:v>7.E-09</c:v>
                </c:pt>
                <c:pt idx="3618">
                  <c:v>7.E-09</c:v>
                </c:pt>
                <c:pt idx="3619">
                  <c:v>7.E-09</c:v>
                </c:pt>
                <c:pt idx="3620">
                  <c:v>7.E-09</c:v>
                </c:pt>
                <c:pt idx="3621">
                  <c:v>7.E-09</c:v>
                </c:pt>
                <c:pt idx="3622">
                  <c:v>7.E-09</c:v>
                </c:pt>
                <c:pt idx="3623">
                  <c:v>7.E-09</c:v>
                </c:pt>
                <c:pt idx="3624">
                  <c:v>7.E-09</c:v>
                </c:pt>
                <c:pt idx="3625">
                  <c:v>7.E-09</c:v>
                </c:pt>
                <c:pt idx="3626">
                  <c:v>7.E-09</c:v>
                </c:pt>
                <c:pt idx="3627">
                  <c:v>7.E-09</c:v>
                </c:pt>
                <c:pt idx="3628">
                  <c:v>7.E-09</c:v>
                </c:pt>
                <c:pt idx="3629">
                  <c:v>7.E-09</c:v>
                </c:pt>
                <c:pt idx="3630">
                  <c:v>7.E-09</c:v>
                </c:pt>
                <c:pt idx="3631">
                  <c:v>7.E-09</c:v>
                </c:pt>
                <c:pt idx="3632">
                  <c:v>7.E-09</c:v>
                </c:pt>
                <c:pt idx="3633">
                  <c:v>7.E-09</c:v>
                </c:pt>
                <c:pt idx="3634">
                  <c:v>7.E-09</c:v>
                </c:pt>
                <c:pt idx="3635">
                  <c:v>7.E-09</c:v>
                </c:pt>
                <c:pt idx="3636">
                  <c:v>7.E-09</c:v>
                </c:pt>
                <c:pt idx="3637">
                  <c:v>7.E-09</c:v>
                </c:pt>
                <c:pt idx="3638">
                  <c:v>7.E-09</c:v>
                </c:pt>
                <c:pt idx="3639">
                  <c:v>7.E-09</c:v>
                </c:pt>
                <c:pt idx="3640">
                  <c:v>7.E-09</c:v>
                </c:pt>
                <c:pt idx="3641">
                  <c:v>7.E-09</c:v>
                </c:pt>
                <c:pt idx="3642">
                  <c:v>7.E-09</c:v>
                </c:pt>
                <c:pt idx="3643">
                  <c:v>7.E-09</c:v>
                </c:pt>
                <c:pt idx="3644">
                  <c:v>7.E-09</c:v>
                </c:pt>
                <c:pt idx="3645">
                  <c:v>7.E-09</c:v>
                </c:pt>
                <c:pt idx="3646">
                  <c:v>7.E-09</c:v>
                </c:pt>
                <c:pt idx="3647">
                  <c:v>7.E-09</c:v>
                </c:pt>
                <c:pt idx="3648">
                  <c:v>7.E-09</c:v>
                </c:pt>
                <c:pt idx="3649">
                  <c:v>7.E-09</c:v>
                </c:pt>
                <c:pt idx="3650">
                  <c:v>7.E-09</c:v>
                </c:pt>
                <c:pt idx="3651">
                  <c:v>7.E-09</c:v>
                </c:pt>
                <c:pt idx="3652">
                  <c:v>7.E-09</c:v>
                </c:pt>
                <c:pt idx="3653">
                  <c:v>7.E-09</c:v>
                </c:pt>
                <c:pt idx="3654">
                  <c:v>7.E-09</c:v>
                </c:pt>
                <c:pt idx="3655">
                  <c:v>7.E-09</c:v>
                </c:pt>
                <c:pt idx="3656">
                  <c:v>7.E-09</c:v>
                </c:pt>
                <c:pt idx="3657">
                  <c:v>7.E-09</c:v>
                </c:pt>
                <c:pt idx="3658">
                  <c:v>7.E-09</c:v>
                </c:pt>
                <c:pt idx="3659">
                  <c:v>7.E-09</c:v>
                </c:pt>
                <c:pt idx="3660">
                  <c:v>7.E-09</c:v>
                </c:pt>
                <c:pt idx="3661">
                  <c:v>7.E-09</c:v>
                </c:pt>
                <c:pt idx="3662">
                  <c:v>7.E-09</c:v>
                </c:pt>
                <c:pt idx="3663">
                  <c:v>7.E-09</c:v>
                </c:pt>
                <c:pt idx="3664">
                  <c:v>7.E-09</c:v>
                </c:pt>
                <c:pt idx="3665">
                  <c:v>7.E-09</c:v>
                </c:pt>
                <c:pt idx="3666">
                  <c:v>7.E-09</c:v>
                </c:pt>
                <c:pt idx="3667">
                  <c:v>7.E-09</c:v>
                </c:pt>
                <c:pt idx="3668">
                  <c:v>7.E-09</c:v>
                </c:pt>
                <c:pt idx="3669">
                  <c:v>7.E-09</c:v>
                </c:pt>
                <c:pt idx="3670">
                  <c:v>7.E-09</c:v>
                </c:pt>
                <c:pt idx="3671">
                  <c:v>7.E-09</c:v>
                </c:pt>
                <c:pt idx="3672">
                  <c:v>7.E-09</c:v>
                </c:pt>
                <c:pt idx="3673">
                  <c:v>7.E-09</c:v>
                </c:pt>
                <c:pt idx="3674">
                  <c:v>7.E-09</c:v>
                </c:pt>
                <c:pt idx="3675">
                  <c:v>7.E-09</c:v>
                </c:pt>
                <c:pt idx="3676">
                  <c:v>7.E-09</c:v>
                </c:pt>
                <c:pt idx="3677">
                  <c:v>7.E-09</c:v>
                </c:pt>
                <c:pt idx="3678">
                  <c:v>7.E-09</c:v>
                </c:pt>
                <c:pt idx="3679">
                  <c:v>7.E-09</c:v>
                </c:pt>
                <c:pt idx="3680">
                  <c:v>7.E-09</c:v>
                </c:pt>
                <c:pt idx="3681">
                  <c:v>7.E-09</c:v>
                </c:pt>
                <c:pt idx="3682">
                  <c:v>7.E-09</c:v>
                </c:pt>
                <c:pt idx="3683">
                  <c:v>7.E-09</c:v>
                </c:pt>
                <c:pt idx="3684">
                  <c:v>7.E-09</c:v>
                </c:pt>
                <c:pt idx="3685">
                  <c:v>7.E-09</c:v>
                </c:pt>
                <c:pt idx="3686">
                  <c:v>7.E-09</c:v>
                </c:pt>
                <c:pt idx="3687">
                  <c:v>7.E-09</c:v>
                </c:pt>
                <c:pt idx="3688">
                  <c:v>7.E-09</c:v>
                </c:pt>
                <c:pt idx="3689">
                  <c:v>7.E-09</c:v>
                </c:pt>
                <c:pt idx="3690">
                  <c:v>7.E-09</c:v>
                </c:pt>
                <c:pt idx="3691">
                  <c:v>7.E-09</c:v>
                </c:pt>
                <c:pt idx="3692">
                  <c:v>7.E-09</c:v>
                </c:pt>
                <c:pt idx="3693">
                  <c:v>7.E-09</c:v>
                </c:pt>
                <c:pt idx="3694">
                  <c:v>7.E-09</c:v>
                </c:pt>
                <c:pt idx="3695">
                  <c:v>7.E-09</c:v>
                </c:pt>
                <c:pt idx="3696">
                  <c:v>7.E-09</c:v>
                </c:pt>
                <c:pt idx="3697">
                  <c:v>7.E-09</c:v>
                </c:pt>
                <c:pt idx="3698">
                  <c:v>7.E-09</c:v>
                </c:pt>
                <c:pt idx="3699">
                  <c:v>7.E-09</c:v>
                </c:pt>
                <c:pt idx="3700">
                  <c:v>7.E-09</c:v>
                </c:pt>
                <c:pt idx="3701">
                  <c:v>7.E-09</c:v>
                </c:pt>
                <c:pt idx="3702">
                  <c:v>7.E-09</c:v>
                </c:pt>
                <c:pt idx="3703">
                  <c:v>7.E-09</c:v>
                </c:pt>
                <c:pt idx="3704">
                  <c:v>7.E-09</c:v>
                </c:pt>
                <c:pt idx="3705">
                  <c:v>7.E-09</c:v>
                </c:pt>
                <c:pt idx="3706">
                  <c:v>7.E-09</c:v>
                </c:pt>
                <c:pt idx="3707">
                  <c:v>7.E-09</c:v>
                </c:pt>
                <c:pt idx="3708">
                  <c:v>7.E-09</c:v>
                </c:pt>
                <c:pt idx="3709">
                  <c:v>7.E-09</c:v>
                </c:pt>
                <c:pt idx="3710">
                  <c:v>7.E-09</c:v>
                </c:pt>
                <c:pt idx="3711">
                  <c:v>7.E-09</c:v>
                </c:pt>
                <c:pt idx="3712">
                  <c:v>7.E-09</c:v>
                </c:pt>
                <c:pt idx="3713">
                  <c:v>7.E-09</c:v>
                </c:pt>
                <c:pt idx="3714">
                  <c:v>7.E-09</c:v>
                </c:pt>
                <c:pt idx="3715">
                  <c:v>7.E-09</c:v>
                </c:pt>
                <c:pt idx="3716">
                  <c:v>7.E-09</c:v>
                </c:pt>
                <c:pt idx="3717">
                  <c:v>7.E-09</c:v>
                </c:pt>
                <c:pt idx="3718">
                  <c:v>7.E-09</c:v>
                </c:pt>
                <c:pt idx="3719">
                  <c:v>7.E-09</c:v>
                </c:pt>
                <c:pt idx="3720">
                  <c:v>7.E-09</c:v>
                </c:pt>
                <c:pt idx="3721">
                  <c:v>7.E-09</c:v>
                </c:pt>
                <c:pt idx="3722">
                  <c:v>7.E-09</c:v>
                </c:pt>
                <c:pt idx="3723">
                  <c:v>7.E-09</c:v>
                </c:pt>
                <c:pt idx="3724">
                  <c:v>7.E-09</c:v>
                </c:pt>
                <c:pt idx="3725">
                  <c:v>7.E-09</c:v>
                </c:pt>
                <c:pt idx="3726">
                  <c:v>7.E-09</c:v>
                </c:pt>
                <c:pt idx="3727">
                  <c:v>7.E-09</c:v>
                </c:pt>
                <c:pt idx="3728">
                  <c:v>7.E-09</c:v>
                </c:pt>
                <c:pt idx="3729">
                  <c:v>7.E-09</c:v>
                </c:pt>
                <c:pt idx="3730">
                  <c:v>7.E-09</c:v>
                </c:pt>
                <c:pt idx="3731">
                  <c:v>7.E-09</c:v>
                </c:pt>
                <c:pt idx="3732">
                  <c:v>7.E-09</c:v>
                </c:pt>
                <c:pt idx="3733">
                  <c:v>7.E-09</c:v>
                </c:pt>
                <c:pt idx="3734">
                  <c:v>7.E-09</c:v>
                </c:pt>
                <c:pt idx="3735">
                  <c:v>7.E-09</c:v>
                </c:pt>
                <c:pt idx="3736">
                  <c:v>7.E-09</c:v>
                </c:pt>
                <c:pt idx="3737">
                  <c:v>7.E-09</c:v>
                </c:pt>
                <c:pt idx="3738">
                  <c:v>7.E-09</c:v>
                </c:pt>
                <c:pt idx="3739">
                  <c:v>7.E-09</c:v>
                </c:pt>
                <c:pt idx="3740">
                  <c:v>7.E-09</c:v>
                </c:pt>
                <c:pt idx="3741">
                  <c:v>7.E-09</c:v>
                </c:pt>
                <c:pt idx="3742">
                  <c:v>7.E-09</c:v>
                </c:pt>
                <c:pt idx="3743">
                  <c:v>7.E-09</c:v>
                </c:pt>
                <c:pt idx="3744">
                  <c:v>7.E-09</c:v>
                </c:pt>
                <c:pt idx="3745">
                  <c:v>7.E-09</c:v>
                </c:pt>
                <c:pt idx="3746">
                  <c:v>7.E-09</c:v>
                </c:pt>
                <c:pt idx="3747">
                  <c:v>7.E-09</c:v>
                </c:pt>
                <c:pt idx="3748">
                  <c:v>7.E-09</c:v>
                </c:pt>
                <c:pt idx="3749">
                  <c:v>7.E-09</c:v>
                </c:pt>
                <c:pt idx="3750">
                  <c:v>7.E-09</c:v>
                </c:pt>
                <c:pt idx="3751">
                  <c:v>7.E-09</c:v>
                </c:pt>
                <c:pt idx="3752">
                  <c:v>7.E-09</c:v>
                </c:pt>
                <c:pt idx="3753">
                  <c:v>7.E-09</c:v>
                </c:pt>
                <c:pt idx="3754">
                  <c:v>7.E-09</c:v>
                </c:pt>
                <c:pt idx="3755">
                  <c:v>7.E-09</c:v>
                </c:pt>
                <c:pt idx="3756">
                  <c:v>7.E-09</c:v>
                </c:pt>
                <c:pt idx="3757">
                  <c:v>7.E-09</c:v>
                </c:pt>
                <c:pt idx="3758">
                  <c:v>7.E-09</c:v>
                </c:pt>
                <c:pt idx="3759">
                  <c:v>7.E-09</c:v>
                </c:pt>
                <c:pt idx="3760">
                  <c:v>7.E-09</c:v>
                </c:pt>
                <c:pt idx="3761">
                  <c:v>7.E-09</c:v>
                </c:pt>
                <c:pt idx="3762">
                  <c:v>7.E-09</c:v>
                </c:pt>
                <c:pt idx="3763">
                  <c:v>7.E-09</c:v>
                </c:pt>
                <c:pt idx="3764">
                  <c:v>7.E-09</c:v>
                </c:pt>
                <c:pt idx="3765">
                  <c:v>7.E-09</c:v>
                </c:pt>
                <c:pt idx="3766">
                  <c:v>7.E-09</c:v>
                </c:pt>
                <c:pt idx="3767">
                  <c:v>7.E-09</c:v>
                </c:pt>
                <c:pt idx="3768">
                  <c:v>7.E-09</c:v>
                </c:pt>
                <c:pt idx="3769">
                  <c:v>7.E-09</c:v>
                </c:pt>
                <c:pt idx="3770">
                  <c:v>7.E-09</c:v>
                </c:pt>
                <c:pt idx="3771">
                  <c:v>7.E-09</c:v>
                </c:pt>
                <c:pt idx="3772">
                  <c:v>7.E-09</c:v>
                </c:pt>
                <c:pt idx="3773">
                  <c:v>7.E-09</c:v>
                </c:pt>
                <c:pt idx="3774">
                  <c:v>7.E-09</c:v>
                </c:pt>
                <c:pt idx="3775">
                  <c:v>7.E-09</c:v>
                </c:pt>
                <c:pt idx="3776">
                  <c:v>7.E-09</c:v>
                </c:pt>
                <c:pt idx="3777">
                  <c:v>7.E-09</c:v>
                </c:pt>
                <c:pt idx="3778">
                  <c:v>7.E-09</c:v>
                </c:pt>
                <c:pt idx="3779">
                  <c:v>7.E-09</c:v>
                </c:pt>
                <c:pt idx="3780">
                  <c:v>7.E-09</c:v>
                </c:pt>
                <c:pt idx="3781">
                  <c:v>7.E-09</c:v>
                </c:pt>
                <c:pt idx="3782">
                  <c:v>7.E-09</c:v>
                </c:pt>
                <c:pt idx="3783">
                  <c:v>7.E-09</c:v>
                </c:pt>
                <c:pt idx="3784">
                  <c:v>7.E-09</c:v>
                </c:pt>
                <c:pt idx="3785">
                  <c:v>7.E-09</c:v>
                </c:pt>
                <c:pt idx="3786">
                  <c:v>7.E-09</c:v>
                </c:pt>
                <c:pt idx="3787">
                  <c:v>7.E-09</c:v>
                </c:pt>
                <c:pt idx="3788">
                  <c:v>7.E-09</c:v>
                </c:pt>
                <c:pt idx="3789">
                  <c:v>7.E-09</c:v>
                </c:pt>
                <c:pt idx="3790">
                  <c:v>7.E-09</c:v>
                </c:pt>
                <c:pt idx="3791">
                  <c:v>7.E-09</c:v>
                </c:pt>
                <c:pt idx="3792">
                  <c:v>7.E-09</c:v>
                </c:pt>
                <c:pt idx="3793">
                  <c:v>7.E-09</c:v>
                </c:pt>
                <c:pt idx="3794">
                  <c:v>7.E-09</c:v>
                </c:pt>
                <c:pt idx="3795">
                  <c:v>7.E-09</c:v>
                </c:pt>
                <c:pt idx="3796">
                  <c:v>7.E-09</c:v>
                </c:pt>
                <c:pt idx="3797">
                  <c:v>7.E-09</c:v>
                </c:pt>
                <c:pt idx="3798">
                  <c:v>7.E-09</c:v>
                </c:pt>
                <c:pt idx="3799">
                  <c:v>7.E-09</c:v>
                </c:pt>
                <c:pt idx="3800">
                  <c:v>7.E-09</c:v>
                </c:pt>
                <c:pt idx="3801">
                  <c:v>7.E-09</c:v>
                </c:pt>
                <c:pt idx="3802">
                  <c:v>7.E-09</c:v>
                </c:pt>
                <c:pt idx="3803">
                  <c:v>7.E-09</c:v>
                </c:pt>
                <c:pt idx="3804">
                  <c:v>7.E-09</c:v>
                </c:pt>
                <c:pt idx="3805">
                  <c:v>7.E-09</c:v>
                </c:pt>
                <c:pt idx="3806">
                  <c:v>7.E-09</c:v>
                </c:pt>
                <c:pt idx="3807">
                  <c:v>7.E-09</c:v>
                </c:pt>
                <c:pt idx="3808">
                  <c:v>7.E-09</c:v>
                </c:pt>
                <c:pt idx="3809">
                  <c:v>7.E-09</c:v>
                </c:pt>
                <c:pt idx="3810">
                  <c:v>7.E-09</c:v>
                </c:pt>
                <c:pt idx="3811">
                  <c:v>7.E-09</c:v>
                </c:pt>
                <c:pt idx="3812">
                  <c:v>7.E-09</c:v>
                </c:pt>
                <c:pt idx="3813">
                  <c:v>7.E-09</c:v>
                </c:pt>
                <c:pt idx="3814">
                  <c:v>7.E-09</c:v>
                </c:pt>
                <c:pt idx="3815">
                  <c:v>7.E-09</c:v>
                </c:pt>
                <c:pt idx="3816">
                  <c:v>7.E-09</c:v>
                </c:pt>
                <c:pt idx="3817">
                  <c:v>7.E-09</c:v>
                </c:pt>
                <c:pt idx="3818">
                  <c:v>7.E-09</c:v>
                </c:pt>
                <c:pt idx="3819">
                  <c:v>7.E-09</c:v>
                </c:pt>
                <c:pt idx="3820">
                  <c:v>7.E-09</c:v>
                </c:pt>
                <c:pt idx="3821">
                  <c:v>7.E-09</c:v>
                </c:pt>
                <c:pt idx="3822">
                  <c:v>7.E-09</c:v>
                </c:pt>
                <c:pt idx="3823">
                  <c:v>7.E-09</c:v>
                </c:pt>
                <c:pt idx="3824">
                  <c:v>7.E-09</c:v>
                </c:pt>
                <c:pt idx="3825">
                  <c:v>7.E-09</c:v>
                </c:pt>
                <c:pt idx="3826">
                  <c:v>7.E-09</c:v>
                </c:pt>
                <c:pt idx="3827">
                  <c:v>7.E-09</c:v>
                </c:pt>
                <c:pt idx="3828">
                  <c:v>7.E-09</c:v>
                </c:pt>
                <c:pt idx="3829">
                  <c:v>7.E-09</c:v>
                </c:pt>
                <c:pt idx="3830">
                  <c:v>7.E-09</c:v>
                </c:pt>
                <c:pt idx="3831">
                  <c:v>7.E-09</c:v>
                </c:pt>
                <c:pt idx="3832">
                  <c:v>7.E-09</c:v>
                </c:pt>
                <c:pt idx="3833">
                  <c:v>7.E-09</c:v>
                </c:pt>
                <c:pt idx="3834">
                  <c:v>7.E-09</c:v>
                </c:pt>
                <c:pt idx="3835">
                  <c:v>7.E-09</c:v>
                </c:pt>
                <c:pt idx="3836">
                  <c:v>7.E-09</c:v>
                </c:pt>
                <c:pt idx="3837">
                  <c:v>7.E-09</c:v>
                </c:pt>
                <c:pt idx="3838">
                  <c:v>7.E-09</c:v>
                </c:pt>
                <c:pt idx="3839">
                  <c:v>7.E-09</c:v>
                </c:pt>
                <c:pt idx="3840">
                  <c:v>7.E-09</c:v>
                </c:pt>
                <c:pt idx="3841">
                  <c:v>7.E-09</c:v>
                </c:pt>
                <c:pt idx="3842">
                  <c:v>7.E-09</c:v>
                </c:pt>
                <c:pt idx="3843">
                  <c:v>7.E-09</c:v>
                </c:pt>
                <c:pt idx="3844">
                  <c:v>7.E-09</c:v>
                </c:pt>
                <c:pt idx="3845">
                  <c:v>7.E-09</c:v>
                </c:pt>
                <c:pt idx="3846">
                  <c:v>7.E-09</c:v>
                </c:pt>
                <c:pt idx="3847">
                  <c:v>7.E-09</c:v>
                </c:pt>
                <c:pt idx="3848">
                  <c:v>7.E-09</c:v>
                </c:pt>
                <c:pt idx="3849">
                  <c:v>7.E-09</c:v>
                </c:pt>
                <c:pt idx="3850">
                  <c:v>7.E-09</c:v>
                </c:pt>
                <c:pt idx="3851">
                  <c:v>7.E-09</c:v>
                </c:pt>
                <c:pt idx="3852">
                  <c:v>7.E-09</c:v>
                </c:pt>
                <c:pt idx="3853">
                  <c:v>7.E-09</c:v>
                </c:pt>
                <c:pt idx="3854">
                  <c:v>7.E-09</c:v>
                </c:pt>
                <c:pt idx="3855">
                  <c:v>7.E-09</c:v>
                </c:pt>
                <c:pt idx="3856">
                  <c:v>7.E-09</c:v>
                </c:pt>
                <c:pt idx="3857">
                  <c:v>7.E-09</c:v>
                </c:pt>
                <c:pt idx="3858">
                  <c:v>7.E-09</c:v>
                </c:pt>
                <c:pt idx="3859">
                  <c:v>7.E-09</c:v>
                </c:pt>
                <c:pt idx="3860">
                  <c:v>7.E-09</c:v>
                </c:pt>
                <c:pt idx="3861">
                  <c:v>7.E-09</c:v>
                </c:pt>
                <c:pt idx="3862">
                  <c:v>7.E-09</c:v>
                </c:pt>
                <c:pt idx="3863">
                  <c:v>7.E-09</c:v>
                </c:pt>
                <c:pt idx="3864">
                  <c:v>7.E-09</c:v>
                </c:pt>
                <c:pt idx="3865">
                  <c:v>7.E-09</c:v>
                </c:pt>
                <c:pt idx="3866">
                  <c:v>7.E-09</c:v>
                </c:pt>
                <c:pt idx="3867">
                  <c:v>7.E-09</c:v>
                </c:pt>
                <c:pt idx="3868">
                  <c:v>7.E-09</c:v>
                </c:pt>
                <c:pt idx="3869">
                  <c:v>7.E-09</c:v>
                </c:pt>
                <c:pt idx="3870">
                  <c:v>7.E-09</c:v>
                </c:pt>
                <c:pt idx="3871">
                  <c:v>7.E-09</c:v>
                </c:pt>
                <c:pt idx="3872">
                  <c:v>7.E-09</c:v>
                </c:pt>
                <c:pt idx="3873">
                  <c:v>7.E-09</c:v>
                </c:pt>
                <c:pt idx="3874">
                  <c:v>7.E-09</c:v>
                </c:pt>
                <c:pt idx="3875">
                  <c:v>7.E-09</c:v>
                </c:pt>
                <c:pt idx="3876">
                  <c:v>7.E-09</c:v>
                </c:pt>
                <c:pt idx="3877">
                  <c:v>7.E-09</c:v>
                </c:pt>
                <c:pt idx="3878">
                  <c:v>7.E-09</c:v>
                </c:pt>
                <c:pt idx="3879">
                  <c:v>7.E-09</c:v>
                </c:pt>
                <c:pt idx="3880">
                  <c:v>7.E-09</c:v>
                </c:pt>
                <c:pt idx="3881">
                  <c:v>7.E-09</c:v>
                </c:pt>
                <c:pt idx="3882">
                  <c:v>7.E-09</c:v>
                </c:pt>
                <c:pt idx="3883">
                  <c:v>7.E-09</c:v>
                </c:pt>
                <c:pt idx="3884">
                  <c:v>7.E-09</c:v>
                </c:pt>
                <c:pt idx="3885">
                  <c:v>7.E-09</c:v>
                </c:pt>
                <c:pt idx="3886">
                  <c:v>7.E-09</c:v>
                </c:pt>
                <c:pt idx="3887">
                  <c:v>7.E-09</c:v>
                </c:pt>
                <c:pt idx="3888">
                  <c:v>7.E-09</c:v>
                </c:pt>
                <c:pt idx="3889">
                  <c:v>7.E-09</c:v>
                </c:pt>
                <c:pt idx="3890">
                  <c:v>7.E-09</c:v>
                </c:pt>
                <c:pt idx="3891">
                  <c:v>7.E-09</c:v>
                </c:pt>
                <c:pt idx="3892">
                  <c:v>7.E-09</c:v>
                </c:pt>
                <c:pt idx="3893">
                  <c:v>7.E-09</c:v>
                </c:pt>
                <c:pt idx="3894">
                  <c:v>7.E-09</c:v>
                </c:pt>
                <c:pt idx="3895">
                  <c:v>7.E-09</c:v>
                </c:pt>
                <c:pt idx="3896">
                  <c:v>7.E-09</c:v>
                </c:pt>
                <c:pt idx="3897">
                  <c:v>7.E-09</c:v>
                </c:pt>
                <c:pt idx="3898">
                  <c:v>7.E-09</c:v>
                </c:pt>
                <c:pt idx="3899">
                  <c:v>7.E-09</c:v>
                </c:pt>
                <c:pt idx="3900">
                  <c:v>7.E-09</c:v>
                </c:pt>
                <c:pt idx="3901">
                  <c:v>7.E-09</c:v>
                </c:pt>
                <c:pt idx="3902">
                  <c:v>7.E-09</c:v>
                </c:pt>
                <c:pt idx="3903">
                  <c:v>7.E-09</c:v>
                </c:pt>
                <c:pt idx="3904">
                  <c:v>7.E-09</c:v>
                </c:pt>
                <c:pt idx="3905">
                  <c:v>7.E-09</c:v>
                </c:pt>
                <c:pt idx="3906">
                  <c:v>7.E-09</c:v>
                </c:pt>
                <c:pt idx="3907">
                  <c:v>7.E-09</c:v>
                </c:pt>
                <c:pt idx="3908">
                  <c:v>7.E-09</c:v>
                </c:pt>
                <c:pt idx="3909">
                  <c:v>7.E-09</c:v>
                </c:pt>
                <c:pt idx="3910">
                  <c:v>7.E-09</c:v>
                </c:pt>
                <c:pt idx="3911">
                  <c:v>7.E-09</c:v>
                </c:pt>
                <c:pt idx="3912">
                  <c:v>7.E-09</c:v>
                </c:pt>
                <c:pt idx="3913">
                  <c:v>7.E-09</c:v>
                </c:pt>
                <c:pt idx="3914">
                  <c:v>7.E-09</c:v>
                </c:pt>
                <c:pt idx="3915">
                  <c:v>7.E-09</c:v>
                </c:pt>
                <c:pt idx="3916">
                  <c:v>7.E-09</c:v>
                </c:pt>
                <c:pt idx="3917">
                  <c:v>7.E-09</c:v>
                </c:pt>
                <c:pt idx="3918">
                  <c:v>7.E-09</c:v>
                </c:pt>
                <c:pt idx="3919">
                  <c:v>7.E-09</c:v>
                </c:pt>
                <c:pt idx="3920">
                  <c:v>7.E-09</c:v>
                </c:pt>
                <c:pt idx="3921">
                  <c:v>7.E-09</c:v>
                </c:pt>
                <c:pt idx="3922">
                  <c:v>7.E-09</c:v>
                </c:pt>
                <c:pt idx="3923">
                  <c:v>7.E-09</c:v>
                </c:pt>
                <c:pt idx="3924">
                  <c:v>7.E-09</c:v>
                </c:pt>
                <c:pt idx="3925">
                  <c:v>7.E-09</c:v>
                </c:pt>
                <c:pt idx="3926">
                  <c:v>7.E-09</c:v>
                </c:pt>
                <c:pt idx="3927">
                  <c:v>7.E-09</c:v>
                </c:pt>
                <c:pt idx="3928">
                  <c:v>7.E-09</c:v>
                </c:pt>
                <c:pt idx="3929">
                  <c:v>7.E-09</c:v>
                </c:pt>
                <c:pt idx="3930">
                  <c:v>7.E-09</c:v>
                </c:pt>
                <c:pt idx="3931">
                  <c:v>7.E-09</c:v>
                </c:pt>
                <c:pt idx="3932">
                  <c:v>7.E-09</c:v>
                </c:pt>
                <c:pt idx="3933">
                  <c:v>7.E-09</c:v>
                </c:pt>
                <c:pt idx="3934">
                  <c:v>7.E-09</c:v>
                </c:pt>
                <c:pt idx="3935">
                  <c:v>7.E-09</c:v>
                </c:pt>
                <c:pt idx="3936">
                  <c:v>7.E-09</c:v>
                </c:pt>
                <c:pt idx="3937">
                  <c:v>7.E-09</c:v>
                </c:pt>
                <c:pt idx="3938">
                  <c:v>7.E-09</c:v>
                </c:pt>
                <c:pt idx="3939">
                  <c:v>7.E-09</c:v>
                </c:pt>
                <c:pt idx="3940">
                  <c:v>7.E-09</c:v>
                </c:pt>
                <c:pt idx="3941">
                  <c:v>7.E-09</c:v>
                </c:pt>
                <c:pt idx="3942">
                  <c:v>7.E-09</c:v>
                </c:pt>
                <c:pt idx="3943">
                  <c:v>7.E-09</c:v>
                </c:pt>
                <c:pt idx="3944">
                  <c:v>7.E-09</c:v>
                </c:pt>
                <c:pt idx="3945">
                  <c:v>7.E-09</c:v>
                </c:pt>
                <c:pt idx="3946">
                  <c:v>7.E-09</c:v>
                </c:pt>
                <c:pt idx="3947">
                  <c:v>7.E-09</c:v>
                </c:pt>
                <c:pt idx="3948">
                  <c:v>7.E-09</c:v>
                </c:pt>
                <c:pt idx="3949">
                  <c:v>7.E-09</c:v>
                </c:pt>
                <c:pt idx="3950">
                  <c:v>7.E-09</c:v>
                </c:pt>
                <c:pt idx="3951">
                  <c:v>7.E-09</c:v>
                </c:pt>
                <c:pt idx="3952">
                  <c:v>7.E-09</c:v>
                </c:pt>
                <c:pt idx="3953">
                  <c:v>7.E-09</c:v>
                </c:pt>
                <c:pt idx="3954">
                  <c:v>7.E-09</c:v>
                </c:pt>
                <c:pt idx="3955">
                  <c:v>7.E-09</c:v>
                </c:pt>
                <c:pt idx="3956">
                  <c:v>7.E-09</c:v>
                </c:pt>
                <c:pt idx="3957">
                  <c:v>7.E-09</c:v>
                </c:pt>
                <c:pt idx="3958">
                  <c:v>7.E-09</c:v>
                </c:pt>
                <c:pt idx="3959">
                  <c:v>7.E-09</c:v>
                </c:pt>
                <c:pt idx="3960">
                  <c:v>8.E-09</c:v>
                </c:pt>
                <c:pt idx="3961">
                  <c:v>8.E-09</c:v>
                </c:pt>
                <c:pt idx="3962">
                  <c:v>8.E-09</c:v>
                </c:pt>
                <c:pt idx="3963">
                  <c:v>8.E-09</c:v>
                </c:pt>
                <c:pt idx="3964">
                  <c:v>8.E-09</c:v>
                </c:pt>
                <c:pt idx="3965">
                  <c:v>8.E-09</c:v>
                </c:pt>
                <c:pt idx="3966">
                  <c:v>8.E-09</c:v>
                </c:pt>
                <c:pt idx="3967">
                  <c:v>8.E-09</c:v>
                </c:pt>
                <c:pt idx="3968">
                  <c:v>8.E-09</c:v>
                </c:pt>
                <c:pt idx="3969">
                  <c:v>8.E-09</c:v>
                </c:pt>
                <c:pt idx="3970">
                  <c:v>8.E-09</c:v>
                </c:pt>
                <c:pt idx="3971">
                  <c:v>8.E-09</c:v>
                </c:pt>
                <c:pt idx="3972">
                  <c:v>8.E-09</c:v>
                </c:pt>
                <c:pt idx="3973">
                  <c:v>8.E-09</c:v>
                </c:pt>
                <c:pt idx="3974">
                  <c:v>8.E-09</c:v>
                </c:pt>
                <c:pt idx="3975">
                  <c:v>8.E-09</c:v>
                </c:pt>
                <c:pt idx="3976">
                  <c:v>8.E-09</c:v>
                </c:pt>
                <c:pt idx="3977">
                  <c:v>8.E-09</c:v>
                </c:pt>
                <c:pt idx="3978">
                  <c:v>8.E-09</c:v>
                </c:pt>
                <c:pt idx="3979">
                  <c:v>8.E-09</c:v>
                </c:pt>
                <c:pt idx="3980">
                  <c:v>8.E-09</c:v>
                </c:pt>
                <c:pt idx="3981">
                  <c:v>8.E-09</c:v>
                </c:pt>
                <c:pt idx="3982">
                  <c:v>8.E-09</c:v>
                </c:pt>
                <c:pt idx="3983">
                  <c:v>8.E-09</c:v>
                </c:pt>
                <c:pt idx="3984">
                  <c:v>8.E-09</c:v>
                </c:pt>
                <c:pt idx="3985">
                  <c:v>8.E-09</c:v>
                </c:pt>
                <c:pt idx="3986">
                  <c:v>8.E-09</c:v>
                </c:pt>
                <c:pt idx="3987">
                  <c:v>8.E-09</c:v>
                </c:pt>
                <c:pt idx="3988">
                  <c:v>8.E-09</c:v>
                </c:pt>
                <c:pt idx="3989">
                  <c:v>8.E-09</c:v>
                </c:pt>
                <c:pt idx="3990">
                  <c:v>8.E-09</c:v>
                </c:pt>
                <c:pt idx="3991">
                  <c:v>8.E-09</c:v>
                </c:pt>
                <c:pt idx="3992">
                  <c:v>8.E-09</c:v>
                </c:pt>
                <c:pt idx="3993">
                  <c:v>8.E-09</c:v>
                </c:pt>
                <c:pt idx="3994">
                  <c:v>8.E-09</c:v>
                </c:pt>
                <c:pt idx="3995">
                  <c:v>8.E-09</c:v>
                </c:pt>
                <c:pt idx="3996">
                  <c:v>8.E-09</c:v>
                </c:pt>
                <c:pt idx="3997">
                  <c:v>8.E-09</c:v>
                </c:pt>
                <c:pt idx="3998">
                  <c:v>8.E-09</c:v>
                </c:pt>
                <c:pt idx="3999">
                  <c:v>8.E-09</c:v>
                </c:pt>
                <c:pt idx="4000">
                  <c:v>8.E-09</c:v>
                </c:pt>
                <c:pt idx="4001">
                  <c:v>8.E-09</c:v>
                </c:pt>
                <c:pt idx="4002">
                  <c:v>8.E-09</c:v>
                </c:pt>
                <c:pt idx="4003">
                  <c:v>8.E-09</c:v>
                </c:pt>
                <c:pt idx="4004">
                  <c:v>8.E-09</c:v>
                </c:pt>
                <c:pt idx="4005">
                  <c:v>8.E-09</c:v>
                </c:pt>
                <c:pt idx="4006">
                  <c:v>8.E-09</c:v>
                </c:pt>
                <c:pt idx="4007">
                  <c:v>8.E-09</c:v>
                </c:pt>
                <c:pt idx="4008">
                  <c:v>8.E-09</c:v>
                </c:pt>
                <c:pt idx="4009">
                  <c:v>8.E-09</c:v>
                </c:pt>
                <c:pt idx="4010">
                  <c:v>8.E-09</c:v>
                </c:pt>
                <c:pt idx="4011">
                  <c:v>8.E-09</c:v>
                </c:pt>
                <c:pt idx="4012">
                  <c:v>8.E-09</c:v>
                </c:pt>
                <c:pt idx="4013">
                  <c:v>8.E-09</c:v>
                </c:pt>
                <c:pt idx="4014">
                  <c:v>8.E-09</c:v>
                </c:pt>
                <c:pt idx="4015">
                  <c:v>8.E-09</c:v>
                </c:pt>
                <c:pt idx="4016">
                  <c:v>8.E-09</c:v>
                </c:pt>
                <c:pt idx="4017">
                  <c:v>8.E-09</c:v>
                </c:pt>
                <c:pt idx="4018">
                  <c:v>8.E-09</c:v>
                </c:pt>
                <c:pt idx="4019">
                  <c:v>8.E-09</c:v>
                </c:pt>
                <c:pt idx="4020">
                  <c:v>8.E-09</c:v>
                </c:pt>
                <c:pt idx="4021">
                  <c:v>8.E-09</c:v>
                </c:pt>
                <c:pt idx="4022">
                  <c:v>8.E-09</c:v>
                </c:pt>
                <c:pt idx="4023">
                  <c:v>8.E-09</c:v>
                </c:pt>
                <c:pt idx="4024">
                  <c:v>8.E-09</c:v>
                </c:pt>
                <c:pt idx="4025">
                  <c:v>8.E-09</c:v>
                </c:pt>
                <c:pt idx="4026">
                  <c:v>8.E-09</c:v>
                </c:pt>
                <c:pt idx="4027">
                  <c:v>8.E-09</c:v>
                </c:pt>
                <c:pt idx="4028">
                  <c:v>8.E-09</c:v>
                </c:pt>
                <c:pt idx="4029">
                  <c:v>8.E-09</c:v>
                </c:pt>
                <c:pt idx="4030">
                  <c:v>8.E-09</c:v>
                </c:pt>
                <c:pt idx="4031">
                  <c:v>8.E-09</c:v>
                </c:pt>
                <c:pt idx="4032">
                  <c:v>8.E-09</c:v>
                </c:pt>
                <c:pt idx="4033">
                  <c:v>8.E-09</c:v>
                </c:pt>
                <c:pt idx="4034">
                  <c:v>8.E-09</c:v>
                </c:pt>
                <c:pt idx="4035">
                  <c:v>8.E-09</c:v>
                </c:pt>
                <c:pt idx="4036">
                  <c:v>8.E-09</c:v>
                </c:pt>
                <c:pt idx="4037">
                  <c:v>8.E-09</c:v>
                </c:pt>
                <c:pt idx="4038">
                  <c:v>8.E-09</c:v>
                </c:pt>
                <c:pt idx="4039">
                  <c:v>8.E-09</c:v>
                </c:pt>
                <c:pt idx="4040">
                  <c:v>8.E-09</c:v>
                </c:pt>
                <c:pt idx="4041">
                  <c:v>8.E-09</c:v>
                </c:pt>
                <c:pt idx="4042">
                  <c:v>8.E-09</c:v>
                </c:pt>
                <c:pt idx="4043">
                  <c:v>8.E-09</c:v>
                </c:pt>
                <c:pt idx="4044">
                  <c:v>8.E-09</c:v>
                </c:pt>
                <c:pt idx="4045">
                  <c:v>8.E-09</c:v>
                </c:pt>
                <c:pt idx="4046">
                  <c:v>8.E-09</c:v>
                </c:pt>
                <c:pt idx="4047">
                  <c:v>8.E-09</c:v>
                </c:pt>
                <c:pt idx="4048">
                  <c:v>8.E-09</c:v>
                </c:pt>
                <c:pt idx="4049">
                  <c:v>8.E-09</c:v>
                </c:pt>
                <c:pt idx="4050">
                  <c:v>8.E-09</c:v>
                </c:pt>
                <c:pt idx="4051">
                  <c:v>8.E-09</c:v>
                </c:pt>
                <c:pt idx="4052">
                  <c:v>8.E-09</c:v>
                </c:pt>
                <c:pt idx="4053">
                  <c:v>8.E-09</c:v>
                </c:pt>
                <c:pt idx="4054">
                  <c:v>8.E-09</c:v>
                </c:pt>
                <c:pt idx="4055">
                  <c:v>8.E-09</c:v>
                </c:pt>
                <c:pt idx="4056">
                  <c:v>8.E-09</c:v>
                </c:pt>
                <c:pt idx="4057">
                  <c:v>8.E-09</c:v>
                </c:pt>
                <c:pt idx="4058">
                  <c:v>8.E-09</c:v>
                </c:pt>
                <c:pt idx="4059">
                  <c:v>8.E-09</c:v>
                </c:pt>
                <c:pt idx="4060">
                  <c:v>8.E-09</c:v>
                </c:pt>
                <c:pt idx="4061">
                  <c:v>8.E-09</c:v>
                </c:pt>
                <c:pt idx="4062">
                  <c:v>8.E-09</c:v>
                </c:pt>
                <c:pt idx="4063">
                  <c:v>8.E-09</c:v>
                </c:pt>
                <c:pt idx="4064">
                  <c:v>8.E-09</c:v>
                </c:pt>
                <c:pt idx="4065">
                  <c:v>8.E-09</c:v>
                </c:pt>
                <c:pt idx="4066">
                  <c:v>8.E-09</c:v>
                </c:pt>
                <c:pt idx="4067">
                  <c:v>8.E-09</c:v>
                </c:pt>
                <c:pt idx="4068">
                  <c:v>8.E-09</c:v>
                </c:pt>
                <c:pt idx="4069">
                  <c:v>8.E-09</c:v>
                </c:pt>
                <c:pt idx="4070">
                  <c:v>8.E-09</c:v>
                </c:pt>
                <c:pt idx="4071">
                  <c:v>8.E-09</c:v>
                </c:pt>
                <c:pt idx="4072">
                  <c:v>8.E-09</c:v>
                </c:pt>
                <c:pt idx="4073">
                  <c:v>8.E-09</c:v>
                </c:pt>
                <c:pt idx="4074">
                  <c:v>8.E-09</c:v>
                </c:pt>
                <c:pt idx="4075">
                  <c:v>8.E-09</c:v>
                </c:pt>
                <c:pt idx="4076">
                  <c:v>8.E-09</c:v>
                </c:pt>
                <c:pt idx="4077">
                  <c:v>8.E-09</c:v>
                </c:pt>
                <c:pt idx="4078">
                  <c:v>8.E-09</c:v>
                </c:pt>
                <c:pt idx="4079">
                  <c:v>8.E-09</c:v>
                </c:pt>
                <c:pt idx="4080">
                  <c:v>8.E-09</c:v>
                </c:pt>
                <c:pt idx="4081">
                  <c:v>8.E-09</c:v>
                </c:pt>
                <c:pt idx="4082">
                  <c:v>8.E-09</c:v>
                </c:pt>
                <c:pt idx="4083">
                  <c:v>8.E-09</c:v>
                </c:pt>
                <c:pt idx="4084">
                  <c:v>8.E-09</c:v>
                </c:pt>
                <c:pt idx="4085">
                  <c:v>8.E-09</c:v>
                </c:pt>
                <c:pt idx="4086">
                  <c:v>8.E-09</c:v>
                </c:pt>
                <c:pt idx="4087">
                  <c:v>8.E-09</c:v>
                </c:pt>
                <c:pt idx="4088">
                  <c:v>8.E-09</c:v>
                </c:pt>
                <c:pt idx="4089">
                  <c:v>8.E-09</c:v>
                </c:pt>
                <c:pt idx="4090">
                  <c:v>8.E-09</c:v>
                </c:pt>
                <c:pt idx="4091">
                  <c:v>8.E-09</c:v>
                </c:pt>
                <c:pt idx="4092">
                  <c:v>8.E-09</c:v>
                </c:pt>
                <c:pt idx="4093">
                  <c:v>8.E-09</c:v>
                </c:pt>
                <c:pt idx="4094">
                  <c:v>8.E-09</c:v>
                </c:pt>
                <c:pt idx="4095">
                  <c:v>8.E-09</c:v>
                </c:pt>
                <c:pt idx="4096">
                  <c:v>8.E-09</c:v>
                </c:pt>
              </c:strCache>
            </c:strRef>
          </c:xVal>
          <c:yVal>
            <c:numRef>
              <c:f>'0h_35ps'!$G:$G</c:f>
              <c:numCache>
                <c:formatCode>0.00E+00</c:formatCode>
                <c:ptCount val="1048576"/>
                <c:pt idx="0" formatCode="General">
                  <c:v>0</c:v>
                </c:pt>
                <c:pt idx="1">
                  <c:v>0.98400852878464817</c:v>
                </c:pt>
                <c:pt idx="2">
                  <c:v>0.98762677080635197</c:v>
                </c:pt>
                <c:pt idx="3">
                  <c:v>0.99198931909212285</c:v>
                </c:pt>
                <c:pt idx="4">
                  <c:v>0.99632195365063547</c:v>
                </c:pt>
                <c:pt idx="5">
                  <c:v>0.99991023160246562</c:v>
                </c:pt>
                <c:pt idx="6">
                  <c:v>1.0020162497754177</c:v>
                </c:pt>
                <c:pt idx="7">
                  <c:v>1.0023674668105127</c:v>
                </c:pt>
                <c:pt idx="8">
                  <c:v>1.0008196147810531</c:v>
                </c:pt>
                <c:pt idx="9">
                  <c:v>0.99781993459803786</c:v>
                </c:pt>
                <c:pt idx="10">
                  <c:v>0.99388902224355902</c:v>
                </c:pt>
                <c:pt idx="11">
                  <c:v>0.98975969279078369</c:v>
                </c:pt>
                <c:pt idx="12">
                  <c:v>0.9861656720744495</c:v>
                </c:pt>
                <c:pt idx="13">
                  <c:v>0.98378831919930476</c:v>
                </c:pt>
                <c:pt idx="14">
                  <c:v>0.98298437156942975</c:v>
                </c:pt>
                <c:pt idx="15">
                  <c:v>0.98399497412271508</c:v>
                </c:pt>
                <c:pt idx="16">
                  <c:v>0.98649766324873212</c:v>
                </c:pt>
                <c:pt idx="17">
                  <c:v>0.99010926621313378</c:v>
                </c:pt>
                <c:pt idx="18">
                  <c:v>0.99394573064475977</c:v>
                </c:pt>
                <c:pt idx="19">
                  <c:v>0.99752024140300566</c:v>
                </c:pt>
                <c:pt idx="20">
                  <c:v>1.0000996422841997</c:v>
                </c:pt>
                <c:pt idx="21">
                  <c:v>1.0011566803274601</c:v>
                </c:pt>
                <c:pt idx="22">
                  <c:v>1.0005289315582524</c:v>
                </c:pt>
                <c:pt idx="23">
                  <c:v>0.9984017580661273</c:v>
                </c:pt>
                <c:pt idx="24">
                  <c:v>0.99517154510556627</c:v>
                </c:pt>
                <c:pt idx="25">
                  <c:v>0.99145812078657303</c:v>
                </c:pt>
                <c:pt idx="26">
                  <c:v>0.98795397698849419</c:v>
                </c:pt>
                <c:pt idx="27">
                  <c:v>0.98540445369240304</c:v>
                </c:pt>
                <c:pt idx="28">
                  <c:v>0.98408350162964153</c:v>
                </c:pt>
                <c:pt idx="29">
                  <c:v>0.98444570983306856</c:v>
                </c:pt>
                <c:pt idx="30">
                  <c:v>0.98618748690106683</c:v>
                </c:pt>
                <c:pt idx="31">
                  <c:v>0.98913249384340818</c:v>
                </c:pt>
                <c:pt idx="32">
                  <c:v>0.9927773017991991</c:v>
                </c:pt>
                <c:pt idx="33">
                  <c:v>0.99635574318942166</c:v>
                </c:pt>
                <c:pt idx="34">
                  <c:v>0.99908413057112422</c:v>
                </c:pt>
                <c:pt idx="35">
                  <c:v>1.0006572461386789</c:v>
                </c:pt>
                <c:pt idx="36">
                  <c:v>1.0008171644393953</c:v>
                </c:pt>
                <c:pt idx="37">
                  <c:v>0.99921206439129484</c:v>
                </c:pt>
                <c:pt idx="38">
                  <c:v>0.99628609081106989</c:v>
                </c:pt>
                <c:pt idx="39">
                  <c:v>0.99272523782876321</c:v>
                </c:pt>
                <c:pt idx="40">
                  <c:v>0.98903000000000008</c:v>
                </c:pt>
                <c:pt idx="41">
                  <c:v>0.98587505626969429</c:v>
                </c:pt>
                <c:pt idx="42">
                  <c:v>0.98388548793662234</c:v>
                </c:pt>
                <c:pt idx="43">
                  <c:v>0.98349363140109169</c:v>
                </c:pt>
                <c:pt idx="44">
                  <c:v>0.98479535668974327</c:v>
                </c:pt>
                <c:pt idx="45">
                  <c:v>0.9874749248994501</c:v>
                </c:pt>
                <c:pt idx="46">
                  <c:v>0.99129524379300027</c:v>
                </c:pt>
                <c:pt idx="47">
                  <c:v>0.99522818063179286</c:v>
                </c:pt>
                <c:pt idx="48">
                  <c:v>0.99871558719569864</c:v>
                </c:pt>
                <c:pt idx="49">
                  <c:v>1.001254380375916</c:v>
                </c:pt>
                <c:pt idx="50">
                  <c:v>1.0020711149170061</c:v>
                </c:pt>
                <c:pt idx="51">
                  <c:v>1.0010959231658232</c:v>
                </c:pt>
                <c:pt idx="52">
                  <c:v>0.99836479116189558</c:v>
                </c:pt>
                <c:pt idx="53">
                  <c:v>0.99452106744376367</c:v>
                </c:pt>
                <c:pt idx="54">
                  <c:v>0.99008160452270833</c:v>
                </c:pt>
                <c:pt idx="55">
                  <c:v>0.98607529138927208</c:v>
                </c:pt>
                <c:pt idx="56">
                  <c:v>0.98303898233894038</c:v>
                </c:pt>
                <c:pt idx="57">
                  <c:v>0.98159760768899973</c:v>
                </c:pt>
                <c:pt idx="58">
                  <c:v>0.98216107033577982</c:v>
                </c:pt>
                <c:pt idx="59">
                  <c:v>0.98465675102954708</c:v>
                </c:pt>
                <c:pt idx="60">
                  <c:v>0.98854294647048824</c:v>
                </c:pt>
                <c:pt idx="61">
                  <c:v>0.99323218207226982</c:v>
                </c:pt>
                <c:pt idx="62">
                  <c:v>0.99786525148135585</c:v>
                </c:pt>
                <c:pt idx="63">
                  <c:v>1.0015655538271309</c:v>
                </c:pt>
                <c:pt idx="64">
                  <c:v>1.0036387562432085</c:v>
                </c:pt>
                <c:pt idx="65">
                  <c:v>1.0037386718243722</c:v>
                </c:pt>
                <c:pt idx="66">
                  <c:v>1.0017950277730685</c:v>
                </c:pt>
                <c:pt idx="67">
                  <c:v>0.99807462090981647</c:v>
                </c:pt>
                <c:pt idx="68">
                  <c:v>0.99352204898888064</c:v>
                </c:pt>
                <c:pt idx="69">
                  <c:v>0.98860686184447022</c:v>
                </c:pt>
                <c:pt idx="70">
                  <c:v>0.98447909071841633</c:v>
                </c:pt>
                <c:pt idx="71">
                  <c:v>0.98174136260575129</c:v>
                </c:pt>
                <c:pt idx="72">
                  <c:v>0.98089350099377759</c:v>
                </c:pt>
                <c:pt idx="73">
                  <c:v>0.98192855288643943</c:v>
                </c:pt>
                <c:pt idx="74">
                  <c:v>0.98489854175608105</c:v>
                </c:pt>
                <c:pt idx="75">
                  <c:v>0.98911470960918702</c:v>
                </c:pt>
                <c:pt idx="76">
                  <c:v>0.99393492009656259</c:v>
                </c:pt>
                <c:pt idx="77">
                  <c:v>0.99830437471323985</c:v>
                </c:pt>
                <c:pt idx="78">
                  <c:v>1.0016658021785101</c:v>
                </c:pt>
                <c:pt idx="79">
                  <c:v>1.00349217752235</c:v>
                </c:pt>
                <c:pt idx="80">
                  <c:v>1.0032439662228254</c:v>
                </c:pt>
                <c:pt idx="81">
                  <c:v>1.0011382811953951</c:v>
                </c:pt>
                <c:pt idx="82">
                  <c:v>0.99761269765165361</c:v>
                </c:pt>
                <c:pt idx="83">
                  <c:v>0.99322643488685747</c:v>
                </c:pt>
                <c:pt idx="84">
                  <c:v>0.98863148220297492</c:v>
                </c:pt>
                <c:pt idx="85">
                  <c:v>0.98497802636835796</c:v>
                </c:pt>
                <c:pt idx="86">
                  <c:v>0.98246822615588902</c:v>
                </c:pt>
                <c:pt idx="87">
                  <c:v>0.98175903566367972</c:v>
                </c:pt>
                <c:pt idx="88">
                  <c:v>0.98283599952128298</c:v>
                </c:pt>
                <c:pt idx="89">
                  <c:v>0.98542678003608408</c:v>
                </c:pt>
                <c:pt idx="90">
                  <c:v>0.98925727724794976</c:v>
                </c:pt>
                <c:pt idx="91">
                  <c:v>0.99366155072752627</c:v>
                </c:pt>
                <c:pt idx="92">
                  <c:v>0.99773706037164045</c:v>
                </c:pt>
                <c:pt idx="93">
                  <c:v>1.0007879120331122</c:v>
                </c:pt>
                <c:pt idx="94">
                  <c:v>1.0025550942190993</c:v>
                </c:pt>
                <c:pt idx="95">
                  <c:v>1.0025169796244506</c:v>
                </c:pt>
                <c:pt idx="96">
                  <c:v>1.0007296570611812</c:v>
                </c:pt>
                <c:pt idx="97">
                  <c:v>0.99754007379778609</c:v>
                </c:pt>
                <c:pt idx="98">
                  <c:v>0.99356897103536568</c:v>
                </c:pt>
                <c:pt idx="99">
                  <c:v>0.98947031589052337</c:v>
                </c:pt>
                <c:pt idx="100">
                  <c:v>0.98594800963450824</c:v>
                </c:pt>
                <c:pt idx="101">
                  <c:v>0.983662219381641</c:v>
                </c:pt>
                <c:pt idx="102">
                  <c:v>0.98301854789627552</c:v>
                </c:pt>
                <c:pt idx="103">
                  <c:v>0.98401243919942594</c:v>
                </c:pt>
                <c:pt idx="104">
                  <c:v>0.98628663619252488</c:v>
                </c:pt>
                <c:pt idx="105">
                  <c:v>0.98986570566744003</c:v>
                </c:pt>
                <c:pt idx="106">
                  <c:v>0.99350074149273926</c:v>
                </c:pt>
                <c:pt idx="107">
                  <c:v>0.99699316991576892</c:v>
                </c:pt>
                <c:pt idx="108">
                  <c:v>0.99956157394952128</c:v>
                </c:pt>
                <c:pt idx="109">
                  <c:v>1.0008178898442019</c:v>
                </c:pt>
                <c:pt idx="110">
                  <c:v>1.000439376085958</c:v>
                </c:pt>
                <c:pt idx="111">
                  <c:v>0.99862038629183825</c:v>
                </c:pt>
                <c:pt idx="112">
                  <c:v>0.99564782391195594</c:v>
                </c:pt>
                <c:pt idx="113">
                  <c:v>0.99218257344477245</c:v>
                </c:pt>
                <c:pt idx="114">
                  <c:v>0.98889022339658905</c:v>
                </c:pt>
                <c:pt idx="115">
                  <c:v>0.98638482623396884</c:v>
                </c:pt>
                <c:pt idx="116">
                  <c:v>0.98503942516214782</c:v>
                </c:pt>
                <c:pt idx="117">
                  <c:v>0.98523657416650012</c:v>
                </c:pt>
                <c:pt idx="118">
                  <c:v>0.98667078739058478</c:v>
                </c:pt>
                <c:pt idx="119">
                  <c:v>0.98920523008593986</c:v>
                </c:pt>
                <c:pt idx="120">
                  <c:v>0.99230784540062877</c:v>
                </c:pt>
                <c:pt idx="121">
                  <c:v>0.99520507744496289</c:v>
                </c:pt>
                <c:pt idx="122">
                  <c:v>0.99759213563639249</c:v>
                </c:pt>
                <c:pt idx="123">
                  <c:v>0.99877529074398597</c:v>
                </c:pt>
                <c:pt idx="124">
                  <c:v>0.99868418429394534</c:v>
                </c:pt>
                <c:pt idx="125">
                  <c:v>0.99720544937372135</c:v>
                </c:pt>
                <c:pt idx="126">
                  <c:v>0.99477360621171396</c:v>
                </c:pt>
                <c:pt idx="127">
                  <c:v>0.99196718851598065</c:v>
                </c:pt>
                <c:pt idx="128">
                  <c:v>0.98911901020030224</c:v>
                </c:pt>
                <c:pt idx="129">
                  <c:v>0.98715458550260315</c:v>
                </c:pt>
                <c:pt idx="130">
                  <c:v>0.98617783649611657</c:v>
                </c:pt>
                <c:pt idx="131">
                  <c:v>0.98646878219039724</c:v>
                </c:pt>
                <c:pt idx="132">
                  <c:v>0.9880320875915326</c:v>
                </c:pt>
                <c:pt idx="133">
                  <c:v>0.99054024387810091</c:v>
                </c:pt>
                <c:pt idx="134">
                  <c:v>0.99340183990989817</c:v>
                </c:pt>
                <c:pt idx="135">
                  <c:v>0.99610596554128084</c:v>
                </c:pt>
                <c:pt idx="136">
                  <c:v>0.99814846153080428</c:v>
                </c:pt>
                <c:pt idx="137">
                  <c:v>0.99893486765481754</c:v>
                </c:pt>
                <c:pt idx="138">
                  <c:v>0.99842649856094334</c:v>
                </c:pt>
                <c:pt idx="139">
                  <c:v>0.99655172413793103</c:v>
                </c:pt>
                <c:pt idx="140">
                  <c:v>0.99392458100558667</c:v>
                </c:pt>
                <c:pt idx="141">
                  <c:v>0.99090237277302862</c:v>
                </c:pt>
                <c:pt idx="142">
                  <c:v>0.98812522490104349</c:v>
                </c:pt>
                <c:pt idx="143">
                  <c:v>0.98622779644743164</c:v>
                </c:pt>
                <c:pt idx="144">
                  <c:v>0.98534487070474663</c:v>
                </c:pt>
                <c:pt idx="145">
                  <c:v>0.98600692152273495</c:v>
                </c:pt>
                <c:pt idx="146">
                  <c:v>0.9878342580096966</c:v>
                </c:pt>
                <c:pt idx="147">
                  <c:v>0.99056066644691509</c:v>
                </c:pt>
                <c:pt idx="148">
                  <c:v>0.99371288857841433</c:v>
                </c:pt>
                <c:pt idx="149">
                  <c:v>0.99656994715325553</c:v>
                </c:pt>
                <c:pt idx="150">
                  <c:v>0.99874439461883413</c:v>
                </c:pt>
                <c:pt idx="151">
                  <c:v>0.99953183054257844</c:v>
                </c:pt>
                <c:pt idx="152">
                  <c:v>0.99912342739887039</c:v>
                </c:pt>
                <c:pt idx="153">
                  <c:v>0.99757833054293232</c:v>
                </c:pt>
                <c:pt idx="154">
                  <c:v>0.99484479543709547</c:v>
                </c:pt>
                <c:pt idx="155">
                  <c:v>0.99176761729898011</c:v>
                </c:pt>
                <c:pt idx="156">
                  <c:v>0.98876662539441629</c:v>
                </c:pt>
                <c:pt idx="157">
                  <c:v>0.98630342264580717</c:v>
                </c:pt>
                <c:pt idx="158">
                  <c:v>0.98503942516214782</c:v>
                </c:pt>
                <c:pt idx="159">
                  <c:v>0.98509849385850068</c:v>
                </c:pt>
                <c:pt idx="160">
                  <c:v>0.98649026739677859</c:v>
                </c:pt>
                <c:pt idx="161">
                  <c:v>0.98885304194092916</c:v>
                </c:pt>
                <c:pt idx="162">
                  <c:v>0.99204225492741183</c:v>
                </c:pt>
                <c:pt idx="163">
                  <c:v>0.99517959261070466</c:v>
                </c:pt>
                <c:pt idx="164">
                  <c:v>0.99789490487164911</c:v>
                </c:pt>
                <c:pt idx="165">
                  <c:v>0.99981046625301762</c:v>
                </c:pt>
                <c:pt idx="166">
                  <c:v>1.0004089938750675</c:v>
                </c:pt>
                <c:pt idx="167">
                  <c:v>0.99971064814814803</c:v>
                </c:pt>
                <c:pt idx="168">
                  <c:v>0.99770470535402422</c:v>
                </c:pt>
                <c:pt idx="169">
                  <c:v>0.99480898046379762</c:v>
                </c:pt>
                <c:pt idx="170">
                  <c:v>0.99131398448497909</c:v>
                </c:pt>
                <c:pt idx="171">
                  <c:v>0.9880184515845597</c:v>
                </c:pt>
                <c:pt idx="172">
                  <c:v>0.98530454141583546</c:v>
                </c:pt>
                <c:pt idx="173">
                  <c:v>0.98380061683418352</c:v>
                </c:pt>
                <c:pt idx="174">
                  <c:v>0.98374478615762262</c:v>
                </c:pt>
                <c:pt idx="175">
                  <c:v>0.98506628891792947</c:v>
                </c:pt>
                <c:pt idx="176">
                  <c:v>0.98764311644791958</c:v>
                </c:pt>
                <c:pt idx="177">
                  <c:v>0.99126341405034502</c:v>
                </c:pt>
                <c:pt idx="178">
                  <c:v>0.9949931180307594</c:v>
                </c:pt>
                <c:pt idx="179">
                  <c:v>0.99852344038390539</c:v>
                </c:pt>
                <c:pt idx="180">
                  <c:v>1.0010079639128959</c:v>
                </c:pt>
                <c:pt idx="181">
                  <c:v>1.002236399396971</c:v>
                </c:pt>
                <c:pt idx="182">
                  <c:v>1.0016079739528194</c:v>
                </c:pt>
                <c:pt idx="183">
                  <c:v>0.99947056649385158</c:v>
                </c:pt>
                <c:pt idx="184">
                  <c:v>0.99609371097457411</c:v>
                </c:pt>
                <c:pt idx="185">
                  <c:v>0.99190914266878427</c:v>
                </c:pt>
                <c:pt idx="186">
                  <c:v>0.98781802931661145</c:v>
                </c:pt>
                <c:pt idx="187">
                  <c:v>0.98442989460236363</c:v>
                </c:pt>
                <c:pt idx="188">
                  <c:v>0.98233345968916463</c:v>
                </c:pt>
                <c:pt idx="189">
                  <c:v>0.98199276120965562</c:v>
                </c:pt>
                <c:pt idx="190">
                  <c:v>0.9833147276931663</c:v>
                </c:pt>
                <c:pt idx="191">
                  <c:v>0.9862766593581821</c:v>
                </c:pt>
                <c:pt idx="192">
                  <c:v>0.9901030557936491</c:v>
                </c:pt>
                <c:pt idx="193">
                  <c:v>0.99446621399300039</c:v>
                </c:pt>
                <c:pt idx="194">
                  <c:v>0.99836381231730065</c:v>
                </c:pt>
                <c:pt idx="195">
                  <c:v>1.0012579746607961</c:v>
                </c:pt>
                <c:pt idx="196">
                  <c:v>1.0026178533602446</c:v>
                </c:pt>
                <c:pt idx="197">
                  <c:v>1.002169652855543</c:v>
                </c:pt>
                <c:pt idx="198">
                  <c:v>1</c:v>
                </c:pt>
                <c:pt idx="199">
                  <c:v>0.9966285165472808</c:v>
                </c:pt>
                <c:pt idx="200">
                  <c:v>0.99252813203300827</c:v>
                </c:pt>
                <c:pt idx="201">
                  <c:v>0.98843474175588009</c:v>
                </c:pt>
                <c:pt idx="202">
                  <c:v>0.98517867486966415</c:v>
                </c:pt>
                <c:pt idx="203">
                  <c:v>0.98311053471667997</c:v>
                </c:pt>
                <c:pt idx="204">
                  <c:v>0.98278851903527997</c:v>
                </c:pt>
                <c:pt idx="205">
                  <c:v>0.98399800846402785</c:v>
                </c:pt>
                <c:pt idx="206">
                  <c:v>0.98673275407323358</c:v>
                </c:pt>
                <c:pt idx="207">
                  <c:v>0.9902461357777711</c:v>
                </c:pt>
                <c:pt idx="208">
                  <c:v>0.994134926562111</c:v>
                </c:pt>
                <c:pt idx="209">
                  <c:v>0.9976179560268702</c:v>
                </c:pt>
                <c:pt idx="210">
                  <c:v>1.0001297223940768</c:v>
                </c:pt>
                <c:pt idx="211">
                  <c:v>1.00125896764653</c:v>
                </c:pt>
                <c:pt idx="212">
                  <c:v>1.0009104005762535</c:v>
                </c:pt>
                <c:pt idx="213">
                  <c:v>0.99904877291706307</c:v>
                </c:pt>
                <c:pt idx="214">
                  <c:v>0.99624361414404483</c:v>
                </c:pt>
                <c:pt idx="215">
                  <c:v>0.99270920963025266</c:v>
                </c:pt>
                <c:pt idx="216">
                  <c:v>0.98927259809268397</c:v>
                </c:pt>
                <c:pt idx="217">
                  <c:v>0.98648635141483498</c:v>
                </c:pt>
                <c:pt idx="218">
                  <c:v>0.98489808955343061</c:v>
                </c:pt>
                <c:pt idx="219">
                  <c:v>0.98464083882349429</c:v>
                </c:pt>
                <c:pt idx="220">
                  <c:v>0.9857243830325233</c:v>
                </c:pt>
                <c:pt idx="221">
                  <c:v>0.98793503018729045</c:v>
                </c:pt>
                <c:pt idx="222">
                  <c:v>0.99096984644760922</c:v>
                </c:pt>
                <c:pt idx="223">
                  <c:v>0.99417031436530046</c:v>
                </c:pt>
                <c:pt idx="224">
                  <c:v>0.99701290425362432</c:v>
                </c:pt>
                <c:pt idx="225">
                  <c:v>0.9991227108235553</c:v>
                </c:pt>
                <c:pt idx="226">
                  <c:v>0.99985026353617634</c:v>
                </c:pt>
                <c:pt idx="227">
                  <c:v>0.99943025068969649</c:v>
                </c:pt>
                <c:pt idx="228">
                  <c:v>0.99779881135813342</c:v>
                </c:pt>
                <c:pt idx="229">
                  <c:v>0.99511506621687906</c:v>
                </c:pt>
                <c:pt idx="230">
                  <c:v>0.99205244982733598</c:v>
                </c:pt>
                <c:pt idx="231">
                  <c:v>0.98909585642544162</c:v>
                </c:pt>
                <c:pt idx="232">
                  <c:v>0.9867379572256646</c:v>
                </c:pt>
                <c:pt idx="233">
                  <c:v>0.98555599920143744</c:v>
                </c:pt>
                <c:pt idx="234">
                  <c:v>0.98545349405278215</c:v>
                </c:pt>
                <c:pt idx="235">
                  <c:v>0.98659322489715828</c:v>
                </c:pt>
                <c:pt idx="236">
                  <c:v>0.98861351647257878</c:v>
                </c:pt>
                <c:pt idx="237">
                  <c:v>0.99134173284767413</c:v>
                </c:pt>
                <c:pt idx="238">
                  <c:v>0.99400702830235643</c:v>
                </c:pt>
                <c:pt idx="239">
                  <c:v>0.99645319411788158</c:v>
                </c:pt>
                <c:pt idx="240">
                  <c:v>0.99801525956216031</c:v>
                </c:pt>
                <c:pt idx="241">
                  <c:v>0.99843232016615413</c:v>
                </c:pt>
                <c:pt idx="242">
                  <c:v>0.99767102474911051</c:v>
                </c:pt>
                <c:pt idx="243">
                  <c:v>0.99608816143587475</c:v>
                </c:pt>
                <c:pt idx="244">
                  <c:v>0.99375450396348775</c:v>
                </c:pt>
                <c:pt idx="245">
                  <c:v>0.99126231083353344</c:v>
                </c:pt>
                <c:pt idx="246">
                  <c:v>0.98893612764467553</c:v>
                </c:pt>
                <c:pt idx="247">
                  <c:v>0.98742477858413802</c:v>
                </c:pt>
                <c:pt idx="248">
                  <c:v>0.98677877414072024</c:v>
                </c:pt>
                <c:pt idx="249">
                  <c:v>0.98720071827613731</c:v>
                </c:pt>
                <c:pt idx="250">
                  <c:v>0.98853828213766015</c:v>
                </c:pt>
                <c:pt idx="251">
                  <c:v>0.99066593614583842</c:v>
                </c:pt>
                <c:pt idx="252">
                  <c:v>0.99318704742173558</c:v>
                </c:pt>
                <c:pt idx="253">
                  <c:v>0.99541732252087112</c:v>
                </c:pt>
                <c:pt idx="254">
                  <c:v>0.99726868557985604</c:v>
                </c:pt>
                <c:pt idx="255">
                  <c:v>0.99807462090981647</c:v>
                </c:pt>
                <c:pt idx="256">
                  <c:v>0.99805282340606127</c:v>
                </c:pt>
                <c:pt idx="257">
                  <c:v>0.99675246812422569</c:v>
                </c:pt>
                <c:pt idx="258">
                  <c:v>0.99461150877754223</c:v>
                </c:pt>
                <c:pt idx="259">
                  <c:v>0.99209071183593478</c:v>
                </c:pt>
                <c:pt idx="260">
                  <c:v>0.98950335892514396</c:v>
                </c:pt>
                <c:pt idx="261">
                  <c:v>0.98745990667372785</c:v>
                </c:pt>
                <c:pt idx="262">
                  <c:v>0.98620999550651556</c:v>
                </c:pt>
                <c:pt idx="263">
                  <c:v>0.9861587897173878</c:v>
                </c:pt>
                <c:pt idx="264">
                  <c:v>0.98714522209146938</c:v>
                </c:pt>
                <c:pt idx="265">
                  <c:v>0.98922222554561856</c:v>
                </c:pt>
                <c:pt idx="266">
                  <c:v>0.99176519849261269</c:v>
                </c:pt>
                <c:pt idx="267">
                  <c:v>0.99449546773566277</c:v>
                </c:pt>
                <c:pt idx="268">
                  <c:v>0.9968870663593643</c:v>
                </c:pt>
                <c:pt idx="269">
                  <c:v>0.99848244326634117</c:v>
                </c:pt>
                <c:pt idx="270">
                  <c:v>0.99902083229255134</c:v>
                </c:pt>
                <c:pt idx="271">
                  <c:v>0.99820073769754403</c:v>
                </c:pt>
                <c:pt idx="272">
                  <c:v>0.99628081821999159</c:v>
                </c:pt>
                <c:pt idx="273">
                  <c:v>0.99363222871994805</c:v>
                </c:pt>
                <c:pt idx="274">
                  <c:v>0.99076701706702919</c:v>
                </c:pt>
                <c:pt idx="275">
                  <c:v>0.98819746774773332</c:v>
                </c:pt>
                <c:pt idx="276">
                  <c:v>0.98651062089057839</c:v>
                </c:pt>
                <c:pt idx="277">
                  <c:v>0.98592209294210309</c:v>
                </c:pt>
                <c:pt idx="278">
                  <c:v>0.98658814854671739</c:v>
                </c:pt>
                <c:pt idx="279">
                  <c:v>0.98835587784130519</c:v>
                </c:pt>
                <c:pt idx="280">
                  <c:v>0.99095419314989341</c:v>
                </c:pt>
                <c:pt idx="281">
                  <c:v>0.99384001993521043</c:v>
                </c:pt>
                <c:pt idx="282">
                  <c:v>0.99647866249027395</c:v>
                </c:pt>
                <c:pt idx="283">
                  <c:v>0.99830256312967414</c:v>
                </c:pt>
                <c:pt idx="284">
                  <c:v>0.99905056965820505</c:v>
                </c:pt>
                <c:pt idx="285">
                  <c:v>0.99842979587346359</c:v>
                </c:pt>
                <c:pt idx="286">
                  <c:v>0.99668854295890186</c:v>
                </c:pt>
                <c:pt idx="287">
                  <c:v>0.99416743367081517</c:v>
                </c:pt>
                <c:pt idx="288">
                  <c:v>0.99118079372856438</c:v>
                </c:pt>
                <c:pt idx="289">
                  <c:v>0.98853089564913332</c:v>
                </c:pt>
                <c:pt idx="290">
                  <c:v>0.9865970739107004</c:v>
                </c:pt>
                <c:pt idx="291">
                  <c:v>0.9859243383342472</c:v>
                </c:pt>
                <c:pt idx="292">
                  <c:v>0.98640654875717027</c:v>
                </c:pt>
                <c:pt idx="293">
                  <c:v>0.98817628090290222</c:v>
                </c:pt>
                <c:pt idx="294">
                  <c:v>0.99071595601771223</c:v>
                </c:pt>
                <c:pt idx="295">
                  <c:v>0.99366950012939703</c:v>
                </c:pt>
                <c:pt idx="296">
                  <c:v>0.99635436380660203</c:v>
                </c:pt>
                <c:pt idx="297">
                  <c:v>0.99826497950880966</c:v>
                </c:pt>
                <c:pt idx="298">
                  <c:v>0.99903167520190062</c:v>
                </c:pt>
                <c:pt idx="299">
                  <c:v>0.99849090545672603</c:v>
                </c:pt>
                <c:pt idx="300">
                  <c:v>0.99677919479869981</c:v>
                </c:pt>
                <c:pt idx="301">
                  <c:v>0.99409574893923625</c:v>
                </c:pt>
                <c:pt idx="302">
                  <c:v>0.99117302669108587</c:v>
                </c:pt>
                <c:pt idx="303">
                  <c:v>0.98836557891998966</c:v>
                </c:pt>
                <c:pt idx="304">
                  <c:v>0.98638558191141634</c:v>
                </c:pt>
                <c:pt idx="305">
                  <c:v>0.98546238792259921</c:v>
                </c:pt>
                <c:pt idx="306">
                  <c:v>0.98597758008537117</c:v>
                </c:pt>
                <c:pt idx="307">
                  <c:v>0.98771496323456143</c:v>
                </c:pt>
                <c:pt idx="308">
                  <c:v>0.99040232574347131</c:v>
                </c:pt>
                <c:pt idx="309">
                  <c:v>0.99353060026076656</c:v>
                </c:pt>
                <c:pt idx="310">
                  <c:v>0.99645630101532956</c:v>
                </c:pt>
                <c:pt idx="311">
                  <c:v>0.99861563436812184</c:v>
                </c:pt>
                <c:pt idx="312">
                  <c:v>0.99969098267509326</c:v>
                </c:pt>
                <c:pt idx="313">
                  <c:v>0.99937134532101302</c:v>
                </c:pt>
                <c:pt idx="314">
                  <c:v>0.99770259606644485</c:v>
                </c:pt>
                <c:pt idx="315">
                  <c:v>0.99492177737791776</c:v>
                </c:pt>
                <c:pt idx="316">
                  <c:v>0.99170842460067421</c:v>
                </c:pt>
                <c:pt idx="317">
                  <c:v>0.98858566255176961</c:v>
                </c:pt>
                <c:pt idx="318">
                  <c:v>0.98601041968740932</c:v>
                </c:pt>
                <c:pt idx="319">
                  <c:v>0.98478958256298521</c:v>
                </c:pt>
                <c:pt idx="320">
                  <c:v>0.98486331050182729</c:v>
                </c:pt>
                <c:pt idx="321">
                  <c:v>0.98636517784116984</c:v>
                </c:pt>
                <c:pt idx="322">
                  <c:v>0.98890915069803598</c:v>
                </c:pt>
                <c:pt idx="323">
                  <c:v>0.99231198215423844</c:v>
                </c:pt>
                <c:pt idx="324">
                  <c:v>0.9955401140854746</c:v>
                </c:pt>
                <c:pt idx="325">
                  <c:v>0.99839702104781058</c:v>
                </c:pt>
                <c:pt idx="326">
                  <c:v>0.99994023725808545</c:v>
                </c:pt>
                <c:pt idx="327">
                  <c:v>1.0001893977152656</c:v>
                </c:pt>
                <c:pt idx="328">
                  <c:v>0.9989024913446477</c:v>
                </c:pt>
                <c:pt idx="329">
                  <c:v>0.99637493009507072</c:v>
                </c:pt>
                <c:pt idx="330">
                  <c:v>0.99300398772699561</c:v>
                </c:pt>
                <c:pt idx="331">
                  <c:v>0.98957031289061326</c:v>
                </c:pt>
                <c:pt idx="332">
                  <c:v>0.98657785245639307</c:v>
                </c:pt>
                <c:pt idx="333">
                  <c:v>0.98459000000000008</c:v>
                </c:pt>
                <c:pt idx="334">
                  <c:v>0.98405605869769486</c:v>
                </c:pt>
                <c:pt idx="335">
                  <c:v>0.98488662471281585</c:v>
                </c:pt>
                <c:pt idx="336">
                  <c:v>0.98723247085130172</c:v>
                </c:pt>
                <c:pt idx="337">
                  <c:v>0.99031324820430977</c:v>
                </c:pt>
                <c:pt idx="338">
                  <c:v>0.99389751413443406</c:v>
                </c:pt>
                <c:pt idx="339">
                  <c:v>0.99713875540845021</c:v>
                </c:pt>
                <c:pt idx="340">
                  <c:v>0.99959121001834561</c:v>
                </c:pt>
                <c:pt idx="341">
                  <c:v>1.000668149226642</c:v>
                </c:pt>
                <c:pt idx="342">
                  <c:v>1.0003192656889155</c:v>
                </c:pt>
                <c:pt idx="343">
                  <c:v>0.9985526053104411</c:v>
                </c:pt>
                <c:pt idx="344">
                  <c:v>0.99558613527197204</c:v>
                </c:pt>
                <c:pt idx="345">
                  <c:v>0.99212842258783107</c:v>
                </c:pt>
                <c:pt idx="346">
                  <c:v>0.98878986491887144</c:v>
                </c:pt>
                <c:pt idx="347">
                  <c:v>0.98601370656756371</c:v>
                </c:pt>
                <c:pt idx="348">
                  <c:v>0.98444866160607269</c:v>
                </c:pt>
                <c:pt idx="349">
                  <c:v>0.98432476686834791</c:v>
                </c:pt>
                <c:pt idx="350">
                  <c:v>0.9857483607620835</c:v>
                </c:pt>
                <c:pt idx="351">
                  <c:v>0.98832836208014518</c:v>
                </c:pt>
                <c:pt idx="352">
                  <c:v>0.99173265253206211</c:v>
                </c:pt>
                <c:pt idx="353">
                  <c:v>0.99544307836509216</c:v>
                </c:pt>
                <c:pt idx="354">
                  <c:v>0.99852432373146671</c:v>
                </c:pt>
                <c:pt idx="355">
                  <c:v>1.0006282158669377</c:v>
                </c:pt>
                <c:pt idx="356">
                  <c:v>1.0014162469455941</c:v>
                </c:pt>
                <c:pt idx="357">
                  <c:v>1.0004089693971194</c:v>
                </c:pt>
                <c:pt idx="358">
                  <c:v>0.99814415708812254</c:v>
                </c:pt>
                <c:pt idx="359">
                  <c:v>0.99465181947895154</c:v>
                </c:pt>
                <c:pt idx="360">
                  <c:v>0.99078971002055605</c:v>
                </c:pt>
                <c:pt idx="361">
                  <c:v>0.98716746163210722</c:v>
                </c:pt>
                <c:pt idx="362">
                  <c:v>0.98439495530012766</c:v>
                </c:pt>
                <c:pt idx="363">
                  <c:v>0.98298912501247138</c:v>
                </c:pt>
                <c:pt idx="364">
                  <c:v>0.98311104017238116</c:v>
                </c:pt>
                <c:pt idx="365">
                  <c:v>0.9848468222220006</c:v>
                </c:pt>
                <c:pt idx="366">
                  <c:v>0.98785950141156986</c:v>
                </c:pt>
                <c:pt idx="367">
                  <c:v>0.99163897951649749</c:v>
                </c:pt>
                <c:pt idx="368">
                  <c:v>0.9955984509741298</c:v>
                </c:pt>
                <c:pt idx="369">
                  <c:v>0.99893178392085213</c:v>
                </c:pt>
                <c:pt idx="370">
                  <c:v>1.0013783459848182</c:v>
                </c:pt>
                <c:pt idx="371">
                  <c:v>1.0020781089208821</c:v>
                </c:pt>
                <c:pt idx="372">
                  <c:v>1.0013291227789658</c:v>
                </c:pt>
                <c:pt idx="373">
                  <c:v>0.99887074530809661</c:v>
                </c:pt>
                <c:pt idx="374">
                  <c:v>0.99546399168731525</c:v>
                </c:pt>
                <c:pt idx="375">
                  <c:v>0.99147100240689512</c:v>
                </c:pt>
                <c:pt idx="376">
                  <c:v>0.98779234001776739</c:v>
                </c:pt>
                <c:pt idx="377">
                  <c:v>0.98487674949871817</c:v>
                </c:pt>
                <c:pt idx="378">
                  <c:v>0.98328115965146656</c:v>
                </c:pt>
                <c:pt idx="379">
                  <c:v>0.98315894369706036</c:v>
                </c:pt>
                <c:pt idx="380">
                  <c:v>0.98467700155421833</c:v>
                </c:pt>
                <c:pt idx="381">
                  <c:v>0.98750523106355004</c:v>
                </c:pt>
                <c:pt idx="382">
                  <c:v>0.99104873356525558</c:v>
                </c:pt>
                <c:pt idx="383">
                  <c:v>0.99481322627300384</c:v>
                </c:pt>
                <c:pt idx="384">
                  <c:v>0.9981730510048219</c:v>
                </c:pt>
                <c:pt idx="385">
                  <c:v>1.0004096395172251</c:v>
                </c:pt>
                <c:pt idx="386">
                  <c:v>1.0012897936330187</c:v>
                </c:pt>
                <c:pt idx="387">
                  <c:v>1.0006402048655569</c:v>
                </c:pt>
                <c:pt idx="388">
                  <c:v>0.99851934851334589</c:v>
                </c:pt>
                <c:pt idx="389">
                  <c:v>0.995269716182971</c:v>
                </c:pt>
                <c:pt idx="390">
                  <c:v>0.99168498900659596</c:v>
                </c:pt>
                <c:pt idx="391">
                  <c:v>0.98831880672117889</c:v>
                </c:pt>
                <c:pt idx="392">
                  <c:v>0.9857581681094667</c:v>
                </c:pt>
                <c:pt idx="393">
                  <c:v>0.98445828144458281</c:v>
                </c:pt>
                <c:pt idx="394">
                  <c:v>0.9846605614174796</c:v>
                </c:pt>
                <c:pt idx="395">
                  <c:v>0.98617011750425343</c:v>
                </c:pt>
                <c:pt idx="396">
                  <c:v>0.98867819408241642</c:v>
                </c:pt>
                <c:pt idx="397">
                  <c:v>0.99177888586983576</c:v>
                </c:pt>
                <c:pt idx="398">
                  <c:v>0.99493948299048651</c:v>
                </c:pt>
                <c:pt idx="399">
                  <c:v>0.99742697290343174</c:v>
                </c:pt>
                <c:pt idx="400">
                  <c:v>0.99896144359340522</c:v>
                </c:pt>
                <c:pt idx="401">
                  <c:v>0.99900027992162188</c:v>
                </c:pt>
                <c:pt idx="402">
                  <c:v>0.99794852293651426</c:v>
                </c:pt>
                <c:pt idx="403">
                  <c:v>0.99583420955127622</c:v>
                </c:pt>
                <c:pt idx="404">
                  <c:v>0.99308908074758118</c:v>
                </c:pt>
                <c:pt idx="405">
                  <c:v>0.99018763642189167</c:v>
                </c:pt>
                <c:pt idx="406">
                  <c:v>0.98795277166299789</c:v>
                </c:pt>
                <c:pt idx="407">
                  <c:v>0.98645636550821114</c:v>
                </c:pt>
                <c:pt idx="408">
                  <c:v>0.98631108093535957</c:v>
                </c:pt>
                <c:pt idx="409">
                  <c:v>0.98723383034957357</c:v>
                </c:pt>
                <c:pt idx="410">
                  <c:v>0.98909783052806766</c:v>
                </c:pt>
                <c:pt idx="411">
                  <c:v>0.99165313704592761</c:v>
                </c:pt>
                <c:pt idx="412">
                  <c:v>0.99419397886727812</c:v>
                </c:pt>
                <c:pt idx="413">
                  <c:v>0.99658291657534515</c:v>
                </c:pt>
                <c:pt idx="414">
                  <c:v>0.99795649833529376</c:v>
                </c:pt>
                <c:pt idx="415">
                  <c:v>0.99849351012141696</c:v>
                </c:pt>
                <c:pt idx="416">
                  <c:v>0.99786316251947116</c:v>
                </c:pt>
                <c:pt idx="417">
                  <c:v>0.99628282505295973</c:v>
                </c:pt>
                <c:pt idx="418">
                  <c:v>0.99408165713600194</c:v>
                </c:pt>
                <c:pt idx="419">
                  <c:v>0.99165075143237114</c:v>
                </c:pt>
                <c:pt idx="420">
                  <c:v>0.98925408344828958</c:v>
                </c:pt>
                <c:pt idx="421">
                  <c:v>0.98772080569099197</c:v>
                </c:pt>
                <c:pt idx="422">
                  <c:v>0.98688230008984723</c:v>
                </c:pt>
                <c:pt idx="423">
                  <c:v>0.98708216540813376</c:v>
                </c:pt>
                <c:pt idx="424">
                  <c:v>0.98821864285144723</c:v>
                </c:pt>
                <c:pt idx="425">
                  <c:v>0.98994869751456893</c:v>
                </c:pt>
                <c:pt idx="426">
                  <c:v>0.99196319201696992</c:v>
                </c:pt>
                <c:pt idx="427">
                  <c:v>0.99413329083538349</c:v>
                </c:pt>
                <c:pt idx="428">
                  <c:v>0.99581439846926589</c:v>
                </c:pt>
                <c:pt idx="429">
                  <c:v>0.99682859450888095</c:v>
                </c:pt>
                <c:pt idx="430">
                  <c:v>0.99675603377717448</c:v>
                </c:pt>
                <c:pt idx="431">
                  <c:v>0.9961633762289186</c:v>
                </c:pt>
                <c:pt idx="432">
                  <c:v>0.99458048775610197</c:v>
                </c:pt>
                <c:pt idx="433">
                  <c:v>0.99261630815407709</c:v>
                </c:pt>
                <c:pt idx="434">
                  <c:v>0.99060285817221083</c:v>
                </c:pt>
                <c:pt idx="435">
                  <c:v>0.98890156518954397</c:v>
                </c:pt>
                <c:pt idx="436">
                  <c:v>0.98795506157524582</c:v>
                </c:pt>
                <c:pt idx="437">
                  <c:v>0.98783231186074649</c:v>
                </c:pt>
                <c:pt idx="438">
                  <c:v>0.98878986491887144</c:v>
                </c:pt>
                <c:pt idx="439">
                  <c:v>0.99046592191040961</c:v>
                </c:pt>
                <c:pt idx="440">
                  <c:v>0.99266759776536317</c:v>
                </c:pt>
                <c:pt idx="441">
                  <c:v>0.99484577193787016</c:v>
                </c:pt>
                <c:pt idx="442">
                  <c:v>0.99673143996013958</c:v>
                </c:pt>
                <c:pt idx="443">
                  <c:v>0.99799724995516237</c:v>
                </c:pt>
                <c:pt idx="444">
                  <c:v>0.99814670891373236</c:v>
                </c:pt>
                <c:pt idx="445">
                  <c:v>0.99723930354704649</c:v>
                </c:pt>
                <c:pt idx="446">
                  <c:v>0.99550290665789176</c:v>
                </c:pt>
                <c:pt idx="447">
                  <c:v>0.99295641156106274</c:v>
                </c:pt>
                <c:pt idx="448">
                  <c:v>0.99028709471330456</c:v>
                </c:pt>
                <c:pt idx="449">
                  <c:v>0.98784495071062595</c:v>
                </c:pt>
                <c:pt idx="450">
                  <c:v>0.98617092496927428</c:v>
                </c:pt>
                <c:pt idx="451">
                  <c:v>0.98560863481910854</c:v>
                </c:pt>
                <c:pt idx="452">
                  <c:v>0.98635818508894657</c:v>
                </c:pt>
                <c:pt idx="453">
                  <c:v>0.98813008942398972</c:v>
                </c:pt>
                <c:pt idx="454">
                  <c:v>0.99081185271000405</c:v>
                </c:pt>
                <c:pt idx="455">
                  <c:v>0.99392094230385297</c:v>
                </c:pt>
                <c:pt idx="456">
                  <c:v>0.99684756584197942</c:v>
                </c:pt>
                <c:pt idx="457">
                  <c:v>0.99906277418840228</c:v>
                </c:pt>
                <c:pt idx="458">
                  <c:v>1.0001893618505635</c:v>
                </c:pt>
                <c:pt idx="459">
                  <c:v>0.99991032462485796</c:v>
                </c:pt>
                <c:pt idx="460">
                  <c:v>0.99823650728810687</c:v>
                </c:pt>
                <c:pt idx="461">
                  <c:v>0.9954163179082467</c:v>
                </c:pt>
                <c:pt idx="462">
                  <c:v>0.99192623972090699</c:v>
                </c:pt>
                <c:pt idx="463">
                  <c:v>0.98836270081072186</c:v>
                </c:pt>
                <c:pt idx="464">
                  <c:v>0.9854326309067688</c:v>
                </c:pt>
                <c:pt idx="465">
                  <c:v>0.983636835589633</c:v>
                </c:pt>
                <c:pt idx="466">
                  <c:v>0.98319017179384727</c:v>
                </c:pt>
                <c:pt idx="467">
                  <c:v>0.98441122391877844</c:v>
                </c:pt>
                <c:pt idx="468">
                  <c:v>0.98708490773506063</c:v>
                </c:pt>
                <c:pt idx="469">
                  <c:v>0.99067261166873266</c:v>
                </c:pt>
                <c:pt idx="470">
                  <c:v>0.99467117234208469</c:v>
                </c:pt>
                <c:pt idx="471">
                  <c:v>0.9985204142840004</c:v>
                </c:pt>
                <c:pt idx="472">
                  <c:v>1.0013593611002829</c:v>
                </c:pt>
                <c:pt idx="473">
                  <c:v>1.0026177748913423</c:v>
                </c:pt>
                <c:pt idx="474">
                  <c:v>1.0021772566566125</c:v>
                </c:pt>
                <c:pt idx="475">
                  <c:v>1.000029949086553</c:v>
                </c:pt>
                <c:pt idx="476">
                  <c:v>0.99654749194248482</c:v>
                </c:pt>
                <c:pt idx="477">
                  <c:v>0.99214082680895632</c:v>
                </c:pt>
                <c:pt idx="478">
                  <c:v>0.98793534942618122</c:v>
                </c:pt>
                <c:pt idx="479">
                  <c:v>0.98439010775410929</c:v>
                </c:pt>
                <c:pt idx="480">
                  <c:v>0.98225695517389178</c:v>
                </c:pt>
                <c:pt idx="481">
                  <c:v>0.98183721277974378</c:v>
                </c:pt>
                <c:pt idx="482">
                  <c:v>0.9832485791205503</c:v>
                </c:pt>
                <c:pt idx="483">
                  <c:v>0.98644294364693796</c:v>
                </c:pt>
                <c:pt idx="484">
                  <c:v>0.99059833325016222</c:v>
                </c:pt>
                <c:pt idx="485">
                  <c:v>0.99505731517354323</c:v>
                </c:pt>
                <c:pt idx="486">
                  <c:v>0.99927073655607845</c:v>
                </c:pt>
                <c:pt idx="487">
                  <c:v>1.0022385225751005</c:v>
                </c:pt>
                <c:pt idx="488">
                  <c:v>1.0033082135646751</c:v>
                </c:pt>
                <c:pt idx="489">
                  <c:v>1.0025784529282431</c:v>
                </c:pt>
                <c:pt idx="490">
                  <c:v>0.99988010910071834</c:v>
                </c:pt>
                <c:pt idx="491">
                  <c:v>0.99593564944726831</c:v>
                </c:pt>
                <c:pt idx="492">
                  <c:v>0.99131779851304824</c:v>
                </c:pt>
                <c:pt idx="493">
                  <c:v>0.98702554999301906</c:v>
                </c:pt>
                <c:pt idx="494">
                  <c:v>0.98369446050192344</c:v>
                </c:pt>
                <c:pt idx="495">
                  <c:v>0.98209660064559845</c:v>
                </c:pt>
                <c:pt idx="496">
                  <c:v>0.98233067729083667</c:v>
                </c:pt>
                <c:pt idx="497">
                  <c:v>0.98436161523597021</c:v>
                </c:pt>
                <c:pt idx="498">
                  <c:v>0.9878448524942961</c:v>
                </c:pt>
                <c:pt idx="499">
                  <c:v>0.99199569382282871</c:v>
                </c:pt>
                <c:pt idx="500">
                  <c:v>0.99616976709391047</c:v>
                </c:pt>
                <c:pt idx="501">
                  <c:v>0.99956079057696134</c:v>
                </c:pt>
                <c:pt idx="502">
                  <c:v>1.0015483432726981</c:v>
                </c:pt>
                <c:pt idx="503">
                  <c:v>1.0016390657325325</c:v>
                </c:pt>
                <c:pt idx="504">
                  <c:v>1.0000299934014516</c:v>
                </c:pt>
                <c:pt idx="505">
                  <c:v>0.99700047992321217</c:v>
                </c:pt>
                <c:pt idx="506">
                  <c:v>0.99316191466389403</c:v>
                </c:pt>
                <c:pt idx="507">
                  <c:v>0.98925676823601127</c:v>
                </c:pt>
                <c:pt idx="508">
                  <c:v>0.98598639591677728</c:v>
                </c:pt>
                <c:pt idx="509">
                  <c:v>0.98401812809455358</c:v>
                </c:pt>
                <c:pt idx="510">
                  <c:v>0.98364712103524987</c:v>
                </c:pt>
                <c:pt idx="511">
                  <c:v>0.98493990924051256</c:v>
                </c:pt>
                <c:pt idx="512">
                  <c:v>0.987466722503066</c:v>
                </c:pt>
                <c:pt idx="513">
                  <c:v>0.99097562921303495</c:v>
                </c:pt>
                <c:pt idx="514">
                  <c:v>0.99452451004837172</c:v>
                </c:pt>
                <c:pt idx="515">
                  <c:v>0.99774489358092944</c:v>
                </c:pt>
                <c:pt idx="516">
                  <c:v>0.99972048356343524</c:v>
                </c:pt>
                <c:pt idx="517">
                  <c:v>1.000409537222938</c:v>
                </c:pt>
                <c:pt idx="518">
                  <c:v>0.99947034956928427</c:v>
                </c:pt>
                <c:pt idx="519">
                  <c:v>0.99723077538289273</c:v>
                </c:pt>
                <c:pt idx="520">
                  <c:v>0.99407094864821621</c:v>
                </c:pt>
                <c:pt idx="521">
                  <c:v>0.99073176096541649</c:v>
                </c:pt>
                <c:pt idx="522">
                  <c:v>0.98777464563465889</c:v>
                </c:pt>
                <c:pt idx="523">
                  <c:v>0.98567131965747057</c:v>
                </c:pt>
                <c:pt idx="524">
                  <c:v>0.98507641594246331</c:v>
                </c:pt>
                <c:pt idx="525">
                  <c:v>0.98575194200930571</c:v>
                </c:pt>
                <c:pt idx="526">
                  <c:v>0.98772442838750885</c:v>
                </c:pt>
                <c:pt idx="527">
                  <c:v>0.99059107598978291</c:v>
                </c:pt>
                <c:pt idx="528">
                  <c:v>0.99380560986314492</c:v>
                </c:pt>
                <c:pt idx="529">
                  <c:v>0.99681843115743274</c:v>
                </c:pt>
                <c:pt idx="530">
                  <c:v>0.99918208568151223</c:v>
                </c:pt>
                <c:pt idx="531">
                  <c:v>1.0002493790461751</c:v>
                </c:pt>
                <c:pt idx="532">
                  <c:v>0.99991021189991625</c:v>
                </c:pt>
                <c:pt idx="533">
                  <c:v>0.99824381093028125</c:v>
                </c:pt>
                <c:pt idx="534">
                  <c:v>0.99549936132843697</c:v>
                </c:pt>
                <c:pt idx="535">
                  <c:v>0.99210539448076251</c:v>
                </c:pt>
                <c:pt idx="536">
                  <c:v>0.98887136697540723</c:v>
                </c:pt>
                <c:pt idx="537">
                  <c:v>0.98609669434685421</c:v>
                </c:pt>
                <c:pt idx="538">
                  <c:v>0.98445890643403267</c:v>
                </c:pt>
                <c:pt idx="539">
                  <c:v>0.98412048866176949</c:v>
                </c:pt>
                <c:pt idx="540">
                  <c:v>0.98533683359452195</c:v>
                </c:pt>
                <c:pt idx="541">
                  <c:v>0.9876326322829222</c:v>
                </c:pt>
                <c:pt idx="542">
                  <c:v>0.99081588851287272</c:v>
                </c:pt>
                <c:pt idx="543">
                  <c:v>0.99426905489326867</c:v>
                </c:pt>
                <c:pt idx="544">
                  <c:v>0.99742373558340414</c:v>
                </c:pt>
                <c:pt idx="545">
                  <c:v>0.99975030712223956</c:v>
                </c:pt>
                <c:pt idx="546">
                  <c:v>1.0008490066622051</c:v>
                </c:pt>
                <c:pt idx="547">
                  <c:v>1.0003496154230347</c:v>
                </c:pt>
                <c:pt idx="548">
                  <c:v>0.99842189372752699</c:v>
                </c:pt>
                <c:pt idx="549">
                  <c:v>0.99540606399552578</c:v>
                </c:pt>
                <c:pt idx="550">
                  <c:v>0.99181318077894587</c:v>
                </c:pt>
                <c:pt idx="551">
                  <c:v>0.98823224106438845</c:v>
                </c:pt>
                <c:pt idx="552">
                  <c:v>0.98535178662302803</c:v>
                </c:pt>
                <c:pt idx="553">
                  <c:v>0.98370958570673273</c:v>
                </c:pt>
                <c:pt idx="554">
                  <c:v>0.98362078424722443</c:v>
                </c:pt>
                <c:pt idx="555">
                  <c:v>0.98518599802479978</c:v>
                </c:pt>
                <c:pt idx="556">
                  <c:v>0.98798654972510747</c:v>
                </c:pt>
                <c:pt idx="557">
                  <c:v>0.99187462567378715</c:v>
                </c:pt>
                <c:pt idx="558">
                  <c:v>0.99584577437362065</c:v>
                </c:pt>
                <c:pt idx="559">
                  <c:v>0.9993706167955404</c:v>
                </c:pt>
                <c:pt idx="560">
                  <c:v>1.0017687265169077</c:v>
                </c:pt>
                <c:pt idx="561">
                  <c:v>1.0025484709174495</c:v>
                </c:pt>
                <c:pt idx="562">
                  <c:v>1.0014790238442628</c:v>
                </c:pt>
                <c:pt idx="563">
                  <c:v>0.99877124104654291</c:v>
                </c:pt>
                <c:pt idx="564">
                  <c:v>0.99483831032038417</c:v>
                </c:pt>
                <c:pt idx="565">
                  <c:v>0.99044226951203695</c:v>
                </c:pt>
                <c:pt idx="566">
                  <c:v>0.98621342770273646</c:v>
                </c:pt>
                <c:pt idx="567">
                  <c:v>0.98291679533025866</c:v>
                </c:pt>
                <c:pt idx="568">
                  <c:v>0.98142081943545578</c:v>
                </c:pt>
                <c:pt idx="569">
                  <c:v>0.98174343251341378</c:v>
                </c:pt>
                <c:pt idx="570">
                  <c:v>0.98403042582212441</c:v>
                </c:pt>
                <c:pt idx="571">
                  <c:v>0.98778738494640794</c:v>
                </c:pt>
                <c:pt idx="572">
                  <c:v>0.99224443004535723</c:v>
                </c:pt>
                <c:pt idx="573">
                  <c:v>0.99684696820027741</c:v>
                </c:pt>
                <c:pt idx="574">
                  <c:v>1.0008590292968944</c:v>
                </c:pt>
                <c:pt idx="575">
                  <c:v>1.0032490902547286</c:v>
                </c:pt>
                <c:pt idx="576">
                  <c:v>1.0037211907810499</c:v>
                </c:pt>
                <c:pt idx="577">
                  <c:v>1.0021812433086861</c:v>
                </c:pt>
                <c:pt idx="578">
                  <c:v>0.99882948497338819</c:v>
                </c:pt>
                <c:pt idx="579">
                  <c:v>0.99441983259497779</c:v>
                </c:pt>
                <c:pt idx="580">
                  <c:v>0.98950797393980583</c:v>
                </c:pt>
                <c:pt idx="581">
                  <c:v>0.98512617792684876</c:v>
                </c:pt>
                <c:pt idx="582">
                  <c:v>0.98204703676367922</c:v>
                </c:pt>
                <c:pt idx="583">
                  <c:v>0.98068451372416132</c:v>
                </c:pt>
                <c:pt idx="584">
                  <c:v>0.98119053549190527</c:v>
                </c:pt>
                <c:pt idx="585">
                  <c:v>0.98373100871731012</c:v>
                </c:pt>
                <c:pt idx="586">
                  <c:v>0.98765050633920737</c:v>
                </c:pt>
                <c:pt idx="587">
                  <c:v>0.99238826815642467</c:v>
                </c:pt>
                <c:pt idx="588">
                  <c:v>0.99703403371414878</c:v>
                </c:pt>
                <c:pt idx="589">
                  <c:v>1.0010099091081803</c:v>
                </c:pt>
                <c:pt idx="590">
                  <c:v>1.0034435813245774</c:v>
                </c:pt>
                <c:pt idx="591">
                  <c:v>1.0039472234188567</c:v>
                </c:pt>
                <c:pt idx="592">
                  <c:v>1.0025656701309895</c:v>
                </c:pt>
                <c:pt idx="593">
                  <c:v>0.99945887445887449</c:v>
                </c:pt>
                <c:pt idx="594">
                  <c:v>0.99520318852770939</c:v>
                </c:pt>
                <c:pt idx="595">
                  <c:v>0.99075593261034844</c:v>
                </c:pt>
                <c:pt idx="596">
                  <c:v>0.98655183438574068</c:v>
                </c:pt>
                <c:pt idx="597">
                  <c:v>0.98354636253878924</c:v>
                </c:pt>
                <c:pt idx="598">
                  <c:v>0.98215193279320756</c:v>
                </c:pt>
                <c:pt idx="599">
                  <c:v>0.98255640295505686</c:v>
                </c:pt>
                <c:pt idx="600">
                  <c:v>0.98476389510872264</c:v>
                </c:pt>
                <c:pt idx="601">
                  <c:v>0.98830636332875543</c:v>
                </c:pt>
                <c:pt idx="602">
                  <c:v>0.99263271076420678</c:v>
                </c:pt>
                <c:pt idx="603">
                  <c:v>0.99699071306150111</c:v>
                </c:pt>
                <c:pt idx="604">
                  <c:v>1.0005386103852061</c:v>
                </c:pt>
                <c:pt idx="605">
                  <c:v>1.0027056439132995</c:v>
                </c:pt>
                <c:pt idx="606">
                  <c:v>1.0030577983851627</c:v>
                </c:pt>
                <c:pt idx="607">
                  <c:v>1.0015796524764551</c:v>
                </c:pt>
                <c:pt idx="608">
                  <c:v>0.99849013588777014</c:v>
                </c:pt>
                <c:pt idx="609">
                  <c:v>0.99436214238589338</c:v>
                </c:pt>
                <c:pt idx="610">
                  <c:v>0.98985963334831906</c:v>
                </c:pt>
                <c:pt idx="611">
                  <c:v>0.98581680623621359</c:v>
                </c:pt>
                <c:pt idx="612">
                  <c:v>0.9829279723975628</c:v>
                </c:pt>
                <c:pt idx="613">
                  <c:v>0.98175549776303084</c:v>
                </c:pt>
                <c:pt idx="614">
                  <c:v>0.98233507592730895</c:v>
                </c:pt>
                <c:pt idx="615">
                  <c:v>0.98450083120140963</c:v>
                </c:pt>
                <c:pt idx="616">
                  <c:v>0.98801322129743929</c:v>
                </c:pt>
                <c:pt idx="617">
                  <c:v>0.9922702234264027</c:v>
                </c:pt>
                <c:pt idx="618">
                  <c:v>0.99641098239387471</c:v>
                </c:pt>
                <c:pt idx="619">
                  <c:v>0.99975051145152449</c:v>
                </c:pt>
                <c:pt idx="620">
                  <c:v>1.001638345271276</c:v>
                </c:pt>
                <c:pt idx="621">
                  <c:v>1.001829945101647</c:v>
                </c:pt>
                <c:pt idx="622">
                  <c:v>1.0002501575992877</c:v>
                </c:pt>
                <c:pt idx="623">
                  <c:v>0.99738751814223514</c:v>
                </c:pt>
                <c:pt idx="624">
                  <c:v>0.99368444230923214</c:v>
                </c:pt>
                <c:pt idx="625">
                  <c:v>0.98981643575251332</c:v>
                </c:pt>
                <c:pt idx="626">
                  <c:v>0.98661588900883612</c:v>
                </c:pt>
                <c:pt idx="627">
                  <c:v>0.98451292087710185</c:v>
                </c:pt>
                <c:pt idx="628">
                  <c:v>0.98410101937002536</c:v>
                </c:pt>
                <c:pt idx="629">
                  <c:v>0.98511210762331836</c:v>
                </c:pt>
                <c:pt idx="630">
                  <c:v>0.98766132887189306</c:v>
                </c:pt>
                <c:pt idx="631">
                  <c:v>0.99102022937241174</c:v>
                </c:pt>
                <c:pt idx="632">
                  <c:v>0.99470335819038047</c:v>
                </c:pt>
                <c:pt idx="633">
                  <c:v>0.9978685895839764</c:v>
                </c:pt>
                <c:pt idx="634">
                  <c:v>1</c:v>
                </c:pt>
                <c:pt idx="635">
                  <c:v>1.0005984918006623</c:v>
                </c:pt>
                <c:pt idx="636">
                  <c:v>0.99959068355845737</c:v>
                </c:pt>
                <c:pt idx="637">
                  <c:v>0.99710301286661862</c:v>
                </c:pt>
                <c:pt idx="638">
                  <c:v>0.99364419483141131</c:v>
                </c:pt>
                <c:pt idx="639">
                  <c:v>0.99004438047259213</c:v>
                </c:pt>
                <c:pt idx="640">
                  <c:v>0.98667879199728181</c:v>
                </c:pt>
                <c:pt idx="641">
                  <c:v>0.98451409217611974</c:v>
                </c:pt>
                <c:pt idx="642">
                  <c:v>0.9836921786370536</c:v>
                </c:pt>
                <c:pt idx="643">
                  <c:v>0.98467650963832576</c:v>
                </c:pt>
                <c:pt idx="644">
                  <c:v>0.98700741435570949</c:v>
                </c:pt>
                <c:pt idx="645">
                  <c:v>0.99044198343809242</c:v>
                </c:pt>
                <c:pt idx="646">
                  <c:v>0.99431307991619267</c:v>
                </c:pt>
                <c:pt idx="647">
                  <c:v>0.99774489358092944</c:v>
                </c:pt>
                <c:pt idx="648">
                  <c:v>1.0002195630694917</c:v>
                </c:pt>
                <c:pt idx="649">
                  <c:v>1.0011979275852776</c:v>
                </c:pt>
                <c:pt idx="650">
                  <c:v>1.0003394534798973</c:v>
                </c:pt>
                <c:pt idx="651">
                  <c:v>0.99805288173503226</c:v>
                </c:pt>
                <c:pt idx="652">
                  <c:v>0.9945188246922454</c:v>
                </c:pt>
                <c:pt idx="653">
                  <c:v>0.99056782680733424</c:v>
                </c:pt>
                <c:pt idx="654">
                  <c:v>0.98701817056986341</c:v>
                </c:pt>
                <c:pt idx="655">
                  <c:v>0.98440975512443263</c:v>
                </c:pt>
                <c:pt idx="656">
                  <c:v>0.98330840562369126</c:v>
                </c:pt>
                <c:pt idx="657">
                  <c:v>0.98382096396351493</c:v>
                </c:pt>
                <c:pt idx="658">
                  <c:v>0.986083419730441</c:v>
                </c:pt>
                <c:pt idx="659">
                  <c:v>0.98941165913917373</c:v>
                </c:pt>
                <c:pt idx="660">
                  <c:v>0.9933679727937289</c:v>
                </c:pt>
                <c:pt idx="661">
                  <c:v>0.997136414431673</c:v>
                </c:pt>
                <c:pt idx="662">
                  <c:v>1.0001597188947451</c:v>
                </c:pt>
                <c:pt idx="663">
                  <c:v>1.0017077457755761</c:v>
                </c:pt>
                <c:pt idx="664">
                  <c:v>1.0017283062598654</c:v>
                </c:pt>
                <c:pt idx="665">
                  <c:v>1.0000599490433131</c:v>
                </c:pt>
                <c:pt idx="666">
                  <c:v>0.99729273433831833</c:v>
                </c:pt>
                <c:pt idx="667">
                  <c:v>0.99388867807713055</c:v>
                </c:pt>
                <c:pt idx="668">
                  <c:v>0.99058901019939727</c:v>
                </c:pt>
                <c:pt idx="669">
                  <c:v>0.98808194039972863</c:v>
                </c:pt>
                <c:pt idx="670">
                  <c:v>0.98680407439153228</c:v>
                </c:pt>
                <c:pt idx="671">
                  <c:v>0.98691235059760951</c:v>
                </c:pt>
                <c:pt idx="672">
                  <c:v>0.98820390813980119</c:v>
                </c:pt>
                <c:pt idx="673">
                  <c:v>0.99074461097510014</c:v>
                </c:pt>
                <c:pt idx="674">
                  <c:v>0.9937899325252284</c:v>
                </c:pt>
                <c:pt idx="675">
                  <c:v>0.9966358116850802</c:v>
                </c:pt>
                <c:pt idx="676">
                  <c:v>0.99883499785918406</c:v>
                </c:pt>
                <c:pt idx="677">
                  <c:v>0.99997011386616985</c:v>
                </c:pt>
                <c:pt idx="678">
                  <c:v>0.99971094809026395</c:v>
                </c:pt>
                <c:pt idx="679">
                  <c:v>0.99799593204115811</c:v>
                </c:pt>
                <c:pt idx="680">
                  <c:v>0.99522294581683635</c:v>
                </c:pt>
                <c:pt idx="681">
                  <c:v>0.99186205383410952</c:v>
                </c:pt>
                <c:pt idx="682">
                  <c:v>0.98846380106288567</c:v>
                </c:pt>
                <c:pt idx="683">
                  <c:v>0.98573720983544466</c:v>
                </c:pt>
                <c:pt idx="684">
                  <c:v>0.98420874347427578</c:v>
                </c:pt>
                <c:pt idx="685">
                  <c:v>0.98396717752616536</c:v>
                </c:pt>
                <c:pt idx="686">
                  <c:v>0.98525546573214917</c:v>
                </c:pt>
                <c:pt idx="687">
                  <c:v>0.98785550036333958</c:v>
                </c:pt>
                <c:pt idx="688">
                  <c:v>0.99133793982357266</c:v>
                </c:pt>
                <c:pt idx="689">
                  <c:v>0.99492016693725904</c:v>
                </c:pt>
                <c:pt idx="690">
                  <c:v>0.9980266501888635</c:v>
                </c:pt>
                <c:pt idx="691">
                  <c:v>1.0002892710369868</c:v>
                </c:pt>
                <c:pt idx="692">
                  <c:v>1.0010082557176085</c:v>
                </c:pt>
                <c:pt idx="693">
                  <c:v>1.0001198789222885</c:v>
                </c:pt>
                <c:pt idx="694">
                  <c:v>0.99780103351424831</c:v>
                </c:pt>
                <c:pt idx="695">
                  <c:v>0.99432198730444343</c:v>
                </c:pt>
                <c:pt idx="696">
                  <c:v>0.99035520818757872</c:v>
                </c:pt>
                <c:pt idx="697">
                  <c:v>0.98668424785479536</c:v>
                </c:pt>
                <c:pt idx="698">
                  <c:v>0.98391990896931703</c:v>
                </c:pt>
                <c:pt idx="699">
                  <c:v>0.98248972916915955</c:v>
                </c:pt>
                <c:pt idx="700">
                  <c:v>0.98278627284952924</c:v>
                </c:pt>
                <c:pt idx="701">
                  <c:v>0.98475166716432772</c:v>
                </c:pt>
                <c:pt idx="702">
                  <c:v>0.98783520331025698</c:v>
                </c:pt>
                <c:pt idx="703">
                  <c:v>0.99184525881358454</c:v>
                </c:pt>
                <c:pt idx="704">
                  <c:v>0.99567344990153361</c:v>
                </c:pt>
                <c:pt idx="705">
                  <c:v>0.99892525550060196</c:v>
                </c:pt>
                <c:pt idx="706">
                  <c:v>1.0009461868669263</c:v>
                </c:pt>
                <c:pt idx="707">
                  <c:v>1.0012561561621438</c:v>
                </c:pt>
                <c:pt idx="708">
                  <c:v>0.99994012274836586</c:v>
                </c:pt>
                <c:pt idx="709">
                  <c:v>0.99716402708154428</c:v>
                </c:pt>
                <c:pt idx="710">
                  <c:v>0.99357648774737517</c:v>
                </c:pt>
                <c:pt idx="711">
                  <c:v>0.98989021088700413</c:v>
                </c:pt>
                <c:pt idx="712">
                  <c:v>0.98665149109933004</c:v>
                </c:pt>
                <c:pt idx="713">
                  <c:v>0.98465866017635562</c:v>
                </c:pt>
                <c:pt idx="714">
                  <c:v>0.98401992528019921</c:v>
                </c:pt>
                <c:pt idx="715">
                  <c:v>0.98504492492612017</c:v>
                </c:pt>
                <c:pt idx="716">
                  <c:v>0.98737838025859415</c:v>
                </c:pt>
                <c:pt idx="717">
                  <c:v>0.99060631938514088</c:v>
                </c:pt>
                <c:pt idx="718">
                  <c:v>0.99415367206963978</c:v>
                </c:pt>
                <c:pt idx="719">
                  <c:v>0.99749813849590474</c:v>
                </c:pt>
                <c:pt idx="720">
                  <c:v>0.9997814403083678</c:v>
                </c:pt>
                <c:pt idx="721">
                  <c:v>1.0008154741186415</c:v>
                </c:pt>
                <c:pt idx="722">
                  <c:v>1.0004083014659018</c:v>
                </c:pt>
                <c:pt idx="723">
                  <c:v>0.99851417516777852</c:v>
                </c:pt>
                <c:pt idx="724">
                  <c:v>0.99578648880723686</c:v>
                </c:pt>
                <c:pt idx="725">
                  <c:v>0.99250592032294482</c:v>
                </c:pt>
                <c:pt idx="726">
                  <c:v>0.98953334932821502</c:v>
                </c:pt>
                <c:pt idx="727">
                  <c:v>0.98730558554236136</c:v>
                </c:pt>
                <c:pt idx="728">
                  <c:v>0.98630342264580717</c:v>
                </c:pt>
                <c:pt idx="729">
                  <c:v>0.98650631269025413</c:v>
                </c:pt>
                <c:pt idx="730">
                  <c:v>0.98818532587563179</c:v>
                </c:pt>
                <c:pt idx="731">
                  <c:v>0.99073852772466542</c:v>
                </c:pt>
                <c:pt idx="732">
                  <c:v>0.99376224917178191</c:v>
                </c:pt>
                <c:pt idx="733">
                  <c:v>0.99670908729369656</c:v>
                </c:pt>
                <c:pt idx="734">
                  <c:v>0.99883715151816344</c:v>
                </c:pt>
                <c:pt idx="735">
                  <c:v>0.99981116135765058</c:v>
                </c:pt>
                <c:pt idx="736">
                  <c:v>0.99953264987520762</c:v>
                </c:pt>
                <c:pt idx="737">
                  <c:v>0.99758235417019037</c:v>
                </c:pt>
                <c:pt idx="738">
                  <c:v>0.9946335052470181</c:v>
                </c:pt>
                <c:pt idx="739">
                  <c:v>0.99117230934778711</c:v>
                </c:pt>
                <c:pt idx="740">
                  <c:v>0.98758872318366686</c:v>
                </c:pt>
                <c:pt idx="741">
                  <c:v>0.98487250825181227</c:v>
                </c:pt>
                <c:pt idx="742">
                  <c:v>0.98327699165345372</c:v>
                </c:pt>
                <c:pt idx="743">
                  <c:v>0.98326005244319481</c:v>
                </c:pt>
                <c:pt idx="744">
                  <c:v>0.98470399489801008</c:v>
                </c:pt>
                <c:pt idx="745">
                  <c:v>0.9877287169935357</c:v>
                </c:pt>
                <c:pt idx="746">
                  <c:v>0.99133906083563139</c:v>
                </c:pt>
                <c:pt idx="747">
                  <c:v>0.99513408627294886</c:v>
                </c:pt>
                <c:pt idx="748">
                  <c:v>0.99833868865831699</c:v>
                </c:pt>
                <c:pt idx="749">
                  <c:v>1.0002884739726845</c:v>
                </c:pt>
                <c:pt idx="750">
                  <c:v>1.0006268407227572</c:v>
                </c:pt>
                <c:pt idx="751">
                  <c:v>0.99918377910275435</c:v>
                </c:pt>
                <c:pt idx="752">
                  <c:v>0.99614614764138265</c:v>
                </c:pt>
                <c:pt idx="753">
                  <c:v>0.99221793760400168</c:v>
                </c:pt>
                <c:pt idx="754">
                  <c:v>0.98780840352888399</c:v>
                </c:pt>
                <c:pt idx="755">
                  <c:v>0.98419236446323854</c:v>
                </c:pt>
                <c:pt idx="756">
                  <c:v>0.98154595058304828</c:v>
                </c:pt>
                <c:pt idx="757">
                  <c:v>0.98059831020758315</c:v>
                </c:pt>
                <c:pt idx="758">
                  <c:v>0.9817061006264215</c:v>
                </c:pt>
                <c:pt idx="759">
                  <c:v>0.98432342411520091</c:v>
                </c:pt>
                <c:pt idx="760">
                  <c:v>0.98834380297138291</c:v>
                </c:pt>
                <c:pt idx="761">
                  <c:v>0.9928317198887372</c:v>
                </c:pt>
                <c:pt idx="762">
                  <c:v>0.9972979979261386</c:v>
                </c:pt>
                <c:pt idx="763">
                  <c:v>1.0006880459495033</c:v>
                </c:pt>
                <c:pt idx="764">
                  <c:v>1.002673183382375</c:v>
                </c:pt>
                <c:pt idx="765">
                  <c:v>1.0027039431673053</c:v>
                </c:pt>
                <c:pt idx="766">
                  <c:v>1.0009081383164513</c:v>
                </c:pt>
                <c:pt idx="767">
                  <c:v>0.99780421590546153</c:v>
                </c:pt>
                <c:pt idx="768">
                  <c:v>0.99386221419375453</c:v>
                </c:pt>
                <c:pt idx="769">
                  <c:v>0.9897538734748037</c:v>
                </c:pt>
                <c:pt idx="770">
                  <c:v>0.98638906338807608</c:v>
                </c:pt>
                <c:pt idx="771">
                  <c:v>0.98429637601012376</c:v>
                </c:pt>
                <c:pt idx="772">
                  <c:v>0.98392942488449897</c:v>
                </c:pt>
                <c:pt idx="773">
                  <c:v>0.98526426808883216</c:v>
                </c:pt>
                <c:pt idx="774">
                  <c:v>0.98805593125944779</c:v>
                </c:pt>
                <c:pt idx="775">
                  <c:v>0.99194646887459359</c:v>
                </c:pt>
                <c:pt idx="776">
                  <c:v>0.99605250074574936</c:v>
                </c:pt>
                <c:pt idx="777">
                  <c:v>0.99978117291318525</c:v>
                </c:pt>
                <c:pt idx="778">
                  <c:v>1.0023788195481238</c:v>
                </c:pt>
                <c:pt idx="779">
                  <c:v>1.0032668346563349</c:v>
                </c:pt>
                <c:pt idx="780">
                  <c:v>1.0023818065853465</c:v>
                </c:pt>
                <c:pt idx="781">
                  <c:v>0.99978063615515</c:v>
                </c:pt>
                <c:pt idx="782">
                  <c:v>0.99582132421138714</c:v>
                </c:pt>
                <c:pt idx="783">
                  <c:v>0.99126393681313196</c:v>
                </c:pt>
                <c:pt idx="784">
                  <c:v>0.98680118031740971</c:v>
                </c:pt>
                <c:pt idx="785">
                  <c:v>0.98313224202692073</c:v>
                </c:pt>
                <c:pt idx="786">
                  <c:v>0.98089311494996767</c:v>
                </c:pt>
                <c:pt idx="787">
                  <c:v>0.98051528027943358</c:v>
                </c:pt>
                <c:pt idx="788">
                  <c:v>0.98191512643495216</c:v>
                </c:pt>
                <c:pt idx="789">
                  <c:v>0.98498005629992136</c:v>
                </c:pt>
                <c:pt idx="790">
                  <c:v>0.98908468572452002</c:v>
                </c:pt>
                <c:pt idx="791">
                  <c:v>0.99378603650703556</c:v>
                </c:pt>
                <c:pt idx="792">
                  <c:v>0.99805606507695999</c:v>
                </c:pt>
                <c:pt idx="793">
                  <c:v>1.0013573531613356</c:v>
                </c:pt>
                <c:pt idx="794">
                  <c:v>1.0031775850353732</c:v>
                </c:pt>
                <c:pt idx="795">
                  <c:v>1.0031806043148199</c:v>
                </c:pt>
                <c:pt idx="796">
                  <c:v>1.0013907927518686</c:v>
                </c:pt>
                <c:pt idx="797">
                  <c:v>0.99828914457228612</c:v>
                </c:pt>
                <c:pt idx="798">
                  <c:v>0.99442122732998728</c:v>
                </c:pt>
                <c:pt idx="799">
                  <c:v>0.99039546330408035</c:v>
                </c:pt>
                <c:pt idx="800">
                  <c:v>0.98705453240851482</c:v>
                </c:pt>
                <c:pt idx="801">
                  <c:v>0.98501272973187992</c:v>
                </c:pt>
                <c:pt idx="802">
                  <c:v>0.98436026952733469</c:v>
                </c:pt>
                <c:pt idx="803">
                  <c:v>0.98533096938421771</c:v>
                </c:pt>
                <c:pt idx="804">
                  <c:v>0.98752757089304966</c:v>
                </c:pt>
                <c:pt idx="805">
                  <c:v>0.99065919402188429</c:v>
                </c:pt>
                <c:pt idx="806">
                  <c:v>0.99396024238110781</c:v>
                </c:pt>
                <c:pt idx="807">
                  <c:v>0.99678456591639863</c:v>
                </c:pt>
                <c:pt idx="808">
                  <c:v>0.99865231781516939</c:v>
                </c:pt>
                <c:pt idx="809">
                  <c:v>0.99906667328600496</c:v>
                </c:pt>
                <c:pt idx="810">
                  <c:v>0.9980892670547844</c:v>
                </c:pt>
                <c:pt idx="811">
                  <c:v>0.9957811798733357</c:v>
                </c:pt>
                <c:pt idx="812">
                  <c:v>0.99269598928878322</c:v>
                </c:pt>
                <c:pt idx="813">
                  <c:v>0.98949474737368692</c:v>
                </c:pt>
                <c:pt idx="814">
                  <c:v>0.98671538692561822</c:v>
                </c:pt>
                <c:pt idx="815">
                  <c:v>0.9850753738663891</c:v>
                </c:pt>
                <c:pt idx="816">
                  <c:v>0.98492623155788961</c:v>
                </c:pt>
                <c:pt idx="817">
                  <c:v>0.98633462195450872</c:v>
                </c:pt>
                <c:pt idx="818">
                  <c:v>0.98908891437690127</c:v>
                </c:pt>
                <c:pt idx="819">
                  <c:v>0.99259178125840142</c:v>
                </c:pt>
                <c:pt idx="820">
                  <c:v>0.99611266317369729</c:v>
                </c:pt>
                <c:pt idx="821">
                  <c:v>0.99921539026885309</c:v>
                </c:pt>
                <c:pt idx="822">
                  <c:v>1.0008535471832942</c:v>
                </c:pt>
                <c:pt idx="823">
                  <c:v>1.0010322580645161</c:v>
                </c:pt>
                <c:pt idx="824">
                  <c:v>0.99940411162975462</c:v>
                </c:pt>
                <c:pt idx="825">
                  <c:v>0.99642122215263484</c:v>
                </c:pt>
                <c:pt idx="826">
                  <c:v>0.99253434202667723</c:v>
                </c:pt>
                <c:pt idx="827">
                  <c:v>0.98862582863978476</c:v>
                </c:pt>
                <c:pt idx="828">
                  <c:v>0.98543708701814625</c:v>
                </c:pt>
                <c:pt idx="829">
                  <c:v>0.98384066516099367</c:v>
                </c:pt>
                <c:pt idx="830">
                  <c:v>0.98401952058561759</c:v>
                </c:pt>
                <c:pt idx="831">
                  <c:v>0.98637400456200719</c:v>
                </c:pt>
                <c:pt idx="832">
                  <c:v>0.99038692381562099</c:v>
                </c:pt>
                <c:pt idx="833">
                  <c:v>0.99552085103830268</c:v>
                </c:pt>
                <c:pt idx="834">
                  <c:v>1.0009491931857921</c:v>
                </c:pt>
                <c:pt idx="835">
                  <c:v>1.0056999680562211</c:v>
                </c:pt>
                <c:pt idx="836">
                  <c:v>1.008856795196585</c:v>
                </c:pt>
                <c:pt idx="837">
                  <c:v>1.0098975360816522</c:v>
                </c:pt>
                <c:pt idx="838">
                  <c:v>1.0083188044831879</c:v>
                </c:pt>
                <c:pt idx="839">
                  <c:v>1.0045220474715379</c:v>
                </c:pt>
                <c:pt idx="840">
                  <c:v>0.99890434973156572</c:v>
                </c:pt>
                <c:pt idx="841">
                  <c:v>0.99239827840433581</c:v>
                </c:pt>
                <c:pt idx="842">
                  <c:v>0.98570958773057493</c:v>
                </c:pt>
                <c:pt idx="843">
                  <c:v>0.98024223695359614</c:v>
                </c:pt>
                <c:pt idx="844">
                  <c:v>0.97642835776248871</c:v>
                </c:pt>
                <c:pt idx="845">
                  <c:v>0.9747938540077572</c:v>
                </c:pt>
                <c:pt idx="846">
                  <c:v>0.97565279813358052</c:v>
                </c:pt>
                <c:pt idx="847">
                  <c:v>0.978422715448937</c:v>
                </c:pt>
                <c:pt idx="848">
                  <c:v>0.98273577669080803</c:v>
                </c:pt>
                <c:pt idx="849">
                  <c:v>0.98776322994971877</c:v>
                </c:pt>
                <c:pt idx="850">
                  <c:v>0.99262532469471232</c:v>
                </c:pt>
                <c:pt idx="851">
                  <c:v>0.99642846483679381</c:v>
                </c:pt>
                <c:pt idx="852">
                  <c:v>0.99865710392026186</c:v>
                </c:pt>
                <c:pt idx="853">
                  <c:v>0.99912452619954839</c:v>
                </c:pt>
                <c:pt idx="854">
                  <c:v>0.99771103282179885</c:v>
                </c:pt>
                <c:pt idx="855">
                  <c:v>0.99510038240917786</c:v>
                </c:pt>
                <c:pt idx="856">
                  <c:v>0.99183750759939004</c:v>
                </c:pt>
                <c:pt idx="857">
                  <c:v>0.98855883174400516</c:v>
                </c:pt>
                <c:pt idx="858">
                  <c:v>0.98640270747851089</c:v>
                </c:pt>
                <c:pt idx="859">
                  <c:v>0.98564449905595353</c:v>
                </c:pt>
                <c:pt idx="860">
                  <c:v>0.98692653673163422</c:v>
                </c:pt>
                <c:pt idx="861">
                  <c:v>0.98991353026440743</c:v>
                </c:pt>
                <c:pt idx="862">
                  <c:v>0.99432323575561932</c:v>
                </c:pt>
                <c:pt idx="863">
                  <c:v>0.99953050236247221</c:v>
                </c:pt>
                <c:pt idx="864">
                  <c:v>1.0044310492804536</c:v>
                </c:pt>
                <c:pt idx="865">
                  <c:v>1.0083634043740903</c:v>
                </c:pt>
                <c:pt idx="866">
                  <c:v>1.0103938513002269</c:v>
                </c:pt>
                <c:pt idx="867">
                  <c:v>1.009902860494944</c:v>
                </c:pt>
                <c:pt idx="868">
                  <c:v>1.0068220410514086</c:v>
                </c:pt>
                <c:pt idx="869">
                  <c:v>1.0016268711498209</c:v>
                </c:pt>
                <c:pt idx="870">
                  <c:v>0.9949743264407922</c:v>
                </c:pt>
                <c:pt idx="871">
                  <c:v>0.98769407591625624</c:v>
                </c:pt>
                <c:pt idx="872">
                  <c:v>0.98107824295139789</c:v>
                </c:pt>
                <c:pt idx="873">
                  <c:v>0.97614117134166278</c:v>
                </c:pt>
                <c:pt idx="874">
                  <c:v>0.97338169421651399</c:v>
                </c:pt>
                <c:pt idx="875">
                  <c:v>0.97366073198778691</c:v>
                </c:pt>
                <c:pt idx="876">
                  <c:v>0.9766309736268094</c:v>
                </c:pt>
                <c:pt idx="877">
                  <c:v>0.98193714682264299</c:v>
                </c:pt>
                <c:pt idx="878">
                  <c:v>0.98891167989535955</c:v>
                </c:pt>
                <c:pt idx="879">
                  <c:v>0.99659392451186191</c:v>
                </c:pt>
                <c:pt idx="880">
                  <c:v>1.0039257179020649</c:v>
                </c:pt>
                <c:pt idx="881">
                  <c:v>1.0099211245915556</c:v>
                </c:pt>
                <c:pt idx="882">
                  <c:v>1.0138799956655797</c:v>
                </c:pt>
                <c:pt idx="883">
                  <c:v>1.0152995047559155</c:v>
                </c:pt>
                <c:pt idx="884">
                  <c:v>1.0143937760881068</c:v>
                </c:pt>
                <c:pt idx="885">
                  <c:v>1.0112616352324117</c:v>
                </c:pt>
                <c:pt idx="886">
                  <c:v>1.0069405912643945</c:v>
                </c:pt>
                <c:pt idx="887">
                  <c:v>1.0019884572481692</c:v>
                </c:pt>
                <c:pt idx="888">
                  <c:v>0.99726498700143995</c:v>
                </c:pt>
                <c:pt idx="889">
                  <c:v>0.99338519902174127</c:v>
                </c:pt>
                <c:pt idx="890">
                  <c:v>0.99089565984880468</c:v>
                </c:pt>
                <c:pt idx="891">
                  <c:v>0.98972294984799525</c:v>
                </c:pt>
                <c:pt idx="892">
                  <c:v>0.98996502530185915</c:v>
                </c:pt>
                <c:pt idx="893">
                  <c:v>0.9912759203999012</c:v>
                </c:pt>
                <c:pt idx="894">
                  <c:v>0.99304140082100101</c:v>
                </c:pt>
                <c:pt idx="895">
                  <c:v>0.99492808478425432</c:v>
                </c:pt>
                <c:pt idx="896">
                  <c:v>0.99657974300831431</c:v>
                </c:pt>
                <c:pt idx="897">
                  <c:v>0.99773499433748591</c:v>
                </c:pt>
                <c:pt idx="898">
                  <c:v>0.99830291144969086</c:v>
                </c:pt>
                <c:pt idx="899">
                  <c:v>0.99839871897518018</c:v>
                </c:pt>
                <c:pt idx="900">
                  <c:v>0.9982123031181197</c:v>
                </c:pt>
                <c:pt idx="901">
                  <c:v>0.9981395523650235</c:v>
                </c:pt>
                <c:pt idx="902">
                  <c:v>0.99851782363977482</c:v>
                </c:pt>
                <c:pt idx="903">
                  <c:v>0.99934471654309898</c:v>
                </c:pt>
                <c:pt idx="904">
                  <c:v>1.0008498398378767</c:v>
                </c:pt>
                <c:pt idx="905">
                  <c:v>1.0027572587631459</c:v>
                </c:pt>
                <c:pt idx="906">
                  <c:v>1.0044785549691519</c:v>
                </c:pt>
                <c:pt idx="907">
                  <c:v>1.0057567695345453</c:v>
                </c:pt>
                <c:pt idx="908">
                  <c:v>1.0056621055261039</c:v>
                </c:pt>
                <c:pt idx="909">
                  <c:v>1.0039914258260034</c:v>
                </c:pt>
                <c:pt idx="910">
                  <c:v>1.0002031131709659</c:v>
                </c:pt>
                <c:pt idx="911">
                  <c:v>0.99467151801710285</c:v>
                </c:pt>
                <c:pt idx="912">
                  <c:v>0.98758286564901021</c:v>
                </c:pt>
                <c:pt idx="913">
                  <c:v>0.97947064654493576</c:v>
                </c:pt>
                <c:pt idx="914">
                  <c:v>0.97130911455913782</c:v>
                </c:pt>
                <c:pt idx="915">
                  <c:v>0.96399127061105716</c:v>
                </c:pt>
                <c:pt idx="916">
                  <c:v>0.95824628788233635</c:v>
                </c:pt>
                <c:pt idx="917">
                  <c:v>0.95474959749173804</c:v>
                </c:pt>
                <c:pt idx="918">
                  <c:v>0.95383581227573533</c:v>
                </c:pt>
                <c:pt idx="919">
                  <c:v>0.95533673624866677</c:v>
                </c:pt>
                <c:pt idx="920">
                  <c:v>0.95878560274379432</c:v>
                </c:pt>
                <c:pt idx="921">
                  <c:v>0.96360271437384337</c:v>
                </c:pt>
                <c:pt idx="922">
                  <c:v>0.96869302091011356</c:v>
                </c:pt>
                <c:pt idx="923">
                  <c:v>0.97311854186384616</c:v>
                </c:pt>
                <c:pt idx="924">
                  <c:v>0.97571843592964824</c:v>
                </c:pt>
                <c:pt idx="925">
                  <c:v>0.9761679105951111</c:v>
                </c:pt>
                <c:pt idx="926">
                  <c:v>0.97389352849468236</c:v>
                </c:pt>
                <c:pt idx="927">
                  <c:v>0.96910811161842725</c:v>
                </c:pt>
                <c:pt idx="928">
                  <c:v>0.96246832133231408</c:v>
                </c:pt>
                <c:pt idx="929">
                  <c:v>0.95472046039433434</c:v>
                </c:pt>
                <c:pt idx="930">
                  <c:v>0.94682199059881467</c:v>
                </c:pt>
                <c:pt idx="931">
                  <c:v>0.93987407101568965</c:v>
                </c:pt>
                <c:pt idx="932">
                  <c:v>0.93462844012742174</c:v>
                </c:pt>
                <c:pt idx="933">
                  <c:v>0.93165696135521447</c:v>
                </c:pt>
                <c:pt idx="934">
                  <c:v>0.93117870313625573</c:v>
                </c:pt>
                <c:pt idx="935">
                  <c:v>0.93327209500688924</c:v>
                </c:pt>
                <c:pt idx="936">
                  <c:v>0.93753688218854736</c:v>
                </c:pt>
                <c:pt idx="937">
                  <c:v>0.9435963161237636</c:v>
                </c:pt>
                <c:pt idx="938">
                  <c:v>0.95088764914469204</c:v>
                </c:pt>
                <c:pt idx="939">
                  <c:v>0.95883458646616537</c:v>
                </c:pt>
                <c:pt idx="940">
                  <c:v>0.96704266329621069</c:v>
                </c:pt>
                <c:pt idx="941">
                  <c:v>0.97523653214906347</c:v>
                </c:pt>
                <c:pt idx="942">
                  <c:v>0.98335037242587997</c:v>
                </c:pt>
                <c:pt idx="943">
                  <c:v>0.99113605242566505</c:v>
                </c:pt>
                <c:pt idx="944">
                  <c:v>0.99876473753730244</c:v>
                </c:pt>
                <c:pt idx="945">
                  <c:v>1.0063007287883587</c:v>
                </c:pt>
                <c:pt idx="946">
                  <c:v>1.0136601773766167</c:v>
                </c:pt>
                <c:pt idx="947">
                  <c:v>1.0207672131932883</c:v>
                </c:pt>
                <c:pt idx="948">
                  <c:v>1.0271338001514003</c:v>
                </c:pt>
                <c:pt idx="949">
                  <c:v>1.0326170644641983</c:v>
                </c:pt>
                <c:pt idx="950">
                  <c:v>1.0366843763656017</c:v>
                </c:pt>
                <c:pt idx="951">
                  <c:v>1.0387445715646366</c:v>
                </c:pt>
                <c:pt idx="952">
                  <c:v>1.0386319888983393</c:v>
                </c:pt>
                <c:pt idx="953">
                  <c:v>1.0361910871705249</c:v>
                </c:pt>
                <c:pt idx="954">
                  <c:v>1.0315833278577218</c:v>
                </c:pt>
                <c:pt idx="955">
                  <c:v>1.0253302050747306</c:v>
                </c:pt>
                <c:pt idx="956">
                  <c:v>1.0182634601269374</c:v>
                </c:pt>
                <c:pt idx="957">
                  <c:v>1.0112819521000547</c:v>
                </c:pt>
                <c:pt idx="958">
                  <c:v>1.0050654329713637</c:v>
                </c:pt>
                <c:pt idx="959">
                  <c:v>1.0006411215352724</c:v>
                </c:pt>
                <c:pt idx="960">
                  <c:v>0.99842096278593384</c:v>
                </c:pt>
                <c:pt idx="961">
                  <c:v>0.99892360815073755</c:v>
                </c:pt>
                <c:pt idx="962">
                  <c:v>1.001778052234277</c:v>
                </c:pt>
                <c:pt idx="963">
                  <c:v>1.0066680137401496</c:v>
                </c:pt>
                <c:pt idx="964">
                  <c:v>1.0129584585807301</c:v>
                </c:pt>
                <c:pt idx="965">
                  <c:v>1.0195550276782115</c:v>
                </c:pt>
                <c:pt idx="966">
                  <c:v>1.0255525446693201</c:v>
                </c:pt>
                <c:pt idx="967">
                  <c:v>1.0299544768000677</c:v>
                </c:pt>
                <c:pt idx="968">
                  <c:v>1.0321506475441793</c:v>
                </c:pt>
                <c:pt idx="969">
                  <c:v>1.0316419102883514</c:v>
                </c:pt>
                <c:pt idx="970">
                  <c:v>1.028554650223886</c:v>
                </c:pt>
                <c:pt idx="971">
                  <c:v>1.0234460823803895</c:v>
                </c:pt>
                <c:pt idx="972">
                  <c:v>1.0170194104810333</c:v>
                </c:pt>
                <c:pt idx="973">
                  <c:v>1.0100274138236551</c:v>
                </c:pt>
                <c:pt idx="974">
                  <c:v>1.0036125512732421</c:v>
                </c:pt>
                <c:pt idx="975">
                  <c:v>0.99823143264359204</c:v>
                </c:pt>
                <c:pt idx="976">
                  <c:v>0.99465324082261042</c:v>
                </c:pt>
                <c:pt idx="977">
                  <c:v>0.99289171046469282</c:v>
                </c:pt>
                <c:pt idx="978">
                  <c:v>0.99287433196862207</c:v>
                </c:pt>
                <c:pt idx="979">
                  <c:v>0.99405314609437756</c:v>
                </c:pt>
                <c:pt idx="980">
                  <c:v>0.99574632637277649</c:v>
                </c:pt>
                <c:pt idx="981">
                  <c:v>0.99723565998617836</c:v>
                </c:pt>
                <c:pt idx="982">
                  <c:v>0.9977551427162773</c:v>
                </c:pt>
                <c:pt idx="983">
                  <c:v>0.99689023365271479</c:v>
                </c:pt>
                <c:pt idx="984">
                  <c:v>0.99430049634054007</c:v>
                </c:pt>
                <c:pt idx="985">
                  <c:v>0.99025919380627803</c:v>
                </c:pt>
                <c:pt idx="986">
                  <c:v>0.98524648775973744</c:v>
                </c:pt>
                <c:pt idx="987">
                  <c:v>0.97993486710788957</c:v>
                </c:pt>
                <c:pt idx="988">
                  <c:v>0.97540175387068351</c:v>
                </c:pt>
                <c:pt idx="989">
                  <c:v>0.97218063219173068</c:v>
                </c:pt>
                <c:pt idx="990">
                  <c:v>0.97095028109260395</c:v>
                </c:pt>
                <c:pt idx="991">
                  <c:v>0.97199274001752423</c:v>
                </c:pt>
                <c:pt idx="992">
                  <c:v>0.97514583333333338</c:v>
                </c:pt>
                <c:pt idx="993">
                  <c:v>0.97999562859730016</c:v>
                </c:pt>
                <c:pt idx="994">
                  <c:v>0.98550483345646767</c:v>
                </c:pt>
                <c:pt idx="995">
                  <c:v>0.99080696713204452</c:v>
                </c:pt>
                <c:pt idx="996">
                  <c:v>0.99500750437755359</c:v>
                </c:pt>
                <c:pt idx="997">
                  <c:v>0.99704568231167523</c:v>
                </c:pt>
                <c:pt idx="998">
                  <c:v>0.99660109392484753</c:v>
                </c:pt>
                <c:pt idx="999">
                  <c:v>0.99362903817337811</c:v>
                </c:pt>
                <c:pt idx="1000">
                  <c:v>0.98851527971697606</c:v>
                </c:pt>
                <c:pt idx="1001">
                  <c:v>0.98224124153593806</c:v>
                </c:pt>
                <c:pt idx="1002">
                  <c:v>0.9759112252847908</c:v>
                </c:pt>
                <c:pt idx="1003">
                  <c:v>0.97054794520547949</c:v>
                </c:pt>
                <c:pt idx="1004">
                  <c:v>0.9670015708517391</c:v>
                </c:pt>
                <c:pt idx="1005">
                  <c:v>0.96609651157885856</c:v>
                </c:pt>
                <c:pt idx="1006">
                  <c:v>0.96779330345373049</c:v>
                </c:pt>
                <c:pt idx="1007">
                  <c:v>0.97197907658560256</c:v>
                </c:pt>
                <c:pt idx="1008">
                  <c:v>0.9777679343584551</c:v>
                </c:pt>
                <c:pt idx="1009">
                  <c:v>0.98401147461452476</c:v>
                </c:pt>
                <c:pt idx="1010">
                  <c:v>0.98992573526309113</c:v>
                </c:pt>
                <c:pt idx="1011">
                  <c:v>0.99411230928313665</c:v>
                </c:pt>
                <c:pt idx="1012">
                  <c:v>0.99599957779185144</c:v>
                </c:pt>
                <c:pt idx="1013">
                  <c:v>0.99540678950424999</c:v>
                </c:pt>
                <c:pt idx="1014">
                  <c:v>0.99231191652937956</c:v>
                </c:pt>
                <c:pt idx="1015">
                  <c:v>0.98735019270365876</c:v>
                </c:pt>
                <c:pt idx="1016">
                  <c:v>0.98169785630600681</c:v>
                </c:pt>
                <c:pt idx="1017">
                  <c:v>0.97633460589314713</c:v>
                </c:pt>
                <c:pt idx="1018">
                  <c:v>0.97238110285985146</c:v>
                </c:pt>
                <c:pt idx="1019">
                  <c:v>0.97059968232930471</c:v>
                </c:pt>
                <c:pt idx="1020">
                  <c:v>0.97129864947176081</c:v>
                </c:pt>
                <c:pt idx="1021">
                  <c:v>0.97468964938768665</c:v>
                </c:pt>
                <c:pt idx="1022">
                  <c:v>0.97984736340699952</c:v>
                </c:pt>
                <c:pt idx="1023">
                  <c:v>0.98615613040841499</c:v>
                </c:pt>
                <c:pt idx="1024">
                  <c:v>0.99269645898419134</c:v>
                </c:pt>
                <c:pt idx="1025">
                  <c:v>0.99796327630506976</c:v>
                </c:pt>
                <c:pt idx="1026">
                  <c:v>1.0013790221479315</c:v>
                </c:pt>
                <c:pt idx="1027">
                  <c:v>1.0021115791894462</c:v>
                </c:pt>
                <c:pt idx="1028">
                  <c:v>1.0002930126937286</c:v>
                </c:pt>
                <c:pt idx="1029">
                  <c:v>0.99610197730344852</c:v>
                </c:pt>
                <c:pt idx="1030">
                  <c:v>0.99054415700267617</c:v>
                </c:pt>
                <c:pt idx="1031">
                  <c:v>0.9844535076838985</c:v>
                </c:pt>
                <c:pt idx="1032">
                  <c:v>0.97909231595237334</c:v>
                </c:pt>
                <c:pt idx="1033">
                  <c:v>0.97544776984787951</c:v>
                </c:pt>
                <c:pt idx="1034">
                  <c:v>0.97434733497313319</c:v>
                </c:pt>
                <c:pt idx="1035">
                  <c:v>0.97592220695486731</c:v>
                </c:pt>
                <c:pt idx="1036">
                  <c:v>0.98012698412698418</c:v>
                </c:pt>
                <c:pt idx="1037">
                  <c:v>0.9862379489352685</c:v>
                </c:pt>
                <c:pt idx="1038">
                  <c:v>0.99341274808269608</c:v>
                </c:pt>
                <c:pt idx="1039">
                  <c:v>1.000339872335454</c:v>
                </c:pt>
                <c:pt idx="1040">
                  <c:v>1.0060628623092058</c:v>
                </c:pt>
                <c:pt idx="1041">
                  <c:v>1.0095363927928311</c:v>
                </c:pt>
                <c:pt idx="1042">
                  <c:v>1.0101838211746623</c:v>
                </c:pt>
                <c:pt idx="1043">
                  <c:v>1.007926405305664</c:v>
                </c:pt>
                <c:pt idx="1044">
                  <c:v>1.0033129268475731</c:v>
                </c:pt>
                <c:pt idx="1045">
                  <c:v>0.99725962623451159</c:v>
                </c:pt>
                <c:pt idx="1046">
                  <c:v>0.99072468139657643</c:v>
                </c:pt>
                <c:pt idx="1047">
                  <c:v>0.98508639308855295</c:v>
                </c:pt>
                <c:pt idx="1048">
                  <c:v>0.98124154354061799</c:v>
                </c:pt>
                <c:pt idx="1049">
                  <c:v>0.97989671707856874</c:v>
                </c:pt>
                <c:pt idx="1050">
                  <c:v>0.98143114957274247</c:v>
                </c:pt>
                <c:pt idx="1051">
                  <c:v>0.98537371625227343</c:v>
                </c:pt>
                <c:pt idx="1052">
                  <c:v>0.99143751567970861</c:v>
                </c:pt>
                <c:pt idx="1053">
                  <c:v>0.99824201262256784</c:v>
                </c:pt>
                <c:pt idx="1054">
                  <c:v>1.0049934986177733</c:v>
                </c:pt>
                <c:pt idx="1055">
                  <c:v>1.0104714330997846</c:v>
                </c:pt>
                <c:pt idx="1056">
                  <c:v>1.0136056652022818</c:v>
                </c:pt>
                <c:pt idx="1057">
                  <c:v>1.0143195744541413</c:v>
                </c:pt>
                <c:pt idx="1058">
                  <c:v>1.0123101100052383</c:v>
                </c:pt>
                <c:pt idx="1059">
                  <c:v>1.0080654830025397</c:v>
                </c:pt>
                <c:pt idx="1060">
                  <c:v>1.0025033196194955</c:v>
                </c:pt>
                <c:pt idx="1061">
                  <c:v>0.99640330765302243</c:v>
                </c:pt>
                <c:pt idx="1062">
                  <c:v>0.99103868769935111</c:v>
                </c:pt>
                <c:pt idx="1063">
                  <c:v>0.98709684408957454</c:v>
                </c:pt>
                <c:pt idx="1064">
                  <c:v>0.98508932339288224</c:v>
                </c:pt>
                <c:pt idx="1065">
                  <c:v>0.98522034338104914</c:v>
                </c:pt>
                <c:pt idx="1066">
                  <c:v>0.9872577734066813</c:v>
                </c:pt>
                <c:pt idx="1067">
                  <c:v>0.99066157953329514</c:v>
                </c:pt>
                <c:pt idx="1068">
                  <c:v>0.99467975821014953</c:v>
                </c:pt>
                <c:pt idx="1069">
                  <c:v>0.99833374809300723</c:v>
                </c:pt>
                <c:pt idx="1070">
                  <c:v>1.0011262602744175</c:v>
                </c:pt>
                <c:pt idx="1071">
                  <c:v>1.0021134545769839</c:v>
                </c:pt>
                <c:pt idx="1072">
                  <c:v>1.0013339261894174</c:v>
                </c:pt>
                <c:pt idx="1073">
                  <c:v>0.99860056411369058</c:v>
                </c:pt>
                <c:pt idx="1074">
                  <c:v>0.99452182591339067</c:v>
                </c:pt>
                <c:pt idx="1075">
                  <c:v>0.98954832274432425</c:v>
                </c:pt>
                <c:pt idx="1076">
                  <c:v>0.98457572409609839</c:v>
                </c:pt>
                <c:pt idx="1077">
                  <c:v>0.98028842512955328</c:v>
                </c:pt>
                <c:pt idx="1078">
                  <c:v>0.97739722327264855</c:v>
                </c:pt>
                <c:pt idx="1079">
                  <c:v>0.97615502470814175</c:v>
                </c:pt>
                <c:pt idx="1080">
                  <c:v>0.9769336897473484</c:v>
                </c:pt>
                <c:pt idx="1081">
                  <c:v>0.97909283813914405</c:v>
                </c:pt>
                <c:pt idx="1082">
                  <c:v>0.98248939240560851</c:v>
                </c:pt>
                <c:pt idx="1083">
                  <c:v>0.98628720390378422</c:v>
                </c:pt>
                <c:pt idx="1084">
                  <c:v>0.98984508909802393</c:v>
                </c:pt>
                <c:pt idx="1085">
                  <c:v>0.99252177103454231</c:v>
                </c:pt>
                <c:pt idx="1086">
                  <c:v>0.99373433583959903</c:v>
                </c:pt>
                <c:pt idx="1087">
                  <c:v>0.99341436511884407</c:v>
                </c:pt>
                <c:pt idx="1088">
                  <c:v>0.9916129171897321</c:v>
                </c:pt>
                <c:pt idx="1089">
                  <c:v>0.98867708028881018</c:v>
                </c:pt>
                <c:pt idx="1090">
                  <c:v>0.98532388116240066</c:v>
                </c:pt>
                <c:pt idx="1091">
                  <c:v>0.982076992136375</c:v>
                </c:pt>
                <c:pt idx="1092">
                  <c:v>0.97953649181567715</c:v>
                </c:pt>
                <c:pt idx="1093">
                  <c:v>0.97806478064780644</c:v>
                </c:pt>
                <c:pt idx="1094">
                  <c:v>0.97813671824490322</c:v>
                </c:pt>
                <c:pt idx="1095">
                  <c:v>0.97951737202393763</c:v>
                </c:pt>
                <c:pt idx="1096">
                  <c:v>0.98200456070906117</c:v>
                </c:pt>
                <c:pt idx="1097">
                  <c:v>0.98514654477009944</c:v>
                </c:pt>
                <c:pt idx="1098">
                  <c:v>0.98833455296801687</c:v>
                </c:pt>
                <c:pt idx="1099">
                  <c:v>0.99127230411171452</c:v>
                </c:pt>
                <c:pt idx="1100">
                  <c:v>0.99323259579060974</c:v>
                </c:pt>
                <c:pt idx="1101">
                  <c:v>0.99437564220431562</c:v>
                </c:pt>
                <c:pt idx="1102">
                  <c:v>0.99426614205660158</c:v>
                </c:pt>
                <c:pt idx="1103">
                  <c:v>0.99346149668730321</c:v>
                </c:pt>
                <c:pt idx="1104">
                  <c:v>0.99217738513594389</c:v>
                </c:pt>
                <c:pt idx="1105">
                  <c:v>0.99100119838762379</c:v>
                </c:pt>
                <c:pt idx="1106">
                  <c:v>0.99020965297689789</c:v>
                </c:pt>
                <c:pt idx="1107">
                  <c:v>0.9903051320639491</c:v>
                </c:pt>
                <c:pt idx="1108">
                  <c:v>0.99130899415510776</c:v>
                </c:pt>
                <c:pt idx="1109">
                  <c:v>0.99332802773447282</c:v>
                </c:pt>
                <c:pt idx="1110">
                  <c:v>0.99597855227882037</c:v>
                </c:pt>
                <c:pt idx="1111">
                  <c:v>0.99880156015078558</c:v>
                </c:pt>
                <c:pt idx="1112">
                  <c:v>1.0012744403899569</c:v>
                </c:pt>
                <c:pt idx="1113">
                  <c:v>1.0030935134251946</c:v>
                </c:pt>
                <c:pt idx="1114">
                  <c:v>1.0038780378871228</c:v>
                </c:pt>
                <c:pt idx="1115">
                  <c:v>1.0036391370668991</c:v>
                </c:pt>
                <c:pt idx="1116">
                  <c:v>1.0022665112072442</c:v>
                </c:pt>
                <c:pt idx="1117">
                  <c:v>1.0001307602619565</c:v>
                </c:pt>
                <c:pt idx="1118">
                  <c:v>0.99776647091509318</c:v>
                </c:pt>
                <c:pt idx="1119">
                  <c:v>0.99553479051633076</c:v>
                </c:pt>
                <c:pt idx="1120">
                  <c:v>0.9941325031024798</c:v>
                </c:pt>
                <c:pt idx="1121">
                  <c:v>0.99372314386728311</c:v>
                </c:pt>
                <c:pt idx="1122">
                  <c:v>0.99458642693306953</c:v>
                </c:pt>
                <c:pt idx="1123">
                  <c:v>0.99657764933399973</c:v>
                </c:pt>
                <c:pt idx="1124">
                  <c:v>0.99948955210912727</c:v>
                </c:pt>
                <c:pt idx="1125">
                  <c:v>1.0026713288232036</c:v>
                </c:pt>
                <c:pt idx="1126">
                  <c:v>1.0057460027806744</c:v>
                </c:pt>
                <c:pt idx="1127">
                  <c:v>1.0081184180496234</c:v>
                </c:pt>
                <c:pt idx="1128">
                  <c:v>1.0094299605181585</c:v>
                </c:pt>
                <c:pt idx="1129">
                  <c:v>1.0096468974227757</c:v>
                </c:pt>
                <c:pt idx="1130">
                  <c:v>1.0086555547076843</c:v>
                </c:pt>
                <c:pt idx="1131">
                  <c:v>1.0066350193703277</c:v>
                </c:pt>
                <c:pt idx="1132">
                  <c:v>1.0042053522665211</c:v>
                </c:pt>
                <c:pt idx="1133">
                  <c:v>1.0017269646955951</c:v>
                </c:pt>
                <c:pt idx="1134">
                  <c:v>0.99972666243904562</c:v>
                </c:pt>
                <c:pt idx="1135">
                  <c:v>0.99862246906021768</c:v>
                </c:pt>
                <c:pt idx="1136">
                  <c:v>0.99862317652843791</c:v>
                </c:pt>
                <c:pt idx="1137">
                  <c:v>0.99948686595191827</c:v>
                </c:pt>
                <c:pt idx="1138">
                  <c:v>1.0013414035661705</c:v>
                </c:pt>
                <c:pt idx="1139">
                  <c:v>1.0033326798666928</c:v>
                </c:pt>
                <c:pt idx="1140">
                  <c:v>1.0051767264817835</c:v>
                </c:pt>
                <c:pt idx="1141">
                  <c:v>1.0060919328041351</c:v>
                </c:pt>
                <c:pt idx="1142">
                  <c:v>1.0059858162180919</c:v>
                </c:pt>
                <c:pt idx="1143">
                  <c:v>1.0043644003552168</c:v>
                </c:pt>
                <c:pt idx="1144">
                  <c:v>1.0014279223729474</c:v>
                </c:pt>
                <c:pt idx="1145">
                  <c:v>0.99721219717761966</c:v>
                </c:pt>
                <c:pt idx="1146">
                  <c:v>0.99241074802172058</c:v>
                </c:pt>
                <c:pt idx="1147">
                  <c:v>0.98755218052574245</c:v>
                </c:pt>
                <c:pt idx="1148">
                  <c:v>0.983249436797344</c:v>
                </c:pt>
                <c:pt idx="1149">
                  <c:v>0.98030533199737124</c:v>
                </c:pt>
                <c:pt idx="1150">
                  <c:v>0.97884737584680503</c:v>
                </c:pt>
                <c:pt idx="1151">
                  <c:v>0.97932193167621595</c:v>
                </c:pt>
                <c:pt idx="1152">
                  <c:v>0.98146013552091527</c:v>
                </c:pt>
                <c:pt idx="1153">
                  <c:v>0.98487918435970934</c:v>
                </c:pt>
                <c:pt idx="1154">
                  <c:v>0.98922411468389659</c:v>
                </c:pt>
                <c:pt idx="1155">
                  <c:v>0.99367232126467187</c:v>
                </c:pt>
                <c:pt idx="1156">
                  <c:v>0.9975136479109239</c:v>
                </c:pt>
                <c:pt idx="1157">
                  <c:v>1.0001731582991527</c:v>
                </c:pt>
                <c:pt idx="1158">
                  <c:v>1.0012348487310305</c:v>
                </c:pt>
                <c:pt idx="1159">
                  <c:v>1.0005419114299958</c:v>
                </c:pt>
                <c:pt idx="1160">
                  <c:v>0.99842813316422219</c:v>
                </c:pt>
                <c:pt idx="1161">
                  <c:v>0.99518829585478186</c:v>
                </c:pt>
                <c:pt idx="1162">
                  <c:v>0.99160746772935993</c:v>
                </c:pt>
                <c:pt idx="1163">
                  <c:v>0.98840517008274298</c:v>
                </c:pt>
                <c:pt idx="1164">
                  <c:v>0.9863160168484717</c:v>
                </c:pt>
                <c:pt idx="1165">
                  <c:v>0.98579916110458166</c:v>
                </c:pt>
                <c:pt idx="1166">
                  <c:v>0.98724379951774022</c:v>
                </c:pt>
                <c:pt idx="1167">
                  <c:v>0.99041221045842964</c:v>
                </c:pt>
                <c:pt idx="1168">
                  <c:v>0.99492293160448242</c:v>
                </c:pt>
                <c:pt idx="1169">
                  <c:v>1.0002358642279736</c:v>
                </c:pt>
                <c:pt idx="1170">
                  <c:v>1.0051612626889965</c:v>
                </c:pt>
                <c:pt idx="1171">
                  <c:v>1.0092075713827398</c:v>
                </c:pt>
                <c:pt idx="1172">
                  <c:v>1.0115098388836097</c:v>
                </c:pt>
                <c:pt idx="1173">
                  <c:v>1.0116464922001536</c:v>
                </c:pt>
                <c:pt idx="1174">
                  <c:v>1.0094373711394988</c:v>
                </c:pt>
                <c:pt idx="1175">
                  <c:v>1.0050314598648391</c:v>
                </c:pt>
                <c:pt idx="1176">
                  <c:v>0.99900816679680082</c:v>
                </c:pt>
                <c:pt idx="1177">
                  <c:v>0.99221507816439736</c:v>
                </c:pt>
                <c:pt idx="1178">
                  <c:v>0.98546116352530178</c:v>
                </c:pt>
                <c:pt idx="1179">
                  <c:v>0.97948002166576398</c:v>
                </c:pt>
                <c:pt idx="1180">
                  <c:v>0.97484714162626773</c:v>
                </c:pt>
                <c:pt idx="1181">
                  <c:v>0.97178547013858674</c:v>
                </c:pt>
                <c:pt idx="1182">
                  <c:v>0.97033762307556903</c:v>
                </c:pt>
                <c:pt idx="1183">
                  <c:v>0.97003069520491125</c:v>
                </c:pt>
                <c:pt idx="1184">
                  <c:v>0.97033867424597342</c:v>
                </c:pt>
                <c:pt idx="1185">
                  <c:v>0.9705515688020534</c:v>
                </c:pt>
                <c:pt idx="1186">
                  <c:v>0.97036011665750888</c:v>
                </c:pt>
                <c:pt idx="1187">
                  <c:v>0.96907700849955147</c:v>
                </c:pt>
                <c:pt idx="1188">
                  <c:v>0.96671709531013605</c:v>
                </c:pt>
                <c:pt idx="1189">
                  <c:v>0.96363118828140393</c:v>
                </c:pt>
                <c:pt idx="1190">
                  <c:v>0.96021081830790567</c:v>
                </c:pt>
                <c:pt idx="1191">
                  <c:v>0.95712695503558698</c:v>
                </c:pt>
                <c:pt idx="1192">
                  <c:v>0.95506462449467633</c:v>
                </c:pt>
                <c:pt idx="1193">
                  <c:v>0.95489796153535911</c:v>
                </c:pt>
                <c:pt idx="1194">
                  <c:v>0.95694052971184973</c:v>
                </c:pt>
                <c:pt idx="1195">
                  <c:v>0.96157012159269972</c:v>
                </c:pt>
                <c:pt idx="1196">
                  <c:v>0.96849506734964907</c:v>
                </c:pt>
                <c:pt idx="1197">
                  <c:v>0.97726295677095776</c:v>
                </c:pt>
                <c:pt idx="1198">
                  <c:v>0.98739864256111465</c:v>
                </c:pt>
                <c:pt idx="1199">
                  <c:v>0.99798401699703054</c:v>
                </c:pt>
                <c:pt idx="1200">
                  <c:v>1.0080567973927477</c:v>
                </c:pt>
                <c:pt idx="1201">
                  <c:v>1.0169668557270728</c:v>
                </c:pt>
                <c:pt idx="1202">
                  <c:v>1.0240714850161086</c:v>
                </c:pt>
                <c:pt idx="1203">
                  <c:v>1.0289793438639125</c:v>
                </c:pt>
                <c:pt idx="1204">
                  <c:v>1.0315193540956975</c:v>
                </c:pt>
                <c:pt idx="1205">
                  <c:v>1.0320481083887796</c:v>
                </c:pt>
                <c:pt idx="1206">
                  <c:v>1.0310435931307795</c:v>
                </c:pt>
                <c:pt idx="1207">
                  <c:v>1.0290638044126417</c:v>
                </c:pt>
                <c:pt idx="1208">
                  <c:v>1.0265810206544113</c:v>
                </c:pt>
                <c:pt idx="1209">
                  <c:v>1.024420554064035</c:v>
                </c:pt>
                <c:pt idx="1210">
                  <c:v>1.0228420795930928</c:v>
                </c:pt>
                <c:pt idx="1211">
                  <c:v>1.0221864397032607</c:v>
                </c:pt>
                <c:pt idx="1212">
                  <c:v>1.0224804876659261</c:v>
                </c:pt>
                <c:pt idx="1213">
                  <c:v>1.0235202457035748</c:v>
                </c:pt>
                <c:pt idx="1214">
                  <c:v>1.0252037800071661</c:v>
                </c:pt>
                <c:pt idx="1215">
                  <c:v>1.0269138490247478</c:v>
                </c:pt>
                <c:pt idx="1216">
                  <c:v>1.0284989802105728</c:v>
                </c:pt>
                <c:pt idx="1217">
                  <c:v>1.0296254952174579</c:v>
                </c:pt>
                <c:pt idx="1218">
                  <c:v>1.0301611273481892</c:v>
                </c:pt>
                <c:pt idx="1219">
                  <c:v>1.0302474793767187</c:v>
                </c:pt>
                <c:pt idx="1220">
                  <c:v>1.0298956060411586</c:v>
                </c:pt>
                <c:pt idx="1221">
                  <c:v>1.0294728807090454</c:v>
                </c:pt>
                <c:pt idx="1222">
                  <c:v>1.029552925361535</c:v>
                </c:pt>
                <c:pt idx="1223">
                  <c:v>1.0301779699779616</c:v>
                </c:pt>
                <c:pt idx="1224">
                  <c:v>1.0313380643834207</c:v>
                </c:pt>
                <c:pt idx="1225">
                  <c:v>1.0329274619304831</c:v>
                </c:pt>
                <c:pt idx="1226">
                  <c:v>1.0347568829496054</c:v>
                </c:pt>
                <c:pt idx="1227">
                  <c:v>1.0361883707266553</c:v>
                </c:pt>
                <c:pt idx="1228">
                  <c:v>1.0367028567484147</c:v>
                </c:pt>
                <c:pt idx="1229">
                  <c:v>1.0357582628071067</c:v>
                </c:pt>
                <c:pt idx="1230">
                  <c:v>1.0333071606517967</c:v>
                </c:pt>
                <c:pt idx="1231">
                  <c:v>1.029329971805506</c:v>
                </c:pt>
                <c:pt idx="1232">
                  <c:v>1.0237701549313276</c:v>
                </c:pt>
                <c:pt idx="1233">
                  <c:v>1.0173343971429114</c:v>
                </c:pt>
                <c:pt idx="1234">
                  <c:v>1.0104526655713557</c:v>
                </c:pt>
                <c:pt idx="1235">
                  <c:v>1.0035484961135519</c:v>
                </c:pt>
                <c:pt idx="1236">
                  <c:v>0.99741411501120236</c:v>
                </c:pt>
                <c:pt idx="1237">
                  <c:v>0.99192125545547405</c:v>
                </c:pt>
                <c:pt idx="1238">
                  <c:v>0.98746672582076311</c:v>
                </c:pt>
                <c:pt idx="1239">
                  <c:v>0.98363735140560404</c:v>
                </c:pt>
                <c:pt idx="1240">
                  <c:v>0.98031072849385803</c:v>
                </c:pt>
                <c:pt idx="1241">
                  <c:v>0.97695395383442485</c:v>
                </c:pt>
                <c:pt idx="1242">
                  <c:v>0.97310679969075586</c:v>
                </c:pt>
                <c:pt idx="1243">
                  <c:v>0.96846709388668484</c:v>
                </c:pt>
                <c:pt idx="1244">
                  <c:v>0.96302163905093841</c:v>
                </c:pt>
                <c:pt idx="1245">
                  <c:v>0.95645171923413796</c:v>
                </c:pt>
                <c:pt idx="1246">
                  <c:v>0.9493136824421069</c:v>
                </c:pt>
                <c:pt idx="1247">
                  <c:v>0.94190094746743991</c:v>
                </c:pt>
                <c:pt idx="1248">
                  <c:v>0.93508827362850033</c:v>
                </c:pt>
                <c:pt idx="1249">
                  <c:v>0.92962071708333749</c:v>
                </c:pt>
                <c:pt idx="1250">
                  <c:v>0.92623540536096027</c:v>
                </c:pt>
                <c:pt idx="1251">
                  <c:v>0.92550768746392398</c:v>
                </c:pt>
                <c:pt idx="1252">
                  <c:v>0.92805786230913478</c:v>
                </c:pt>
                <c:pt idx="1253">
                  <c:v>0.93360152167734323</c:v>
                </c:pt>
                <c:pt idx="1254">
                  <c:v>0.94206967235943539</c:v>
                </c:pt>
                <c:pt idx="1255">
                  <c:v>0.95261952800888672</c:v>
                </c:pt>
                <c:pt idx="1256">
                  <c:v>0.96440248676030393</c:v>
                </c:pt>
                <c:pt idx="1257">
                  <c:v>0.97623938007655675</c:v>
                </c:pt>
                <c:pt idx="1258">
                  <c:v>0.98709578399310527</c:v>
                </c:pt>
                <c:pt idx="1259">
                  <c:v>0.99582871512507898</c:v>
                </c:pt>
                <c:pt idx="1260">
                  <c:v>1.0018609230178168</c:v>
                </c:pt>
                <c:pt idx="1261">
                  <c:v>1.0049126110467361</c:v>
                </c:pt>
                <c:pt idx="1262">
                  <c:v>1.0053532282873303</c:v>
                </c:pt>
                <c:pt idx="1263">
                  <c:v>1.0037850756408546</c:v>
                </c:pt>
                <c:pt idx="1264">
                  <c:v>1.0012981340839056</c:v>
                </c:pt>
                <c:pt idx="1265">
                  <c:v>0.99900642190718514</c:v>
                </c:pt>
                <c:pt idx="1266">
                  <c:v>0.99798140962879689</c:v>
                </c:pt>
                <c:pt idx="1267">
                  <c:v>0.99883135346136243</c:v>
                </c:pt>
                <c:pt idx="1268">
                  <c:v>1.001740132250051</c:v>
                </c:pt>
                <c:pt idx="1269">
                  <c:v>1.0067758126195028</c:v>
                </c:pt>
                <c:pt idx="1270">
                  <c:v>1.0130152876093033</c:v>
                </c:pt>
                <c:pt idx="1271">
                  <c:v>1.0196389652231592</c:v>
                </c:pt>
                <c:pt idx="1272">
                  <c:v>1.0255681483141297</c:v>
                </c:pt>
                <c:pt idx="1273">
                  <c:v>1.0295343784862898</c:v>
                </c:pt>
                <c:pt idx="1274">
                  <c:v>1.030847306999696</c:v>
                </c:pt>
                <c:pt idx="1275">
                  <c:v>1.0289919195212258</c:v>
                </c:pt>
                <c:pt idx="1276">
                  <c:v>1.0240093672470958</c:v>
                </c:pt>
                <c:pt idx="1277">
                  <c:v>1.0165852982929953</c:v>
                </c:pt>
                <c:pt idx="1278">
                  <c:v>1.0075031598299438</c:v>
                </c:pt>
                <c:pt idx="1279">
                  <c:v>0.99805503117670613</c:v>
                </c:pt>
                <c:pt idx="1280">
                  <c:v>0.98936812717224099</c:v>
                </c:pt>
                <c:pt idx="1281">
                  <c:v>0.98259980691691751</c:v>
                </c:pt>
                <c:pt idx="1282">
                  <c:v>0.97857296635808411</c:v>
                </c:pt>
                <c:pt idx="1283">
                  <c:v>0.97737766511248914</c:v>
                </c:pt>
                <c:pt idx="1284">
                  <c:v>0.97913011985468046</c:v>
                </c:pt>
                <c:pt idx="1285">
                  <c:v>0.98343042364621358</c:v>
                </c:pt>
                <c:pt idx="1286">
                  <c:v>0.98936532824323409</c:v>
                </c:pt>
                <c:pt idx="1287">
                  <c:v>0.99608969755007581</c:v>
                </c:pt>
                <c:pt idx="1288">
                  <c:v>1.002459897942839</c:v>
                </c:pt>
                <c:pt idx="1289">
                  <c:v>1.0076001974673663</c:v>
                </c:pt>
                <c:pt idx="1290">
                  <c:v>1.0109581472443483</c:v>
                </c:pt>
                <c:pt idx="1291">
                  <c:v>1.0121370693530354</c:v>
                </c:pt>
                <c:pt idx="1292">
                  <c:v>1.0114425968818059</c:v>
                </c:pt>
                <c:pt idx="1293">
                  <c:v>1.0089796950812886</c:v>
                </c:pt>
                <c:pt idx="1294">
                  <c:v>1.0058411883955056</c:v>
                </c:pt>
                <c:pt idx="1295">
                  <c:v>1.0025513690828738</c:v>
                </c:pt>
                <c:pt idx="1296">
                  <c:v>0.999604036564395</c:v>
                </c:pt>
                <c:pt idx="1297">
                  <c:v>0.99784376263420338</c:v>
                </c:pt>
                <c:pt idx="1298">
                  <c:v>0.99701246293447487</c:v>
                </c:pt>
                <c:pt idx="1299">
                  <c:v>0.99717692384336909</c:v>
                </c:pt>
                <c:pt idx="1300">
                  <c:v>0.99766658595108637</c:v>
                </c:pt>
                <c:pt idx="1301">
                  <c:v>0.99788539498192175</c:v>
                </c:pt>
                <c:pt idx="1302">
                  <c:v>0.99731229787605968</c:v>
                </c:pt>
                <c:pt idx="1303">
                  <c:v>0.99559062680767918</c:v>
                </c:pt>
                <c:pt idx="1304">
                  <c:v>0.99218186979974232</c:v>
                </c:pt>
                <c:pt idx="1305">
                  <c:v>0.98748386249753828</c:v>
                </c:pt>
                <c:pt idx="1306">
                  <c:v>0.98188063829320227</c:v>
                </c:pt>
                <c:pt idx="1307">
                  <c:v>0.97590480912245914</c:v>
                </c:pt>
                <c:pt idx="1308">
                  <c:v>0.97062924680728624</c:v>
                </c:pt>
                <c:pt idx="1309">
                  <c:v>0.96704995329389254</c:v>
                </c:pt>
                <c:pt idx="1310">
                  <c:v>0.96538238054798198</c:v>
                </c:pt>
                <c:pt idx="1311">
                  <c:v>0.96644958454974172</c:v>
                </c:pt>
                <c:pt idx="1312">
                  <c:v>0.9701256797310408</c:v>
                </c:pt>
                <c:pt idx="1313">
                  <c:v>0.97631137507367283</c:v>
                </c:pt>
                <c:pt idx="1314">
                  <c:v>0.98417469317120931</c:v>
                </c:pt>
                <c:pt idx="1315">
                  <c:v>0.99286571771565757</c:v>
                </c:pt>
                <c:pt idx="1316">
                  <c:v>1.0014462477904549</c:v>
                </c:pt>
                <c:pt idx="1317">
                  <c:v>1.008927542909803</c:v>
                </c:pt>
                <c:pt idx="1318">
                  <c:v>1.0144192441450706</c:v>
                </c:pt>
                <c:pt idx="1319">
                  <c:v>1.0177431870562754</c:v>
                </c:pt>
                <c:pt idx="1320">
                  <c:v>1.018689528759368</c:v>
                </c:pt>
                <c:pt idx="1321">
                  <c:v>1.0174505683335462</c:v>
                </c:pt>
                <c:pt idx="1322">
                  <c:v>1.0147553925096937</c:v>
                </c:pt>
                <c:pt idx="1323">
                  <c:v>1.0115199888628508</c:v>
                </c:pt>
                <c:pt idx="1324">
                  <c:v>1.0082823649337411</c:v>
                </c:pt>
                <c:pt idx="1325">
                  <c:v>1.0061282303289587</c:v>
                </c:pt>
                <c:pt idx="1326">
                  <c:v>1.0052389854370052</c:v>
                </c:pt>
                <c:pt idx="1327">
                  <c:v>1.0059192721828756</c:v>
                </c:pt>
                <c:pt idx="1328">
                  <c:v>1.0081162485917272</c:v>
                </c:pt>
                <c:pt idx="1329">
                  <c:v>1.0113203214695752</c:v>
                </c:pt>
                <c:pt idx="1330">
                  <c:v>1.0149359886201992</c:v>
                </c:pt>
                <c:pt idx="1331">
                  <c:v>1.0184072298552653</c:v>
                </c:pt>
                <c:pt idx="1332">
                  <c:v>1.020749696038173</c:v>
                </c:pt>
                <c:pt idx="1333">
                  <c:v>1.0217685669696135</c:v>
                </c:pt>
                <c:pt idx="1334">
                  <c:v>1.0212438565063615</c:v>
                </c:pt>
                <c:pt idx="1335">
                  <c:v>1.0192259072835506</c:v>
                </c:pt>
                <c:pt idx="1336">
                  <c:v>1.0160186750382356</c:v>
                </c:pt>
                <c:pt idx="1337">
                  <c:v>1.0123327542767737</c:v>
                </c:pt>
                <c:pt idx="1338">
                  <c:v>1.0090335795990704</c:v>
                </c:pt>
                <c:pt idx="1339">
                  <c:v>1.0066401979400426</c:v>
                </c:pt>
                <c:pt idx="1340">
                  <c:v>1.0060185504844761</c:v>
                </c:pt>
                <c:pt idx="1341">
                  <c:v>1.0070059590916411</c:v>
                </c:pt>
                <c:pt idx="1342">
                  <c:v>1.0098553324593482</c:v>
                </c:pt>
                <c:pt idx="1343">
                  <c:v>1.013978136171876</c:v>
                </c:pt>
                <c:pt idx="1344">
                  <c:v>1.0185757446955161</c:v>
                </c:pt>
                <c:pt idx="1345">
                  <c:v>1.0231220509052503</c:v>
                </c:pt>
                <c:pt idx="1346">
                  <c:v>1.0263921546137524</c:v>
                </c:pt>
                <c:pt idx="1347">
                  <c:v>1.0278417488742997</c:v>
                </c:pt>
                <c:pt idx="1348">
                  <c:v>1.0268622224256083</c:v>
                </c:pt>
                <c:pt idx="1349">
                  <c:v>1.0234337528264394</c:v>
                </c:pt>
                <c:pt idx="1350">
                  <c:v>1.0180293118774646</c:v>
                </c:pt>
                <c:pt idx="1351">
                  <c:v>1.0111080792232303</c:v>
                </c:pt>
                <c:pt idx="1352">
                  <c:v>1.0039358021890772</c:v>
                </c:pt>
                <c:pt idx="1353">
                  <c:v>0.99732977303070758</c:v>
                </c:pt>
                <c:pt idx="1354">
                  <c:v>0.9924583686141687</c:v>
                </c:pt>
                <c:pt idx="1355">
                  <c:v>0.98980189763584325</c:v>
                </c:pt>
                <c:pt idx="1356">
                  <c:v>0.98992774989308774</c:v>
                </c:pt>
                <c:pt idx="1357">
                  <c:v>0.9925222925638979</c:v>
                </c:pt>
                <c:pt idx="1358">
                  <c:v>0.99741436488932356</c:v>
                </c:pt>
                <c:pt idx="1359">
                  <c:v>1.0035413153456998</c:v>
                </c:pt>
                <c:pt idx="1360">
                  <c:v>1.0100973755818921</c:v>
                </c:pt>
                <c:pt idx="1361">
                  <c:v>1.0159444082128322</c:v>
                </c:pt>
                <c:pt idx="1362">
                  <c:v>1.0203659578294295</c:v>
                </c:pt>
                <c:pt idx="1363">
                  <c:v>1.0223925829479639</c:v>
                </c:pt>
                <c:pt idx="1364">
                  <c:v>1.0220948072163678</c:v>
                </c:pt>
                <c:pt idx="1365">
                  <c:v>1.0194839976788823</c:v>
                </c:pt>
                <c:pt idx="1366">
                  <c:v>1.0152302872758781</c:v>
                </c:pt>
                <c:pt idx="1367">
                  <c:v>1.0100990011491204</c:v>
                </c:pt>
                <c:pt idx="1368">
                  <c:v>1.0050191099591441</c:v>
                </c:pt>
                <c:pt idx="1369">
                  <c:v>1.0006548359635912</c:v>
                </c:pt>
                <c:pt idx="1370">
                  <c:v>0.99770025167057186</c:v>
                </c:pt>
                <c:pt idx="1371">
                  <c:v>0.99666565953038677</c:v>
                </c:pt>
                <c:pt idx="1372">
                  <c:v>0.99729241877256303</c:v>
                </c:pt>
                <c:pt idx="1373">
                  <c:v>0.99922880829459537</c:v>
                </c:pt>
                <c:pt idx="1374">
                  <c:v>1.0019886880005133</c:v>
                </c:pt>
                <c:pt idx="1375">
                  <c:v>1.0047125454156871</c:v>
                </c:pt>
                <c:pt idx="1376">
                  <c:v>1.0068748730340322</c:v>
                </c:pt>
                <c:pt idx="1377">
                  <c:v>1.007696507134523</c:v>
                </c:pt>
                <c:pt idx="1378">
                  <c:v>1.0067545110484502</c:v>
                </c:pt>
                <c:pt idx="1379">
                  <c:v>1.0040269321220321</c:v>
                </c:pt>
                <c:pt idx="1380">
                  <c:v>1.0000645272304913</c:v>
                </c:pt>
                <c:pt idx="1381">
                  <c:v>0.99503714070405858</c:v>
                </c:pt>
                <c:pt idx="1382">
                  <c:v>0.99001432680189161</c:v>
                </c:pt>
                <c:pt idx="1383">
                  <c:v>0.98559391431773125</c:v>
                </c:pt>
                <c:pt idx="1384">
                  <c:v>0.98244630984579906</c:v>
                </c:pt>
                <c:pt idx="1385">
                  <c:v>0.98107534298246557</c:v>
                </c:pt>
                <c:pt idx="1386">
                  <c:v>0.98164860639387574</c:v>
                </c:pt>
                <c:pt idx="1387">
                  <c:v>0.98395087045211693</c:v>
                </c:pt>
                <c:pt idx="1388">
                  <c:v>0.98749135097733964</c:v>
                </c:pt>
                <c:pt idx="1389">
                  <c:v>0.99159008149817918</c:v>
                </c:pt>
                <c:pt idx="1390">
                  <c:v>0.99554260616207524</c:v>
                </c:pt>
                <c:pt idx="1391">
                  <c:v>0.99848327786567737</c:v>
                </c:pt>
                <c:pt idx="1392">
                  <c:v>1.0000328695080529</c:v>
                </c:pt>
                <c:pt idx="1393">
                  <c:v>0.99959293242678282</c:v>
                </c:pt>
                <c:pt idx="1394">
                  <c:v>0.99738196761151499</c:v>
                </c:pt>
                <c:pt idx="1395">
                  <c:v>0.99398953158268277</c:v>
                </c:pt>
                <c:pt idx="1396">
                  <c:v>0.98972995226597527</c:v>
                </c:pt>
                <c:pt idx="1397">
                  <c:v>0.98553813535680423</c:v>
                </c:pt>
                <c:pt idx="1398">
                  <c:v>0.98237018144394472</c:v>
                </c:pt>
                <c:pt idx="1399">
                  <c:v>0.98060712043762888</c:v>
                </c:pt>
                <c:pt idx="1400">
                  <c:v>0.98053771169309567</c:v>
                </c:pt>
                <c:pt idx="1401">
                  <c:v>0.98220072007200732</c:v>
                </c:pt>
                <c:pt idx="1402">
                  <c:v>0.98525482769116313</c:v>
                </c:pt>
                <c:pt idx="1403">
                  <c:v>0.98903047967644997</c:v>
                </c:pt>
                <c:pt idx="1404">
                  <c:v>0.99279703727193458</c:v>
                </c:pt>
                <c:pt idx="1405">
                  <c:v>0.99605869925717261</c:v>
                </c:pt>
                <c:pt idx="1406">
                  <c:v>0.9977783094644016</c:v>
                </c:pt>
                <c:pt idx="1407">
                  <c:v>0.9977597695762993</c:v>
                </c:pt>
                <c:pt idx="1408">
                  <c:v>0.99591761845786897</c:v>
                </c:pt>
                <c:pt idx="1409">
                  <c:v>0.99278622133759797</c:v>
                </c:pt>
                <c:pt idx="1410">
                  <c:v>0.98872501500253884</c:v>
                </c:pt>
                <c:pt idx="1411">
                  <c:v>0.9848621623498367</c:v>
                </c:pt>
                <c:pt idx="1412">
                  <c:v>0.9817494111777606</c:v>
                </c:pt>
                <c:pt idx="1413">
                  <c:v>0.98012790697674412</c:v>
                </c:pt>
                <c:pt idx="1414">
                  <c:v>0.9806011883956659</c:v>
                </c:pt>
                <c:pt idx="1415">
                  <c:v>0.98312285534209487</c:v>
                </c:pt>
                <c:pt idx="1416">
                  <c:v>0.98753843096454408</c:v>
                </c:pt>
                <c:pt idx="1417">
                  <c:v>0.99310490149023101</c:v>
                </c:pt>
                <c:pt idx="1418">
                  <c:v>0.99881629065338418</c:v>
                </c:pt>
                <c:pt idx="1419">
                  <c:v>1.0041060534960113</c:v>
                </c:pt>
                <c:pt idx="1420">
                  <c:v>1.0078888980195579</c:v>
                </c:pt>
                <c:pt idx="1421">
                  <c:v>1.0095825259820328</c:v>
                </c:pt>
                <c:pt idx="1422">
                  <c:v>1.0090644373473605</c:v>
                </c:pt>
                <c:pt idx="1423">
                  <c:v>1.0064068715457457</c:v>
                </c:pt>
                <c:pt idx="1424">
                  <c:v>1.0023675851803233</c:v>
                </c:pt>
                <c:pt idx="1425">
                  <c:v>0.99768296393381239</c:v>
                </c:pt>
                <c:pt idx="1426">
                  <c:v>0.99333162049796797</c:v>
                </c:pt>
                <c:pt idx="1427">
                  <c:v>0.99030596788851866</c:v>
                </c:pt>
                <c:pt idx="1428">
                  <c:v>0.98897114367729266</c:v>
                </c:pt>
                <c:pt idx="1429">
                  <c:v>0.98994992349422728</c:v>
                </c:pt>
                <c:pt idx="1430">
                  <c:v>0.99286630978945778</c:v>
                </c:pt>
                <c:pt idx="1431">
                  <c:v>0.99739328019931028</c:v>
                </c:pt>
                <c:pt idx="1432">
                  <c:v>1.0026010196917907</c:v>
                </c:pt>
                <c:pt idx="1433">
                  <c:v>1.0075690576006433</c:v>
                </c:pt>
                <c:pt idx="1434">
                  <c:v>1.0113387523932909</c:v>
                </c:pt>
                <c:pt idx="1435">
                  <c:v>1.0133469168164284</c:v>
                </c:pt>
                <c:pt idx="1436">
                  <c:v>1.0128562612849406</c:v>
                </c:pt>
                <c:pt idx="1437">
                  <c:v>1.0101789300712067</c:v>
                </c:pt>
                <c:pt idx="1438">
                  <c:v>1.0053546608335042</c:v>
                </c:pt>
                <c:pt idx="1439">
                  <c:v>0.99935167597447649</c:v>
                </c:pt>
                <c:pt idx="1440">
                  <c:v>0.99309569502958173</c:v>
                </c:pt>
                <c:pt idx="1441">
                  <c:v>0.98752876886273699</c:v>
                </c:pt>
                <c:pt idx="1442">
                  <c:v>0.98358410035209287</c:v>
                </c:pt>
                <c:pt idx="1443">
                  <c:v>0.98161506976323476</c:v>
                </c:pt>
                <c:pt idx="1444">
                  <c:v>0.98188123397381588</c:v>
                </c:pt>
                <c:pt idx="1445">
                  <c:v>0.9840597870875244</c:v>
                </c:pt>
                <c:pt idx="1446">
                  <c:v>0.9877986839283498</c:v>
                </c:pt>
                <c:pt idx="1447">
                  <c:v>0.99199575515364991</c:v>
                </c:pt>
                <c:pt idx="1448">
                  <c:v>0.99589988027198595</c:v>
                </c:pt>
                <c:pt idx="1449">
                  <c:v>0.99875655633930183</c:v>
                </c:pt>
                <c:pt idx="1450">
                  <c:v>0.99978504112502697</c:v>
                </c:pt>
                <c:pt idx="1451">
                  <c:v>0.9989693874084058</c:v>
                </c:pt>
                <c:pt idx="1452">
                  <c:v>0.99613475096914605</c:v>
                </c:pt>
                <c:pt idx="1453">
                  <c:v>0.99194609555787461</c:v>
                </c:pt>
                <c:pt idx="1454">
                  <c:v>0.98721848892117681</c:v>
                </c:pt>
                <c:pt idx="1455">
                  <c:v>0.98299559271207237</c:v>
                </c:pt>
                <c:pt idx="1456">
                  <c:v>0.9796890273010388</c:v>
                </c:pt>
                <c:pt idx="1457">
                  <c:v>0.97845523831191006</c:v>
                </c:pt>
                <c:pt idx="1458">
                  <c:v>0.97922216909169568</c:v>
                </c:pt>
                <c:pt idx="1459">
                  <c:v>0.98218458276817155</c:v>
                </c:pt>
                <c:pt idx="1460">
                  <c:v>0.98690788722748535</c:v>
                </c:pt>
                <c:pt idx="1461">
                  <c:v>0.99271816913966937</c:v>
                </c:pt>
                <c:pt idx="1462">
                  <c:v>0.99872919194925924</c:v>
                </c:pt>
                <c:pt idx="1463">
                  <c:v>1.004334514431181</c:v>
                </c:pt>
                <c:pt idx="1464">
                  <c:v>1.0084618299137744</c:v>
                </c:pt>
                <c:pt idx="1465">
                  <c:v>1.0107563952285734</c:v>
                </c:pt>
                <c:pt idx="1466">
                  <c:v>1.0108625683939492</c:v>
                </c:pt>
                <c:pt idx="1467">
                  <c:v>1.0093428945735365</c:v>
                </c:pt>
                <c:pt idx="1468">
                  <c:v>1.0065908829946033</c:v>
                </c:pt>
                <c:pt idx="1469">
                  <c:v>1.0036122196229531</c:v>
                </c:pt>
                <c:pt idx="1470">
                  <c:v>1.0011448721177845</c:v>
                </c:pt>
                <c:pt idx="1471">
                  <c:v>0.99978290428364125</c:v>
                </c:pt>
                <c:pt idx="1472">
                  <c:v>1.0001710337278511</c:v>
                </c:pt>
                <c:pt idx="1473">
                  <c:v>1.0024349171673039</c:v>
                </c:pt>
                <c:pt idx="1474">
                  <c:v>1.0065532436852627</c:v>
                </c:pt>
                <c:pt idx="1475">
                  <c:v>1.0116902702028507</c:v>
                </c:pt>
                <c:pt idx="1476">
                  <c:v>1.0170510512550526</c:v>
                </c:pt>
                <c:pt idx="1477">
                  <c:v>1.0220181618736357</c:v>
                </c:pt>
                <c:pt idx="1478">
                  <c:v>1.0255645553032615</c:v>
                </c:pt>
                <c:pt idx="1479">
                  <c:v>1.0272451271401646</c:v>
                </c:pt>
                <c:pt idx="1480">
                  <c:v>1.0264757287027118</c:v>
                </c:pt>
                <c:pt idx="1481">
                  <c:v>1.0236807714839349</c:v>
                </c:pt>
                <c:pt idx="1482">
                  <c:v>1.019360648356596</c:v>
                </c:pt>
                <c:pt idx="1483">
                  <c:v>1.0141722718376711</c:v>
                </c:pt>
                <c:pt idx="1484">
                  <c:v>1.0090378713789498</c:v>
                </c:pt>
                <c:pt idx="1485">
                  <c:v>1.0047078651685393</c:v>
                </c:pt>
                <c:pt idx="1486">
                  <c:v>1.0019549902812266</c:v>
                </c:pt>
                <c:pt idx="1487">
                  <c:v>1.0010676796511497</c:v>
                </c:pt>
                <c:pt idx="1488">
                  <c:v>1.001979685724891</c:v>
                </c:pt>
                <c:pt idx="1489">
                  <c:v>1.0042912170837746</c:v>
                </c:pt>
                <c:pt idx="1490">
                  <c:v>1.0074237039544198</c:v>
                </c:pt>
                <c:pt idx="1491">
                  <c:v>1.0105827284444746</c:v>
                </c:pt>
                <c:pt idx="1492">
                  <c:v>1.0130108574925767</c:v>
                </c:pt>
                <c:pt idx="1493">
                  <c:v>1.0141920529048825</c:v>
                </c:pt>
                <c:pt idx="1494">
                  <c:v>1.0136015674838239</c:v>
                </c:pt>
                <c:pt idx="1495">
                  <c:v>1.0112237674407984</c:v>
                </c:pt>
                <c:pt idx="1496">
                  <c:v>1.0075060643507712</c:v>
                </c:pt>
                <c:pt idx="1497">
                  <c:v>1.0028540317496704</c:v>
                </c:pt>
                <c:pt idx="1498">
                  <c:v>0.99800280067032432</c:v>
                </c:pt>
                <c:pt idx="1499">
                  <c:v>0.99388716534528332</c:v>
                </c:pt>
                <c:pt idx="1500">
                  <c:v>0.99093909183943341</c:v>
                </c:pt>
                <c:pt idx="1501">
                  <c:v>0.98955361251725726</c:v>
                </c:pt>
                <c:pt idx="1502">
                  <c:v>0.98980413818499857</c:v>
                </c:pt>
                <c:pt idx="1503">
                  <c:v>0.99140312111586792</c:v>
                </c:pt>
                <c:pt idx="1504">
                  <c:v>0.99408501921793369</c:v>
                </c:pt>
                <c:pt idx="1505">
                  <c:v>0.99723855438321962</c:v>
                </c:pt>
                <c:pt idx="1506">
                  <c:v>1.0000345006037605</c:v>
                </c:pt>
                <c:pt idx="1507">
                  <c:v>1.0022181868333946</c:v>
                </c:pt>
                <c:pt idx="1508">
                  <c:v>1.0032264361085275</c:v>
                </c:pt>
                <c:pt idx="1509">
                  <c:v>1.0030731477977686</c:v>
                </c:pt>
                <c:pt idx="1510">
                  <c:v>1.0019118051103582</c:v>
                </c:pt>
                <c:pt idx="1511">
                  <c:v>0.99981721597075468</c:v>
                </c:pt>
                <c:pt idx="1512">
                  <c:v>0.99758377023022582</c:v>
                </c:pt>
                <c:pt idx="1513">
                  <c:v>0.99555530294418548</c:v>
                </c:pt>
                <c:pt idx="1514">
                  <c:v>0.99417293019986608</c:v>
                </c:pt>
                <c:pt idx="1515">
                  <c:v>0.99352278893109069</c:v>
                </c:pt>
                <c:pt idx="1516">
                  <c:v>0.99372132607396901</c:v>
                </c:pt>
                <c:pt idx="1517">
                  <c:v>0.99454768248400838</c:v>
                </c:pt>
                <c:pt idx="1518">
                  <c:v>0.99543634997701347</c:v>
                </c:pt>
                <c:pt idx="1519">
                  <c:v>0.99618491418853894</c:v>
                </c:pt>
                <c:pt idx="1520">
                  <c:v>0.99605855227163598</c:v>
                </c:pt>
                <c:pt idx="1521">
                  <c:v>0.99487230935580595</c:v>
                </c:pt>
                <c:pt idx="1522">
                  <c:v>0.99253000244917966</c:v>
                </c:pt>
                <c:pt idx="1523">
                  <c:v>0.98913406143648375</c:v>
                </c:pt>
                <c:pt idx="1524">
                  <c:v>0.98490775727939539</c:v>
                </c:pt>
                <c:pt idx="1525">
                  <c:v>0.98050454893858108</c:v>
                </c:pt>
                <c:pt idx="1526">
                  <c:v>0.97654219517071317</c:v>
                </c:pt>
                <c:pt idx="1527">
                  <c:v>0.97349801734957953</c:v>
                </c:pt>
                <c:pt idx="1528">
                  <c:v>0.97181674776155869</c:v>
                </c:pt>
                <c:pt idx="1529">
                  <c:v>0.97170985377127883</c:v>
                </c:pt>
                <c:pt idx="1530">
                  <c:v>0.97320247635349166</c:v>
                </c:pt>
                <c:pt idx="1531">
                  <c:v>0.97606261743548706</c:v>
                </c:pt>
                <c:pt idx="1532">
                  <c:v>0.97977180730394553</c:v>
                </c:pt>
                <c:pt idx="1533">
                  <c:v>0.98387186474612087</c:v>
                </c:pt>
                <c:pt idx="1534">
                  <c:v>0.98758606881055411</c:v>
                </c:pt>
                <c:pt idx="1535">
                  <c:v>0.99053308414541896</c:v>
                </c:pt>
                <c:pt idx="1536">
                  <c:v>0.99235749566146048</c:v>
                </c:pt>
                <c:pt idx="1537">
                  <c:v>0.99281463767309941</c:v>
                </c:pt>
                <c:pt idx="1538">
                  <c:v>0.99214779059291958</c:v>
                </c:pt>
                <c:pt idx="1539">
                  <c:v>0.99074774253814324</c:v>
                </c:pt>
                <c:pt idx="1540">
                  <c:v>0.98903591682419656</c:v>
                </c:pt>
                <c:pt idx="1541">
                  <c:v>0.98755698876904263</c:v>
                </c:pt>
                <c:pt idx="1542">
                  <c:v>0.98682440320661791</c:v>
                </c:pt>
                <c:pt idx="1543">
                  <c:v>0.98718019991327466</c:v>
                </c:pt>
                <c:pt idx="1544">
                  <c:v>0.9888253869418252</c:v>
                </c:pt>
                <c:pt idx="1545">
                  <c:v>0.99152730830813018</c:v>
                </c:pt>
                <c:pt idx="1546">
                  <c:v>0.99522962304014229</c:v>
                </c:pt>
                <c:pt idx="1547">
                  <c:v>0.99947729572828281</c:v>
                </c:pt>
                <c:pt idx="1548">
                  <c:v>1.0035371849347066</c:v>
                </c:pt>
                <c:pt idx="1549">
                  <c:v>1.0070086439942596</c:v>
                </c:pt>
                <c:pt idx="1550">
                  <c:v>1.0094024702347835</c:v>
                </c:pt>
                <c:pt idx="1551">
                  <c:v>1.0102376925131309</c:v>
                </c:pt>
                <c:pt idx="1552">
                  <c:v>1.0098273808861336</c:v>
                </c:pt>
                <c:pt idx="1553">
                  <c:v>1.0080694529467416</c:v>
                </c:pt>
                <c:pt idx="1554">
                  <c:v>1.0056430519227559</c:v>
                </c:pt>
                <c:pt idx="1555">
                  <c:v>1.0029493272195078</c:v>
                </c:pt>
                <c:pt idx="1556">
                  <c:v>1.0007678782078391</c:v>
                </c:pt>
                <c:pt idx="1557">
                  <c:v>0.99951042025969972</c:v>
                </c:pt>
                <c:pt idx="1558">
                  <c:v>0.99951059451643409</c:v>
                </c:pt>
                <c:pt idx="1559">
                  <c:v>1.0011563392966345</c:v>
                </c:pt>
                <c:pt idx="1560">
                  <c:v>1.0041343898996411</c:v>
                </c:pt>
                <c:pt idx="1561">
                  <c:v>1.0082322357019065</c:v>
                </c:pt>
                <c:pt idx="1562">
                  <c:v>1.0127161467298957</c:v>
                </c:pt>
                <c:pt idx="1563">
                  <c:v>1.0173663931422734</c:v>
                </c:pt>
                <c:pt idx="1564">
                  <c:v>1.0210623320675947</c:v>
                </c:pt>
                <c:pt idx="1565">
                  <c:v>1.0234716763262497</c:v>
                </c:pt>
                <c:pt idx="1566">
                  <c:v>1.0242198778456413</c:v>
                </c:pt>
                <c:pt idx="1567">
                  <c:v>1.0231801319501521</c:v>
                </c:pt>
                <c:pt idx="1568">
                  <c:v>1.0206208474990555</c:v>
                </c:pt>
                <c:pt idx="1569">
                  <c:v>1.0170141358463727</c:v>
                </c:pt>
                <c:pt idx="1570">
                  <c:v>1.0127818963888362</c:v>
                </c:pt>
                <c:pt idx="1571">
                  <c:v>1.0086580567719563</c:v>
                </c:pt>
                <c:pt idx="1572">
                  <c:v>1.0052893002789105</c:v>
                </c:pt>
                <c:pt idx="1573">
                  <c:v>1.0032549045746406</c:v>
                </c:pt>
                <c:pt idx="1574">
                  <c:v>1.0026315205080945</c:v>
                </c:pt>
                <c:pt idx="1575">
                  <c:v>1.0034627037945463</c:v>
                </c:pt>
                <c:pt idx="1576">
                  <c:v>1.0055586991978163</c:v>
                </c:pt>
                <c:pt idx="1577">
                  <c:v>1.0082870170066895</c:v>
                </c:pt>
                <c:pt idx="1578">
                  <c:v>1.0112636356574523</c:v>
                </c:pt>
                <c:pt idx="1579">
                  <c:v>1.0136812881732371</c:v>
                </c:pt>
                <c:pt idx="1580">
                  <c:v>1.0151318056991652</c:v>
                </c:pt>
                <c:pt idx="1581">
                  <c:v>1.0151218208543049</c:v>
                </c:pt>
                <c:pt idx="1582">
                  <c:v>1.0134649709950914</c:v>
                </c:pt>
                <c:pt idx="1583">
                  <c:v>1.0104631275361347</c:v>
                </c:pt>
                <c:pt idx="1584">
                  <c:v>1.0063960391603377</c:v>
                </c:pt>
                <c:pt idx="1585">
                  <c:v>1.0019077330520363</c:v>
                </c:pt>
                <c:pt idx="1586">
                  <c:v>0.99766234350064065</c:v>
                </c:pt>
                <c:pt idx="1587">
                  <c:v>0.99439675056538823</c:v>
                </c:pt>
                <c:pt idx="1588">
                  <c:v>0.99272612626814249</c:v>
                </c:pt>
                <c:pt idx="1589">
                  <c:v>0.9927589274653994</c:v>
                </c:pt>
                <c:pt idx="1590">
                  <c:v>0.9946067061499313</c:v>
                </c:pt>
                <c:pt idx="1591">
                  <c:v>0.99787346557602086</c:v>
                </c:pt>
                <c:pt idx="1592">
                  <c:v>1.0021245742420666</c:v>
                </c:pt>
                <c:pt idx="1593">
                  <c:v>1.0065569353064021</c:v>
                </c:pt>
                <c:pt idx="1594">
                  <c:v>1.0101353245209825</c:v>
                </c:pt>
                <c:pt idx="1595">
                  <c:v>1.0126280436607893</c:v>
                </c:pt>
                <c:pt idx="1596">
                  <c:v>1.013179516415708</c:v>
                </c:pt>
                <c:pt idx="1597">
                  <c:v>1.0117085040125902</c:v>
                </c:pt>
                <c:pt idx="1598">
                  <c:v>1.0084363263532112</c:v>
                </c:pt>
                <c:pt idx="1599">
                  <c:v>1.0038503911596799</c:v>
                </c:pt>
                <c:pt idx="1600">
                  <c:v>0.99895528857374649</c:v>
                </c:pt>
                <c:pt idx="1601">
                  <c:v>0.9942282504939286</c:v>
                </c:pt>
                <c:pt idx="1602">
                  <c:v>0.9905655147947362</c:v>
                </c:pt>
                <c:pt idx="1603">
                  <c:v>0.98869224294511138</c:v>
                </c:pt>
                <c:pt idx="1604">
                  <c:v>0.98873569832031338</c:v>
                </c:pt>
                <c:pt idx="1605">
                  <c:v>0.99058951023432229</c:v>
                </c:pt>
                <c:pt idx="1606">
                  <c:v>0.99386550534972151</c:v>
                </c:pt>
                <c:pt idx="1607">
                  <c:v>0.99787831237430114</c:v>
                </c:pt>
                <c:pt idx="1608">
                  <c:v>1.0018122147695503</c:v>
                </c:pt>
                <c:pt idx="1609">
                  <c:v>1.0048075860392123</c:v>
                </c:pt>
                <c:pt idx="1610">
                  <c:v>1.0063024513218561</c:v>
                </c:pt>
                <c:pt idx="1611">
                  <c:v>1.0059632469271023</c:v>
                </c:pt>
                <c:pt idx="1612">
                  <c:v>1.003764226562154</c:v>
                </c:pt>
                <c:pt idx="1613">
                  <c:v>1.000177289247407</c:v>
                </c:pt>
                <c:pt idx="1614">
                  <c:v>0.99584132722655339</c:v>
                </c:pt>
                <c:pt idx="1615">
                  <c:v>0.99170810762809702</c:v>
                </c:pt>
                <c:pt idx="1616">
                  <c:v>0.98838010175742619</c:v>
                </c:pt>
                <c:pt idx="1617">
                  <c:v>0.98654882997054094</c:v>
                </c:pt>
                <c:pt idx="1618">
                  <c:v>0.98646394091738221</c:v>
                </c:pt>
                <c:pt idx="1619">
                  <c:v>0.98818371979171293</c:v>
                </c:pt>
                <c:pt idx="1620">
                  <c:v>0.99116472119910526</c:v>
                </c:pt>
                <c:pt idx="1621">
                  <c:v>0.99499293447420245</c:v>
                </c:pt>
                <c:pt idx="1622">
                  <c:v>0.99874297791868294</c:v>
                </c:pt>
                <c:pt idx="1623">
                  <c:v>1.0017233902978686</c:v>
                </c:pt>
                <c:pt idx="1624">
                  <c:v>1.0032560258704035</c:v>
                </c:pt>
                <c:pt idx="1625">
                  <c:v>1.0031092800906134</c:v>
                </c:pt>
                <c:pt idx="1626">
                  <c:v>1.0011872794656134</c:v>
                </c:pt>
                <c:pt idx="1627">
                  <c:v>0.99797106269748881</c:v>
                </c:pt>
                <c:pt idx="1628">
                  <c:v>0.99393019726858878</c:v>
                </c:pt>
                <c:pt idx="1629">
                  <c:v>0.99009572290156589</c:v>
                </c:pt>
                <c:pt idx="1630">
                  <c:v>0.98707658972318035</c:v>
                </c:pt>
                <c:pt idx="1631">
                  <c:v>0.98558775456111669</c:v>
                </c:pt>
                <c:pt idx="1632">
                  <c:v>0.98598790767465472</c:v>
                </c:pt>
                <c:pt idx="1633">
                  <c:v>0.9881517893553472</c:v>
                </c:pt>
                <c:pt idx="1634">
                  <c:v>0.99170987878587702</c:v>
                </c:pt>
                <c:pt idx="1635">
                  <c:v>0.99619495887036458</c:v>
                </c:pt>
                <c:pt idx="1636">
                  <c:v>1.0005601994749502</c:v>
                </c:pt>
                <c:pt idx="1637">
                  <c:v>1.0041797856351409</c:v>
                </c:pt>
                <c:pt idx="1638">
                  <c:v>1.0063883410037255</c:v>
                </c:pt>
                <c:pt idx="1639">
                  <c:v>1.0065222149266799</c:v>
                </c:pt>
                <c:pt idx="1640">
                  <c:v>1.004623152924718</c:v>
                </c:pt>
                <c:pt idx="1641">
                  <c:v>1.000993308809885</c:v>
                </c:pt>
                <c:pt idx="1642">
                  <c:v>0.99632589426861307</c:v>
                </c:pt>
                <c:pt idx="1643">
                  <c:v>0.99124507263105166</c:v>
                </c:pt>
                <c:pt idx="1644">
                  <c:v>0.98683709545825404</c:v>
                </c:pt>
                <c:pt idx="1645">
                  <c:v>0.98379418286161469</c:v>
                </c:pt>
                <c:pt idx="1646">
                  <c:v>0.98256590738749305</c:v>
                </c:pt>
                <c:pt idx="1647">
                  <c:v>0.98340843694011615</c:v>
                </c:pt>
                <c:pt idx="1648">
                  <c:v>0.98617776716106764</c:v>
                </c:pt>
                <c:pt idx="1649">
                  <c:v>0.99038837482080033</c:v>
                </c:pt>
                <c:pt idx="1650">
                  <c:v>0.99520818845618908</c:v>
                </c:pt>
                <c:pt idx="1651">
                  <c:v>1.0000652478875995</c:v>
                </c:pt>
                <c:pt idx="1652">
                  <c:v>1.0038749564611633</c:v>
                </c:pt>
                <c:pt idx="1653">
                  <c:v>1.0061786243570743</c:v>
                </c:pt>
                <c:pt idx="1654">
                  <c:v>1.006698376680049</c:v>
                </c:pt>
                <c:pt idx="1655">
                  <c:v>1.0053293145060009</c:v>
                </c:pt>
                <c:pt idx="1656">
                  <c:v>1.0026888184501039</c:v>
                </c:pt>
                <c:pt idx="1657">
                  <c:v>0.9993109482664333</c:v>
                </c:pt>
                <c:pt idx="1658">
                  <c:v>0.99600691405566255</c:v>
                </c:pt>
                <c:pt idx="1659">
                  <c:v>0.99351352533881709</c:v>
                </c:pt>
                <c:pt idx="1660">
                  <c:v>0.99239078147548876</c:v>
                </c:pt>
                <c:pt idx="1661">
                  <c:v>0.99297605523027177</c:v>
                </c:pt>
                <c:pt idx="1662">
                  <c:v>0.99525306095724475</c:v>
                </c:pt>
                <c:pt idx="1663">
                  <c:v>0.9988663861699113</c:v>
                </c:pt>
                <c:pt idx="1664">
                  <c:v>1.003157768655335</c:v>
                </c:pt>
                <c:pt idx="1665">
                  <c:v>1.0073100687494561</c:v>
                </c:pt>
                <c:pt idx="1666">
                  <c:v>1.0106520581298029</c:v>
                </c:pt>
                <c:pt idx="1667">
                  <c:v>1.0125594837139567</c:v>
                </c:pt>
                <c:pt idx="1668">
                  <c:v>1.0126316932768546</c:v>
                </c:pt>
                <c:pt idx="1669">
                  <c:v>1.0108163287468914</c:v>
                </c:pt>
                <c:pt idx="1670">
                  <c:v>1.0074275972157369</c:v>
                </c:pt>
                <c:pt idx="1671">
                  <c:v>1.0031817046552791</c:v>
                </c:pt>
                <c:pt idx="1672">
                  <c:v>0.99897931483793911</c:v>
                </c:pt>
                <c:pt idx="1673">
                  <c:v>0.99531051551763439</c:v>
                </c:pt>
                <c:pt idx="1674">
                  <c:v>0.99309858390754713</c:v>
                </c:pt>
                <c:pt idx="1675">
                  <c:v>0.99271197102140862</c:v>
                </c:pt>
                <c:pt idx="1676">
                  <c:v>0.99415876456244923</c:v>
                </c:pt>
                <c:pt idx="1677">
                  <c:v>0.99713020218537807</c:v>
                </c:pt>
                <c:pt idx="1678">
                  <c:v>1.0012986450802996</c:v>
                </c:pt>
                <c:pt idx="1679">
                  <c:v>1.0056892542317883</c:v>
                </c:pt>
                <c:pt idx="1680">
                  <c:v>1.009644702982073</c:v>
                </c:pt>
                <c:pt idx="1681">
                  <c:v>1.0126081314878892</c:v>
                </c:pt>
                <c:pt idx="1682">
                  <c:v>1.013910071281003</c:v>
                </c:pt>
                <c:pt idx="1683">
                  <c:v>1.0136375443761365</c:v>
                </c:pt>
                <c:pt idx="1684">
                  <c:v>1.0117422765284458</c:v>
                </c:pt>
                <c:pt idx="1685">
                  <c:v>1.0088916841066569</c:v>
                </c:pt>
                <c:pt idx="1686">
                  <c:v>1.0056884179901646</c:v>
                </c:pt>
                <c:pt idx="1687">
                  <c:v>1.0025425110012496</c:v>
                </c:pt>
                <c:pt idx="1688">
                  <c:v>1.0003370920913845</c:v>
                </c:pt>
                <c:pt idx="1689">
                  <c:v>0.99934729398966549</c:v>
                </c:pt>
                <c:pt idx="1690">
                  <c:v>0.99972798293908993</c:v>
                </c:pt>
                <c:pt idx="1691">
                  <c:v>1.0015450064737947</c:v>
                </c:pt>
                <c:pt idx="1692">
                  <c:v>1.004078968836678</c:v>
                </c:pt>
                <c:pt idx="1693">
                  <c:v>1.0071997998847162</c:v>
                </c:pt>
                <c:pt idx="1694">
                  <c:v>1.0099833610648918</c:v>
                </c:pt>
                <c:pt idx="1695">
                  <c:v>1.0119638040546419</c:v>
                </c:pt>
                <c:pt idx="1696">
                  <c:v>1.0128291621327528</c:v>
                </c:pt>
                <c:pt idx="1697">
                  <c:v>1.0125251865163645</c:v>
                </c:pt>
                <c:pt idx="1698">
                  <c:v>1.0110362276167419</c:v>
                </c:pt>
                <c:pt idx="1699">
                  <c:v>1.0086055324400178</c:v>
                </c:pt>
                <c:pt idx="1700">
                  <c:v>1.0057854041580541</c:v>
                </c:pt>
                <c:pt idx="1701">
                  <c:v>1.003043940040951</c:v>
                </c:pt>
                <c:pt idx="1702">
                  <c:v>1.0008656301020127</c:v>
                </c:pt>
                <c:pt idx="1703">
                  <c:v>0.99955073416611862</c:v>
                </c:pt>
                <c:pt idx="1704">
                  <c:v>0.99951814617692802</c:v>
                </c:pt>
                <c:pt idx="1705">
                  <c:v>1.0003171062415255</c:v>
                </c:pt>
                <c:pt idx="1706">
                  <c:v>1.0019967702513968</c:v>
                </c:pt>
                <c:pt idx="1707">
                  <c:v>1.0039393213920387</c:v>
                </c:pt>
                <c:pt idx="1708">
                  <c:v>1.0058486512294105</c:v>
                </c:pt>
                <c:pt idx="1709">
                  <c:v>1.007022289547717</c:v>
                </c:pt>
                <c:pt idx="1710">
                  <c:v>1.0070801808899872</c:v>
                </c:pt>
                <c:pt idx="1711">
                  <c:v>1.0057409362142133</c:v>
                </c:pt>
                <c:pt idx="1712">
                  <c:v>1.0031517237670089</c:v>
                </c:pt>
                <c:pt idx="1713">
                  <c:v>0.99929053618265462</c:v>
                </c:pt>
                <c:pt idx="1714">
                  <c:v>0.99474391358091052</c:v>
                </c:pt>
                <c:pt idx="1715">
                  <c:v>0.99017140890810162</c:v>
                </c:pt>
                <c:pt idx="1716">
                  <c:v>0.98582079115251797</c:v>
                </c:pt>
                <c:pt idx="1717">
                  <c:v>0.98259456201158202</c:v>
                </c:pt>
                <c:pt idx="1718">
                  <c:v>0.98072719833758637</c:v>
                </c:pt>
                <c:pt idx="1719">
                  <c:v>0.98065453762514809</c:v>
                </c:pt>
                <c:pt idx="1720">
                  <c:v>0.98219338734493178</c:v>
                </c:pt>
                <c:pt idx="1721">
                  <c:v>0.98513350819108214</c:v>
                </c:pt>
                <c:pt idx="1722">
                  <c:v>0.98893087973202221</c:v>
                </c:pt>
                <c:pt idx="1723">
                  <c:v>0.99279472470916208</c:v>
                </c:pt>
                <c:pt idx="1724">
                  <c:v>0.99621942338174196</c:v>
                </c:pt>
                <c:pt idx="1725">
                  <c:v>0.99824523860475078</c:v>
                </c:pt>
                <c:pt idx="1726">
                  <c:v>0.99871650890421948</c:v>
                </c:pt>
                <c:pt idx="1727">
                  <c:v>0.997336214643331</c:v>
                </c:pt>
                <c:pt idx="1728">
                  <c:v>0.99422973985654639</c:v>
                </c:pt>
                <c:pt idx="1729">
                  <c:v>0.98976485970891481</c:v>
                </c:pt>
                <c:pt idx="1730">
                  <c:v>0.98484490715895667</c:v>
                </c:pt>
                <c:pt idx="1731">
                  <c:v>0.98004901750010742</c:v>
                </c:pt>
                <c:pt idx="1732">
                  <c:v>0.97638142809468953</c:v>
                </c:pt>
                <c:pt idx="1733">
                  <c:v>0.97417797368222525</c:v>
                </c:pt>
                <c:pt idx="1734">
                  <c:v>0.97416675655269125</c:v>
                </c:pt>
                <c:pt idx="1735">
                  <c:v>0.97592584599447518</c:v>
                </c:pt>
                <c:pt idx="1736">
                  <c:v>0.97938834092331606</c:v>
                </c:pt>
                <c:pt idx="1737">
                  <c:v>0.98367641981702048</c:v>
                </c:pt>
                <c:pt idx="1738">
                  <c:v>0.98803912898111501</c:v>
                </c:pt>
                <c:pt idx="1739">
                  <c:v>0.99170871609091293</c:v>
                </c:pt>
                <c:pt idx="1740">
                  <c:v>0.99391939970243859</c:v>
                </c:pt>
                <c:pt idx="1741">
                  <c:v>0.9940160434726355</c:v>
                </c:pt>
                <c:pt idx="1742">
                  <c:v>0.99228694714131604</c:v>
                </c:pt>
                <c:pt idx="1743">
                  <c:v>0.98867586415355047</c:v>
                </c:pt>
                <c:pt idx="1744">
                  <c:v>0.98406197998833</c:v>
                </c:pt>
                <c:pt idx="1745">
                  <c:v>0.97920993423329872</c:v>
                </c:pt>
                <c:pt idx="1746">
                  <c:v>0.97498836038416148</c:v>
                </c:pt>
                <c:pt idx="1747">
                  <c:v>0.97215840124848274</c:v>
                </c:pt>
                <c:pt idx="1748">
                  <c:v>0.97115342905478685</c:v>
                </c:pt>
                <c:pt idx="1749">
                  <c:v>0.97233493175949826</c:v>
                </c:pt>
                <c:pt idx="1750">
                  <c:v>0.97544434558041615</c:v>
                </c:pt>
                <c:pt idx="1751">
                  <c:v>0.97998958242903034</c:v>
                </c:pt>
                <c:pt idx="1752">
                  <c:v>0.98526443716226475</c:v>
                </c:pt>
                <c:pt idx="1753">
                  <c:v>0.99022331213785031</c:v>
                </c:pt>
                <c:pt idx="1754">
                  <c:v>0.99425948433023703</c:v>
                </c:pt>
                <c:pt idx="1755">
                  <c:v>0.99667871446712908</c:v>
                </c:pt>
                <c:pt idx="1756">
                  <c:v>0.99705738639448394</c:v>
                </c:pt>
                <c:pt idx="1757">
                  <c:v>0.99558954526690846</c:v>
                </c:pt>
                <c:pt idx="1758">
                  <c:v>0.99283680080001735</c:v>
                </c:pt>
                <c:pt idx="1759">
                  <c:v>0.9893739667623771</c:v>
                </c:pt>
                <c:pt idx="1760">
                  <c:v>0.98607227185184376</c:v>
                </c:pt>
                <c:pt idx="1761">
                  <c:v>0.9839101231234828</c:v>
                </c:pt>
                <c:pt idx="1762">
                  <c:v>0.98342715898820732</c:v>
                </c:pt>
                <c:pt idx="1763">
                  <c:v>0.98502684278729402</c:v>
                </c:pt>
                <c:pt idx="1764">
                  <c:v>0.98867558827052271</c:v>
                </c:pt>
                <c:pt idx="1765">
                  <c:v>0.99409881758595908</c:v>
                </c:pt>
                <c:pt idx="1766">
                  <c:v>1.000446307081043</c:v>
                </c:pt>
                <c:pt idx="1767">
                  <c:v>1.0069326542161856</c:v>
                </c:pt>
                <c:pt idx="1768">
                  <c:v>1.0125131932581091</c:v>
                </c:pt>
                <c:pt idx="1769">
                  <c:v>1.0164269706925437</c:v>
                </c:pt>
                <c:pt idx="1770">
                  <c:v>1.0180321272037152</c:v>
                </c:pt>
                <c:pt idx="1771">
                  <c:v>1.017375419978471</c:v>
                </c:pt>
                <c:pt idx="1772">
                  <c:v>1.014455421870075</c:v>
                </c:pt>
                <c:pt idx="1773">
                  <c:v>1.0101016684045883</c:v>
                </c:pt>
                <c:pt idx="1774">
                  <c:v>1.0049268033293903</c:v>
                </c:pt>
                <c:pt idx="1775">
                  <c:v>1.0001734191758254</c:v>
                </c:pt>
                <c:pt idx="1776">
                  <c:v>0.99649388594307975</c:v>
                </c:pt>
                <c:pt idx="1777">
                  <c:v>0.99466372847667817</c:v>
                </c:pt>
                <c:pt idx="1778">
                  <c:v>0.99507282940345643</c:v>
                </c:pt>
                <c:pt idx="1779">
                  <c:v>0.9972885732730794</c:v>
                </c:pt>
                <c:pt idx="1780">
                  <c:v>1.0012566187289893</c:v>
                </c:pt>
                <c:pt idx="1781">
                  <c:v>1.0061242438543052</c:v>
                </c:pt>
                <c:pt idx="1782">
                  <c:v>1.0110157413658234</c:v>
                </c:pt>
                <c:pt idx="1783">
                  <c:v>1.0151896564652449</c:v>
                </c:pt>
                <c:pt idx="1784">
                  <c:v>1.0176575842967501</c:v>
                </c:pt>
                <c:pt idx="1785">
                  <c:v>1.0182837901599966</c:v>
                </c:pt>
                <c:pt idx="1786">
                  <c:v>1.016683127925452</c:v>
                </c:pt>
                <c:pt idx="1787">
                  <c:v>1.0133190002687449</c:v>
                </c:pt>
                <c:pt idx="1788">
                  <c:v>1.0086540013992789</c:v>
                </c:pt>
                <c:pt idx="1789">
                  <c:v>1.0035660418013359</c:v>
                </c:pt>
                <c:pt idx="1790">
                  <c:v>0.99905134590300004</c:v>
                </c:pt>
                <c:pt idx="1791">
                  <c:v>0.9955479858139209</c:v>
                </c:pt>
                <c:pt idx="1792">
                  <c:v>0.99378346639085513</c:v>
                </c:pt>
                <c:pt idx="1793">
                  <c:v>0.99406921048382757</c:v>
                </c:pt>
                <c:pt idx="1794">
                  <c:v>0.99607645010104473</c:v>
                </c:pt>
                <c:pt idx="1795">
                  <c:v>0.99938817569018068</c:v>
                </c:pt>
                <c:pt idx="1796">
                  <c:v>1.0034089447279275</c:v>
                </c:pt>
                <c:pt idx="1797">
                  <c:v>1.00715272349584</c:v>
                </c:pt>
                <c:pt idx="1798">
                  <c:v>1.0100153011545416</c:v>
                </c:pt>
                <c:pt idx="1799">
                  <c:v>1.0113276570255005</c:v>
                </c:pt>
                <c:pt idx="1800">
                  <c:v>1.0108897969662609</c:v>
                </c:pt>
                <c:pt idx="1801">
                  <c:v>1.0087327832536039</c:v>
                </c:pt>
                <c:pt idx="1802">
                  <c:v>1.0053002966024562</c:v>
                </c:pt>
                <c:pt idx="1803">
                  <c:v>1.0011891625510214</c:v>
                </c:pt>
                <c:pt idx="1804">
                  <c:v>0.99739530297021206</c:v>
                </c:pt>
                <c:pt idx="1805">
                  <c:v>0.9943610634648371</c:v>
                </c:pt>
                <c:pt idx="1806">
                  <c:v>0.99307557908953514</c:v>
                </c:pt>
                <c:pt idx="1807">
                  <c:v>0.99372127160321866</c:v>
                </c:pt>
                <c:pt idx="1808">
                  <c:v>0.99618855925398531</c:v>
                </c:pt>
                <c:pt idx="1809">
                  <c:v>0.9999679168404505</c:v>
                </c:pt>
                <c:pt idx="1810">
                  <c:v>1.0046782876185594</c:v>
                </c:pt>
                <c:pt idx="1811">
                  <c:v>1.0092702232747677</c:v>
                </c:pt>
                <c:pt idx="1812">
                  <c:v>1.012763282656638</c:v>
                </c:pt>
                <c:pt idx="1813">
                  <c:v>1.0146647227218066</c:v>
                </c:pt>
                <c:pt idx="1814">
                  <c:v>1.0139043913639698</c:v>
                </c:pt>
                <c:pt idx="1815">
                  <c:v>1.0108843392940576</c:v>
                </c:pt>
                <c:pt idx="1816">
                  <c:v>1.0057181655191436</c:v>
                </c:pt>
                <c:pt idx="1817">
                  <c:v>0.99939575758218224</c:v>
                </c:pt>
                <c:pt idx="1818">
                  <c:v>0.99245882539850661</c:v>
                </c:pt>
                <c:pt idx="1819">
                  <c:v>0.98619003777897707</c:v>
                </c:pt>
                <c:pt idx="1820">
                  <c:v>0.98144212162547972</c:v>
                </c:pt>
                <c:pt idx="1821">
                  <c:v>0.97884593032470757</c:v>
                </c:pt>
                <c:pt idx="1822">
                  <c:v>0.97859601697957799</c:v>
                </c:pt>
                <c:pt idx="1823">
                  <c:v>0.9808000844416298</c:v>
                </c:pt>
                <c:pt idx="1824">
                  <c:v>0.98466636414483055</c:v>
                </c:pt>
                <c:pt idx="1825">
                  <c:v>0.98962554880108078</c:v>
                </c:pt>
                <c:pt idx="1826">
                  <c:v>0.99474173248300035</c:v>
                </c:pt>
                <c:pt idx="1827">
                  <c:v>0.99882712201101032</c:v>
                </c:pt>
                <c:pt idx="1828">
                  <c:v>1.0014384380255323</c:v>
                </c:pt>
                <c:pt idx="1829">
                  <c:v>1.0017045514700433</c:v>
                </c:pt>
                <c:pt idx="1830">
                  <c:v>0.99973507968802988</c:v>
                </c:pt>
                <c:pt idx="1831">
                  <c:v>0.99592754422432439</c:v>
                </c:pt>
                <c:pt idx="1832">
                  <c:v>0.99080028012987831</c:v>
                </c:pt>
                <c:pt idx="1833">
                  <c:v>0.98534281468902574</c:v>
                </c:pt>
                <c:pt idx="1834">
                  <c:v>0.9804300299280454</c:v>
                </c:pt>
                <c:pt idx="1835">
                  <c:v>0.97689075630252087</c:v>
                </c:pt>
                <c:pt idx="1836">
                  <c:v>0.97529515343735751</c:v>
                </c:pt>
                <c:pt idx="1837">
                  <c:v>0.97567286686886256</c:v>
                </c:pt>
                <c:pt idx="1838">
                  <c:v>0.97804003902107972</c:v>
                </c:pt>
                <c:pt idx="1839">
                  <c:v>0.98185366267539165</c:v>
                </c:pt>
                <c:pt idx="1840">
                  <c:v>0.98638466762883092</c:v>
                </c:pt>
                <c:pt idx="1841">
                  <c:v>0.99059048428207308</c:v>
                </c:pt>
                <c:pt idx="1842">
                  <c:v>0.99383385426633497</c:v>
                </c:pt>
                <c:pt idx="1843">
                  <c:v>0.99523287612926559</c:v>
                </c:pt>
                <c:pt idx="1844">
                  <c:v>0.99466442309740366</c:v>
                </c:pt>
                <c:pt idx="1845">
                  <c:v>0.99224219690753512</c:v>
                </c:pt>
                <c:pt idx="1846">
                  <c:v>0.98834049174562244</c:v>
                </c:pt>
                <c:pt idx="1847">
                  <c:v>0.98384725211498703</c:v>
                </c:pt>
                <c:pt idx="1848">
                  <c:v>0.97970267507241449</c:v>
                </c:pt>
                <c:pt idx="1849">
                  <c:v>0.97672092775827224</c:v>
                </c:pt>
                <c:pt idx="1850">
                  <c:v>0.97570906152995707</c:v>
                </c:pt>
                <c:pt idx="1851">
                  <c:v>0.97703371645881576</c:v>
                </c:pt>
                <c:pt idx="1852">
                  <c:v>0.9806205666227753</c:v>
                </c:pt>
                <c:pt idx="1853">
                  <c:v>0.98630951748749374</c:v>
                </c:pt>
                <c:pt idx="1854">
                  <c:v>0.99290094264429263</c:v>
                </c:pt>
                <c:pt idx="1855">
                  <c:v>0.99976590763992335</c:v>
                </c:pt>
                <c:pt idx="1856">
                  <c:v>1.0057446763157334</c:v>
                </c:pt>
                <c:pt idx="1857">
                  <c:v>1.0098342801007987</c:v>
                </c:pt>
                <c:pt idx="1858">
                  <c:v>1.0115320018399854</c:v>
                </c:pt>
                <c:pt idx="1859">
                  <c:v>1.0106395517030782</c:v>
                </c:pt>
                <c:pt idx="1860">
                  <c:v>1.0074978278824804</c:v>
                </c:pt>
                <c:pt idx="1861">
                  <c:v>1.0027685671055597</c:v>
                </c:pt>
                <c:pt idx="1862">
                  <c:v>0.99746802849540805</c:v>
                </c:pt>
                <c:pt idx="1863">
                  <c:v>0.99270041696590305</c:v>
                </c:pt>
                <c:pt idx="1864">
                  <c:v>0.98930658731348087</c:v>
                </c:pt>
                <c:pt idx="1865">
                  <c:v>0.98790301035510852</c:v>
                </c:pt>
                <c:pt idx="1866">
                  <c:v>0.98899973326220336</c:v>
                </c:pt>
                <c:pt idx="1867">
                  <c:v>0.99200937566588532</c:v>
                </c:pt>
                <c:pt idx="1868">
                  <c:v>0.99691289027986252</c:v>
                </c:pt>
                <c:pt idx="1869">
                  <c:v>1.0026502895095368</c:v>
                </c:pt>
                <c:pt idx="1870">
                  <c:v>1.008359868372009</c:v>
                </c:pt>
                <c:pt idx="1871">
                  <c:v>1.0132760348909124</c:v>
                </c:pt>
                <c:pt idx="1872">
                  <c:v>1.0166988963557304</c:v>
                </c:pt>
                <c:pt idx="1873">
                  <c:v>1.0180186931897262</c:v>
                </c:pt>
                <c:pt idx="1874">
                  <c:v>1.017413789403661</c:v>
                </c:pt>
                <c:pt idx="1875">
                  <c:v>1.0153189568059169</c:v>
                </c:pt>
                <c:pt idx="1876">
                  <c:v>1.0121426110919738</c:v>
                </c:pt>
                <c:pt idx="1877">
                  <c:v>1.0087582276708285</c:v>
                </c:pt>
                <c:pt idx="1878">
                  <c:v>1.0058711366305062</c:v>
                </c:pt>
                <c:pt idx="1879">
                  <c:v>1.0041016255786415</c:v>
                </c:pt>
                <c:pt idx="1880">
                  <c:v>1.0038927242617803</c:v>
                </c:pt>
                <c:pt idx="1881">
                  <c:v>1.0052725964584475</c:v>
                </c:pt>
                <c:pt idx="1882">
                  <c:v>1.0080105520525029</c:v>
                </c:pt>
                <c:pt idx="1883">
                  <c:v>1.0116214305606137</c:v>
                </c:pt>
                <c:pt idx="1884">
                  <c:v>1.0156504239102511</c:v>
                </c:pt>
                <c:pt idx="1885">
                  <c:v>1.0192995225963906</c:v>
                </c:pt>
                <c:pt idx="1886">
                  <c:v>1.0221496278048521</c:v>
                </c:pt>
                <c:pt idx="1887">
                  <c:v>1.0236507494049789</c:v>
                </c:pt>
                <c:pt idx="1888">
                  <c:v>1.0236919509629216</c:v>
                </c:pt>
                <c:pt idx="1889">
                  <c:v>1.0225623716825574</c:v>
                </c:pt>
                <c:pt idx="1890">
                  <c:v>1.0204582387189116</c:v>
                </c:pt>
                <c:pt idx="1891">
                  <c:v>1.0180598332938464</c:v>
                </c:pt>
                <c:pt idx="1892">
                  <c:v>1.0158877196005989</c:v>
                </c:pt>
                <c:pt idx="1893">
                  <c:v>1.0145559467286802</c:v>
                </c:pt>
                <c:pt idx="1894">
                  <c:v>1.0143685269033458</c:v>
                </c:pt>
                <c:pt idx="1895">
                  <c:v>1.0154312038916271</c:v>
                </c:pt>
                <c:pt idx="1896">
                  <c:v>1.0178701599416833</c:v>
                </c:pt>
                <c:pt idx="1897">
                  <c:v>1.0211563774117949</c:v>
                </c:pt>
                <c:pt idx="1898">
                  <c:v>1.0247446472071455</c:v>
                </c:pt>
                <c:pt idx="1899">
                  <c:v>1.0280403747252513</c:v>
                </c:pt>
                <c:pt idx="1900">
                  <c:v>1.0306522805296714</c:v>
                </c:pt>
                <c:pt idx="1901">
                  <c:v>1.0319720351266093</c:v>
                </c:pt>
                <c:pt idx="1902">
                  <c:v>1.0319806474988811</c:v>
                </c:pt>
                <c:pt idx="1903">
                  <c:v>1.030611157297862</c:v>
                </c:pt>
                <c:pt idx="1904">
                  <c:v>1.0281206694382261</c:v>
                </c:pt>
                <c:pt idx="1905">
                  <c:v>1.0251023279611153</c:v>
                </c:pt>
                <c:pt idx="1906">
                  <c:v>1.0223356528596244</c:v>
                </c:pt>
                <c:pt idx="1907">
                  <c:v>1.0199644366834546</c:v>
                </c:pt>
                <c:pt idx="1908">
                  <c:v>1.0186959619699885</c:v>
                </c:pt>
                <c:pt idx="1909">
                  <c:v>1.0186665817220399</c:v>
                </c:pt>
                <c:pt idx="1910">
                  <c:v>1.0198088010852977</c:v>
                </c:pt>
                <c:pt idx="1911">
                  <c:v>1.0217704057885162</c:v>
                </c:pt>
                <c:pt idx="1912">
                  <c:v>1.0241924413140582</c:v>
                </c:pt>
                <c:pt idx="1913">
                  <c:v>1.026420664206642</c:v>
                </c:pt>
                <c:pt idx="1914">
                  <c:v>1.0278538331929234</c:v>
                </c:pt>
                <c:pt idx="1915">
                  <c:v>1.0281433786783658</c:v>
                </c:pt>
                <c:pt idx="1916">
                  <c:v>1.0271716842448395</c:v>
                </c:pt>
                <c:pt idx="1917">
                  <c:v>1.024986860086198</c:v>
                </c:pt>
                <c:pt idx="1918">
                  <c:v>1.0218889893024525</c:v>
                </c:pt>
                <c:pt idx="1919">
                  <c:v>1.0183800361298996</c:v>
                </c:pt>
                <c:pt idx="1920">
                  <c:v>1.0151855427755856</c:v>
                </c:pt>
                <c:pt idx="1921">
                  <c:v>1.0128186315612946</c:v>
                </c:pt>
                <c:pt idx="1922">
                  <c:v>1.0119395176058181</c:v>
                </c:pt>
                <c:pt idx="1923">
                  <c:v>1.0124774205673834</c:v>
                </c:pt>
                <c:pt idx="1924">
                  <c:v>1.0147385086504108</c:v>
                </c:pt>
                <c:pt idx="1925">
                  <c:v>1.0180726645755001</c:v>
                </c:pt>
                <c:pt idx="1926">
                  <c:v>1.0222581279971827</c:v>
                </c:pt>
                <c:pt idx="1927">
                  <c:v>1.0263986862625618</c:v>
                </c:pt>
                <c:pt idx="1928">
                  <c:v>1.0298913323376422</c:v>
                </c:pt>
                <c:pt idx="1929">
                  <c:v>1.0319929315552632</c:v>
                </c:pt>
                <c:pt idx="1930">
                  <c:v>1.0322405435595774</c:v>
                </c:pt>
                <c:pt idx="1931">
                  <c:v>1.0307637255904305</c:v>
                </c:pt>
                <c:pt idx="1932">
                  <c:v>1.0275491366033271</c:v>
                </c:pt>
                <c:pt idx="1933">
                  <c:v>1.0232799495329765</c:v>
                </c:pt>
                <c:pt idx="1934">
                  <c:v>1.0183882850793071</c:v>
                </c:pt>
                <c:pt idx="1935">
                  <c:v>1.0140059707534281</c:v>
                </c:pt>
                <c:pt idx="1936">
                  <c:v>1.010655688078949</c:v>
                </c:pt>
                <c:pt idx="1937">
                  <c:v>1.0087811943631371</c:v>
                </c:pt>
                <c:pt idx="1938">
                  <c:v>1.008974860363206</c:v>
                </c:pt>
                <c:pt idx="1939">
                  <c:v>1.0107762283200881</c:v>
                </c:pt>
                <c:pt idx="1940">
                  <c:v>1.0142052534516273</c:v>
                </c:pt>
                <c:pt idx="1941">
                  <c:v>1.018243095460601</c:v>
                </c:pt>
                <c:pt idx="1942">
                  <c:v>1.0222535155397767</c:v>
                </c:pt>
                <c:pt idx="1943">
                  <c:v>1.0254504794229113</c:v>
                </c:pt>
                <c:pt idx="1944">
                  <c:v>1.0273380015999842</c:v>
                </c:pt>
                <c:pt idx="1945">
                  <c:v>1.0271775560900593</c:v>
                </c:pt>
                <c:pt idx="1946">
                  <c:v>1.0251197937677723</c:v>
                </c:pt>
                <c:pt idx="1947">
                  <c:v>1.0216056960471398</c:v>
                </c:pt>
                <c:pt idx="1948">
                  <c:v>1.0168376897670361</c:v>
                </c:pt>
                <c:pt idx="1949">
                  <c:v>1.011802207902688</c:v>
                </c:pt>
                <c:pt idx="1950">
                  <c:v>1.0073838530642503</c:v>
                </c:pt>
                <c:pt idx="1951">
                  <c:v>1.0040567359327575</c:v>
                </c:pt>
                <c:pt idx="1952">
                  <c:v>1.0026296127385816</c:v>
                </c:pt>
                <c:pt idx="1953">
                  <c:v>1.0029616151448868</c:v>
                </c:pt>
                <c:pt idx="1954">
                  <c:v>1.0049916002085466</c:v>
                </c:pt>
                <c:pt idx="1955">
                  <c:v>1.0084121064955338</c:v>
                </c:pt>
                <c:pt idx="1956">
                  <c:v>1.0123707373382713</c:v>
                </c:pt>
                <c:pt idx="1957">
                  <c:v>1.016168078851807</c:v>
                </c:pt>
                <c:pt idx="1958">
                  <c:v>1.0191478946913781</c:v>
                </c:pt>
                <c:pt idx="1959">
                  <c:v>1.020667299632688</c:v>
                </c:pt>
                <c:pt idx="1960">
                  <c:v>1.0207909972777116</c:v>
                </c:pt>
                <c:pt idx="1961">
                  <c:v>1.0192073725655493</c:v>
                </c:pt>
                <c:pt idx="1962">
                  <c:v>1.016501397450132</c:v>
                </c:pt>
                <c:pt idx="1963">
                  <c:v>1.0132323695884962</c:v>
                </c:pt>
                <c:pt idx="1964">
                  <c:v>1.0100537536878087</c:v>
                </c:pt>
                <c:pt idx="1965">
                  <c:v>1.0075091243484311</c:v>
                </c:pt>
                <c:pt idx="1966">
                  <c:v>1.0062282486735257</c:v>
                </c:pt>
                <c:pt idx="1967">
                  <c:v>1.006488455481986</c:v>
                </c:pt>
                <c:pt idx="1968">
                  <c:v>1.008384831593591</c:v>
                </c:pt>
                <c:pt idx="1969">
                  <c:v>1.0115196495005003</c:v>
                </c:pt>
                <c:pt idx="1970">
                  <c:v>1.0153042953804399</c:v>
                </c:pt>
                <c:pt idx="1971">
                  <c:v>1.0191831857824274</c:v>
                </c:pt>
                <c:pt idx="1972">
                  <c:v>1.0224788790632546</c:v>
                </c:pt>
                <c:pt idx="1973">
                  <c:v>1.0247739075721005</c:v>
                </c:pt>
                <c:pt idx="1974">
                  <c:v>1.0257154123479044</c:v>
                </c:pt>
                <c:pt idx="1975">
                  <c:v>1.0250640682643837</c:v>
                </c:pt>
                <c:pt idx="1976">
                  <c:v>1.0230161263070945</c:v>
                </c:pt>
                <c:pt idx="1977">
                  <c:v>1.0199331806749503</c:v>
                </c:pt>
                <c:pt idx="1978">
                  <c:v>1.0163479304814338</c:v>
                </c:pt>
                <c:pt idx="1979">
                  <c:v>1.0128178700597792</c:v>
                </c:pt>
                <c:pt idx="1980">
                  <c:v>1.0099079375771864</c:v>
                </c:pt>
                <c:pt idx="1981">
                  <c:v>1.0080862785377469</c:v>
                </c:pt>
                <c:pt idx="1982">
                  <c:v>1.0074904273456498</c:v>
                </c:pt>
                <c:pt idx="1983">
                  <c:v>1.0080472053152441</c:v>
                </c:pt>
                <c:pt idx="1984">
                  <c:v>1.0096497001269942</c:v>
                </c:pt>
                <c:pt idx="1985">
                  <c:v>1.0118384787554799</c:v>
                </c:pt>
                <c:pt idx="1986">
                  <c:v>1.0139950518813929</c:v>
                </c:pt>
                <c:pt idx="1987">
                  <c:v>1.0158954074811681</c:v>
                </c:pt>
                <c:pt idx="1988">
                  <c:v>1.0169336932587687</c:v>
                </c:pt>
                <c:pt idx="1989">
                  <c:v>1.0170426803990751</c:v>
                </c:pt>
                <c:pt idx="1990">
                  <c:v>1.0160621475174167</c:v>
                </c:pt>
                <c:pt idx="1991">
                  <c:v>1.0142093130474872</c:v>
                </c:pt>
                <c:pt idx="1992">
                  <c:v>1.0119226687583629</c:v>
                </c:pt>
                <c:pt idx="1993">
                  <c:v>1.0096685720617975</c:v>
                </c:pt>
                <c:pt idx="1994">
                  <c:v>1.0077141959682931</c:v>
                </c:pt>
                <c:pt idx="1995">
                  <c:v>1.0066067286990752</c:v>
                </c:pt>
                <c:pt idx="1996">
                  <c:v>1.0065497745916783</c:v>
                </c:pt>
                <c:pt idx="1997">
                  <c:v>1.0073674686559448</c:v>
                </c:pt>
                <c:pt idx="1998">
                  <c:v>1.0088371492352821</c:v>
                </c:pt>
                <c:pt idx="1999">
                  <c:v>1.0106536905453103</c:v>
                </c:pt>
                <c:pt idx="2000">
                  <c:v>1.0122466643953554</c:v>
                </c:pt>
                <c:pt idx="2001">
                  <c:v>1.0131118881118881</c:v>
                </c:pt>
                <c:pt idx="2002">
                  <c:v>1.0128126120988585</c:v>
                </c:pt>
                <c:pt idx="2003">
                  <c:v>1.011304787747781</c:v>
                </c:pt>
                <c:pt idx="2004">
                  <c:v>1.0086778874911426</c:v>
                </c:pt>
                <c:pt idx="2005">
                  <c:v>1.0051666021992596</c:v>
                </c:pt>
                <c:pt idx="2006">
                  <c:v>1.0012722880902771</c:v>
                </c:pt>
                <c:pt idx="2007">
                  <c:v>0.99761845421062834</c:v>
                </c:pt>
                <c:pt idx="2008">
                  <c:v>0.9947503650714431</c:v>
                </c:pt>
                <c:pt idx="2009">
                  <c:v>0.99314326957776977</c:v>
                </c:pt>
                <c:pt idx="2010">
                  <c:v>0.99308006558652695</c:v>
                </c:pt>
                <c:pt idx="2011">
                  <c:v>0.9944823109380071</c:v>
                </c:pt>
                <c:pt idx="2012">
                  <c:v>0.99707640332640335</c:v>
                </c:pt>
                <c:pt idx="2013">
                  <c:v>1.0002879462005034</c:v>
                </c:pt>
                <c:pt idx="2014">
                  <c:v>1.0035787321063394</c:v>
                </c:pt>
                <c:pt idx="2015">
                  <c:v>1.0060925698552665</c:v>
                </c:pt>
                <c:pt idx="2016">
                  <c:v>1.0072688352180186</c:v>
                </c:pt>
                <c:pt idx="2017">
                  <c:v>1.0068641786735464</c:v>
                </c:pt>
                <c:pt idx="2018">
                  <c:v>1.0046408036604573</c:v>
                </c:pt>
                <c:pt idx="2019">
                  <c:v>1.0008765140848355</c:v>
                </c:pt>
                <c:pt idx="2020">
                  <c:v>0.99596973570049174</c:v>
                </c:pt>
                <c:pt idx="2021">
                  <c:v>0.99082414658962559</c:v>
                </c:pt>
                <c:pt idx="2022">
                  <c:v>0.98611175970635745</c:v>
                </c:pt>
                <c:pt idx="2023">
                  <c:v>0.98232759829163663</c:v>
                </c:pt>
                <c:pt idx="2024">
                  <c:v>0.98031146237665434</c:v>
                </c:pt>
                <c:pt idx="2025">
                  <c:v>0.98019570204597595</c:v>
                </c:pt>
                <c:pt idx="2026">
                  <c:v>0.98188466947960618</c:v>
                </c:pt>
                <c:pt idx="2027">
                  <c:v>0.98516744164200842</c:v>
                </c:pt>
                <c:pt idx="2028">
                  <c:v>0.98923071130022222</c:v>
                </c:pt>
                <c:pt idx="2029">
                  <c:v>0.99354491662183975</c:v>
                </c:pt>
                <c:pt idx="2030">
                  <c:v>0.99719898557856079</c:v>
                </c:pt>
                <c:pt idx="2031">
                  <c:v>0.99958247535181199</c:v>
                </c:pt>
                <c:pt idx="2032">
                  <c:v>1.0000285442435775</c:v>
                </c:pt>
                <c:pt idx="2033">
                  <c:v>0.99846448770159557</c:v>
                </c:pt>
                <c:pt idx="2034">
                  <c:v>0.99515477020996002</c:v>
                </c:pt>
                <c:pt idx="2035">
                  <c:v>0.99052468367757129</c:v>
                </c:pt>
                <c:pt idx="2036">
                  <c:v>0.98526551767084047</c:v>
                </c:pt>
                <c:pt idx="2037">
                  <c:v>0.98018018018018016</c:v>
                </c:pt>
                <c:pt idx="2038">
                  <c:v>0.9761336515513126</c:v>
                </c:pt>
                <c:pt idx="2039">
                  <c:v>0.97344666334470464</c:v>
                </c:pt>
                <c:pt idx="2040">
                  <c:v>0.97266508258920026</c:v>
                </c:pt>
                <c:pt idx="2041">
                  <c:v>0.97378431466487814</c:v>
                </c:pt>
                <c:pt idx="2042">
                  <c:v>0.97631054185680866</c:v>
                </c:pt>
                <c:pt idx="2043">
                  <c:v>0.9799234172416772</c:v>
                </c:pt>
                <c:pt idx="2044">
                  <c:v>0.98376445482596531</c:v>
                </c:pt>
                <c:pt idx="2045">
                  <c:v>0.98730189315477623</c:v>
                </c:pt>
                <c:pt idx="2046">
                  <c:v>0.98998357963875194</c:v>
                </c:pt>
                <c:pt idx="2047">
                  <c:v>0.99130232648238192</c:v>
                </c:pt>
                <c:pt idx="2048">
                  <c:v>0.99136658509109277</c:v>
                </c:pt>
                <c:pt idx="2049">
                  <c:v>0.99027538475016796</c:v>
                </c:pt>
                <c:pt idx="2050">
                  <c:v>0.98831823544898745</c:v>
                </c:pt>
                <c:pt idx="2051">
                  <c:v>0.98621672539851435</c:v>
                </c:pt>
                <c:pt idx="2052">
                  <c:v>0.9845408646568814</c:v>
                </c:pt>
                <c:pt idx="2053">
                  <c:v>0.98399585981974602</c:v>
                </c:pt>
                <c:pt idx="2054">
                  <c:v>0.9845623896093757</c:v>
                </c:pt>
                <c:pt idx="2055">
                  <c:v>0.98688355129067795</c:v>
                </c:pt>
                <c:pt idx="2056">
                  <c:v>0.99029391128089195</c:v>
                </c:pt>
                <c:pt idx="2057">
                  <c:v>0.99447707547996855</c:v>
                </c:pt>
                <c:pt idx="2058">
                  <c:v>0.99898694720436387</c:v>
                </c:pt>
                <c:pt idx="2059">
                  <c:v>1.0027675186856235</c:v>
                </c:pt>
                <c:pt idx="2060">
                  <c:v>1.0054713558429398</c:v>
                </c:pt>
                <c:pt idx="2061">
                  <c:v>1.0063949855502616</c:v>
                </c:pt>
                <c:pt idx="2062">
                  <c:v>1.0054829598209487</c:v>
                </c:pt>
                <c:pt idx="2063">
                  <c:v>1.0029935726234849</c:v>
                </c:pt>
                <c:pt idx="2064">
                  <c:v>0.99931473323543796</c:v>
                </c:pt>
                <c:pt idx="2065">
                  <c:v>0.99506574116679547</c:v>
                </c:pt>
                <c:pt idx="2066">
                  <c:v>0.99108392463909956</c:v>
                </c:pt>
                <c:pt idx="2067">
                  <c:v>0.98816741638959504</c:v>
                </c:pt>
                <c:pt idx="2068">
                  <c:v>0.98691188966918342</c:v>
                </c:pt>
                <c:pt idx="2069">
                  <c:v>0.9877383797493049</c:v>
                </c:pt>
                <c:pt idx="2070">
                  <c:v>0.99060950544044735</c:v>
                </c:pt>
                <c:pt idx="2071">
                  <c:v>0.99518313806391356</c:v>
                </c:pt>
                <c:pt idx="2072">
                  <c:v>1.0006805895850348</c:v>
                </c:pt>
                <c:pt idx="2073">
                  <c:v>1.0063462136526202</c:v>
                </c:pt>
                <c:pt idx="2074">
                  <c:v>1.0112443632405534</c:v>
                </c:pt>
                <c:pt idx="2075">
                  <c:v>1.0144943033790879</c:v>
                </c:pt>
                <c:pt idx="2076">
                  <c:v>1.0156291030042501</c:v>
                </c:pt>
                <c:pt idx="2077">
                  <c:v>1.014262642772362</c:v>
                </c:pt>
                <c:pt idx="2078">
                  <c:v>1.0108215418750852</c:v>
                </c:pt>
                <c:pt idx="2079">
                  <c:v>1.0058580825970185</c:v>
                </c:pt>
                <c:pt idx="2080">
                  <c:v>1.0001167110817173</c:v>
                </c:pt>
                <c:pt idx="2081">
                  <c:v>0.99457757565156546</c:v>
                </c:pt>
                <c:pt idx="2082">
                  <c:v>0.99009074586305623</c:v>
                </c:pt>
                <c:pt idx="2083">
                  <c:v>0.98741157088865206</c:v>
                </c:pt>
                <c:pt idx="2084">
                  <c:v>0.98679296398784766</c:v>
                </c:pt>
                <c:pt idx="2085">
                  <c:v>0.98836838596864107</c:v>
                </c:pt>
                <c:pt idx="2086">
                  <c:v>0.99187525329525061</c:v>
                </c:pt>
                <c:pt idx="2087">
                  <c:v>0.99675074241197126</c:v>
                </c:pt>
                <c:pt idx="2088">
                  <c:v>1.002004684021319</c:v>
                </c:pt>
                <c:pt idx="2089">
                  <c:v>1.0070178821034366</c:v>
                </c:pt>
                <c:pt idx="2090">
                  <c:v>1.0111302938821962</c:v>
                </c:pt>
                <c:pt idx="2091">
                  <c:v>1.0135715595710382</c:v>
                </c:pt>
                <c:pt idx="2092">
                  <c:v>1.0145321030001448</c:v>
                </c:pt>
                <c:pt idx="2093">
                  <c:v>1.0136539893436995</c:v>
                </c:pt>
                <c:pt idx="2094">
                  <c:v>1.0116396075623586</c:v>
                </c:pt>
                <c:pt idx="2095">
                  <c:v>1.0090587950641181</c:v>
                </c:pt>
                <c:pt idx="2096">
                  <c:v>1.006434819631522</c:v>
                </c:pt>
                <c:pt idx="2097">
                  <c:v>1.0043611538201194</c:v>
                </c:pt>
                <c:pt idx="2098">
                  <c:v>1.0034101667407309</c:v>
                </c:pt>
                <c:pt idx="2099">
                  <c:v>1.0036857288963075</c:v>
                </c:pt>
                <c:pt idx="2100">
                  <c:v>1.0051648213993196</c:v>
                </c:pt>
                <c:pt idx="2101">
                  <c:v>1.0072548830943904</c:v>
                </c:pt>
                <c:pt idx="2102">
                  <c:v>1.0097443782433211</c:v>
                </c:pt>
                <c:pt idx="2103">
                  <c:v>1.0118350578794801</c:v>
                </c:pt>
                <c:pt idx="2104">
                  <c:v>1.0130789145651549</c:v>
                </c:pt>
                <c:pt idx="2105">
                  <c:v>1.0131640718562873</c:v>
                </c:pt>
                <c:pt idx="2106">
                  <c:v>1.0118631571892265</c:v>
                </c:pt>
                <c:pt idx="2107">
                  <c:v>1.0091384061854092</c:v>
                </c:pt>
                <c:pt idx="2108">
                  <c:v>1.0055765459849826</c:v>
                </c:pt>
                <c:pt idx="2109">
                  <c:v>1.0014437464742947</c:v>
                </c:pt>
                <c:pt idx="2110">
                  <c:v>0.9976200489371464</c:v>
                </c:pt>
                <c:pt idx="2111">
                  <c:v>0.99479146756374481</c:v>
                </c:pt>
                <c:pt idx="2112">
                  <c:v>0.9931580808225593</c:v>
                </c:pt>
                <c:pt idx="2113">
                  <c:v>0.9931580808225593</c:v>
                </c:pt>
                <c:pt idx="2114">
                  <c:v>0.99487782269239222</c:v>
                </c:pt>
                <c:pt idx="2115">
                  <c:v>0.99788773452359347</c:v>
                </c:pt>
                <c:pt idx="2116">
                  <c:v>1.0016249127804169</c:v>
                </c:pt>
                <c:pt idx="2117">
                  <c:v>1.0054479245319086</c:v>
                </c:pt>
                <c:pt idx="2118">
                  <c:v>1.0087055405844467</c:v>
                </c:pt>
                <c:pt idx="2119">
                  <c:v>1.0107746680676282</c:v>
                </c:pt>
                <c:pt idx="2120">
                  <c:v>1.0112441059122235</c:v>
                </c:pt>
                <c:pt idx="2121">
                  <c:v>1.0101563990082014</c:v>
                </c:pt>
                <c:pt idx="2122">
                  <c:v>1.0076307516433267</c:v>
                </c:pt>
                <c:pt idx="2123">
                  <c:v>1.0039292543930587</c:v>
                </c:pt>
                <c:pt idx="2124">
                  <c:v>0.99982896399692134</c:v>
                </c:pt>
                <c:pt idx="2125">
                  <c:v>0.99589981112555881</c:v>
                </c:pt>
                <c:pt idx="2126">
                  <c:v>0.99283174512871564</c:v>
                </c:pt>
                <c:pt idx="2127">
                  <c:v>0.99095112660842544</c:v>
                </c:pt>
                <c:pt idx="2128">
                  <c:v>0.99062118097331286</c:v>
                </c:pt>
                <c:pt idx="2129">
                  <c:v>0.99160491955504182</c:v>
                </c:pt>
                <c:pt idx="2130">
                  <c:v>0.99369518843327809</c:v>
                </c:pt>
                <c:pt idx="2131">
                  <c:v>0.99638441026030344</c:v>
                </c:pt>
                <c:pt idx="2132">
                  <c:v>0.99916397491924747</c:v>
                </c:pt>
                <c:pt idx="2133">
                  <c:v>1.0015028439895752</c:v>
                </c:pt>
                <c:pt idx="2134">
                  <c:v>1.00294218464351</c:v>
                </c:pt>
                <c:pt idx="2135">
                  <c:v>1.0031156209804202</c:v>
                </c:pt>
                <c:pt idx="2136">
                  <c:v>1.0020776547280941</c:v>
                </c:pt>
                <c:pt idx="2137">
                  <c:v>0.99996188842837397</c:v>
                </c:pt>
                <c:pt idx="2138">
                  <c:v>0.99714386359092499</c:v>
                </c:pt>
                <c:pt idx="2139">
                  <c:v>0.99400998336106494</c:v>
                </c:pt>
                <c:pt idx="2140">
                  <c:v>0.99090719261944993</c:v>
                </c:pt>
                <c:pt idx="2141">
                  <c:v>0.988527851458886</c:v>
                </c:pt>
                <c:pt idx="2142">
                  <c:v>0.98706444139756988</c:v>
                </c:pt>
                <c:pt idx="2143">
                  <c:v>0.98664111327203041</c:v>
                </c:pt>
                <c:pt idx="2144">
                  <c:v>0.98730655702147319</c:v>
                </c:pt>
                <c:pt idx="2145">
                  <c:v>0.98873725283218028</c:v>
                </c:pt>
                <c:pt idx="2146">
                  <c:v>0.99067790219809215</c:v>
                </c:pt>
                <c:pt idx="2147">
                  <c:v>0.99268173073295862</c:v>
                </c:pt>
                <c:pt idx="2148">
                  <c:v>0.994222708907601</c:v>
                </c:pt>
                <c:pt idx="2149">
                  <c:v>0.99508562355876462</c:v>
                </c:pt>
                <c:pt idx="2150">
                  <c:v>0.99507002271006817</c:v>
                </c:pt>
                <c:pt idx="2151">
                  <c:v>0.99402360250800326</c:v>
                </c:pt>
                <c:pt idx="2152">
                  <c:v>0.99237958030822893</c:v>
                </c:pt>
                <c:pt idx="2153">
                  <c:v>0.99025536997364771</c:v>
                </c:pt>
                <c:pt idx="2154">
                  <c:v>0.98811509591326097</c:v>
                </c:pt>
                <c:pt idx="2155">
                  <c:v>0.98629540180896913</c:v>
                </c:pt>
                <c:pt idx="2156">
                  <c:v>0.98526809790990555</c:v>
                </c:pt>
                <c:pt idx="2157">
                  <c:v>0.98525422286918796</c:v>
                </c:pt>
                <c:pt idx="2158">
                  <c:v>0.98622207112773153</c:v>
                </c:pt>
                <c:pt idx="2159">
                  <c:v>0.98792213551741381</c:v>
                </c:pt>
                <c:pt idx="2160">
                  <c:v>0.99027569489639045</c:v>
                </c:pt>
                <c:pt idx="2161">
                  <c:v>0.99281328693093396</c:v>
                </c:pt>
                <c:pt idx="2162">
                  <c:v>0.99499976413981794</c:v>
                </c:pt>
                <c:pt idx="2163">
                  <c:v>0.99666745338683038</c:v>
                </c:pt>
                <c:pt idx="2164">
                  <c:v>0.99741126007388303</c:v>
                </c:pt>
                <c:pt idx="2165">
                  <c:v>0.99717263030486425</c:v>
                </c:pt>
                <c:pt idx="2166">
                  <c:v>0.99606343919149098</c:v>
                </c:pt>
                <c:pt idx="2167">
                  <c:v>0.99412093269840662</c:v>
                </c:pt>
                <c:pt idx="2168">
                  <c:v>0.99194304270850098</c:v>
                </c:pt>
                <c:pt idx="2169">
                  <c:v>0.98983474359702428</c:v>
                </c:pt>
                <c:pt idx="2170">
                  <c:v>0.98826111221468638</c:v>
                </c:pt>
                <c:pt idx="2171">
                  <c:v>0.9873458394367528</c:v>
                </c:pt>
                <c:pt idx="2172">
                  <c:v>0.98735001746452811</c:v>
                </c:pt>
                <c:pt idx="2173">
                  <c:v>0.9882304123127994</c:v>
                </c:pt>
                <c:pt idx="2174">
                  <c:v>0.98969285848878841</c:v>
                </c:pt>
                <c:pt idx="2175">
                  <c:v>0.99145033567789986</c:v>
                </c:pt>
                <c:pt idx="2176">
                  <c:v>0.99326957471242738</c:v>
                </c:pt>
                <c:pt idx="2177">
                  <c:v>0.99477538878638405</c:v>
                </c:pt>
                <c:pt idx="2178">
                  <c:v>0.99581818524309151</c:v>
                </c:pt>
                <c:pt idx="2179">
                  <c:v>0.99605085816077443</c:v>
                </c:pt>
                <c:pt idx="2180">
                  <c:v>0.99560418828412411</c:v>
                </c:pt>
                <c:pt idx="2181">
                  <c:v>0.99478832282185892</c:v>
                </c:pt>
                <c:pt idx="2182">
                  <c:v>0.99363189720332568</c:v>
                </c:pt>
                <c:pt idx="2183">
                  <c:v>0.9926077873462712</c:v>
                </c:pt>
                <c:pt idx="2184">
                  <c:v>0.99180327868852458</c:v>
                </c:pt>
                <c:pt idx="2185">
                  <c:v>0.99168163342470927</c:v>
                </c:pt>
                <c:pt idx="2186">
                  <c:v>0.99204512173231174</c:v>
                </c:pt>
                <c:pt idx="2187">
                  <c:v>0.9929195185272599</c:v>
                </c:pt>
                <c:pt idx="2188">
                  <c:v>0.99404812435741441</c:v>
                </c:pt>
                <c:pt idx="2189">
                  <c:v>0.99509960985355361</c:v>
                </c:pt>
                <c:pt idx="2190">
                  <c:v>0.99587531782653727</c:v>
                </c:pt>
                <c:pt idx="2191">
                  <c:v>0.99584929456831717</c:v>
                </c:pt>
                <c:pt idx="2192">
                  <c:v>0.99510675737985665</c:v>
                </c:pt>
                <c:pt idx="2193">
                  <c:v>0.99332806353866709</c:v>
                </c:pt>
                <c:pt idx="2194">
                  <c:v>0.99095256924438424</c:v>
                </c:pt>
                <c:pt idx="2195">
                  <c:v>0.98818608331920177</c:v>
                </c:pt>
                <c:pt idx="2196">
                  <c:v>0.98540159752543877</c:v>
                </c:pt>
                <c:pt idx="2197">
                  <c:v>0.98321358774157619</c:v>
                </c:pt>
                <c:pt idx="2198">
                  <c:v>0.98211449746653545</c:v>
                </c:pt>
                <c:pt idx="2199">
                  <c:v>0.98225238527941849</c:v>
                </c:pt>
                <c:pt idx="2200">
                  <c:v>0.9839801315714638</c:v>
                </c:pt>
                <c:pt idx="2201">
                  <c:v>0.9870722794361918</c:v>
                </c:pt>
                <c:pt idx="2202">
                  <c:v>0.99107575627975941</c:v>
                </c:pt>
                <c:pt idx="2203">
                  <c:v>0.99562242460578021</c:v>
                </c:pt>
                <c:pt idx="2204">
                  <c:v>1.0000571657234323</c:v>
                </c:pt>
                <c:pt idx="2205">
                  <c:v>1.0036723325511743</c:v>
                </c:pt>
                <c:pt idx="2206">
                  <c:v>1.0061118273408776</c:v>
                </c:pt>
                <c:pt idx="2207">
                  <c:v>1.0066914569213563</c:v>
                </c:pt>
                <c:pt idx="2208">
                  <c:v>1.0055110651855679</c:v>
                </c:pt>
                <c:pt idx="2209">
                  <c:v>1.0029016873838845</c:v>
                </c:pt>
                <c:pt idx="2210">
                  <c:v>0.99912787633094691</c:v>
                </c:pt>
                <c:pt idx="2211">
                  <c:v>0.99480215585860332</c:v>
                </c:pt>
                <c:pt idx="2212">
                  <c:v>0.99077770527043107</c:v>
                </c:pt>
                <c:pt idx="2213">
                  <c:v>0.98756493600023043</c:v>
                </c:pt>
                <c:pt idx="2214">
                  <c:v>0.98552144881587178</c:v>
                </c:pt>
                <c:pt idx="2215">
                  <c:v>0.98506042165373631</c:v>
                </c:pt>
                <c:pt idx="2216">
                  <c:v>0.98607890863261594</c:v>
                </c:pt>
                <c:pt idx="2217">
                  <c:v>0.98831946691318084</c:v>
                </c:pt>
                <c:pt idx="2218">
                  <c:v>0.99140033743070621</c:v>
                </c:pt>
                <c:pt idx="2219">
                  <c:v>0.99455530134090175</c:v>
                </c:pt>
                <c:pt idx="2220">
                  <c:v>0.99728308162357626</c:v>
                </c:pt>
                <c:pt idx="2221">
                  <c:v>0.99924454474135349</c:v>
                </c:pt>
                <c:pt idx="2222">
                  <c:v>1.0000970336803903</c:v>
                </c:pt>
                <c:pt idx="2223">
                  <c:v>0.99960146970197716</c:v>
                </c:pt>
                <c:pt idx="2224">
                  <c:v>0.99810133977255033</c:v>
                </c:pt>
                <c:pt idx="2225">
                  <c:v>0.99584580728836536</c:v>
                </c:pt>
                <c:pt idx="2226">
                  <c:v>0.99338976927658484</c:v>
                </c:pt>
                <c:pt idx="2227">
                  <c:v>0.99102788392935692</c:v>
                </c:pt>
                <c:pt idx="2228">
                  <c:v>0.98945628466075253</c:v>
                </c:pt>
                <c:pt idx="2229">
                  <c:v>0.98886497064579248</c:v>
                </c:pt>
                <c:pt idx="2230">
                  <c:v>0.98942011255199414</c:v>
                </c:pt>
                <c:pt idx="2231">
                  <c:v>0.99092590961148797</c:v>
                </c:pt>
                <c:pt idx="2232">
                  <c:v>0.99320626902783082</c:v>
                </c:pt>
                <c:pt idx="2233">
                  <c:v>0.99574126469753188</c:v>
                </c:pt>
                <c:pt idx="2234">
                  <c:v>0.99784615685852185</c:v>
                </c:pt>
                <c:pt idx="2235">
                  <c:v>0.99947128282452458</c:v>
                </c:pt>
                <c:pt idx="2236">
                  <c:v>1.0002154243860406</c:v>
                </c:pt>
                <c:pt idx="2237">
                  <c:v>0.99962795069367616</c:v>
                </c:pt>
                <c:pt idx="2238">
                  <c:v>0.99827687487761896</c:v>
                </c:pt>
                <c:pt idx="2239">
                  <c:v>0.99605601824213907</c:v>
                </c:pt>
                <c:pt idx="2240">
                  <c:v>0.9937095843238537</c:v>
                </c:pt>
                <c:pt idx="2241">
                  <c:v>0.99143594556546233</c:v>
                </c:pt>
                <c:pt idx="2242">
                  <c:v>0.98992780453493023</c:v>
                </c:pt>
                <c:pt idx="2243">
                  <c:v>0.9893797708060833</c:v>
                </c:pt>
                <c:pt idx="2244">
                  <c:v>0.99001306883570328</c:v>
                </c:pt>
                <c:pt idx="2245">
                  <c:v>0.99167771107819447</c:v>
                </c:pt>
                <c:pt idx="2246">
                  <c:v>0.9942826531606116</c:v>
                </c:pt>
                <c:pt idx="2247">
                  <c:v>0.99724458897640877</c:v>
                </c:pt>
                <c:pt idx="2248">
                  <c:v>1.0000292073135113</c:v>
                </c:pt>
                <c:pt idx="2249">
                  <c:v>1.002142265933103</c:v>
                </c:pt>
                <c:pt idx="2250">
                  <c:v>1.0032538383602214</c:v>
                </c:pt>
                <c:pt idx="2251">
                  <c:v>1.0033241051236059</c:v>
                </c:pt>
                <c:pt idx="2252">
                  <c:v>1.0020581751497297</c:v>
                </c:pt>
                <c:pt idx="2253">
                  <c:v>0.99991215912861853</c:v>
                </c:pt>
                <c:pt idx="2254">
                  <c:v>0.99719792236194638</c:v>
                </c:pt>
                <c:pt idx="2255">
                  <c:v>0.99433687766679357</c:v>
                </c:pt>
                <c:pt idx="2256">
                  <c:v>0.99202483332194491</c:v>
                </c:pt>
                <c:pt idx="2257">
                  <c:v>0.9903529136346787</c:v>
                </c:pt>
                <c:pt idx="2258">
                  <c:v>0.98976737840234674</c:v>
                </c:pt>
                <c:pt idx="2259">
                  <c:v>0.99012088532440479</c:v>
                </c:pt>
                <c:pt idx="2260">
                  <c:v>0.99127062048585124</c:v>
                </c:pt>
                <c:pt idx="2261">
                  <c:v>0.99283502101921339</c:v>
                </c:pt>
                <c:pt idx="2262">
                  <c:v>0.99450021824530777</c:v>
                </c:pt>
                <c:pt idx="2263">
                  <c:v>0.99563788641056206</c:v>
                </c:pt>
                <c:pt idx="2264">
                  <c:v>0.99603616874872791</c:v>
                </c:pt>
                <c:pt idx="2265">
                  <c:v>0.99545384048699148</c:v>
                </c:pt>
                <c:pt idx="2266">
                  <c:v>0.9938512864776794</c:v>
                </c:pt>
                <c:pt idx="2267">
                  <c:v>0.99152616406045258</c:v>
                </c:pt>
                <c:pt idx="2268">
                  <c:v>0.9888459221546414</c:v>
                </c:pt>
                <c:pt idx="2269">
                  <c:v>0.98629737325799649</c:v>
                </c:pt>
                <c:pt idx="2270">
                  <c:v>0.98450351883036613</c:v>
                </c:pt>
                <c:pt idx="2271">
                  <c:v>0.9837250299494511</c:v>
                </c:pt>
                <c:pt idx="2272">
                  <c:v>0.98427528960162114</c:v>
                </c:pt>
                <c:pt idx="2273">
                  <c:v>0.98630937880633374</c:v>
                </c:pt>
                <c:pt idx="2274">
                  <c:v>0.98956557321148453</c:v>
                </c:pt>
                <c:pt idx="2275">
                  <c:v>0.99367853038006737</c:v>
                </c:pt>
                <c:pt idx="2276">
                  <c:v>0.99831528513555623</c:v>
                </c:pt>
                <c:pt idx="2277">
                  <c:v>1.0026971499790656</c:v>
                </c:pt>
                <c:pt idx="2278">
                  <c:v>1.0065136748225536</c:v>
                </c:pt>
                <c:pt idx="2279">
                  <c:v>1.0091247273293862</c:v>
                </c:pt>
                <c:pt idx="2280">
                  <c:v>1.0102866828370203</c:v>
                </c:pt>
                <c:pt idx="2281">
                  <c:v>1.0102043799888893</c:v>
                </c:pt>
                <c:pt idx="2282">
                  <c:v>1.008815469979619</c:v>
                </c:pt>
                <c:pt idx="2283">
                  <c:v>1.0065471718364281</c:v>
                </c:pt>
                <c:pt idx="2284">
                  <c:v>1.003933894946458</c:v>
                </c:pt>
                <c:pt idx="2285">
                  <c:v>1.0014157252907119</c:v>
                </c:pt>
                <c:pt idx="2286">
                  <c:v>0.99959969146952277</c:v>
                </c:pt>
                <c:pt idx="2287">
                  <c:v>0.99877011976690833</c:v>
                </c:pt>
                <c:pt idx="2288">
                  <c:v>0.99901466298547359</c:v>
                </c:pt>
                <c:pt idx="2289">
                  <c:v>1.0001169727453503</c:v>
                </c:pt>
                <c:pt idx="2290">
                  <c:v>1.0022693405276948</c:v>
                </c:pt>
                <c:pt idx="2291">
                  <c:v>1.0045926012415591</c:v>
                </c:pt>
                <c:pt idx="2292">
                  <c:v>1.0069508579205755</c:v>
                </c:pt>
                <c:pt idx="2293">
                  <c:v>1.0087518212724624</c:v>
                </c:pt>
                <c:pt idx="2294">
                  <c:v>1.0097551032293761</c:v>
                </c:pt>
                <c:pt idx="2295">
                  <c:v>1.0095751802015931</c:v>
                </c:pt>
                <c:pt idx="2296">
                  <c:v>1.0084076803723816</c:v>
                </c:pt>
                <c:pt idx="2297">
                  <c:v>1.0064183358864478</c:v>
                </c:pt>
                <c:pt idx="2298">
                  <c:v>1.0039451746733357</c:v>
                </c:pt>
                <c:pt idx="2299">
                  <c:v>1.0014052702480059</c:v>
                </c:pt>
                <c:pt idx="2300">
                  <c:v>0.99941863281817744</c:v>
                </c:pt>
                <c:pt idx="2301">
                  <c:v>0.99838236291252169</c:v>
                </c:pt>
                <c:pt idx="2302">
                  <c:v>0.9985959816025175</c:v>
                </c:pt>
                <c:pt idx="2303">
                  <c:v>1.000087111386426</c:v>
                </c:pt>
                <c:pt idx="2304">
                  <c:v>1.0028058089921341</c:v>
                </c:pt>
                <c:pt idx="2305">
                  <c:v>1.0061599458466299</c:v>
                </c:pt>
                <c:pt idx="2306">
                  <c:v>1.0098406929085144</c:v>
                </c:pt>
                <c:pt idx="2307">
                  <c:v>1.0129181240217202</c:v>
                </c:pt>
                <c:pt idx="2308">
                  <c:v>1.01500695302843</c:v>
                </c:pt>
                <c:pt idx="2309">
                  <c:v>1.0157921155256959</c:v>
                </c:pt>
                <c:pt idx="2310">
                  <c:v>1.0146538168417598</c:v>
                </c:pt>
                <c:pt idx="2311">
                  <c:v>1.011819259801984</c:v>
                </c:pt>
                <c:pt idx="2312">
                  <c:v>1.007648515089923</c:v>
                </c:pt>
                <c:pt idx="2313">
                  <c:v>1.0027238777238778</c:v>
                </c:pt>
                <c:pt idx="2314">
                  <c:v>0.99773068194930581</c:v>
                </c:pt>
                <c:pt idx="2315">
                  <c:v>0.9935539032028744</c:v>
                </c:pt>
                <c:pt idx="2316">
                  <c:v>0.99092008523218078</c:v>
                </c:pt>
                <c:pt idx="2317">
                  <c:v>0.99011230351679747</c:v>
                </c:pt>
                <c:pt idx="2318">
                  <c:v>0.99138319387334539</c:v>
                </c:pt>
                <c:pt idx="2319">
                  <c:v>0.99472060401655682</c:v>
                </c:pt>
                <c:pt idx="2320">
                  <c:v>0.99942525432496121</c:v>
                </c:pt>
                <c:pt idx="2321">
                  <c:v>1.0048277249346245</c:v>
                </c:pt>
                <c:pt idx="2322">
                  <c:v>1.0103571839190588</c:v>
                </c:pt>
                <c:pt idx="2323">
                  <c:v>1.0145559431177891</c:v>
                </c:pt>
                <c:pt idx="2324">
                  <c:v>1.0173785514359113</c:v>
                </c:pt>
                <c:pt idx="2325">
                  <c:v>1.0178893277600951</c:v>
                </c:pt>
                <c:pt idx="2326">
                  <c:v>1.0162527567360244</c:v>
                </c:pt>
                <c:pt idx="2327">
                  <c:v>1.0127541235136173</c:v>
                </c:pt>
                <c:pt idx="2328">
                  <c:v>1.0079782898459</c:v>
                </c:pt>
                <c:pt idx="2329">
                  <c:v>1.0027233585531679</c:v>
                </c:pt>
                <c:pt idx="2330">
                  <c:v>0.99793806523386175</c:v>
                </c:pt>
                <c:pt idx="2331">
                  <c:v>0.99434936106527494</c:v>
                </c:pt>
                <c:pt idx="2332">
                  <c:v>0.99234926516467803</c:v>
                </c:pt>
                <c:pt idx="2333">
                  <c:v>0.99215972635907679</c:v>
                </c:pt>
                <c:pt idx="2334">
                  <c:v>0.9936701554563645</c:v>
                </c:pt>
                <c:pt idx="2335">
                  <c:v>0.99635831133547847</c:v>
                </c:pt>
                <c:pt idx="2336">
                  <c:v>0.9996332683510587</c:v>
                </c:pt>
                <c:pt idx="2337">
                  <c:v>1.0027459246224353</c:v>
                </c:pt>
                <c:pt idx="2338">
                  <c:v>1.0049108872530028</c:v>
                </c:pt>
                <c:pt idx="2339">
                  <c:v>1.0055007955295123</c:v>
                </c:pt>
                <c:pt idx="2340">
                  <c:v>1.0044690132224501</c:v>
                </c:pt>
                <c:pt idx="2341">
                  <c:v>1.0016237870213718</c:v>
                </c:pt>
                <c:pt idx="2342">
                  <c:v>0.99769453010243281</c:v>
                </c:pt>
                <c:pt idx="2343">
                  <c:v>0.99324896156577391</c:v>
                </c:pt>
                <c:pt idx="2344">
                  <c:v>0.98896343835083622</c:v>
                </c:pt>
                <c:pt idx="2345">
                  <c:v>0.98575315840621958</c:v>
                </c:pt>
                <c:pt idx="2346">
                  <c:v>0.984024317998621</c:v>
                </c:pt>
                <c:pt idx="2347">
                  <c:v>0.98414917057356133</c:v>
                </c:pt>
                <c:pt idx="2348">
                  <c:v>0.98624062412063218</c:v>
                </c:pt>
                <c:pt idx="2349">
                  <c:v>0.98975264674772689</c:v>
                </c:pt>
                <c:pt idx="2350">
                  <c:v>0.99445652596015688</c:v>
                </c:pt>
                <c:pt idx="2351">
                  <c:v>0.99947533083305806</c:v>
                </c:pt>
                <c:pt idx="2352">
                  <c:v>1.0039487249314323</c:v>
                </c:pt>
                <c:pt idx="2353">
                  <c:v>1.007488193193437</c:v>
                </c:pt>
                <c:pt idx="2354">
                  <c:v>1.0092700900690139</c:v>
                </c:pt>
                <c:pt idx="2355">
                  <c:v>1.0091897059684309</c:v>
                </c:pt>
                <c:pt idx="2356">
                  <c:v>1.0074757234177523</c:v>
                </c:pt>
                <c:pt idx="2357">
                  <c:v>1.0044011163807405</c:v>
                </c:pt>
                <c:pt idx="2358">
                  <c:v>1.0007705738336534</c:v>
                </c:pt>
                <c:pt idx="2359">
                  <c:v>0.99732943469785573</c:v>
                </c:pt>
                <c:pt idx="2360">
                  <c:v>0.99480987389843722</c:v>
                </c:pt>
                <c:pt idx="2361">
                  <c:v>0.99365653853263669</c:v>
                </c:pt>
                <c:pt idx="2362">
                  <c:v>0.99418582040213122</c:v>
                </c:pt>
                <c:pt idx="2363">
                  <c:v>0.99647154882482158</c:v>
                </c:pt>
                <c:pt idx="2364">
                  <c:v>1.0000680609437136</c:v>
                </c:pt>
                <c:pt idx="2365">
                  <c:v>1.0042616538719753</c:v>
                </c:pt>
                <c:pt idx="2366">
                  <c:v>1.0084750715997428</c:v>
                </c:pt>
                <c:pt idx="2367">
                  <c:v>1.0118334536514935</c:v>
                </c:pt>
                <c:pt idx="2368">
                  <c:v>1.0135819116296341</c:v>
                </c:pt>
                <c:pt idx="2369">
                  <c:v>1.0132970656438656</c:v>
                </c:pt>
                <c:pt idx="2370">
                  <c:v>1.0108329415452122</c:v>
                </c:pt>
                <c:pt idx="2371">
                  <c:v>1.0066149232668902</c:v>
                </c:pt>
                <c:pt idx="2372">
                  <c:v>1.0011760555098201</c:v>
                </c:pt>
                <c:pt idx="2373">
                  <c:v>0.99518100611189464</c:v>
                </c:pt>
                <c:pt idx="2374">
                  <c:v>0.98958017395728359</c:v>
                </c:pt>
                <c:pt idx="2375">
                  <c:v>0.98503190003028795</c:v>
                </c:pt>
                <c:pt idx="2376">
                  <c:v>0.98228396386552985</c:v>
                </c:pt>
                <c:pt idx="2377">
                  <c:v>0.981239041496201</c:v>
                </c:pt>
                <c:pt idx="2378">
                  <c:v>0.98221495772647227</c:v>
                </c:pt>
                <c:pt idx="2379">
                  <c:v>0.98494983277591985</c:v>
                </c:pt>
                <c:pt idx="2380">
                  <c:v>0.98882095051083407</c:v>
                </c:pt>
                <c:pt idx="2381">
                  <c:v>0.99334766244249717</c:v>
                </c:pt>
                <c:pt idx="2382">
                  <c:v>0.99760514018691593</c:v>
                </c:pt>
                <c:pt idx="2383">
                  <c:v>1.0012283335608023</c:v>
                </c:pt>
                <c:pt idx="2384">
                  <c:v>1.0037498169034715</c:v>
                </c:pt>
                <c:pt idx="2385">
                  <c:v>1.0049303008070434</c:v>
                </c:pt>
                <c:pt idx="2386">
                  <c:v>1.0049386587230038</c:v>
                </c:pt>
                <c:pt idx="2387">
                  <c:v>1.00398414193751</c:v>
                </c:pt>
                <c:pt idx="2388">
                  <c:v>1.0022593320235758</c:v>
                </c:pt>
                <c:pt idx="2389">
                  <c:v>1.0004718233021734</c:v>
                </c:pt>
                <c:pt idx="2390">
                  <c:v>0.99891844058797508</c:v>
                </c:pt>
                <c:pt idx="2391">
                  <c:v>0.99807268722466957</c:v>
                </c:pt>
                <c:pt idx="2392">
                  <c:v>0.99795507054023502</c:v>
                </c:pt>
                <c:pt idx="2393">
                  <c:v>0.99873190008552293</c:v>
                </c:pt>
                <c:pt idx="2394">
                  <c:v>1.0001277691506301</c:v>
                </c:pt>
                <c:pt idx="2395">
                  <c:v>1.0018278481510234</c:v>
                </c:pt>
                <c:pt idx="2396">
                  <c:v>1.0036163877396593</c:v>
                </c:pt>
                <c:pt idx="2397">
                  <c:v>1.0051395945321788</c:v>
                </c:pt>
                <c:pt idx="2398">
                  <c:v>1.0061325575910056</c:v>
                </c:pt>
                <c:pt idx="2399">
                  <c:v>1.0063880808239642</c:v>
                </c:pt>
                <c:pt idx="2400">
                  <c:v>1.0056989014876099</c:v>
                </c:pt>
                <c:pt idx="2401">
                  <c:v>1.0044593307075014</c:v>
                </c:pt>
                <c:pt idx="2402">
                  <c:v>1.002906234658812</c:v>
                </c:pt>
                <c:pt idx="2403">
                  <c:v>1.0013050346864483</c:v>
                </c:pt>
                <c:pt idx="2404">
                  <c:v>1.0000294212833565</c:v>
                </c:pt>
                <c:pt idx="2405">
                  <c:v>0.99944122029644733</c:v>
                </c:pt>
                <c:pt idx="2406">
                  <c:v>0.99969614694725706</c:v>
                </c:pt>
                <c:pt idx="2407">
                  <c:v>1.0006175986197161</c:v>
                </c:pt>
                <c:pt idx="2408">
                  <c:v>1.0022265598179518</c:v>
                </c:pt>
                <c:pt idx="2409">
                  <c:v>1.0041722705987453</c:v>
                </c:pt>
                <c:pt idx="2410">
                  <c:v>1.0059460043833355</c:v>
                </c:pt>
                <c:pt idx="2411">
                  <c:v>1.0072028811524609</c:v>
                </c:pt>
                <c:pt idx="2412">
                  <c:v>1.0075162787032201</c:v>
                </c:pt>
                <c:pt idx="2413">
                  <c:v>1.0067728769446143</c:v>
                </c:pt>
                <c:pt idx="2414">
                  <c:v>1.0047929466760028</c:v>
                </c:pt>
                <c:pt idx="2415">
                  <c:v>1.002110141497806</c:v>
                </c:pt>
                <c:pt idx="2416">
                  <c:v>0.99919207046721981</c:v>
                </c:pt>
                <c:pt idx="2417">
                  <c:v>0.99621197213585744</c:v>
                </c:pt>
                <c:pt idx="2418">
                  <c:v>0.9943618254326857</c:v>
                </c:pt>
                <c:pt idx="2419">
                  <c:v>0.99359854129087921</c:v>
                </c:pt>
                <c:pt idx="2420">
                  <c:v>0.99460792468709325</c:v>
                </c:pt>
                <c:pt idx="2421">
                  <c:v>0.99699083572698677</c:v>
                </c:pt>
                <c:pt idx="2422">
                  <c:v>1.0006440469568783</c:v>
                </c:pt>
                <c:pt idx="2423">
                  <c:v>1.0051396081414512</c:v>
                </c:pt>
                <c:pt idx="2424">
                  <c:v>1.0096547688706845</c:v>
                </c:pt>
                <c:pt idx="2425">
                  <c:v>1.0135318393350179</c:v>
                </c:pt>
                <c:pt idx="2426">
                  <c:v>1.0161490319368098</c:v>
                </c:pt>
                <c:pt idx="2427">
                  <c:v>1.0172786177105833</c:v>
                </c:pt>
                <c:pt idx="2428">
                  <c:v>1.0165789628122617</c:v>
                </c:pt>
                <c:pt idx="2429">
                  <c:v>1.0143164693218516</c:v>
                </c:pt>
                <c:pt idx="2430">
                  <c:v>1.0110780552728411</c:v>
                </c:pt>
                <c:pt idx="2431">
                  <c:v>1.0073358242532131</c:v>
                </c:pt>
                <c:pt idx="2432">
                  <c:v>1.0038788091958066</c:v>
                </c:pt>
                <c:pt idx="2433">
                  <c:v>1.0011706289203874</c:v>
                </c:pt>
                <c:pt idx="2434">
                  <c:v>0.99951313560147226</c:v>
                </c:pt>
                <c:pt idx="2435">
                  <c:v>0.99911558609429219</c:v>
                </c:pt>
                <c:pt idx="2436">
                  <c:v>0.99981564852906946</c:v>
                </c:pt>
                <c:pt idx="2437">
                  <c:v>1.0012500847925732</c:v>
                </c:pt>
                <c:pt idx="2438">
                  <c:v>1.0028662173677279</c:v>
                </c:pt>
                <c:pt idx="2439">
                  <c:v>1.00405614714424</c:v>
                </c:pt>
                <c:pt idx="2440">
                  <c:v>1.004337428718038</c:v>
                </c:pt>
                <c:pt idx="2441">
                  <c:v>1.0036326297333165</c:v>
                </c:pt>
                <c:pt idx="2442">
                  <c:v>1.0014343448048613</c:v>
                </c:pt>
                <c:pt idx="2443">
                  <c:v>0.99820640845411801</c:v>
                </c:pt>
                <c:pt idx="2444">
                  <c:v>0.99437652100563323</c:v>
                </c:pt>
                <c:pt idx="2445">
                  <c:v>0.99050203527815461</c:v>
                </c:pt>
                <c:pt idx="2446">
                  <c:v>0.9873041389862679</c:v>
                </c:pt>
                <c:pt idx="2447">
                  <c:v>0.98527961003539855</c:v>
                </c:pt>
                <c:pt idx="2448">
                  <c:v>0.98496320475923738</c:v>
                </c:pt>
                <c:pt idx="2449">
                  <c:v>0.98641154970055256</c:v>
                </c:pt>
                <c:pt idx="2450">
                  <c:v>0.98931805047197074</c:v>
                </c:pt>
                <c:pt idx="2451">
                  <c:v>0.99356950327300741</c:v>
                </c:pt>
                <c:pt idx="2452">
                  <c:v>0.9980364224386864</c:v>
                </c:pt>
                <c:pt idx="2453">
                  <c:v>1.0024273481221766</c:v>
                </c:pt>
                <c:pt idx="2454">
                  <c:v>1.0056614328150921</c:v>
                </c:pt>
                <c:pt idx="2455">
                  <c:v>1.0074011092001778</c:v>
                </c:pt>
                <c:pt idx="2456">
                  <c:v>1.0072326952682487</c:v>
                </c:pt>
                <c:pt idx="2457">
                  <c:v>1.0052000465675812</c:v>
                </c:pt>
                <c:pt idx="2458">
                  <c:v>1.0018075801749271</c:v>
                </c:pt>
                <c:pt idx="2459">
                  <c:v>0.99770390045046353</c:v>
                </c:pt>
                <c:pt idx="2460">
                  <c:v>0.9937704407413176</c:v>
                </c:pt>
                <c:pt idx="2461">
                  <c:v>0.99077551814731935</c:v>
                </c:pt>
                <c:pt idx="2462">
                  <c:v>0.98927887559413308</c:v>
                </c:pt>
                <c:pt idx="2463">
                  <c:v>0.98996399072105923</c:v>
                </c:pt>
                <c:pt idx="2464">
                  <c:v>0.99254931597101104</c:v>
                </c:pt>
                <c:pt idx="2465">
                  <c:v>0.99676945100011605</c:v>
                </c:pt>
                <c:pt idx="2466">
                  <c:v>1.0018832209839104</c:v>
                </c:pt>
                <c:pt idx="2467">
                  <c:v>1.0072370071598125</c:v>
                </c:pt>
                <c:pt idx="2468">
                  <c:v>1.0116428247595715</c:v>
                </c:pt>
                <c:pt idx="2469">
                  <c:v>1.0143875867259797</c:v>
                </c:pt>
                <c:pt idx="2470">
                  <c:v>1.0149108151696298</c:v>
                </c:pt>
                <c:pt idx="2471">
                  <c:v>1.0131011544485913</c:v>
                </c:pt>
                <c:pt idx="2472">
                  <c:v>1.0091868344627299</c:v>
                </c:pt>
                <c:pt idx="2473">
                  <c:v>1.0037306563048092</c:v>
                </c:pt>
                <c:pt idx="2474">
                  <c:v>0.99774119745618117</c:v>
                </c:pt>
                <c:pt idx="2475">
                  <c:v>0.99236123228445694</c:v>
                </c:pt>
                <c:pt idx="2476">
                  <c:v>0.98830845530187827</c:v>
                </c:pt>
                <c:pt idx="2477">
                  <c:v>0.98616941021722726</c:v>
                </c:pt>
                <c:pt idx="2478">
                  <c:v>0.98658171638189018</c:v>
                </c:pt>
                <c:pt idx="2479">
                  <c:v>0.98906761702947421</c:v>
                </c:pt>
                <c:pt idx="2480">
                  <c:v>0.99331110107349141</c:v>
                </c:pt>
                <c:pt idx="2481">
                  <c:v>0.99842717534117831</c:v>
                </c:pt>
                <c:pt idx="2482">
                  <c:v>1.0033508855911919</c:v>
                </c:pt>
                <c:pt idx="2483">
                  <c:v>1.0073254468426942</c:v>
                </c:pt>
                <c:pt idx="2484">
                  <c:v>1.0095198042514146</c:v>
                </c:pt>
                <c:pt idx="2485">
                  <c:v>1.009337933802938</c:v>
                </c:pt>
                <c:pt idx="2486">
                  <c:v>1.0069229298144962</c:v>
                </c:pt>
                <c:pt idx="2487">
                  <c:v>1.0029281175840159</c:v>
                </c:pt>
                <c:pt idx="2488">
                  <c:v>0.99797898527820073</c:v>
                </c:pt>
                <c:pt idx="2489">
                  <c:v>0.99323119403271265</c:v>
                </c:pt>
                <c:pt idx="2490">
                  <c:v>0.98947418921512187</c:v>
                </c:pt>
                <c:pt idx="2491">
                  <c:v>0.98777618805273615</c:v>
                </c:pt>
                <c:pt idx="2492">
                  <c:v>0.98831892411143141</c:v>
                </c:pt>
                <c:pt idx="2493">
                  <c:v>0.99121871547293094</c:v>
                </c:pt>
                <c:pt idx="2494">
                  <c:v>0.99593675555214012</c:v>
                </c:pt>
                <c:pt idx="2495">
                  <c:v>1.0018820637405057</c:v>
                </c:pt>
                <c:pt idx="2496">
                  <c:v>1.0078602620087336</c:v>
                </c:pt>
                <c:pt idx="2497">
                  <c:v>1.0127552243672737</c:v>
                </c:pt>
                <c:pt idx="2498">
                  <c:v>1.015610475980566</c:v>
                </c:pt>
                <c:pt idx="2499">
                  <c:v>1.0159041728106628</c:v>
                </c:pt>
                <c:pt idx="2500">
                  <c:v>1.0135093761959435</c:v>
                </c:pt>
                <c:pt idx="2501">
                  <c:v>1.0087676524299878</c:v>
                </c:pt>
                <c:pt idx="2502">
                  <c:v>1.0025898565544396</c:v>
                </c:pt>
                <c:pt idx="2503">
                  <c:v>0.99606419564386695</c:v>
                </c:pt>
                <c:pt idx="2504">
                  <c:v>0.9903153712441024</c:v>
                </c:pt>
                <c:pt idx="2505">
                  <c:v>0.98633355298971437</c:v>
                </c:pt>
                <c:pt idx="2506">
                  <c:v>0.98486367760110771</c:v>
                </c:pt>
                <c:pt idx="2507">
                  <c:v>0.98627533380451182</c:v>
                </c:pt>
                <c:pt idx="2508">
                  <c:v>0.99019092828011723</c:v>
                </c:pt>
                <c:pt idx="2509">
                  <c:v>0.99623650778488881</c:v>
                </c:pt>
                <c:pt idx="2510">
                  <c:v>1.0032282095852993</c:v>
                </c:pt>
                <c:pt idx="2511">
                  <c:v>1.0100823968607084</c:v>
                </c:pt>
                <c:pt idx="2512">
                  <c:v>1.015641701023057</c:v>
                </c:pt>
                <c:pt idx="2513">
                  <c:v>1.0190539767308793</c:v>
                </c:pt>
                <c:pt idx="2514">
                  <c:v>1.0199031993749881</c:v>
                </c:pt>
                <c:pt idx="2515">
                  <c:v>1.0181491139577821</c:v>
                </c:pt>
                <c:pt idx="2516">
                  <c:v>1.0143431520716302</c:v>
                </c:pt>
                <c:pt idx="2517">
                  <c:v>1.0094272450229271</c:v>
                </c:pt>
                <c:pt idx="2518">
                  <c:v>1.0043042150969872</c:v>
                </c:pt>
                <c:pt idx="2519">
                  <c:v>1.0002177700348431</c:v>
                </c:pt>
                <c:pt idx="2520">
                  <c:v>0.99797645501394738</c:v>
                </c:pt>
                <c:pt idx="2521">
                  <c:v>0.9980923780113512</c:v>
                </c:pt>
                <c:pt idx="2522">
                  <c:v>1.0006602154188595</c:v>
                </c:pt>
                <c:pt idx="2523">
                  <c:v>1.0054633484674365</c:v>
                </c:pt>
                <c:pt idx="2524">
                  <c:v>1.01161729707357</c:v>
                </c:pt>
                <c:pt idx="2525">
                  <c:v>1.0185691340978895</c:v>
                </c:pt>
                <c:pt idx="2526">
                  <c:v>1.0248532803330019</c:v>
                </c:pt>
                <c:pt idx="2527">
                  <c:v>1.0297196419049757</c:v>
                </c:pt>
                <c:pt idx="2528">
                  <c:v>1.0325846575904896</c:v>
                </c:pt>
                <c:pt idx="2529">
                  <c:v>1.0328731954159844</c:v>
                </c:pt>
                <c:pt idx="2530">
                  <c:v>1.0310643071018697</c:v>
                </c:pt>
                <c:pt idx="2531">
                  <c:v>1.0274971838008531</c:v>
                </c:pt>
                <c:pt idx="2532">
                  <c:v>1.0233537448741288</c:v>
                </c:pt>
                <c:pt idx="2533">
                  <c:v>1.019415787112897</c:v>
                </c:pt>
                <c:pt idx="2534">
                  <c:v>1.016685499744842</c:v>
                </c:pt>
                <c:pt idx="2535">
                  <c:v>1.0161234711283709</c:v>
                </c:pt>
                <c:pt idx="2536">
                  <c:v>1.0178795681438315</c:v>
                </c:pt>
                <c:pt idx="2537">
                  <c:v>1.0220110505192304</c:v>
                </c:pt>
                <c:pt idx="2538">
                  <c:v>1.0280865636317997</c:v>
                </c:pt>
                <c:pt idx="2539">
                  <c:v>1.0355362598488504</c:v>
                </c:pt>
                <c:pt idx="2540">
                  <c:v>1.0432653787946229</c:v>
                </c:pt>
                <c:pt idx="2541">
                  <c:v>1.0501880499574228</c:v>
                </c:pt>
                <c:pt idx="2542">
                  <c:v>1.0555619372454073</c:v>
                </c:pt>
                <c:pt idx="2543">
                  <c:v>1.0585927190188797</c:v>
                </c:pt>
                <c:pt idx="2544">
                  <c:v>1.0594080208707224</c:v>
                </c:pt>
                <c:pt idx="2545">
                  <c:v>1.0579387186629527</c:v>
                </c:pt>
                <c:pt idx="2546">
                  <c:v>1.0552283087249483</c:v>
                </c:pt>
                <c:pt idx="2547">
                  <c:v>1.0517248782666198</c:v>
                </c:pt>
                <c:pt idx="2548">
                  <c:v>1.048681161395856</c:v>
                </c:pt>
                <c:pt idx="2549">
                  <c:v>1.0469151236653602</c:v>
                </c:pt>
                <c:pt idx="2550">
                  <c:v>1.0470203165939778</c:v>
                </c:pt>
                <c:pt idx="2551">
                  <c:v>1.0495056895464949</c:v>
                </c:pt>
                <c:pt idx="2552">
                  <c:v>1.0540425077432447</c:v>
                </c:pt>
                <c:pt idx="2553">
                  <c:v>1.060428247051834</c:v>
                </c:pt>
                <c:pt idx="2554">
                  <c:v>1.0677471375584584</c:v>
                </c:pt>
                <c:pt idx="2555">
                  <c:v>1.0748901493968204</c:v>
                </c:pt>
                <c:pt idx="2556">
                  <c:v>1.0812695949583557</c:v>
                </c:pt>
                <c:pt idx="2557">
                  <c:v>1.0859617738442706</c:v>
                </c:pt>
                <c:pt idx="2558">
                  <c:v>1.0883343051506316</c:v>
                </c:pt>
                <c:pt idx="2559">
                  <c:v>1.0883080074860789</c:v>
                </c:pt>
                <c:pt idx="2560">
                  <c:v>1.0863752154613542</c:v>
                </c:pt>
                <c:pt idx="2561">
                  <c:v>1.0829848267532272</c:v>
                </c:pt>
                <c:pt idx="2562">
                  <c:v>1.0792266274354587</c:v>
                </c:pt>
                <c:pt idx="2563">
                  <c:v>1.0758798384655708</c:v>
                </c:pt>
                <c:pt idx="2564">
                  <c:v>1.073897914371795</c:v>
                </c:pt>
                <c:pt idx="2565">
                  <c:v>1.0739443723879523</c:v>
                </c:pt>
                <c:pt idx="2566">
                  <c:v>1.0761321996513573</c:v>
                </c:pt>
                <c:pt idx="2567">
                  <c:v>1.0804560558057197</c:v>
                </c:pt>
                <c:pt idx="2568">
                  <c:v>1.0864438170681796</c:v>
                </c:pt>
                <c:pt idx="2569">
                  <c:v>1.0932005452166824</c:v>
                </c:pt>
                <c:pt idx="2570">
                  <c:v>1.0998714565996888</c:v>
                </c:pt>
                <c:pt idx="2571">
                  <c:v>1.1053320948135872</c:v>
                </c:pt>
                <c:pt idx="2572">
                  <c:v>1.108686324600141</c:v>
                </c:pt>
                <c:pt idx="2573">
                  <c:v>1.1096396854583155</c:v>
                </c:pt>
                <c:pt idx="2574">
                  <c:v>1.1078394767673905</c:v>
                </c:pt>
                <c:pt idx="2575">
                  <c:v>1.1038691232528588</c:v>
                </c:pt>
                <c:pt idx="2576">
                  <c:v>1.0984284532671629</c:v>
                </c:pt>
                <c:pt idx="2577">
                  <c:v>1.0926087198206378</c:v>
                </c:pt>
                <c:pt idx="2578">
                  <c:v>1.0872175785669964</c:v>
                </c:pt>
                <c:pt idx="2579">
                  <c:v>1.0836736893796937</c:v>
                </c:pt>
                <c:pt idx="2580">
                  <c:v>1.0822666195190949</c:v>
                </c:pt>
                <c:pt idx="2581">
                  <c:v>1.0835512620537295</c:v>
                </c:pt>
                <c:pt idx="2582">
                  <c:v>1.0869967079551097</c:v>
                </c:pt>
                <c:pt idx="2583">
                  <c:v>1.0923185777098927</c:v>
                </c:pt>
                <c:pt idx="2584">
                  <c:v>1.0984936461063739</c:v>
                </c:pt>
                <c:pt idx="2585">
                  <c:v>5.4486756861313472E+32</c:v>
                </c:pt>
                <c:pt idx="2586">
                  <c:v>5.3723044193018083E+32</c:v>
                </c:pt>
                <c:pt idx="2587">
                  <c:v>5.2997853565466253E+32</c:v>
                </c:pt>
                <c:pt idx="2588">
                  <c:v>5.2311128780824639E+32</c:v>
                </c:pt>
                <c:pt idx="2589">
                  <c:v>5.1644373289263032E+32</c:v>
                </c:pt>
                <c:pt idx="2590">
                  <c:v>5.0980362168114529E+32</c:v>
                </c:pt>
                <c:pt idx="2591">
                  <c:v>5.0309405940594064E+32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  <c:pt idx="2715">
                  <c:v>1</c:v>
                </c:pt>
                <c:pt idx="2716">
                  <c:v>1</c:v>
                </c:pt>
                <c:pt idx="2717">
                  <c:v>1</c:v>
                </c:pt>
                <c:pt idx="2718">
                  <c:v>1</c:v>
                </c:pt>
                <c:pt idx="2719">
                  <c:v>1</c:v>
                </c:pt>
                <c:pt idx="2720">
                  <c:v>1</c:v>
                </c:pt>
                <c:pt idx="2721">
                  <c:v>1</c:v>
                </c:pt>
                <c:pt idx="2722">
                  <c:v>1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26">
                  <c:v>1</c:v>
                </c:pt>
                <c:pt idx="2727">
                  <c:v>1</c:v>
                </c:pt>
                <c:pt idx="2728">
                  <c:v>1</c:v>
                </c:pt>
                <c:pt idx="2729">
                  <c:v>1</c:v>
                </c:pt>
                <c:pt idx="2730">
                  <c:v>1</c:v>
                </c:pt>
                <c:pt idx="2731">
                  <c:v>1</c:v>
                </c:pt>
                <c:pt idx="2732">
                  <c:v>1</c:v>
                </c:pt>
                <c:pt idx="2733">
                  <c:v>1</c:v>
                </c:pt>
                <c:pt idx="2734">
                  <c:v>1</c:v>
                </c:pt>
                <c:pt idx="2735">
                  <c:v>1</c:v>
                </c:pt>
                <c:pt idx="2736">
                  <c:v>1</c:v>
                </c:pt>
                <c:pt idx="2737">
                  <c:v>1</c:v>
                </c:pt>
                <c:pt idx="2738">
                  <c:v>1</c:v>
                </c:pt>
                <c:pt idx="2739">
                  <c:v>1</c:v>
                </c:pt>
                <c:pt idx="2740">
                  <c:v>1</c:v>
                </c:pt>
                <c:pt idx="2741">
                  <c:v>1</c:v>
                </c:pt>
                <c:pt idx="2742">
                  <c:v>1</c:v>
                </c:pt>
                <c:pt idx="2743">
                  <c:v>1</c:v>
                </c:pt>
                <c:pt idx="2744">
                  <c:v>1</c:v>
                </c:pt>
                <c:pt idx="2745">
                  <c:v>1</c:v>
                </c:pt>
                <c:pt idx="2746">
                  <c:v>1</c:v>
                </c:pt>
                <c:pt idx="2747">
                  <c:v>1</c:v>
                </c:pt>
                <c:pt idx="2748">
                  <c:v>1</c:v>
                </c:pt>
                <c:pt idx="2749">
                  <c:v>1</c:v>
                </c:pt>
                <c:pt idx="2750">
                  <c:v>1</c:v>
                </c:pt>
                <c:pt idx="2751">
                  <c:v>1</c:v>
                </c:pt>
                <c:pt idx="2752">
                  <c:v>1</c:v>
                </c:pt>
                <c:pt idx="2753">
                  <c:v>1</c:v>
                </c:pt>
                <c:pt idx="2754">
                  <c:v>1</c:v>
                </c:pt>
                <c:pt idx="2755">
                  <c:v>1</c:v>
                </c:pt>
                <c:pt idx="2756">
                  <c:v>1</c:v>
                </c:pt>
                <c:pt idx="2757">
                  <c:v>1</c:v>
                </c:pt>
                <c:pt idx="2758">
                  <c:v>1</c:v>
                </c:pt>
                <c:pt idx="2759">
                  <c:v>1</c:v>
                </c:pt>
                <c:pt idx="2760">
                  <c:v>1</c:v>
                </c:pt>
                <c:pt idx="2761">
                  <c:v>1</c:v>
                </c:pt>
                <c:pt idx="2762">
                  <c:v>1</c:v>
                </c:pt>
                <c:pt idx="2763">
                  <c:v>1</c:v>
                </c:pt>
                <c:pt idx="2764">
                  <c:v>1</c:v>
                </c:pt>
                <c:pt idx="2765">
                  <c:v>1</c:v>
                </c:pt>
                <c:pt idx="2766">
                  <c:v>1</c:v>
                </c:pt>
                <c:pt idx="2767">
                  <c:v>1</c:v>
                </c:pt>
                <c:pt idx="2768">
                  <c:v>1</c:v>
                </c:pt>
                <c:pt idx="2769">
                  <c:v>1</c:v>
                </c:pt>
                <c:pt idx="2770">
                  <c:v>1</c:v>
                </c:pt>
                <c:pt idx="2771">
                  <c:v>1</c:v>
                </c:pt>
                <c:pt idx="2772">
                  <c:v>1</c:v>
                </c:pt>
                <c:pt idx="2773">
                  <c:v>1</c:v>
                </c:pt>
                <c:pt idx="2774">
                  <c:v>1</c:v>
                </c:pt>
                <c:pt idx="2775">
                  <c:v>1</c:v>
                </c:pt>
                <c:pt idx="2776">
                  <c:v>1</c:v>
                </c:pt>
                <c:pt idx="2777">
                  <c:v>1</c:v>
                </c:pt>
                <c:pt idx="2778">
                  <c:v>1</c:v>
                </c:pt>
                <c:pt idx="2779">
                  <c:v>1</c:v>
                </c:pt>
                <c:pt idx="2780">
                  <c:v>1</c:v>
                </c:pt>
                <c:pt idx="2781">
                  <c:v>1</c:v>
                </c:pt>
                <c:pt idx="2782">
                  <c:v>1</c:v>
                </c:pt>
                <c:pt idx="2783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</c:v>
                </c:pt>
                <c:pt idx="2792">
                  <c:v>1</c:v>
                </c:pt>
                <c:pt idx="2793">
                  <c:v>1</c:v>
                </c:pt>
                <c:pt idx="2794">
                  <c:v>1</c:v>
                </c:pt>
                <c:pt idx="2795">
                  <c:v>1</c:v>
                </c:pt>
                <c:pt idx="2796">
                  <c:v>1</c:v>
                </c:pt>
                <c:pt idx="2797">
                  <c:v>1</c:v>
                </c:pt>
                <c:pt idx="2798">
                  <c:v>1</c:v>
                </c:pt>
                <c:pt idx="2799">
                  <c:v>1</c:v>
                </c:pt>
                <c:pt idx="2800">
                  <c:v>1</c:v>
                </c:pt>
                <c:pt idx="2801">
                  <c:v>1</c:v>
                </c:pt>
                <c:pt idx="2802">
                  <c:v>1</c:v>
                </c:pt>
                <c:pt idx="2803">
                  <c:v>1</c:v>
                </c:pt>
                <c:pt idx="2804">
                  <c:v>1</c:v>
                </c:pt>
                <c:pt idx="2805">
                  <c:v>1</c:v>
                </c:pt>
                <c:pt idx="2806">
                  <c:v>1</c:v>
                </c:pt>
                <c:pt idx="2807">
                  <c:v>1</c:v>
                </c:pt>
                <c:pt idx="2808">
                  <c:v>1</c:v>
                </c:pt>
                <c:pt idx="2809">
                  <c:v>1</c:v>
                </c:pt>
                <c:pt idx="2810">
                  <c:v>1</c:v>
                </c:pt>
                <c:pt idx="2811">
                  <c:v>1</c:v>
                </c:pt>
                <c:pt idx="2812">
                  <c:v>1</c:v>
                </c:pt>
                <c:pt idx="2813">
                  <c:v>1</c:v>
                </c:pt>
                <c:pt idx="2814">
                  <c:v>1</c:v>
                </c:pt>
                <c:pt idx="2815">
                  <c:v>1</c:v>
                </c:pt>
                <c:pt idx="2816">
                  <c:v>1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22">
                  <c:v>1</c:v>
                </c:pt>
                <c:pt idx="2823">
                  <c:v>1</c:v>
                </c:pt>
                <c:pt idx="2824">
                  <c:v>1</c:v>
                </c:pt>
                <c:pt idx="2825">
                  <c:v>1</c:v>
                </c:pt>
                <c:pt idx="2826">
                  <c:v>1</c:v>
                </c:pt>
                <c:pt idx="2827">
                  <c:v>1</c:v>
                </c:pt>
                <c:pt idx="2828">
                  <c:v>1</c:v>
                </c:pt>
                <c:pt idx="2829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1</c:v>
                </c:pt>
                <c:pt idx="2836">
                  <c:v>1</c:v>
                </c:pt>
                <c:pt idx="2837">
                  <c:v>1</c:v>
                </c:pt>
                <c:pt idx="2838">
                  <c:v>1</c:v>
                </c:pt>
                <c:pt idx="2839">
                  <c:v>1</c:v>
                </c:pt>
                <c:pt idx="2840">
                  <c:v>1</c:v>
                </c:pt>
                <c:pt idx="2841">
                  <c:v>1</c:v>
                </c:pt>
                <c:pt idx="2842">
                  <c:v>1</c:v>
                </c:pt>
                <c:pt idx="2843">
                  <c:v>1</c:v>
                </c:pt>
                <c:pt idx="2844">
                  <c:v>1</c:v>
                </c:pt>
                <c:pt idx="2845">
                  <c:v>1</c:v>
                </c:pt>
                <c:pt idx="2846">
                  <c:v>1</c:v>
                </c:pt>
                <c:pt idx="2847">
                  <c:v>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1</c:v>
                </c:pt>
                <c:pt idx="2944">
                  <c:v>1</c:v>
                </c:pt>
                <c:pt idx="2945">
                  <c:v>1</c:v>
                </c:pt>
                <c:pt idx="2946">
                  <c:v>1</c:v>
                </c:pt>
                <c:pt idx="2947">
                  <c:v>1</c:v>
                </c:pt>
                <c:pt idx="2948">
                  <c:v>1</c:v>
                </c:pt>
                <c:pt idx="2949">
                  <c:v>1</c:v>
                </c:pt>
                <c:pt idx="2950">
                  <c:v>1</c:v>
                </c:pt>
                <c:pt idx="2951">
                  <c:v>1</c:v>
                </c:pt>
                <c:pt idx="2952">
                  <c:v>1</c:v>
                </c:pt>
                <c:pt idx="2953">
                  <c:v>1</c:v>
                </c:pt>
                <c:pt idx="2954">
                  <c:v>1</c:v>
                </c:pt>
                <c:pt idx="2955">
                  <c:v>1</c:v>
                </c:pt>
                <c:pt idx="2956">
                  <c:v>1</c:v>
                </c:pt>
                <c:pt idx="2957">
                  <c:v>1</c:v>
                </c:pt>
                <c:pt idx="2958">
                  <c:v>1</c:v>
                </c:pt>
                <c:pt idx="2959">
                  <c:v>1</c:v>
                </c:pt>
                <c:pt idx="2960">
                  <c:v>1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1</c:v>
                </c:pt>
                <c:pt idx="2966">
                  <c:v>1</c:v>
                </c:pt>
                <c:pt idx="2967">
                  <c:v>1</c:v>
                </c:pt>
                <c:pt idx="2968">
                  <c:v>1</c:v>
                </c:pt>
                <c:pt idx="2969">
                  <c:v>1</c:v>
                </c:pt>
                <c:pt idx="2970">
                  <c:v>1</c:v>
                </c:pt>
                <c:pt idx="2971">
                  <c:v>1</c:v>
                </c:pt>
                <c:pt idx="2972">
                  <c:v>1</c:v>
                </c:pt>
                <c:pt idx="2973">
                  <c:v>1</c:v>
                </c:pt>
                <c:pt idx="2974">
                  <c:v>1</c:v>
                </c:pt>
                <c:pt idx="2975">
                  <c:v>1</c:v>
                </c:pt>
                <c:pt idx="2976">
                  <c:v>1</c:v>
                </c:pt>
                <c:pt idx="2977">
                  <c:v>1</c:v>
                </c:pt>
                <c:pt idx="2978">
                  <c:v>1</c:v>
                </c:pt>
                <c:pt idx="2979">
                  <c:v>1</c:v>
                </c:pt>
                <c:pt idx="2980">
                  <c:v>1</c:v>
                </c:pt>
                <c:pt idx="2981">
                  <c:v>1</c:v>
                </c:pt>
                <c:pt idx="2982">
                  <c:v>1</c:v>
                </c:pt>
                <c:pt idx="2983">
                  <c:v>1</c:v>
                </c:pt>
                <c:pt idx="2984">
                  <c:v>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1</c:v>
                </c:pt>
                <c:pt idx="3108">
                  <c:v>1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1</c:v>
                </c:pt>
                <c:pt idx="3121">
                  <c:v>1</c:v>
                </c:pt>
                <c:pt idx="3122">
                  <c:v>1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1</c:v>
                </c:pt>
                <c:pt idx="3127">
                  <c:v>1</c:v>
                </c:pt>
                <c:pt idx="3128">
                  <c:v>1</c:v>
                </c:pt>
                <c:pt idx="3129">
                  <c:v>1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1</c:v>
                </c:pt>
                <c:pt idx="3163">
                  <c:v>1</c:v>
                </c:pt>
                <c:pt idx="3164">
                  <c:v>1</c:v>
                </c:pt>
                <c:pt idx="3165">
                  <c:v>1</c:v>
                </c:pt>
                <c:pt idx="3166">
                  <c:v>1</c:v>
                </c:pt>
                <c:pt idx="3167">
                  <c:v>1</c:v>
                </c:pt>
                <c:pt idx="3168">
                  <c:v>1</c:v>
                </c:pt>
                <c:pt idx="3169">
                  <c:v>1</c:v>
                </c:pt>
                <c:pt idx="3170">
                  <c:v>1</c:v>
                </c:pt>
                <c:pt idx="3171">
                  <c:v>1</c:v>
                </c:pt>
                <c:pt idx="3172">
                  <c:v>1</c:v>
                </c:pt>
                <c:pt idx="3173">
                  <c:v>1</c:v>
                </c:pt>
                <c:pt idx="3174">
                  <c:v>1</c:v>
                </c:pt>
                <c:pt idx="3175">
                  <c:v>1</c:v>
                </c:pt>
                <c:pt idx="3176">
                  <c:v>1</c:v>
                </c:pt>
                <c:pt idx="3177">
                  <c:v>1</c:v>
                </c:pt>
                <c:pt idx="3178">
                  <c:v>1</c:v>
                </c:pt>
                <c:pt idx="3179">
                  <c:v>1</c:v>
                </c:pt>
                <c:pt idx="3180">
                  <c:v>1</c:v>
                </c:pt>
                <c:pt idx="3181">
                  <c:v>1</c:v>
                </c:pt>
                <c:pt idx="3182">
                  <c:v>1</c:v>
                </c:pt>
                <c:pt idx="3183">
                  <c:v>1</c:v>
                </c:pt>
                <c:pt idx="3184">
                  <c:v>1</c:v>
                </c:pt>
                <c:pt idx="3185">
                  <c:v>1</c:v>
                </c:pt>
                <c:pt idx="3186">
                  <c:v>1</c:v>
                </c:pt>
                <c:pt idx="3187">
                  <c:v>1</c:v>
                </c:pt>
                <c:pt idx="3188">
                  <c:v>1</c:v>
                </c:pt>
                <c:pt idx="3189">
                  <c:v>1</c:v>
                </c:pt>
                <c:pt idx="3190">
                  <c:v>1</c:v>
                </c:pt>
                <c:pt idx="3191">
                  <c:v>1</c:v>
                </c:pt>
                <c:pt idx="3192">
                  <c:v>1</c:v>
                </c:pt>
                <c:pt idx="3193">
                  <c:v>1</c:v>
                </c:pt>
                <c:pt idx="3194">
                  <c:v>1</c:v>
                </c:pt>
                <c:pt idx="3195">
                  <c:v>1</c:v>
                </c:pt>
                <c:pt idx="3196">
                  <c:v>1</c:v>
                </c:pt>
                <c:pt idx="3197">
                  <c:v>1</c:v>
                </c:pt>
                <c:pt idx="3198">
                  <c:v>1</c:v>
                </c:pt>
                <c:pt idx="3199">
                  <c:v>1</c:v>
                </c:pt>
                <c:pt idx="3200">
                  <c:v>1</c:v>
                </c:pt>
                <c:pt idx="3201">
                  <c:v>1</c:v>
                </c:pt>
                <c:pt idx="3202">
                  <c:v>1</c:v>
                </c:pt>
                <c:pt idx="3203">
                  <c:v>1</c:v>
                </c:pt>
                <c:pt idx="3204">
                  <c:v>1</c:v>
                </c:pt>
                <c:pt idx="3205">
                  <c:v>1</c:v>
                </c:pt>
                <c:pt idx="3206">
                  <c:v>1</c:v>
                </c:pt>
                <c:pt idx="3207">
                  <c:v>1</c:v>
                </c:pt>
                <c:pt idx="3208">
                  <c:v>1</c:v>
                </c:pt>
                <c:pt idx="3209">
                  <c:v>1</c:v>
                </c:pt>
                <c:pt idx="3210">
                  <c:v>1</c:v>
                </c:pt>
                <c:pt idx="3211">
                  <c:v>1</c:v>
                </c:pt>
                <c:pt idx="3212">
                  <c:v>1</c:v>
                </c:pt>
                <c:pt idx="3213">
                  <c:v>1</c:v>
                </c:pt>
                <c:pt idx="3214">
                  <c:v>1</c:v>
                </c:pt>
                <c:pt idx="3215">
                  <c:v>1</c:v>
                </c:pt>
                <c:pt idx="3216">
                  <c:v>1</c:v>
                </c:pt>
                <c:pt idx="3217">
                  <c:v>1</c:v>
                </c:pt>
                <c:pt idx="3218">
                  <c:v>1</c:v>
                </c:pt>
                <c:pt idx="3219">
                  <c:v>1</c:v>
                </c:pt>
                <c:pt idx="3220">
                  <c:v>1</c:v>
                </c:pt>
                <c:pt idx="3221">
                  <c:v>1</c:v>
                </c:pt>
                <c:pt idx="3222">
                  <c:v>1</c:v>
                </c:pt>
                <c:pt idx="3223">
                  <c:v>1</c:v>
                </c:pt>
                <c:pt idx="3224">
                  <c:v>1</c:v>
                </c:pt>
                <c:pt idx="3225">
                  <c:v>1</c:v>
                </c:pt>
                <c:pt idx="3226">
                  <c:v>1</c:v>
                </c:pt>
                <c:pt idx="3227">
                  <c:v>1</c:v>
                </c:pt>
                <c:pt idx="3228">
                  <c:v>1</c:v>
                </c:pt>
                <c:pt idx="3229">
                  <c:v>1</c:v>
                </c:pt>
                <c:pt idx="3230">
                  <c:v>1</c:v>
                </c:pt>
                <c:pt idx="3231">
                  <c:v>1</c:v>
                </c:pt>
                <c:pt idx="3232">
                  <c:v>1</c:v>
                </c:pt>
                <c:pt idx="3233">
                  <c:v>1</c:v>
                </c:pt>
                <c:pt idx="3234">
                  <c:v>1</c:v>
                </c:pt>
                <c:pt idx="3235">
                  <c:v>1</c:v>
                </c:pt>
                <c:pt idx="3236">
                  <c:v>1</c:v>
                </c:pt>
                <c:pt idx="3237">
                  <c:v>1</c:v>
                </c:pt>
                <c:pt idx="3238">
                  <c:v>1</c:v>
                </c:pt>
                <c:pt idx="3239">
                  <c:v>1</c:v>
                </c:pt>
                <c:pt idx="3240">
                  <c:v>1</c:v>
                </c:pt>
                <c:pt idx="3241">
                  <c:v>1</c:v>
                </c:pt>
                <c:pt idx="3242">
                  <c:v>1</c:v>
                </c:pt>
                <c:pt idx="3243">
                  <c:v>1</c:v>
                </c:pt>
                <c:pt idx="3244">
                  <c:v>1</c:v>
                </c:pt>
                <c:pt idx="3245">
                  <c:v>1</c:v>
                </c:pt>
                <c:pt idx="3246">
                  <c:v>1</c:v>
                </c:pt>
                <c:pt idx="3247">
                  <c:v>1</c:v>
                </c:pt>
                <c:pt idx="3248">
                  <c:v>1</c:v>
                </c:pt>
                <c:pt idx="3249">
                  <c:v>1</c:v>
                </c:pt>
                <c:pt idx="3250">
                  <c:v>1</c:v>
                </c:pt>
                <c:pt idx="3251">
                  <c:v>1</c:v>
                </c:pt>
                <c:pt idx="3252">
                  <c:v>1</c:v>
                </c:pt>
                <c:pt idx="3253">
                  <c:v>1</c:v>
                </c:pt>
                <c:pt idx="3254">
                  <c:v>1</c:v>
                </c:pt>
                <c:pt idx="3255">
                  <c:v>1</c:v>
                </c:pt>
                <c:pt idx="3256">
                  <c:v>1</c:v>
                </c:pt>
                <c:pt idx="3257">
                  <c:v>1</c:v>
                </c:pt>
                <c:pt idx="3258">
                  <c:v>1</c:v>
                </c:pt>
                <c:pt idx="3259">
                  <c:v>1</c:v>
                </c:pt>
                <c:pt idx="3260">
                  <c:v>1</c:v>
                </c:pt>
                <c:pt idx="3261">
                  <c:v>1</c:v>
                </c:pt>
                <c:pt idx="3262">
                  <c:v>1</c:v>
                </c:pt>
                <c:pt idx="3263">
                  <c:v>1</c:v>
                </c:pt>
                <c:pt idx="3264">
                  <c:v>1</c:v>
                </c:pt>
                <c:pt idx="3265">
                  <c:v>1</c:v>
                </c:pt>
                <c:pt idx="3266">
                  <c:v>1</c:v>
                </c:pt>
                <c:pt idx="3267">
                  <c:v>1</c:v>
                </c:pt>
                <c:pt idx="3268">
                  <c:v>1</c:v>
                </c:pt>
                <c:pt idx="3269">
                  <c:v>1</c:v>
                </c:pt>
                <c:pt idx="3270">
                  <c:v>1</c:v>
                </c:pt>
                <c:pt idx="3271">
                  <c:v>1</c:v>
                </c:pt>
                <c:pt idx="3272">
                  <c:v>1</c:v>
                </c:pt>
                <c:pt idx="3273">
                  <c:v>1</c:v>
                </c:pt>
                <c:pt idx="3274">
                  <c:v>1</c:v>
                </c:pt>
                <c:pt idx="3275">
                  <c:v>1</c:v>
                </c:pt>
                <c:pt idx="3276">
                  <c:v>1</c:v>
                </c:pt>
                <c:pt idx="3277">
                  <c:v>1</c:v>
                </c:pt>
                <c:pt idx="3278">
                  <c:v>1</c:v>
                </c:pt>
                <c:pt idx="3279">
                  <c:v>1</c:v>
                </c:pt>
                <c:pt idx="3280">
                  <c:v>1</c:v>
                </c:pt>
                <c:pt idx="3281">
                  <c:v>1</c:v>
                </c:pt>
                <c:pt idx="3282">
                  <c:v>1</c:v>
                </c:pt>
                <c:pt idx="3283">
                  <c:v>1</c:v>
                </c:pt>
                <c:pt idx="3284">
                  <c:v>1</c:v>
                </c:pt>
                <c:pt idx="3285">
                  <c:v>1</c:v>
                </c:pt>
                <c:pt idx="3286">
                  <c:v>1</c:v>
                </c:pt>
                <c:pt idx="3287">
                  <c:v>1</c:v>
                </c:pt>
                <c:pt idx="3288">
                  <c:v>1</c:v>
                </c:pt>
                <c:pt idx="3289">
                  <c:v>1</c:v>
                </c:pt>
                <c:pt idx="3290">
                  <c:v>1</c:v>
                </c:pt>
                <c:pt idx="3291">
                  <c:v>1</c:v>
                </c:pt>
                <c:pt idx="3292">
                  <c:v>1</c:v>
                </c:pt>
                <c:pt idx="3293">
                  <c:v>1</c:v>
                </c:pt>
                <c:pt idx="3294">
                  <c:v>1</c:v>
                </c:pt>
                <c:pt idx="3295">
                  <c:v>1</c:v>
                </c:pt>
                <c:pt idx="3296">
                  <c:v>1</c:v>
                </c:pt>
                <c:pt idx="3297">
                  <c:v>1</c:v>
                </c:pt>
                <c:pt idx="3298">
                  <c:v>1</c:v>
                </c:pt>
                <c:pt idx="3299">
                  <c:v>1</c:v>
                </c:pt>
                <c:pt idx="3300">
                  <c:v>1</c:v>
                </c:pt>
                <c:pt idx="3301">
                  <c:v>1</c:v>
                </c:pt>
                <c:pt idx="3302">
                  <c:v>1</c:v>
                </c:pt>
                <c:pt idx="3303">
                  <c:v>1</c:v>
                </c:pt>
                <c:pt idx="3304">
                  <c:v>1</c:v>
                </c:pt>
                <c:pt idx="3305">
                  <c:v>1</c:v>
                </c:pt>
                <c:pt idx="3306">
                  <c:v>1</c:v>
                </c:pt>
                <c:pt idx="3307">
                  <c:v>1</c:v>
                </c:pt>
                <c:pt idx="3308">
                  <c:v>1</c:v>
                </c:pt>
                <c:pt idx="3309">
                  <c:v>1</c:v>
                </c:pt>
                <c:pt idx="3310">
                  <c:v>1</c:v>
                </c:pt>
                <c:pt idx="3311">
                  <c:v>1</c:v>
                </c:pt>
                <c:pt idx="3312">
                  <c:v>1</c:v>
                </c:pt>
                <c:pt idx="3313">
                  <c:v>1</c:v>
                </c:pt>
                <c:pt idx="3314">
                  <c:v>1</c:v>
                </c:pt>
                <c:pt idx="3315">
                  <c:v>1</c:v>
                </c:pt>
                <c:pt idx="3316">
                  <c:v>1</c:v>
                </c:pt>
                <c:pt idx="3317">
                  <c:v>1</c:v>
                </c:pt>
                <c:pt idx="3318">
                  <c:v>1</c:v>
                </c:pt>
                <c:pt idx="3319">
                  <c:v>1</c:v>
                </c:pt>
                <c:pt idx="3320">
                  <c:v>1</c:v>
                </c:pt>
                <c:pt idx="3321">
                  <c:v>1</c:v>
                </c:pt>
                <c:pt idx="3322">
                  <c:v>1</c:v>
                </c:pt>
                <c:pt idx="3323">
                  <c:v>1</c:v>
                </c:pt>
                <c:pt idx="3324">
                  <c:v>1</c:v>
                </c:pt>
                <c:pt idx="3325">
                  <c:v>1</c:v>
                </c:pt>
                <c:pt idx="3326">
                  <c:v>1</c:v>
                </c:pt>
                <c:pt idx="3327">
                  <c:v>1</c:v>
                </c:pt>
                <c:pt idx="3328">
                  <c:v>1</c:v>
                </c:pt>
                <c:pt idx="3329">
                  <c:v>1</c:v>
                </c:pt>
                <c:pt idx="3330">
                  <c:v>1</c:v>
                </c:pt>
                <c:pt idx="3331">
                  <c:v>1</c:v>
                </c:pt>
                <c:pt idx="3332">
                  <c:v>1</c:v>
                </c:pt>
                <c:pt idx="3333">
                  <c:v>1</c:v>
                </c:pt>
                <c:pt idx="3334">
                  <c:v>1</c:v>
                </c:pt>
                <c:pt idx="3335">
                  <c:v>1</c:v>
                </c:pt>
                <c:pt idx="3336">
                  <c:v>1</c:v>
                </c:pt>
                <c:pt idx="3337">
                  <c:v>1</c:v>
                </c:pt>
                <c:pt idx="3338">
                  <c:v>1</c:v>
                </c:pt>
                <c:pt idx="3339">
                  <c:v>1</c:v>
                </c:pt>
                <c:pt idx="3340">
                  <c:v>1</c:v>
                </c:pt>
                <c:pt idx="3341">
                  <c:v>1</c:v>
                </c:pt>
                <c:pt idx="3342">
                  <c:v>1</c:v>
                </c:pt>
                <c:pt idx="3343">
                  <c:v>1</c:v>
                </c:pt>
                <c:pt idx="3344">
                  <c:v>1</c:v>
                </c:pt>
                <c:pt idx="3345">
                  <c:v>1</c:v>
                </c:pt>
                <c:pt idx="3346">
                  <c:v>1</c:v>
                </c:pt>
                <c:pt idx="3347">
                  <c:v>1</c:v>
                </c:pt>
                <c:pt idx="3348">
                  <c:v>1</c:v>
                </c:pt>
                <c:pt idx="3349">
                  <c:v>1</c:v>
                </c:pt>
                <c:pt idx="3350">
                  <c:v>1</c:v>
                </c:pt>
                <c:pt idx="3351">
                  <c:v>1</c:v>
                </c:pt>
                <c:pt idx="3352">
                  <c:v>1</c:v>
                </c:pt>
                <c:pt idx="3353">
                  <c:v>1</c:v>
                </c:pt>
                <c:pt idx="3354">
                  <c:v>1</c:v>
                </c:pt>
                <c:pt idx="3355">
                  <c:v>1</c:v>
                </c:pt>
                <c:pt idx="3356">
                  <c:v>1</c:v>
                </c:pt>
                <c:pt idx="3357">
                  <c:v>1</c:v>
                </c:pt>
                <c:pt idx="3358">
                  <c:v>1</c:v>
                </c:pt>
                <c:pt idx="3359">
                  <c:v>1</c:v>
                </c:pt>
                <c:pt idx="3360">
                  <c:v>1</c:v>
                </c:pt>
                <c:pt idx="3361">
                  <c:v>1</c:v>
                </c:pt>
                <c:pt idx="3362">
                  <c:v>1</c:v>
                </c:pt>
                <c:pt idx="3363">
                  <c:v>1</c:v>
                </c:pt>
                <c:pt idx="3364">
                  <c:v>1</c:v>
                </c:pt>
                <c:pt idx="3365">
                  <c:v>1</c:v>
                </c:pt>
                <c:pt idx="3366">
                  <c:v>1</c:v>
                </c:pt>
                <c:pt idx="3367">
                  <c:v>1</c:v>
                </c:pt>
                <c:pt idx="3368">
                  <c:v>1</c:v>
                </c:pt>
                <c:pt idx="3369">
                  <c:v>1</c:v>
                </c:pt>
                <c:pt idx="3370">
                  <c:v>1</c:v>
                </c:pt>
                <c:pt idx="3371">
                  <c:v>1</c:v>
                </c:pt>
                <c:pt idx="3372">
                  <c:v>1</c:v>
                </c:pt>
                <c:pt idx="3373">
                  <c:v>1</c:v>
                </c:pt>
                <c:pt idx="3374">
                  <c:v>1</c:v>
                </c:pt>
                <c:pt idx="3375">
                  <c:v>1</c:v>
                </c:pt>
                <c:pt idx="3376">
                  <c:v>1</c:v>
                </c:pt>
                <c:pt idx="3377">
                  <c:v>1</c:v>
                </c:pt>
                <c:pt idx="3378">
                  <c:v>1</c:v>
                </c:pt>
                <c:pt idx="3379">
                  <c:v>1</c:v>
                </c:pt>
                <c:pt idx="3380">
                  <c:v>1</c:v>
                </c:pt>
                <c:pt idx="3381">
                  <c:v>1</c:v>
                </c:pt>
                <c:pt idx="3382">
                  <c:v>1</c:v>
                </c:pt>
                <c:pt idx="3383">
                  <c:v>1</c:v>
                </c:pt>
                <c:pt idx="3384">
                  <c:v>1</c:v>
                </c:pt>
                <c:pt idx="3385">
                  <c:v>1</c:v>
                </c:pt>
                <c:pt idx="3386">
                  <c:v>1</c:v>
                </c:pt>
                <c:pt idx="3387">
                  <c:v>1</c:v>
                </c:pt>
                <c:pt idx="3388">
                  <c:v>1</c:v>
                </c:pt>
                <c:pt idx="3389">
                  <c:v>1</c:v>
                </c:pt>
                <c:pt idx="3390">
                  <c:v>1</c:v>
                </c:pt>
                <c:pt idx="3391">
                  <c:v>1</c:v>
                </c:pt>
                <c:pt idx="3392">
                  <c:v>1</c:v>
                </c:pt>
                <c:pt idx="3393">
                  <c:v>1</c:v>
                </c:pt>
                <c:pt idx="3394">
                  <c:v>1</c:v>
                </c:pt>
                <c:pt idx="3395">
                  <c:v>1</c:v>
                </c:pt>
                <c:pt idx="3396">
                  <c:v>1</c:v>
                </c:pt>
                <c:pt idx="3397">
                  <c:v>1</c:v>
                </c:pt>
                <c:pt idx="3398">
                  <c:v>1</c:v>
                </c:pt>
                <c:pt idx="3399">
                  <c:v>1</c:v>
                </c:pt>
                <c:pt idx="3400">
                  <c:v>1</c:v>
                </c:pt>
                <c:pt idx="3401">
                  <c:v>1</c:v>
                </c:pt>
                <c:pt idx="3402">
                  <c:v>1</c:v>
                </c:pt>
                <c:pt idx="3403">
                  <c:v>1</c:v>
                </c:pt>
                <c:pt idx="3404">
                  <c:v>1</c:v>
                </c:pt>
                <c:pt idx="3405">
                  <c:v>1</c:v>
                </c:pt>
                <c:pt idx="3406">
                  <c:v>1</c:v>
                </c:pt>
                <c:pt idx="3407">
                  <c:v>1</c:v>
                </c:pt>
                <c:pt idx="3408">
                  <c:v>1</c:v>
                </c:pt>
                <c:pt idx="3409">
                  <c:v>1</c:v>
                </c:pt>
                <c:pt idx="3410">
                  <c:v>1</c:v>
                </c:pt>
                <c:pt idx="3411">
                  <c:v>1</c:v>
                </c:pt>
                <c:pt idx="3412">
                  <c:v>1</c:v>
                </c:pt>
                <c:pt idx="3413">
                  <c:v>1</c:v>
                </c:pt>
                <c:pt idx="3414">
                  <c:v>1</c:v>
                </c:pt>
                <c:pt idx="3415">
                  <c:v>1</c:v>
                </c:pt>
                <c:pt idx="3416">
                  <c:v>1</c:v>
                </c:pt>
                <c:pt idx="3417">
                  <c:v>1</c:v>
                </c:pt>
                <c:pt idx="3418">
                  <c:v>1</c:v>
                </c:pt>
                <c:pt idx="3419">
                  <c:v>1</c:v>
                </c:pt>
                <c:pt idx="3420">
                  <c:v>1</c:v>
                </c:pt>
                <c:pt idx="3421">
                  <c:v>1</c:v>
                </c:pt>
                <c:pt idx="3422">
                  <c:v>1</c:v>
                </c:pt>
                <c:pt idx="3423">
                  <c:v>1</c:v>
                </c:pt>
                <c:pt idx="3424">
                  <c:v>1</c:v>
                </c:pt>
                <c:pt idx="3425">
                  <c:v>1</c:v>
                </c:pt>
                <c:pt idx="3426">
                  <c:v>1</c:v>
                </c:pt>
                <c:pt idx="3427">
                  <c:v>1</c:v>
                </c:pt>
                <c:pt idx="3428">
                  <c:v>1</c:v>
                </c:pt>
                <c:pt idx="3429">
                  <c:v>1</c:v>
                </c:pt>
                <c:pt idx="3430">
                  <c:v>1</c:v>
                </c:pt>
                <c:pt idx="3431">
                  <c:v>1</c:v>
                </c:pt>
                <c:pt idx="3432">
                  <c:v>1</c:v>
                </c:pt>
                <c:pt idx="3433">
                  <c:v>1</c:v>
                </c:pt>
                <c:pt idx="3434">
                  <c:v>1</c:v>
                </c:pt>
                <c:pt idx="3435">
                  <c:v>1</c:v>
                </c:pt>
                <c:pt idx="3436">
                  <c:v>1</c:v>
                </c:pt>
                <c:pt idx="3437">
                  <c:v>1</c:v>
                </c:pt>
                <c:pt idx="3438">
                  <c:v>1</c:v>
                </c:pt>
                <c:pt idx="3439">
                  <c:v>1</c:v>
                </c:pt>
                <c:pt idx="3440">
                  <c:v>1</c:v>
                </c:pt>
                <c:pt idx="3441">
                  <c:v>1</c:v>
                </c:pt>
                <c:pt idx="3442">
                  <c:v>1</c:v>
                </c:pt>
                <c:pt idx="3443">
                  <c:v>1</c:v>
                </c:pt>
                <c:pt idx="3444">
                  <c:v>1</c:v>
                </c:pt>
                <c:pt idx="3445">
                  <c:v>1</c:v>
                </c:pt>
                <c:pt idx="3446">
                  <c:v>1</c:v>
                </c:pt>
                <c:pt idx="3447">
                  <c:v>1</c:v>
                </c:pt>
                <c:pt idx="3448">
                  <c:v>1</c:v>
                </c:pt>
                <c:pt idx="3449">
                  <c:v>1</c:v>
                </c:pt>
                <c:pt idx="3450">
                  <c:v>1</c:v>
                </c:pt>
                <c:pt idx="3451">
                  <c:v>1</c:v>
                </c:pt>
                <c:pt idx="3452">
                  <c:v>1</c:v>
                </c:pt>
                <c:pt idx="3453">
                  <c:v>1</c:v>
                </c:pt>
                <c:pt idx="3454">
                  <c:v>1</c:v>
                </c:pt>
                <c:pt idx="3455">
                  <c:v>1</c:v>
                </c:pt>
                <c:pt idx="3456">
                  <c:v>1</c:v>
                </c:pt>
                <c:pt idx="3457">
                  <c:v>1</c:v>
                </c:pt>
                <c:pt idx="3458">
                  <c:v>1</c:v>
                </c:pt>
                <c:pt idx="3459">
                  <c:v>1</c:v>
                </c:pt>
                <c:pt idx="3460">
                  <c:v>1</c:v>
                </c:pt>
                <c:pt idx="3461">
                  <c:v>1</c:v>
                </c:pt>
                <c:pt idx="3462">
                  <c:v>1</c:v>
                </c:pt>
                <c:pt idx="3463">
                  <c:v>1</c:v>
                </c:pt>
                <c:pt idx="3464">
                  <c:v>1</c:v>
                </c:pt>
                <c:pt idx="3465">
                  <c:v>1</c:v>
                </c:pt>
                <c:pt idx="3466">
                  <c:v>1</c:v>
                </c:pt>
                <c:pt idx="3467">
                  <c:v>1</c:v>
                </c:pt>
                <c:pt idx="3468">
                  <c:v>1</c:v>
                </c:pt>
                <c:pt idx="3469">
                  <c:v>1</c:v>
                </c:pt>
                <c:pt idx="3470">
                  <c:v>1</c:v>
                </c:pt>
                <c:pt idx="3471">
                  <c:v>1</c:v>
                </c:pt>
                <c:pt idx="3472">
                  <c:v>1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1</c:v>
                </c:pt>
                <c:pt idx="3477">
                  <c:v>1</c:v>
                </c:pt>
                <c:pt idx="3478">
                  <c:v>1</c:v>
                </c:pt>
                <c:pt idx="3479">
                  <c:v>1</c:v>
                </c:pt>
                <c:pt idx="3480">
                  <c:v>1</c:v>
                </c:pt>
                <c:pt idx="3481">
                  <c:v>1</c:v>
                </c:pt>
                <c:pt idx="3482">
                  <c:v>1</c:v>
                </c:pt>
                <c:pt idx="3483">
                  <c:v>1</c:v>
                </c:pt>
                <c:pt idx="3484">
                  <c:v>1</c:v>
                </c:pt>
                <c:pt idx="3485">
                  <c:v>1</c:v>
                </c:pt>
                <c:pt idx="3486">
                  <c:v>1</c:v>
                </c:pt>
                <c:pt idx="3487">
                  <c:v>1</c:v>
                </c:pt>
                <c:pt idx="3488">
                  <c:v>1</c:v>
                </c:pt>
                <c:pt idx="3489">
                  <c:v>1</c:v>
                </c:pt>
                <c:pt idx="3490">
                  <c:v>1</c:v>
                </c:pt>
                <c:pt idx="3491">
                  <c:v>1</c:v>
                </c:pt>
                <c:pt idx="3492">
                  <c:v>1</c:v>
                </c:pt>
                <c:pt idx="3493">
                  <c:v>1</c:v>
                </c:pt>
                <c:pt idx="3494">
                  <c:v>1</c:v>
                </c:pt>
                <c:pt idx="3495">
                  <c:v>1</c:v>
                </c:pt>
                <c:pt idx="3496">
                  <c:v>1</c:v>
                </c:pt>
                <c:pt idx="3497">
                  <c:v>1</c:v>
                </c:pt>
                <c:pt idx="3498">
                  <c:v>1</c:v>
                </c:pt>
                <c:pt idx="3499">
                  <c:v>1</c:v>
                </c:pt>
                <c:pt idx="3500">
                  <c:v>1</c:v>
                </c:pt>
                <c:pt idx="3501">
                  <c:v>1</c:v>
                </c:pt>
                <c:pt idx="3502">
                  <c:v>1</c:v>
                </c:pt>
                <c:pt idx="3503">
                  <c:v>1</c:v>
                </c:pt>
                <c:pt idx="3504">
                  <c:v>1</c:v>
                </c:pt>
                <c:pt idx="3505">
                  <c:v>1</c:v>
                </c:pt>
                <c:pt idx="3506">
                  <c:v>1</c:v>
                </c:pt>
                <c:pt idx="3507">
                  <c:v>1</c:v>
                </c:pt>
                <c:pt idx="3508">
                  <c:v>1</c:v>
                </c:pt>
                <c:pt idx="3509">
                  <c:v>1</c:v>
                </c:pt>
                <c:pt idx="3510">
                  <c:v>1</c:v>
                </c:pt>
                <c:pt idx="3511">
                  <c:v>1</c:v>
                </c:pt>
                <c:pt idx="3512">
                  <c:v>1</c:v>
                </c:pt>
                <c:pt idx="3513">
                  <c:v>1</c:v>
                </c:pt>
                <c:pt idx="3514">
                  <c:v>1</c:v>
                </c:pt>
                <c:pt idx="3515">
                  <c:v>1</c:v>
                </c:pt>
                <c:pt idx="3516">
                  <c:v>1</c:v>
                </c:pt>
                <c:pt idx="3517">
                  <c:v>1</c:v>
                </c:pt>
                <c:pt idx="3518">
                  <c:v>1</c:v>
                </c:pt>
                <c:pt idx="3519">
                  <c:v>1</c:v>
                </c:pt>
                <c:pt idx="3520">
                  <c:v>1</c:v>
                </c:pt>
                <c:pt idx="3521">
                  <c:v>1</c:v>
                </c:pt>
                <c:pt idx="3522">
                  <c:v>1</c:v>
                </c:pt>
                <c:pt idx="3523">
                  <c:v>1</c:v>
                </c:pt>
                <c:pt idx="3524">
                  <c:v>1</c:v>
                </c:pt>
                <c:pt idx="3525">
                  <c:v>1</c:v>
                </c:pt>
                <c:pt idx="3526">
                  <c:v>1</c:v>
                </c:pt>
                <c:pt idx="3527">
                  <c:v>1</c:v>
                </c:pt>
                <c:pt idx="3528">
                  <c:v>1</c:v>
                </c:pt>
                <c:pt idx="3529">
                  <c:v>1</c:v>
                </c:pt>
                <c:pt idx="3530">
                  <c:v>1</c:v>
                </c:pt>
                <c:pt idx="3531">
                  <c:v>1</c:v>
                </c:pt>
                <c:pt idx="3532">
                  <c:v>1</c:v>
                </c:pt>
                <c:pt idx="3533">
                  <c:v>1</c:v>
                </c:pt>
                <c:pt idx="3534">
                  <c:v>1</c:v>
                </c:pt>
                <c:pt idx="3535">
                  <c:v>1</c:v>
                </c:pt>
                <c:pt idx="3536">
                  <c:v>1</c:v>
                </c:pt>
                <c:pt idx="3537">
                  <c:v>1</c:v>
                </c:pt>
                <c:pt idx="3538">
                  <c:v>1</c:v>
                </c:pt>
                <c:pt idx="3539">
                  <c:v>1</c:v>
                </c:pt>
                <c:pt idx="3540">
                  <c:v>1</c:v>
                </c:pt>
                <c:pt idx="3541">
                  <c:v>1</c:v>
                </c:pt>
                <c:pt idx="3542">
                  <c:v>1</c:v>
                </c:pt>
                <c:pt idx="3543">
                  <c:v>1</c:v>
                </c:pt>
                <c:pt idx="3544">
                  <c:v>1</c:v>
                </c:pt>
                <c:pt idx="3545">
                  <c:v>1</c:v>
                </c:pt>
                <c:pt idx="3546">
                  <c:v>1</c:v>
                </c:pt>
                <c:pt idx="3547">
                  <c:v>1</c:v>
                </c:pt>
                <c:pt idx="3548">
                  <c:v>1</c:v>
                </c:pt>
                <c:pt idx="3549">
                  <c:v>1</c:v>
                </c:pt>
                <c:pt idx="3550">
                  <c:v>1</c:v>
                </c:pt>
                <c:pt idx="3551">
                  <c:v>1</c:v>
                </c:pt>
                <c:pt idx="3552">
                  <c:v>1</c:v>
                </c:pt>
                <c:pt idx="3553">
                  <c:v>1</c:v>
                </c:pt>
                <c:pt idx="3554">
                  <c:v>1</c:v>
                </c:pt>
                <c:pt idx="3555">
                  <c:v>1</c:v>
                </c:pt>
                <c:pt idx="3556">
                  <c:v>1</c:v>
                </c:pt>
                <c:pt idx="3557">
                  <c:v>1</c:v>
                </c:pt>
                <c:pt idx="3558">
                  <c:v>1</c:v>
                </c:pt>
                <c:pt idx="3559">
                  <c:v>1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1</c:v>
                </c:pt>
                <c:pt idx="3564">
                  <c:v>1</c:v>
                </c:pt>
                <c:pt idx="3565">
                  <c:v>1</c:v>
                </c:pt>
                <c:pt idx="3566">
                  <c:v>1</c:v>
                </c:pt>
                <c:pt idx="3567">
                  <c:v>1</c:v>
                </c:pt>
                <c:pt idx="3568">
                  <c:v>1</c:v>
                </c:pt>
                <c:pt idx="3569">
                  <c:v>1</c:v>
                </c:pt>
                <c:pt idx="3570">
                  <c:v>1</c:v>
                </c:pt>
                <c:pt idx="3571">
                  <c:v>1</c:v>
                </c:pt>
                <c:pt idx="3572">
                  <c:v>1</c:v>
                </c:pt>
                <c:pt idx="3573">
                  <c:v>1</c:v>
                </c:pt>
                <c:pt idx="3574">
                  <c:v>1</c:v>
                </c:pt>
                <c:pt idx="3575">
                  <c:v>1</c:v>
                </c:pt>
                <c:pt idx="3576">
                  <c:v>1</c:v>
                </c:pt>
                <c:pt idx="3577">
                  <c:v>1</c:v>
                </c:pt>
                <c:pt idx="3578">
                  <c:v>1</c:v>
                </c:pt>
                <c:pt idx="3579">
                  <c:v>1</c:v>
                </c:pt>
                <c:pt idx="3580">
                  <c:v>1</c:v>
                </c:pt>
                <c:pt idx="3581">
                  <c:v>1</c:v>
                </c:pt>
                <c:pt idx="3582">
                  <c:v>1</c:v>
                </c:pt>
                <c:pt idx="3583">
                  <c:v>1</c:v>
                </c:pt>
                <c:pt idx="3584">
                  <c:v>1</c:v>
                </c:pt>
                <c:pt idx="3585">
                  <c:v>1</c:v>
                </c:pt>
                <c:pt idx="3586">
                  <c:v>1</c:v>
                </c:pt>
                <c:pt idx="3587">
                  <c:v>1</c:v>
                </c:pt>
                <c:pt idx="3588">
                  <c:v>1</c:v>
                </c:pt>
                <c:pt idx="3589">
                  <c:v>1</c:v>
                </c:pt>
                <c:pt idx="3590">
                  <c:v>1</c:v>
                </c:pt>
                <c:pt idx="3591">
                  <c:v>1</c:v>
                </c:pt>
                <c:pt idx="3592">
                  <c:v>1</c:v>
                </c:pt>
                <c:pt idx="3593">
                  <c:v>1</c:v>
                </c:pt>
                <c:pt idx="3594">
                  <c:v>1</c:v>
                </c:pt>
                <c:pt idx="3595">
                  <c:v>1</c:v>
                </c:pt>
                <c:pt idx="3596">
                  <c:v>1</c:v>
                </c:pt>
                <c:pt idx="3597">
                  <c:v>1</c:v>
                </c:pt>
                <c:pt idx="3598">
                  <c:v>1</c:v>
                </c:pt>
                <c:pt idx="3599">
                  <c:v>1</c:v>
                </c:pt>
                <c:pt idx="3600">
                  <c:v>1</c:v>
                </c:pt>
                <c:pt idx="3601">
                  <c:v>1</c:v>
                </c:pt>
                <c:pt idx="3602">
                  <c:v>1</c:v>
                </c:pt>
                <c:pt idx="3603">
                  <c:v>1</c:v>
                </c:pt>
                <c:pt idx="3604">
                  <c:v>1</c:v>
                </c:pt>
                <c:pt idx="3605">
                  <c:v>1</c:v>
                </c:pt>
                <c:pt idx="3606">
                  <c:v>1</c:v>
                </c:pt>
                <c:pt idx="3607">
                  <c:v>1</c:v>
                </c:pt>
                <c:pt idx="3608">
                  <c:v>1</c:v>
                </c:pt>
                <c:pt idx="3609">
                  <c:v>1</c:v>
                </c:pt>
                <c:pt idx="3610">
                  <c:v>1</c:v>
                </c:pt>
                <c:pt idx="3611">
                  <c:v>1</c:v>
                </c:pt>
                <c:pt idx="3612">
                  <c:v>1</c:v>
                </c:pt>
                <c:pt idx="3613">
                  <c:v>1</c:v>
                </c:pt>
                <c:pt idx="3614">
                  <c:v>1</c:v>
                </c:pt>
                <c:pt idx="3615">
                  <c:v>1</c:v>
                </c:pt>
                <c:pt idx="3616">
                  <c:v>1</c:v>
                </c:pt>
                <c:pt idx="3617">
                  <c:v>1</c:v>
                </c:pt>
                <c:pt idx="3618">
                  <c:v>1</c:v>
                </c:pt>
                <c:pt idx="3619">
                  <c:v>1</c:v>
                </c:pt>
                <c:pt idx="3620">
                  <c:v>1</c:v>
                </c:pt>
                <c:pt idx="3621">
                  <c:v>1</c:v>
                </c:pt>
                <c:pt idx="3622">
                  <c:v>1</c:v>
                </c:pt>
                <c:pt idx="3623">
                  <c:v>1</c:v>
                </c:pt>
                <c:pt idx="3624">
                  <c:v>1</c:v>
                </c:pt>
                <c:pt idx="3625">
                  <c:v>1</c:v>
                </c:pt>
                <c:pt idx="3626">
                  <c:v>1</c:v>
                </c:pt>
                <c:pt idx="3627">
                  <c:v>1</c:v>
                </c:pt>
                <c:pt idx="3628">
                  <c:v>1</c:v>
                </c:pt>
                <c:pt idx="3629">
                  <c:v>1</c:v>
                </c:pt>
                <c:pt idx="3630">
                  <c:v>1</c:v>
                </c:pt>
                <c:pt idx="3631">
                  <c:v>1</c:v>
                </c:pt>
                <c:pt idx="3632">
                  <c:v>1</c:v>
                </c:pt>
                <c:pt idx="3633">
                  <c:v>1</c:v>
                </c:pt>
                <c:pt idx="3634">
                  <c:v>1</c:v>
                </c:pt>
                <c:pt idx="3635">
                  <c:v>1</c:v>
                </c:pt>
                <c:pt idx="3636">
                  <c:v>1</c:v>
                </c:pt>
                <c:pt idx="3637">
                  <c:v>1</c:v>
                </c:pt>
                <c:pt idx="3638">
                  <c:v>1</c:v>
                </c:pt>
                <c:pt idx="3639">
                  <c:v>1</c:v>
                </c:pt>
                <c:pt idx="3640">
                  <c:v>1</c:v>
                </c:pt>
                <c:pt idx="3641">
                  <c:v>1</c:v>
                </c:pt>
                <c:pt idx="3642">
                  <c:v>1</c:v>
                </c:pt>
                <c:pt idx="3643">
                  <c:v>1</c:v>
                </c:pt>
                <c:pt idx="3644">
                  <c:v>1</c:v>
                </c:pt>
                <c:pt idx="3645">
                  <c:v>1</c:v>
                </c:pt>
                <c:pt idx="3646">
                  <c:v>1</c:v>
                </c:pt>
                <c:pt idx="3647">
                  <c:v>1</c:v>
                </c:pt>
                <c:pt idx="3648">
                  <c:v>1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1</c:v>
                </c:pt>
                <c:pt idx="3655">
                  <c:v>1</c:v>
                </c:pt>
                <c:pt idx="3656">
                  <c:v>1</c:v>
                </c:pt>
                <c:pt idx="3657">
                  <c:v>1</c:v>
                </c:pt>
                <c:pt idx="3658">
                  <c:v>1</c:v>
                </c:pt>
                <c:pt idx="3659">
                  <c:v>1</c:v>
                </c:pt>
                <c:pt idx="3660">
                  <c:v>1</c:v>
                </c:pt>
                <c:pt idx="3661">
                  <c:v>1</c:v>
                </c:pt>
                <c:pt idx="3662">
                  <c:v>1</c:v>
                </c:pt>
                <c:pt idx="3663">
                  <c:v>1</c:v>
                </c:pt>
                <c:pt idx="3664">
                  <c:v>1</c:v>
                </c:pt>
                <c:pt idx="3665">
                  <c:v>1</c:v>
                </c:pt>
                <c:pt idx="3666">
                  <c:v>1</c:v>
                </c:pt>
                <c:pt idx="3667">
                  <c:v>1</c:v>
                </c:pt>
                <c:pt idx="3668">
                  <c:v>1</c:v>
                </c:pt>
                <c:pt idx="3669">
                  <c:v>1</c:v>
                </c:pt>
                <c:pt idx="3670">
                  <c:v>1</c:v>
                </c:pt>
                <c:pt idx="3671">
                  <c:v>1</c:v>
                </c:pt>
                <c:pt idx="3672">
                  <c:v>1</c:v>
                </c:pt>
                <c:pt idx="3673">
                  <c:v>1</c:v>
                </c:pt>
                <c:pt idx="3674">
                  <c:v>1</c:v>
                </c:pt>
                <c:pt idx="3675">
                  <c:v>1</c:v>
                </c:pt>
                <c:pt idx="3676">
                  <c:v>1</c:v>
                </c:pt>
                <c:pt idx="3677">
                  <c:v>1</c:v>
                </c:pt>
                <c:pt idx="3678">
                  <c:v>1</c:v>
                </c:pt>
                <c:pt idx="3679">
                  <c:v>1</c:v>
                </c:pt>
                <c:pt idx="3680">
                  <c:v>1</c:v>
                </c:pt>
                <c:pt idx="3681">
                  <c:v>1</c:v>
                </c:pt>
                <c:pt idx="3682">
                  <c:v>1</c:v>
                </c:pt>
                <c:pt idx="3683">
                  <c:v>1</c:v>
                </c:pt>
                <c:pt idx="3684">
                  <c:v>1</c:v>
                </c:pt>
                <c:pt idx="3685">
                  <c:v>1</c:v>
                </c:pt>
                <c:pt idx="3686">
                  <c:v>1</c:v>
                </c:pt>
                <c:pt idx="3687">
                  <c:v>1</c:v>
                </c:pt>
                <c:pt idx="3688">
                  <c:v>1</c:v>
                </c:pt>
                <c:pt idx="3689">
                  <c:v>1</c:v>
                </c:pt>
                <c:pt idx="3690">
                  <c:v>1</c:v>
                </c:pt>
                <c:pt idx="3691">
                  <c:v>1</c:v>
                </c:pt>
                <c:pt idx="3692">
                  <c:v>1</c:v>
                </c:pt>
                <c:pt idx="3693">
                  <c:v>1</c:v>
                </c:pt>
                <c:pt idx="3694">
                  <c:v>1</c:v>
                </c:pt>
                <c:pt idx="3695">
                  <c:v>1</c:v>
                </c:pt>
                <c:pt idx="3696">
                  <c:v>1</c:v>
                </c:pt>
                <c:pt idx="3697">
                  <c:v>1</c:v>
                </c:pt>
                <c:pt idx="3698">
                  <c:v>1</c:v>
                </c:pt>
                <c:pt idx="3699">
                  <c:v>1</c:v>
                </c:pt>
                <c:pt idx="3700">
                  <c:v>1</c:v>
                </c:pt>
                <c:pt idx="3701">
                  <c:v>1</c:v>
                </c:pt>
                <c:pt idx="3702">
                  <c:v>1</c:v>
                </c:pt>
                <c:pt idx="3703">
                  <c:v>1</c:v>
                </c:pt>
                <c:pt idx="3704">
                  <c:v>1</c:v>
                </c:pt>
                <c:pt idx="3705">
                  <c:v>1</c:v>
                </c:pt>
                <c:pt idx="3706">
                  <c:v>1</c:v>
                </c:pt>
                <c:pt idx="3707">
                  <c:v>1</c:v>
                </c:pt>
                <c:pt idx="3708">
                  <c:v>1</c:v>
                </c:pt>
                <c:pt idx="3709">
                  <c:v>1</c:v>
                </c:pt>
                <c:pt idx="3710">
                  <c:v>1</c:v>
                </c:pt>
                <c:pt idx="3711">
                  <c:v>1</c:v>
                </c:pt>
                <c:pt idx="3712">
                  <c:v>1</c:v>
                </c:pt>
                <c:pt idx="3713">
                  <c:v>1</c:v>
                </c:pt>
                <c:pt idx="3714">
                  <c:v>1</c:v>
                </c:pt>
                <c:pt idx="3715">
                  <c:v>1</c:v>
                </c:pt>
                <c:pt idx="3716">
                  <c:v>1</c:v>
                </c:pt>
                <c:pt idx="3717">
                  <c:v>1</c:v>
                </c:pt>
                <c:pt idx="3718">
                  <c:v>1</c:v>
                </c:pt>
                <c:pt idx="3719">
                  <c:v>1</c:v>
                </c:pt>
                <c:pt idx="3720">
                  <c:v>1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1</c:v>
                </c:pt>
                <c:pt idx="3729">
                  <c:v>1</c:v>
                </c:pt>
                <c:pt idx="3730">
                  <c:v>1</c:v>
                </c:pt>
                <c:pt idx="3731">
                  <c:v>1</c:v>
                </c:pt>
                <c:pt idx="3732">
                  <c:v>1</c:v>
                </c:pt>
                <c:pt idx="3733">
                  <c:v>1</c:v>
                </c:pt>
                <c:pt idx="3734">
                  <c:v>1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1</c:v>
                </c:pt>
                <c:pt idx="3753">
                  <c:v>1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1</c:v>
                </c:pt>
                <c:pt idx="3759">
                  <c:v>1</c:v>
                </c:pt>
                <c:pt idx="3760">
                  <c:v>1</c:v>
                </c:pt>
                <c:pt idx="3761">
                  <c:v>1</c:v>
                </c:pt>
                <c:pt idx="3762">
                  <c:v>1</c:v>
                </c:pt>
                <c:pt idx="3763">
                  <c:v>1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</c:v>
                </c:pt>
                <c:pt idx="3769">
                  <c:v>1</c:v>
                </c:pt>
                <c:pt idx="3770">
                  <c:v>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1</c:v>
                </c:pt>
                <c:pt idx="3776">
                  <c:v>1</c:v>
                </c:pt>
                <c:pt idx="3777">
                  <c:v>1</c:v>
                </c:pt>
                <c:pt idx="3778">
                  <c:v>1</c:v>
                </c:pt>
                <c:pt idx="3779">
                  <c:v>1</c:v>
                </c:pt>
                <c:pt idx="3780">
                  <c:v>1</c:v>
                </c:pt>
                <c:pt idx="3781">
                  <c:v>1</c:v>
                </c:pt>
                <c:pt idx="3782">
                  <c:v>1</c:v>
                </c:pt>
                <c:pt idx="3783">
                  <c:v>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1</c:v>
                </c:pt>
                <c:pt idx="3789">
                  <c:v>1</c:v>
                </c:pt>
                <c:pt idx="3790">
                  <c:v>1</c:v>
                </c:pt>
                <c:pt idx="3791">
                  <c:v>1</c:v>
                </c:pt>
                <c:pt idx="3792">
                  <c:v>1</c:v>
                </c:pt>
                <c:pt idx="3793">
                  <c:v>1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1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1</c:v>
                </c:pt>
                <c:pt idx="3815">
                  <c:v>1</c:v>
                </c:pt>
                <c:pt idx="3816">
                  <c:v>1</c:v>
                </c:pt>
                <c:pt idx="3817">
                  <c:v>1</c:v>
                </c:pt>
                <c:pt idx="3818">
                  <c:v>1</c:v>
                </c:pt>
                <c:pt idx="3819">
                  <c:v>1</c:v>
                </c:pt>
                <c:pt idx="3820">
                  <c:v>1</c:v>
                </c:pt>
                <c:pt idx="3821">
                  <c:v>1</c:v>
                </c:pt>
                <c:pt idx="3822">
                  <c:v>1</c:v>
                </c:pt>
                <c:pt idx="3823">
                  <c:v>1</c:v>
                </c:pt>
                <c:pt idx="3824">
                  <c:v>1</c:v>
                </c:pt>
                <c:pt idx="3825">
                  <c:v>1</c:v>
                </c:pt>
                <c:pt idx="3826">
                  <c:v>1</c:v>
                </c:pt>
                <c:pt idx="3827">
                  <c:v>1</c:v>
                </c:pt>
                <c:pt idx="3828">
                  <c:v>1</c:v>
                </c:pt>
                <c:pt idx="3829">
                  <c:v>1</c:v>
                </c:pt>
                <c:pt idx="3830">
                  <c:v>1</c:v>
                </c:pt>
                <c:pt idx="3831">
                  <c:v>1</c:v>
                </c:pt>
                <c:pt idx="3832">
                  <c:v>1</c:v>
                </c:pt>
                <c:pt idx="3833">
                  <c:v>1</c:v>
                </c:pt>
                <c:pt idx="3834">
                  <c:v>1</c:v>
                </c:pt>
                <c:pt idx="3835">
                  <c:v>1</c:v>
                </c:pt>
                <c:pt idx="3836">
                  <c:v>1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</c:v>
                </c:pt>
                <c:pt idx="3851">
                  <c:v>1</c:v>
                </c:pt>
                <c:pt idx="3852">
                  <c:v>1</c:v>
                </c:pt>
                <c:pt idx="3853">
                  <c:v>1</c:v>
                </c:pt>
                <c:pt idx="3854">
                  <c:v>1</c:v>
                </c:pt>
                <c:pt idx="3855">
                  <c:v>1</c:v>
                </c:pt>
                <c:pt idx="3856">
                  <c:v>1</c:v>
                </c:pt>
                <c:pt idx="3857">
                  <c:v>1</c:v>
                </c:pt>
                <c:pt idx="3858">
                  <c:v>1</c:v>
                </c:pt>
                <c:pt idx="3859">
                  <c:v>1</c:v>
                </c:pt>
                <c:pt idx="3860">
                  <c:v>1</c:v>
                </c:pt>
                <c:pt idx="3861">
                  <c:v>1</c:v>
                </c:pt>
                <c:pt idx="3862">
                  <c:v>1</c:v>
                </c:pt>
                <c:pt idx="3863">
                  <c:v>1</c:v>
                </c:pt>
                <c:pt idx="3864">
                  <c:v>1</c:v>
                </c:pt>
                <c:pt idx="3865">
                  <c:v>1</c:v>
                </c:pt>
                <c:pt idx="3866">
                  <c:v>1</c:v>
                </c:pt>
                <c:pt idx="3867">
                  <c:v>1</c:v>
                </c:pt>
                <c:pt idx="3868">
                  <c:v>1</c:v>
                </c:pt>
                <c:pt idx="3869">
                  <c:v>1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</c:v>
                </c:pt>
                <c:pt idx="3874">
                  <c:v>1</c:v>
                </c:pt>
                <c:pt idx="3875">
                  <c:v>1</c:v>
                </c:pt>
                <c:pt idx="3876">
                  <c:v>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1</c:v>
                </c:pt>
                <c:pt idx="3881">
                  <c:v>1</c:v>
                </c:pt>
                <c:pt idx="3882">
                  <c:v>1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1</c:v>
                </c:pt>
                <c:pt idx="3888">
                  <c:v>1</c:v>
                </c:pt>
                <c:pt idx="3889">
                  <c:v>1</c:v>
                </c:pt>
                <c:pt idx="3890">
                  <c:v>1</c:v>
                </c:pt>
                <c:pt idx="3891">
                  <c:v>1</c:v>
                </c:pt>
                <c:pt idx="3892">
                  <c:v>1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1</c:v>
                </c:pt>
                <c:pt idx="3904">
                  <c:v>1</c:v>
                </c:pt>
                <c:pt idx="3905">
                  <c:v>1</c:v>
                </c:pt>
                <c:pt idx="3906">
                  <c:v>1</c:v>
                </c:pt>
                <c:pt idx="3907">
                  <c:v>1</c:v>
                </c:pt>
                <c:pt idx="3908">
                  <c:v>1</c:v>
                </c:pt>
                <c:pt idx="3909">
                  <c:v>1</c:v>
                </c:pt>
                <c:pt idx="3910">
                  <c:v>1</c:v>
                </c:pt>
                <c:pt idx="3911">
                  <c:v>1</c:v>
                </c:pt>
                <c:pt idx="3912">
                  <c:v>1</c:v>
                </c:pt>
                <c:pt idx="3913">
                  <c:v>1</c:v>
                </c:pt>
                <c:pt idx="3914">
                  <c:v>1</c:v>
                </c:pt>
                <c:pt idx="3915">
                  <c:v>1</c:v>
                </c:pt>
                <c:pt idx="3916">
                  <c:v>1</c:v>
                </c:pt>
                <c:pt idx="3917">
                  <c:v>1</c:v>
                </c:pt>
                <c:pt idx="3918">
                  <c:v>1</c:v>
                </c:pt>
                <c:pt idx="3919">
                  <c:v>1</c:v>
                </c:pt>
                <c:pt idx="3920">
                  <c:v>1</c:v>
                </c:pt>
                <c:pt idx="3921">
                  <c:v>1</c:v>
                </c:pt>
                <c:pt idx="3922">
                  <c:v>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1</c:v>
                </c:pt>
                <c:pt idx="3934">
                  <c:v>1</c:v>
                </c:pt>
                <c:pt idx="3935">
                  <c:v>1</c:v>
                </c:pt>
                <c:pt idx="3936">
                  <c:v>1</c:v>
                </c:pt>
                <c:pt idx="3937">
                  <c:v>1</c:v>
                </c:pt>
                <c:pt idx="3938">
                  <c:v>1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</c:v>
                </c:pt>
                <c:pt idx="3944">
                  <c:v>1</c:v>
                </c:pt>
                <c:pt idx="3945">
                  <c:v>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</c:v>
                </c:pt>
                <c:pt idx="3950">
                  <c:v>1</c:v>
                </c:pt>
                <c:pt idx="3951">
                  <c:v>1</c:v>
                </c:pt>
                <c:pt idx="3952">
                  <c:v>1</c:v>
                </c:pt>
                <c:pt idx="3953">
                  <c:v>1</c:v>
                </c:pt>
                <c:pt idx="3954">
                  <c:v>1</c:v>
                </c:pt>
                <c:pt idx="3955">
                  <c:v>1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</c:v>
                </c:pt>
                <c:pt idx="3960">
                  <c:v>1</c:v>
                </c:pt>
                <c:pt idx="3961">
                  <c:v>1</c:v>
                </c:pt>
                <c:pt idx="3962">
                  <c:v>1</c:v>
                </c:pt>
                <c:pt idx="3963">
                  <c:v>1</c:v>
                </c:pt>
                <c:pt idx="3964">
                  <c:v>1</c:v>
                </c:pt>
                <c:pt idx="3965">
                  <c:v>1</c:v>
                </c:pt>
                <c:pt idx="3966">
                  <c:v>1</c:v>
                </c:pt>
                <c:pt idx="3967">
                  <c:v>1</c:v>
                </c:pt>
                <c:pt idx="3968">
                  <c:v>1</c:v>
                </c:pt>
                <c:pt idx="3969">
                  <c:v>1</c:v>
                </c:pt>
                <c:pt idx="3970">
                  <c:v>1</c:v>
                </c:pt>
                <c:pt idx="3971">
                  <c:v>1</c:v>
                </c:pt>
                <c:pt idx="3972">
                  <c:v>1</c:v>
                </c:pt>
                <c:pt idx="3973">
                  <c:v>1</c:v>
                </c:pt>
                <c:pt idx="3974">
                  <c:v>1</c:v>
                </c:pt>
                <c:pt idx="3975">
                  <c:v>1</c:v>
                </c:pt>
                <c:pt idx="3976">
                  <c:v>1</c:v>
                </c:pt>
                <c:pt idx="3977">
                  <c:v>1</c:v>
                </c:pt>
                <c:pt idx="3978">
                  <c:v>1</c:v>
                </c:pt>
                <c:pt idx="3979">
                  <c:v>1</c:v>
                </c:pt>
                <c:pt idx="3980">
                  <c:v>1</c:v>
                </c:pt>
                <c:pt idx="3981">
                  <c:v>1</c:v>
                </c:pt>
                <c:pt idx="3982">
                  <c:v>1</c:v>
                </c:pt>
                <c:pt idx="3983">
                  <c:v>1</c:v>
                </c:pt>
                <c:pt idx="3984">
                  <c:v>1</c:v>
                </c:pt>
                <c:pt idx="3985">
                  <c:v>1</c:v>
                </c:pt>
                <c:pt idx="3986">
                  <c:v>1</c:v>
                </c:pt>
                <c:pt idx="3987">
                  <c:v>1</c:v>
                </c:pt>
                <c:pt idx="3988">
                  <c:v>1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</c:v>
                </c:pt>
                <c:pt idx="3993">
                  <c:v>1</c:v>
                </c:pt>
                <c:pt idx="3994">
                  <c:v>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</c:v>
                </c:pt>
                <c:pt idx="3999">
                  <c:v>1</c:v>
                </c:pt>
                <c:pt idx="4000">
                  <c:v>1</c:v>
                </c:pt>
                <c:pt idx="4001">
                  <c:v>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1</c:v>
                </c:pt>
                <c:pt idx="4006">
                  <c:v>1</c:v>
                </c:pt>
                <c:pt idx="4007">
                  <c:v>1</c:v>
                </c:pt>
                <c:pt idx="4008">
                  <c:v>1</c:v>
                </c:pt>
                <c:pt idx="4009">
                  <c:v>1</c:v>
                </c:pt>
                <c:pt idx="4010">
                  <c:v>1</c:v>
                </c:pt>
                <c:pt idx="4011">
                  <c:v>1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</c:v>
                </c:pt>
                <c:pt idx="4022">
                  <c:v>1</c:v>
                </c:pt>
                <c:pt idx="4023">
                  <c:v>1</c:v>
                </c:pt>
                <c:pt idx="4024">
                  <c:v>1</c:v>
                </c:pt>
                <c:pt idx="4025">
                  <c:v>1</c:v>
                </c:pt>
                <c:pt idx="4026">
                  <c:v>1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1</c:v>
                </c:pt>
                <c:pt idx="4031">
                  <c:v>1</c:v>
                </c:pt>
                <c:pt idx="4032">
                  <c:v>1</c:v>
                </c:pt>
                <c:pt idx="4033">
                  <c:v>1</c:v>
                </c:pt>
                <c:pt idx="4034">
                  <c:v>1</c:v>
                </c:pt>
                <c:pt idx="4035">
                  <c:v>1</c:v>
                </c:pt>
                <c:pt idx="4036">
                  <c:v>1</c:v>
                </c:pt>
                <c:pt idx="4037">
                  <c:v>1</c:v>
                </c:pt>
                <c:pt idx="4038">
                  <c:v>1</c:v>
                </c:pt>
                <c:pt idx="4039">
                  <c:v>1</c:v>
                </c:pt>
                <c:pt idx="4040">
                  <c:v>1</c:v>
                </c:pt>
                <c:pt idx="4041">
                  <c:v>1</c:v>
                </c:pt>
                <c:pt idx="4042">
                  <c:v>1</c:v>
                </c:pt>
                <c:pt idx="4043">
                  <c:v>1</c:v>
                </c:pt>
                <c:pt idx="4044">
                  <c:v>1</c:v>
                </c:pt>
                <c:pt idx="4045">
                  <c:v>1</c:v>
                </c:pt>
                <c:pt idx="4046">
                  <c:v>1</c:v>
                </c:pt>
                <c:pt idx="4047">
                  <c:v>1</c:v>
                </c:pt>
                <c:pt idx="4048">
                  <c:v>1</c:v>
                </c:pt>
                <c:pt idx="4049">
                  <c:v>1</c:v>
                </c:pt>
                <c:pt idx="4050">
                  <c:v>1</c:v>
                </c:pt>
                <c:pt idx="4051">
                  <c:v>1</c:v>
                </c:pt>
                <c:pt idx="4052">
                  <c:v>1</c:v>
                </c:pt>
                <c:pt idx="4053">
                  <c:v>1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</c:v>
                </c:pt>
                <c:pt idx="4059">
                  <c:v>1</c:v>
                </c:pt>
                <c:pt idx="4060">
                  <c:v>1</c:v>
                </c:pt>
                <c:pt idx="4061">
                  <c:v>1</c:v>
                </c:pt>
                <c:pt idx="4062">
                  <c:v>1</c:v>
                </c:pt>
                <c:pt idx="4063">
                  <c:v>1</c:v>
                </c:pt>
                <c:pt idx="4064">
                  <c:v>1</c:v>
                </c:pt>
                <c:pt idx="4065">
                  <c:v>1</c:v>
                </c:pt>
                <c:pt idx="4066">
                  <c:v>1</c:v>
                </c:pt>
                <c:pt idx="4067">
                  <c:v>1</c:v>
                </c:pt>
                <c:pt idx="4068">
                  <c:v>1</c:v>
                </c:pt>
                <c:pt idx="4069">
                  <c:v>1</c:v>
                </c:pt>
                <c:pt idx="4070">
                  <c:v>1</c:v>
                </c:pt>
                <c:pt idx="4071">
                  <c:v>1</c:v>
                </c:pt>
                <c:pt idx="4072">
                  <c:v>1</c:v>
                </c:pt>
                <c:pt idx="4073">
                  <c:v>1</c:v>
                </c:pt>
                <c:pt idx="4074">
                  <c:v>1</c:v>
                </c:pt>
                <c:pt idx="4075">
                  <c:v>1</c:v>
                </c:pt>
                <c:pt idx="4076">
                  <c:v>1</c:v>
                </c:pt>
                <c:pt idx="4077">
                  <c:v>1</c:v>
                </c:pt>
                <c:pt idx="4078">
                  <c:v>1</c:v>
                </c:pt>
                <c:pt idx="4079">
                  <c:v>1</c:v>
                </c:pt>
                <c:pt idx="4080">
                  <c:v>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1</c:v>
                </c:pt>
                <c:pt idx="4090">
                  <c:v>1</c:v>
                </c:pt>
                <c:pt idx="4091">
                  <c:v>1</c:v>
                </c:pt>
                <c:pt idx="4092">
                  <c:v>1</c:v>
                </c:pt>
                <c:pt idx="4093">
                  <c:v>1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84-41BC-B2F6-736D8952B8A5}"/>
            </c:ext>
          </c:extLst>
        </c:ser>
        <c:ser>
          <c:idx val="2"/>
          <c:order val="2"/>
          <c:tx>
            <c:strRef>
              <c:f>'0h_35ps'!$H$1</c:f>
              <c:strCache>
                <c:ptCount val="1"/>
                <c:pt idx="0">
                  <c:v>3H/0H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'0h_35ps'!$A:$A</c:f>
              <c:strCache>
                <c:ptCount val="4097"/>
                <c:pt idx="0">
                  <c:v>time</c:v>
                </c:pt>
                <c:pt idx="1">
                  <c:v>-2.E-09</c:v>
                </c:pt>
                <c:pt idx="2">
                  <c:v>-2.E-09</c:v>
                </c:pt>
                <c:pt idx="3">
                  <c:v>-2.E-09</c:v>
                </c:pt>
                <c:pt idx="4">
                  <c:v>-2.E-09</c:v>
                </c:pt>
                <c:pt idx="5">
                  <c:v>-2.E-09</c:v>
                </c:pt>
                <c:pt idx="6">
                  <c:v>-2.E-09</c:v>
                </c:pt>
                <c:pt idx="7">
                  <c:v>-2.E-09</c:v>
                </c:pt>
                <c:pt idx="8">
                  <c:v>-2.E-09</c:v>
                </c:pt>
                <c:pt idx="9">
                  <c:v>-2.E-09</c:v>
                </c:pt>
                <c:pt idx="10">
                  <c:v>-2.E-09</c:v>
                </c:pt>
                <c:pt idx="11">
                  <c:v>-2.E-09</c:v>
                </c:pt>
                <c:pt idx="12">
                  <c:v>-2.E-09</c:v>
                </c:pt>
                <c:pt idx="13">
                  <c:v>-2.E-09</c:v>
                </c:pt>
                <c:pt idx="14">
                  <c:v>-2.E-09</c:v>
                </c:pt>
                <c:pt idx="15">
                  <c:v>-2.E-09</c:v>
                </c:pt>
                <c:pt idx="16">
                  <c:v>-2.E-09</c:v>
                </c:pt>
                <c:pt idx="17">
                  <c:v>-2.E-09</c:v>
                </c:pt>
                <c:pt idx="18">
                  <c:v>-2.E-09</c:v>
                </c:pt>
                <c:pt idx="19">
                  <c:v>-2.E-09</c:v>
                </c:pt>
                <c:pt idx="20">
                  <c:v>-2.E-09</c:v>
                </c:pt>
                <c:pt idx="21">
                  <c:v>-2.E-09</c:v>
                </c:pt>
                <c:pt idx="22">
                  <c:v>-2.E-09</c:v>
                </c:pt>
                <c:pt idx="23">
                  <c:v>-2.E-09</c:v>
                </c:pt>
                <c:pt idx="24">
                  <c:v>-2.E-09</c:v>
                </c:pt>
                <c:pt idx="25">
                  <c:v>-2.E-09</c:v>
                </c:pt>
                <c:pt idx="26">
                  <c:v>-2.E-09</c:v>
                </c:pt>
                <c:pt idx="27">
                  <c:v>-2.E-09</c:v>
                </c:pt>
                <c:pt idx="28">
                  <c:v>-2.E-09</c:v>
                </c:pt>
                <c:pt idx="29">
                  <c:v>-2.E-09</c:v>
                </c:pt>
                <c:pt idx="30">
                  <c:v>-2.E-09</c:v>
                </c:pt>
                <c:pt idx="31">
                  <c:v>-2.E-09</c:v>
                </c:pt>
                <c:pt idx="32">
                  <c:v>-2.E-09</c:v>
                </c:pt>
                <c:pt idx="33">
                  <c:v>-2.E-09</c:v>
                </c:pt>
                <c:pt idx="34">
                  <c:v>-2.E-09</c:v>
                </c:pt>
                <c:pt idx="35">
                  <c:v>-2.E-09</c:v>
                </c:pt>
                <c:pt idx="36">
                  <c:v>-2.E-09</c:v>
                </c:pt>
                <c:pt idx="37">
                  <c:v>-2.E-09</c:v>
                </c:pt>
                <c:pt idx="38">
                  <c:v>-2.E-09</c:v>
                </c:pt>
                <c:pt idx="39">
                  <c:v>-2.E-09</c:v>
                </c:pt>
                <c:pt idx="40">
                  <c:v>-2.E-09</c:v>
                </c:pt>
                <c:pt idx="41">
                  <c:v>-2.E-09</c:v>
                </c:pt>
                <c:pt idx="42">
                  <c:v>-2.E-09</c:v>
                </c:pt>
                <c:pt idx="43">
                  <c:v>-2.E-09</c:v>
                </c:pt>
                <c:pt idx="44">
                  <c:v>-2.E-09</c:v>
                </c:pt>
                <c:pt idx="45">
                  <c:v>-2.E-09</c:v>
                </c:pt>
                <c:pt idx="46">
                  <c:v>-2.E-09</c:v>
                </c:pt>
                <c:pt idx="47">
                  <c:v>-2.E-09</c:v>
                </c:pt>
                <c:pt idx="48">
                  <c:v>-2.E-09</c:v>
                </c:pt>
                <c:pt idx="49">
                  <c:v>-2.E-09</c:v>
                </c:pt>
                <c:pt idx="50">
                  <c:v>-2.E-09</c:v>
                </c:pt>
                <c:pt idx="51">
                  <c:v>-2.E-09</c:v>
                </c:pt>
                <c:pt idx="52">
                  <c:v>-2.E-09</c:v>
                </c:pt>
                <c:pt idx="53">
                  <c:v>-2.E-09</c:v>
                </c:pt>
                <c:pt idx="54">
                  <c:v>-2.E-09</c:v>
                </c:pt>
                <c:pt idx="55">
                  <c:v>-2.E-09</c:v>
                </c:pt>
                <c:pt idx="56">
                  <c:v>-2.E-09</c:v>
                </c:pt>
                <c:pt idx="57">
                  <c:v>-2.E-09</c:v>
                </c:pt>
                <c:pt idx="58">
                  <c:v>-2.E-09</c:v>
                </c:pt>
                <c:pt idx="59">
                  <c:v>-2.E-09</c:v>
                </c:pt>
                <c:pt idx="60">
                  <c:v>-2.E-09</c:v>
                </c:pt>
                <c:pt idx="61">
                  <c:v>-2.E-09</c:v>
                </c:pt>
                <c:pt idx="62">
                  <c:v>-2.E-09</c:v>
                </c:pt>
                <c:pt idx="63">
                  <c:v>-2.E-09</c:v>
                </c:pt>
                <c:pt idx="64">
                  <c:v>-2.E-09</c:v>
                </c:pt>
                <c:pt idx="65">
                  <c:v>-2.E-09</c:v>
                </c:pt>
                <c:pt idx="66">
                  <c:v>-2.E-09</c:v>
                </c:pt>
                <c:pt idx="67">
                  <c:v>-2.E-09</c:v>
                </c:pt>
                <c:pt idx="68">
                  <c:v>-2.E-09</c:v>
                </c:pt>
                <c:pt idx="69">
                  <c:v>-2.E-09</c:v>
                </c:pt>
                <c:pt idx="70">
                  <c:v>-2.E-09</c:v>
                </c:pt>
                <c:pt idx="71">
                  <c:v>-2.E-09</c:v>
                </c:pt>
                <c:pt idx="72">
                  <c:v>-2.E-09</c:v>
                </c:pt>
                <c:pt idx="73">
                  <c:v>-2.E-09</c:v>
                </c:pt>
                <c:pt idx="74">
                  <c:v>-2.E-09</c:v>
                </c:pt>
                <c:pt idx="75">
                  <c:v>-2.E-09</c:v>
                </c:pt>
                <c:pt idx="76">
                  <c:v>-2.E-09</c:v>
                </c:pt>
                <c:pt idx="77">
                  <c:v>-2.E-09</c:v>
                </c:pt>
                <c:pt idx="78">
                  <c:v>-2.E-09</c:v>
                </c:pt>
                <c:pt idx="79">
                  <c:v>-2.E-09</c:v>
                </c:pt>
                <c:pt idx="80">
                  <c:v>-2.E-09</c:v>
                </c:pt>
                <c:pt idx="81">
                  <c:v>-2.E-09</c:v>
                </c:pt>
                <c:pt idx="82">
                  <c:v>-2.E-09</c:v>
                </c:pt>
                <c:pt idx="83">
                  <c:v>-2.E-09</c:v>
                </c:pt>
                <c:pt idx="84">
                  <c:v>-2.E-09</c:v>
                </c:pt>
                <c:pt idx="85">
                  <c:v>-2.E-09</c:v>
                </c:pt>
                <c:pt idx="86">
                  <c:v>-2.E-09</c:v>
                </c:pt>
                <c:pt idx="87">
                  <c:v>-2.E-09</c:v>
                </c:pt>
                <c:pt idx="88">
                  <c:v>-2.E-09</c:v>
                </c:pt>
                <c:pt idx="89">
                  <c:v>-2.E-09</c:v>
                </c:pt>
                <c:pt idx="90">
                  <c:v>-2.E-09</c:v>
                </c:pt>
                <c:pt idx="91">
                  <c:v>-2.E-09</c:v>
                </c:pt>
                <c:pt idx="92">
                  <c:v>-2.E-09</c:v>
                </c:pt>
                <c:pt idx="93">
                  <c:v>-2.E-09</c:v>
                </c:pt>
                <c:pt idx="94">
                  <c:v>-2.E-09</c:v>
                </c:pt>
                <c:pt idx="95">
                  <c:v>-2.E-09</c:v>
                </c:pt>
                <c:pt idx="96">
                  <c:v>-2.E-09</c:v>
                </c:pt>
                <c:pt idx="97">
                  <c:v>-2.E-09</c:v>
                </c:pt>
                <c:pt idx="98">
                  <c:v>-2.E-09</c:v>
                </c:pt>
                <c:pt idx="99">
                  <c:v>-2.E-09</c:v>
                </c:pt>
                <c:pt idx="100">
                  <c:v>-2.E-09</c:v>
                </c:pt>
                <c:pt idx="101">
                  <c:v>-2.E-09</c:v>
                </c:pt>
                <c:pt idx="102">
                  <c:v>-2.E-09</c:v>
                </c:pt>
                <c:pt idx="103">
                  <c:v>-2.E-09</c:v>
                </c:pt>
                <c:pt idx="104">
                  <c:v>-2.E-09</c:v>
                </c:pt>
                <c:pt idx="105">
                  <c:v>-2.E-09</c:v>
                </c:pt>
                <c:pt idx="106">
                  <c:v>-2.E-09</c:v>
                </c:pt>
                <c:pt idx="107">
                  <c:v>-2.E-09</c:v>
                </c:pt>
                <c:pt idx="108">
                  <c:v>-2.E-09</c:v>
                </c:pt>
                <c:pt idx="109">
                  <c:v>-2.E-09</c:v>
                </c:pt>
                <c:pt idx="110">
                  <c:v>-2.E-09</c:v>
                </c:pt>
                <c:pt idx="111">
                  <c:v>-2.E-09</c:v>
                </c:pt>
                <c:pt idx="112">
                  <c:v>-2.E-09</c:v>
                </c:pt>
                <c:pt idx="113">
                  <c:v>-2.E-09</c:v>
                </c:pt>
                <c:pt idx="114">
                  <c:v>-2.E-09</c:v>
                </c:pt>
                <c:pt idx="115">
                  <c:v>-2.E-09</c:v>
                </c:pt>
                <c:pt idx="116">
                  <c:v>-2.E-09</c:v>
                </c:pt>
                <c:pt idx="117">
                  <c:v>-2.E-09</c:v>
                </c:pt>
                <c:pt idx="118">
                  <c:v>-2.E-09</c:v>
                </c:pt>
                <c:pt idx="119">
                  <c:v>-2.E-09</c:v>
                </c:pt>
                <c:pt idx="120">
                  <c:v>-2.E-09</c:v>
                </c:pt>
                <c:pt idx="121">
                  <c:v>-2.E-09</c:v>
                </c:pt>
                <c:pt idx="122">
                  <c:v>-2.E-09</c:v>
                </c:pt>
                <c:pt idx="123">
                  <c:v>-2.E-09</c:v>
                </c:pt>
                <c:pt idx="124">
                  <c:v>-2.E-09</c:v>
                </c:pt>
                <c:pt idx="125">
                  <c:v>-2.E-09</c:v>
                </c:pt>
                <c:pt idx="126">
                  <c:v>-2.E-09</c:v>
                </c:pt>
                <c:pt idx="127">
                  <c:v>-2.E-09</c:v>
                </c:pt>
                <c:pt idx="128">
                  <c:v>-2.E-09</c:v>
                </c:pt>
                <c:pt idx="129">
                  <c:v>-2.E-09</c:v>
                </c:pt>
                <c:pt idx="130">
                  <c:v>-2.E-09</c:v>
                </c:pt>
                <c:pt idx="131">
                  <c:v>-2.E-09</c:v>
                </c:pt>
                <c:pt idx="132">
                  <c:v>-2.E-09</c:v>
                </c:pt>
                <c:pt idx="133">
                  <c:v>-2.E-09</c:v>
                </c:pt>
                <c:pt idx="134">
                  <c:v>-2.E-09</c:v>
                </c:pt>
                <c:pt idx="135">
                  <c:v>-2.E-09</c:v>
                </c:pt>
                <c:pt idx="136">
                  <c:v>-2.E-09</c:v>
                </c:pt>
                <c:pt idx="137">
                  <c:v>-2.E-09</c:v>
                </c:pt>
                <c:pt idx="138">
                  <c:v>-2.E-09</c:v>
                </c:pt>
                <c:pt idx="139">
                  <c:v>-2.E-09</c:v>
                </c:pt>
                <c:pt idx="140">
                  <c:v>-2.E-09</c:v>
                </c:pt>
                <c:pt idx="141">
                  <c:v>-2.E-09</c:v>
                </c:pt>
                <c:pt idx="142">
                  <c:v>-2.E-09</c:v>
                </c:pt>
                <c:pt idx="143">
                  <c:v>-2.E-09</c:v>
                </c:pt>
                <c:pt idx="144">
                  <c:v>-2.E-09</c:v>
                </c:pt>
                <c:pt idx="145">
                  <c:v>-2.E-09</c:v>
                </c:pt>
                <c:pt idx="146">
                  <c:v>-2.E-09</c:v>
                </c:pt>
                <c:pt idx="147">
                  <c:v>-2.E-09</c:v>
                </c:pt>
                <c:pt idx="148">
                  <c:v>-2.E-09</c:v>
                </c:pt>
                <c:pt idx="149">
                  <c:v>-2.E-09</c:v>
                </c:pt>
                <c:pt idx="150">
                  <c:v>-2.E-09</c:v>
                </c:pt>
                <c:pt idx="151">
                  <c:v>-2.E-09</c:v>
                </c:pt>
                <c:pt idx="152">
                  <c:v>-2.E-09</c:v>
                </c:pt>
                <c:pt idx="153">
                  <c:v>-2.E-09</c:v>
                </c:pt>
                <c:pt idx="154">
                  <c:v>-2.E-09</c:v>
                </c:pt>
                <c:pt idx="155">
                  <c:v>-2.E-09</c:v>
                </c:pt>
                <c:pt idx="156">
                  <c:v>-2.E-09</c:v>
                </c:pt>
                <c:pt idx="157">
                  <c:v>-2.E-09</c:v>
                </c:pt>
                <c:pt idx="158">
                  <c:v>-2.E-09</c:v>
                </c:pt>
                <c:pt idx="159">
                  <c:v>-2.E-09</c:v>
                </c:pt>
                <c:pt idx="160">
                  <c:v>-2.E-09</c:v>
                </c:pt>
                <c:pt idx="161">
                  <c:v>-2.E-09</c:v>
                </c:pt>
                <c:pt idx="162">
                  <c:v>-2.E-09</c:v>
                </c:pt>
                <c:pt idx="163">
                  <c:v>-2.E-09</c:v>
                </c:pt>
                <c:pt idx="164">
                  <c:v>-2.E-09</c:v>
                </c:pt>
                <c:pt idx="165">
                  <c:v>-2.E-09</c:v>
                </c:pt>
                <c:pt idx="166">
                  <c:v>-2.E-09</c:v>
                </c:pt>
                <c:pt idx="167">
                  <c:v>-2.E-09</c:v>
                </c:pt>
                <c:pt idx="168">
                  <c:v>-2.E-09</c:v>
                </c:pt>
                <c:pt idx="169">
                  <c:v>-2.E-09</c:v>
                </c:pt>
                <c:pt idx="170">
                  <c:v>-2.E-09</c:v>
                </c:pt>
                <c:pt idx="171">
                  <c:v>-2.E-09</c:v>
                </c:pt>
                <c:pt idx="172">
                  <c:v>-2.E-09</c:v>
                </c:pt>
                <c:pt idx="173">
                  <c:v>-2.E-09</c:v>
                </c:pt>
                <c:pt idx="174">
                  <c:v>-2.E-09</c:v>
                </c:pt>
                <c:pt idx="175">
                  <c:v>-2.E-09</c:v>
                </c:pt>
                <c:pt idx="176">
                  <c:v>-2.E-09</c:v>
                </c:pt>
                <c:pt idx="177">
                  <c:v>-2.E-09</c:v>
                </c:pt>
                <c:pt idx="178">
                  <c:v>-2.E-09</c:v>
                </c:pt>
                <c:pt idx="179">
                  <c:v>-2.E-09</c:v>
                </c:pt>
                <c:pt idx="180">
                  <c:v>-2.E-09</c:v>
                </c:pt>
                <c:pt idx="181">
                  <c:v>-2.E-09</c:v>
                </c:pt>
                <c:pt idx="182">
                  <c:v>-2.E-09</c:v>
                </c:pt>
                <c:pt idx="183">
                  <c:v>-2.E-09</c:v>
                </c:pt>
                <c:pt idx="184">
                  <c:v>-2.E-09</c:v>
                </c:pt>
                <c:pt idx="185">
                  <c:v>-2.E-09</c:v>
                </c:pt>
                <c:pt idx="186">
                  <c:v>-2.E-09</c:v>
                </c:pt>
                <c:pt idx="187">
                  <c:v>-2.E-09</c:v>
                </c:pt>
                <c:pt idx="188">
                  <c:v>-2.E-09</c:v>
                </c:pt>
                <c:pt idx="189">
                  <c:v>-2.E-09</c:v>
                </c:pt>
                <c:pt idx="190">
                  <c:v>-2.E-09</c:v>
                </c:pt>
                <c:pt idx="191">
                  <c:v>-2.E-09</c:v>
                </c:pt>
                <c:pt idx="192">
                  <c:v>-2.E-09</c:v>
                </c:pt>
                <c:pt idx="193">
                  <c:v>-2.E-09</c:v>
                </c:pt>
                <c:pt idx="194">
                  <c:v>-2.E-09</c:v>
                </c:pt>
                <c:pt idx="195">
                  <c:v>-2.E-09</c:v>
                </c:pt>
                <c:pt idx="196">
                  <c:v>-2.E-09</c:v>
                </c:pt>
                <c:pt idx="197">
                  <c:v>-2.E-09</c:v>
                </c:pt>
                <c:pt idx="198">
                  <c:v>-2.E-09</c:v>
                </c:pt>
                <c:pt idx="199">
                  <c:v>-2.E-09</c:v>
                </c:pt>
                <c:pt idx="200">
                  <c:v>-2.E-09</c:v>
                </c:pt>
                <c:pt idx="201">
                  <c:v>-2.E-09</c:v>
                </c:pt>
                <c:pt idx="202">
                  <c:v>-2.E-09</c:v>
                </c:pt>
                <c:pt idx="203">
                  <c:v>-2.E-09</c:v>
                </c:pt>
                <c:pt idx="204">
                  <c:v>-2.E-09</c:v>
                </c:pt>
                <c:pt idx="205">
                  <c:v>-2.E-09</c:v>
                </c:pt>
                <c:pt idx="206">
                  <c:v>-2.E-09</c:v>
                </c:pt>
                <c:pt idx="207">
                  <c:v>-2.E-09</c:v>
                </c:pt>
                <c:pt idx="208">
                  <c:v>-2.E-09</c:v>
                </c:pt>
                <c:pt idx="209">
                  <c:v>-2.E-09</c:v>
                </c:pt>
                <c:pt idx="210">
                  <c:v>-2.E-09</c:v>
                </c:pt>
                <c:pt idx="211">
                  <c:v>-2.E-09</c:v>
                </c:pt>
                <c:pt idx="212">
                  <c:v>-2.E-09</c:v>
                </c:pt>
                <c:pt idx="213">
                  <c:v>-2.E-09</c:v>
                </c:pt>
                <c:pt idx="214">
                  <c:v>-2.E-09</c:v>
                </c:pt>
                <c:pt idx="215">
                  <c:v>-2.E-09</c:v>
                </c:pt>
                <c:pt idx="216">
                  <c:v>-2.E-09</c:v>
                </c:pt>
                <c:pt idx="217">
                  <c:v>-2.E-09</c:v>
                </c:pt>
                <c:pt idx="218">
                  <c:v>-2.E-09</c:v>
                </c:pt>
                <c:pt idx="219">
                  <c:v>-2.E-09</c:v>
                </c:pt>
                <c:pt idx="220">
                  <c:v>-2.E-09</c:v>
                </c:pt>
                <c:pt idx="221">
                  <c:v>-2.E-09</c:v>
                </c:pt>
                <c:pt idx="222">
                  <c:v>-2.E-09</c:v>
                </c:pt>
                <c:pt idx="223">
                  <c:v>-2.E-09</c:v>
                </c:pt>
                <c:pt idx="224">
                  <c:v>-2.E-09</c:v>
                </c:pt>
                <c:pt idx="225">
                  <c:v>-2.E-09</c:v>
                </c:pt>
                <c:pt idx="226">
                  <c:v>-2.E-09</c:v>
                </c:pt>
                <c:pt idx="227">
                  <c:v>-2.E-09</c:v>
                </c:pt>
                <c:pt idx="228">
                  <c:v>-2.E-09</c:v>
                </c:pt>
                <c:pt idx="229">
                  <c:v>-2.E-09</c:v>
                </c:pt>
                <c:pt idx="230">
                  <c:v>-2.E-09</c:v>
                </c:pt>
                <c:pt idx="231">
                  <c:v>-2.E-09</c:v>
                </c:pt>
                <c:pt idx="232">
                  <c:v>-2.E-09</c:v>
                </c:pt>
                <c:pt idx="233">
                  <c:v>-2.E-09</c:v>
                </c:pt>
                <c:pt idx="234">
                  <c:v>-2.E-09</c:v>
                </c:pt>
                <c:pt idx="235">
                  <c:v>-2.E-09</c:v>
                </c:pt>
                <c:pt idx="236">
                  <c:v>-2.E-09</c:v>
                </c:pt>
                <c:pt idx="237">
                  <c:v>-2.E-09</c:v>
                </c:pt>
                <c:pt idx="238">
                  <c:v>-2.E-09</c:v>
                </c:pt>
                <c:pt idx="239">
                  <c:v>-2.E-09</c:v>
                </c:pt>
                <c:pt idx="240">
                  <c:v>-2.E-09</c:v>
                </c:pt>
                <c:pt idx="241">
                  <c:v>-2.E-09</c:v>
                </c:pt>
                <c:pt idx="242">
                  <c:v>-2.E-09</c:v>
                </c:pt>
                <c:pt idx="243">
                  <c:v>-2.E-09</c:v>
                </c:pt>
                <c:pt idx="244">
                  <c:v>-2.E-09</c:v>
                </c:pt>
                <c:pt idx="245">
                  <c:v>-2.E-09</c:v>
                </c:pt>
                <c:pt idx="246">
                  <c:v>-2.E-09</c:v>
                </c:pt>
                <c:pt idx="247">
                  <c:v>-2.E-09</c:v>
                </c:pt>
                <c:pt idx="248">
                  <c:v>-2.E-09</c:v>
                </c:pt>
                <c:pt idx="249">
                  <c:v>-2.E-09</c:v>
                </c:pt>
                <c:pt idx="250">
                  <c:v>-2.E-09</c:v>
                </c:pt>
                <c:pt idx="251">
                  <c:v>-2.E-09</c:v>
                </c:pt>
                <c:pt idx="252">
                  <c:v>-2.E-09</c:v>
                </c:pt>
                <c:pt idx="253">
                  <c:v>-2.E-09</c:v>
                </c:pt>
                <c:pt idx="254">
                  <c:v>-2.E-09</c:v>
                </c:pt>
                <c:pt idx="255">
                  <c:v>-2.E-09</c:v>
                </c:pt>
                <c:pt idx="256">
                  <c:v>-2.E-09</c:v>
                </c:pt>
                <c:pt idx="257">
                  <c:v>-2.E-09</c:v>
                </c:pt>
                <c:pt idx="258">
                  <c:v>-2.E-09</c:v>
                </c:pt>
                <c:pt idx="259">
                  <c:v>-2.E-09</c:v>
                </c:pt>
                <c:pt idx="260">
                  <c:v>-2.E-09</c:v>
                </c:pt>
                <c:pt idx="261">
                  <c:v>-2.E-09</c:v>
                </c:pt>
                <c:pt idx="262">
                  <c:v>-2.E-09</c:v>
                </c:pt>
                <c:pt idx="263">
                  <c:v>-2.E-09</c:v>
                </c:pt>
                <c:pt idx="264">
                  <c:v>-2.E-09</c:v>
                </c:pt>
                <c:pt idx="265">
                  <c:v>-2.E-09</c:v>
                </c:pt>
                <c:pt idx="266">
                  <c:v>-2.E-09</c:v>
                </c:pt>
                <c:pt idx="267">
                  <c:v>-2.E-09</c:v>
                </c:pt>
                <c:pt idx="268">
                  <c:v>-2.E-09</c:v>
                </c:pt>
                <c:pt idx="269">
                  <c:v>-2.E-09</c:v>
                </c:pt>
                <c:pt idx="270">
                  <c:v>-2.E-09</c:v>
                </c:pt>
                <c:pt idx="271">
                  <c:v>-2.E-09</c:v>
                </c:pt>
                <c:pt idx="272">
                  <c:v>-2.E-09</c:v>
                </c:pt>
                <c:pt idx="273">
                  <c:v>-1.E-09</c:v>
                </c:pt>
                <c:pt idx="274">
                  <c:v>-1.E-09</c:v>
                </c:pt>
                <c:pt idx="275">
                  <c:v>-1.E-09</c:v>
                </c:pt>
                <c:pt idx="276">
                  <c:v>-1.E-09</c:v>
                </c:pt>
                <c:pt idx="277">
                  <c:v>-1.E-09</c:v>
                </c:pt>
                <c:pt idx="278">
                  <c:v>-1.E-09</c:v>
                </c:pt>
                <c:pt idx="279">
                  <c:v>-1.E-09</c:v>
                </c:pt>
                <c:pt idx="280">
                  <c:v>-1.E-09</c:v>
                </c:pt>
                <c:pt idx="281">
                  <c:v>-1.E-09</c:v>
                </c:pt>
                <c:pt idx="282">
                  <c:v>-1.E-09</c:v>
                </c:pt>
                <c:pt idx="283">
                  <c:v>-1.E-09</c:v>
                </c:pt>
                <c:pt idx="284">
                  <c:v>-1.E-09</c:v>
                </c:pt>
                <c:pt idx="285">
                  <c:v>-1.E-09</c:v>
                </c:pt>
                <c:pt idx="286">
                  <c:v>-1.E-09</c:v>
                </c:pt>
                <c:pt idx="287">
                  <c:v>-1.E-09</c:v>
                </c:pt>
                <c:pt idx="288">
                  <c:v>-1.E-09</c:v>
                </c:pt>
                <c:pt idx="289">
                  <c:v>-1.E-09</c:v>
                </c:pt>
                <c:pt idx="290">
                  <c:v>-1.E-09</c:v>
                </c:pt>
                <c:pt idx="291">
                  <c:v>-1.E-09</c:v>
                </c:pt>
                <c:pt idx="292">
                  <c:v>-1.E-09</c:v>
                </c:pt>
                <c:pt idx="293">
                  <c:v>-1.E-09</c:v>
                </c:pt>
                <c:pt idx="294">
                  <c:v>-1.E-09</c:v>
                </c:pt>
                <c:pt idx="295">
                  <c:v>-1.E-09</c:v>
                </c:pt>
                <c:pt idx="296">
                  <c:v>-1.E-09</c:v>
                </c:pt>
                <c:pt idx="297">
                  <c:v>-1.E-09</c:v>
                </c:pt>
                <c:pt idx="298">
                  <c:v>-1.E-09</c:v>
                </c:pt>
                <c:pt idx="299">
                  <c:v>-1.E-09</c:v>
                </c:pt>
                <c:pt idx="300">
                  <c:v>-1.E-09</c:v>
                </c:pt>
                <c:pt idx="301">
                  <c:v>-1.E-09</c:v>
                </c:pt>
                <c:pt idx="302">
                  <c:v>-1.E-09</c:v>
                </c:pt>
                <c:pt idx="303">
                  <c:v>-1.E-09</c:v>
                </c:pt>
                <c:pt idx="304">
                  <c:v>-1.E-09</c:v>
                </c:pt>
                <c:pt idx="305">
                  <c:v>-1.E-09</c:v>
                </c:pt>
                <c:pt idx="306">
                  <c:v>-1.E-09</c:v>
                </c:pt>
                <c:pt idx="307">
                  <c:v>-1.E-09</c:v>
                </c:pt>
                <c:pt idx="308">
                  <c:v>-1.E-09</c:v>
                </c:pt>
                <c:pt idx="309">
                  <c:v>-1.E-09</c:v>
                </c:pt>
                <c:pt idx="310">
                  <c:v>-1.E-09</c:v>
                </c:pt>
                <c:pt idx="311">
                  <c:v>-1.E-09</c:v>
                </c:pt>
                <c:pt idx="312">
                  <c:v>-1.E-09</c:v>
                </c:pt>
                <c:pt idx="313">
                  <c:v>-1.E-09</c:v>
                </c:pt>
                <c:pt idx="314">
                  <c:v>-1.E-09</c:v>
                </c:pt>
                <c:pt idx="315">
                  <c:v>-1.E-09</c:v>
                </c:pt>
                <c:pt idx="316">
                  <c:v>-1.E-09</c:v>
                </c:pt>
                <c:pt idx="317">
                  <c:v>-1.E-09</c:v>
                </c:pt>
                <c:pt idx="318">
                  <c:v>-1.E-09</c:v>
                </c:pt>
                <c:pt idx="319">
                  <c:v>-1.E-09</c:v>
                </c:pt>
                <c:pt idx="320">
                  <c:v>-1.E-09</c:v>
                </c:pt>
                <c:pt idx="321">
                  <c:v>-1.E-09</c:v>
                </c:pt>
                <c:pt idx="322">
                  <c:v>-1.E-09</c:v>
                </c:pt>
                <c:pt idx="323">
                  <c:v>-1.E-09</c:v>
                </c:pt>
                <c:pt idx="324">
                  <c:v>-1.E-09</c:v>
                </c:pt>
                <c:pt idx="325">
                  <c:v>-1.E-09</c:v>
                </c:pt>
                <c:pt idx="326">
                  <c:v>-1.E-09</c:v>
                </c:pt>
                <c:pt idx="327">
                  <c:v>-1.E-09</c:v>
                </c:pt>
                <c:pt idx="328">
                  <c:v>-1.E-09</c:v>
                </c:pt>
                <c:pt idx="329">
                  <c:v>-1.E-09</c:v>
                </c:pt>
                <c:pt idx="330">
                  <c:v>-1.E-09</c:v>
                </c:pt>
                <c:pt idx="331">
                  <c:v>-1.E-09</c:v>
                </c:pt>
                <c:pt idx="332">
                  <c:v>-1.E-09</c:v>
                </c:pt>
                <c:pt idx="333">
                  <c:v>-1.E-09</c:v>
                </c:pt>
                <c:pt idx="334">
                  <c:v>-1.E-09</c:v>
                </c:pt>
                <c:pt idx="335">
                  <c:v>-1.E-09</c:v>
                </c:pt>
                <c:pt idx="336">
                  <c:v>-1.E-09</c:v>
                </c:pt>
                <c:pt idx="337">
                  <c:v>-1.E-09</c:v>
                </c:pt>
                <c:pt idx="338">
                  <c:v>-1.E-09</c:v>
                </c:pt>
                <c:pt idx="339">
                  <c:v>-1.E-09</c:v>
                </c:pt>
                <c:pt idx="340">
                  <c:v>-1.E-09</c:v>
                </c:pt>
                <c:pt idx="341">
                  <c:v>-1.E-09</c:v>
                </c:pt>
                <c:pt idx="342">
                  <c:v>-1.E-09</c:v>
                </c:pt>
                <c:pt idx="343">
                  <c:v>-1.E-09</c:v>
                </c:pt>
                <c:pt idx="344">
                  <c:v>-1.E-09</c:v>
                </c:pt>
                <c:pt idx="345">
                  <c:v>-1.E-09</c:v>
                </c:pt>
                <c:pt idx="346">
                  <c:v>-1.E-09</c:v>
                </c:pt>
                <c:pt idx="347">
                  <c:v>-1.E-09</c:v>
                </c:pt>
                <c:pt idx="348">
                  <c:v>-1.E-09</c:v>
                </c:pt>
                <c:pt idx="349">
                  <c:v>-1.E-09</c:v>
                </c:pt>
                <c:pt idx="350">
                  <c:v>-1.E-09</c:v>
                </c:pt>
                <c:pt idx="351">
                  <c:v>-1.E-09</c:v>
                </c:pt>
                <c:pt idx="352">
                  <c:v>-1.E-09</c:v>
                </c:pt>
                <c:pt idx="353">
                  <c:v>-1.E-09</c:v>
                </c:pt>
                <c:pt idx="354">
                  <c:v>-1.E-09</c:v>
                </c:pt>
                <c:pt idx="355">
                  <c:v>-1.E-09</c:v>
                </c:pt>
                <c:pt idx="356">
                  <c:v>-1.E-09</c:v>
                </c:pt>
                <c:pt idx="357">
                  <c:v>-1.E-09</c:v>
                </c:pt>
                <c:pt idx="358">
                  <c:v>-1.E-09</c:v>
                </c:pt>
                <c:pt idx="359">
                  <c:v>-1.E-09</c:v>
                </c:pt>
                <c:pt idx="360">
                  <c:v>-1.E-09</c:v>
                </c:pt>
                <c:pt idx="361">
                  <c:v>-1.E-09</c:v>
                </c:pt>
                <c:pt idx="362">
                  <c:v>-1.E-09</c:v>
                </c:pt>
                <c:pt idx="363">
                  <c:v>-1.E-09</c:v>
                </c:pt>
                <c:pt idx="364">
                  <c:v>-1.E-09</c:v>
                </c:pt>
                <c:pt idx="365">
                  <c:v>-1.E-09</c:v>
                </c:pt>
                <c:pt idx="366">
                  <c:v>-1.E-09</c:v>
                </c:pt>
                <c:pt idx="367">
                  <c:v>-1.E-09</c:v>
                </c:pt>
                <c:pt idx="368">
                  <c:v>-1.E-09</c:v>
                </c:pt>
                <c:pt idx="369">
                  <c:v>-1.E-09</c:v>
                </c:pt>
                <c:pt idx="370">
                  <c:v>-1.E-09</c:v>
                </c:pt>
                <c:pt idx="371">
                  <c:v>-1.E-09</c:v>
                </c:pt>
                <c:pt idx="372">
                  <c:v>-1.E-09</c:v>
                </c:pt>
                <c:pt idx="373">
                  <c:v>-1.E-09</c:v>
                </c:pt>
                <c:pt idx="374">
                  <c:v>-1.E-09</c:v>
                </c:pt>
                <c:pt idx="375">
                  <c:v>-1.E-09</c:v>
                </c:pt>
                <c:pt idx="376">
                  <c:v>-1.E-09</c:v>
                </c:pt>
                <c:pt idx="377">
                  <c:v>-1.E-09</c:v>
                </c:pt>
                <c:pt idx="378">
                  <c:v>-1.E-09</c:v>
                </c:pt>
                <c:pt idx="379">
                  <c:v>-1.E-09</c:v>
                </c:pt>
                <c:pt idx="380">
                  <c:v>-1.E-09</c:v>
                </c:pt>
                <c:pt idx="381">
                  <c:v>-1.E-09</c:v>
                </c:pt>
                <c:pt idx="382">
                  <c:v>-1.E-09</c:v>
                </c:pt>
                <c:pt idx="383">
                  <c:v>-1.E-09</c:v>
                </c:pt>
                <c:pt idx="384">
                  <c:v>-1.E-09</c:v>
                </c:pt>
                <c:pt idx="385">
                  <c:v>-1.E-09</c:v>
                </c:pt>
                <c:pt idx="386">
                  <c:v>-1.E-09</c:v>
                </c:pt>
                <c:pt idx="387">
                  <c:v>-1.E-09</c:v>
                </c:pt>
                <c:pt idx="388">
                  <c:v>-1.E-09</c:v>
                </c:pt>
                <c:pt idx="389">
                  <c:v>-1.E-09</c:v>
                </c:pt>
                <c:pt idx="390">
                  <c:v>-1.E-09</c:v>
                </c:pt>
                <c:pt idx="391">
                  <c:v>-1.E-09</c:v>
                </c:pt>
                <c:pt idx="392">
                  <c:v>-1.E-09</c:v>
                </c:pt>
                <c:pt idx="393">
                  <c:v>-1.E-09</c:v>
                </c:pt>
                <c:pt idx="394">
                  <c:v>-1.E-09</c:v>
                </c:pt>
                <c:pt idx="395">
                  <c:v>-1.E-09</c:v>
                </c:pt>
                <c:pt idx="396">
                  <c:v>-1.E-09</c:v>
                </c:pt>
                <c:pt idx="397">
                  <c:v>-1.E-09</c:v>
                </c:pt>
                <c:pt idx="398">
                  <c:v>-1.E-09</c:v>
                </c:pt>
                <c:pt idx="399">
                  <c:v>-1.E-09</c:v>
                </c:pt>
                <c:pt idx="400">
                  <c:v>-1.E-09</c:v>
                </c:pt>
                <c:pt idx="401">
                  <c:v>-1.E-09</c:v>
                </c:pt>
                <c:pt idx="402">
                  <c:v>-1.E-09</c:v>
                </c:pt>
                <c:pt idx="403">
                  <c:v>-1.E-09</c:v>
                </c:pt>
                <c:pt idx="404">
                  <c:v>-1.E-09</c:v>
                </c:pt>
                <c:pt idx="405">
                  <c:v>-1.E-09</c:v>
                </c:pt>
                <c:pt idx="406">
                  <c:v>-1.E-09</c:v>
                </c:pt>
                <c:pt idx="407">
                  <c:v>-1.E-09</c:v>
                </c:pt>
                <c:pt idx="408">
                  <c:v>-1.E-09</c:v>
                </c:pt>
                <c:pt idx="409">
                  <c:v>-1.E-09</c:v>
                </c:pt>
                <c:pt idx="410">
                  <c:v>-1.E-09</c:v>
                </c:pt>
                <c:pt idx="411">
                  <c:v>-1.E-09</c:v>
                </c:pt>
                <c:pt idx="412">
                  <c:v>-1.E-09</c:v>
                </c:pt>
                <c:pt idx="413">
                  <c:v>-1.E-09</c:v>
                </c:pt>
                <c:pt idx="414">
                  <c:v>-1.E-09</c:v>
                </c:pt>
                <c:pt idx="415">
                  <c:v>-1.E-09</c:v>
                </c:pt>
                <c:pt idx="416">
                  <c:v>-1.E-09</c:v>
                </c:pt>
                <c:pt idx="417">
                  <c:v>-1.E-09</c:v>
                </c:pt>
                <c:pt idx="418">
                  <c:v>-1.E-09</c:v>
                </c:pt>
                <c:pt idx="419">
                  <c:v>-1.E-09</c:v>
                </c:pt>
                <c:pt idx="420">
                  <c:v>-1.E-09</c:v>
                </c:pt>
                <c:pt idx="421">
                  <c:v>-1.E-09</c:v>
                </c:pt>
                <c:pt idx="422">
                  <c:v>-1.E-09</c:v>
                </c:pt>
                <c:pt idx="423">
                  <c:v>-1.E-09</c:v>
                </c:pt>
                <c:pt idx="424">
                  <c:v>-1.E-09</c:v>
                </c:pt>
                <c:pt idx="425">
                  <c:v>-1.E-09</c:v>
                </c:pt>
                <c:pt idx="426">
                  <c:v>-1.E-09</c:v>
                </c:pt>
                <c:pt idx="427">
                  <c:v>-1.E-09</c:v>
                </c:pt>
                <c:pt idx="428">
                  <c:v>-1.E-09</c:v>
                </c:pt>
                <c:pt idx="429">
                  <c:v>-1.E-09</c:v>
                </c:pt>
                <c:pt idx="430">
                  <c:v>-1.E-09</c:v>
                </c:pt>
                <c:pt idx="431">
                  <c:v>-1.E-09</c:v>
                </c:pt>
                <c:pt idx="432">
                  <c:v>-1.E-09</c:v>
                </c:pt>
                <c:pt idx="433">
                  <c:v>-1.E-09</c:v>
                </c:pt>
                <c:pt idx="434">
                  <c:v>-1.E-09</c:v>
                </c:pt>
                <c:pt idx="435">
                  <c:v>-1.E-09</c:v>
                </c:pt>
                <c:pt idx="436">
                  <c:v>-1.E-09</c:v>
                </c:pt>
                <c:pt idx="437">
                  <c:v>-1.E-09</c:v>
                </c:pt>
                <c:pt idx="438">
                  <c:v>-1.E-09</c:v>
                </c:pt>
                <c:pt idx="439">
                  <c:v>-1.E-09</c:v>
                </c:pt>
                <c:pt idx="440">
                  <c:v>-1.E-09</c:v>
                </c:pt>
                <c:pt idx="441">
                  <c:v>-1.E-09</c:v>
                </c:pt>
                <c:pt idx="442">
                  <c:v>-1.E-09</c:v>
                </c:pt>
                <c:pt idx="443">
                  <c:v>-1.E-09</c:v>
                </c:pt>
                <c:pt idx="444">
                  <c:v>-1.E-09</c:v>
                </c:pt>
                <c:pt idx="445">
                  <c:v>-1.E-09</c:v>
                </c:pt>
                <c:pt idx="446">
                  <c:v>-1.E-09</c:v>
                </c:pt>
                <c:pt idx="447">
                  <c:v>-1.E-09</c:v>
                </c:pt>
                <c:pt idx="448">
                  <c:v>-1.E-09</c:v>
                </c:pt>
                <c:pt idx="449">
                  <c:v>-1.E-09</c:v>
                </c:pt>
                <c:pt idx="450">
                  <c:v>-1.E-09</c:v>
                </c:pt>
                <c:pt idx="451">
                  <c:v>-1.E-09</c:v>
                </c:pt>
                <c:pt idx="452">
                  <c:v>-1.E-09</c:v>
                </c:pt>
                <c:pt idx="453">
                  <c:v>-1.E-09</c:v>
                </c:pt>
                <c:pt idx="454">
                  <c:v>-1.E-09</c:v>
                </c:pt>
                <c:pt idx="455">
                  <c:v>-1.E-09</c:v>
                </c:pt>
                <c:pt idx="456">
                  <c:v>-1.E-09</c:v>
                </c:pt>
                <c:pt idx="457">
                  <c:v>-1.E-09</c:v>
                </c:pt>
                <c:pt idx="458">
                  <c:v>-1.E-09</c:v>
                </c:pt>
                <c:pt idx="459">
                  <c:v>-1.E-09</c:v>
                </c:pt>
                <c:pt idx="460">
                  <c:v>-1.E-09</c:v>
                </c:pt>
                <c:pt idx="461">
                  <c:v>-1.E-09</c:v>
                </c:pt>
                <c:pt idx="462">
                  <c:v>-1.E-09</c:v>
                </c:pt>
                <c:pt idx="463">
                  <c:v>-1.E-09</c:v>
                </c:pt>
                <c:pt idx="464">
                  <c:v>-1.E-09</c:v>
                </c:pt>
                <c:pt idx="465">
                  <c:v>-1.E-09</c:v>
                </c:pt>
                <c:pt idx="466">
                  <c:v>-1.E-09</c:v>
                </c:pt>
                <c:pt idx="467">
                  <c:v>-1.E-09</c:v>
                </c:pt>
                <c:pt idx="468">
                  <c:v>-1.E-09</c:v>
                </c:pt>
                <c:pt idx="469">
                  <c:v>-1.E-09</c:v>
                </c:pt>
                <c:pt idx="470">
                  <c:v>-1.E-09</c:v>
                </c:pt>
                <c:pt idx="471">
                  <c:v>-1.E-09</c:v>
                </c:pt>
                <c:pt idx="472">
                  <c:v>-1.E-09</c:v>
                </c:pt>
                <c:pt idx="473">
                  <c:v>-1.E-09</c:v>
                </c:pt>
                <c:pt idx="474">
                  <c:v>-1.E-09</c:v>
                </c:pt>
                <c:pt idx="475">
                  <c:v>-1.E-09</c:v>
                </c:pt>
                <c:pt idx="476">
                  <c:v>-1.E-09</c:v>
                </c:pt>
                <c:pt idx="477">
                  <c:v>-1.E-09</c:v>
                </c:pt>
                <c:pt idx="478">
                  <c:v>-1.E-09</c:v>
                </c:pt>
                <c:pt idx="479">
                  <c:v>-1.E-09</c:v>
                </c:pt>
                <c:pt idx="480">
                  <c:v>-1.E-09</c:v>
                </c:pt>
                <c:pt idx="481">
                  <c:v>-1.E-09</c:v>
                </c:pt>
                <c:pt idx="482">
                  <c:v>-1.E-09</c:v>
                </c:pt>
                <c:pt idx="483">
                  <c:v>-1.E-09</c:v>
                </c:pt>
                <c:pt idx="484">
                  <c:v>-1.E-09</c:v>
                </c:pt>
                <c:pt idx="485">
                  <c:v>-1.E-09</c:v>
                </c:pt>
                <c:pt idx="486">
                  <c:v>-1.E-09</c:v>
                </c:pt>
                <c:pt idx="487">
                  <c:v>-1.E-09</c:v>
                </c:pt>
                <c:pt idx="488">
                  <c:v>-1.E-09</c:v>
                </c:pt>
                <c:pt idx="489">
                  <c:v>-1.E-09</c:v>
                </c:pt>
                <c:pt idx="490">
                  <c:v>-1.E-09</c:v>
                </c:pt>
                <c:pt idx="491">
                  <c:v>-1.E-09</c:v>
                </c:pt>
                <c:pt idx="492">
                  <c:v>-1.E-09</c:v>
                </c:pt>
                <c:pt idx="493">
                  <c:v>-1.E-09</c:v>
                </c:pt>
                <c:pt idx="494">
                  <c:v>-1.E-09</c:v>
                </c:pt>
                <c:pt idx="495">
                  <c:v>-1.E-09</c:v>
                </c:pt>
                <c:pt idx="496">
                  <c:v>-1.E-09</c:v>
                </c:pt>
                <c:pt idx="497">
                  <c:v>-1.E-09</c:v>
                </c:pt>
                <c:pt idx="498">
                  <c:v>-1.E-09</c:v>
                </c:pt>
                <c:pt idx="499">
                  <c:v>-9.E-10</c:v>
                </c:pt>
                <c:pt idx="500">
                  <c:v>-9.E-10</c:v>
                </c:pt>
                <c:pt idx="501">
                  <c:v>-9.E-10</c:v>
                </c:pt>
                <c:pt idx="502">
                  <c:v>-9.E-10</c:v>
                </c:pt>
                <c:pt idx="503">
                  <c:v>-9.E-10</c:v>
                </c:pt>
                <c:pt idx="504">
                  <c:v>-9.E-10</c:v>
                </c:pt>
                <c:pt idx="505">
                  <c:v>-9.E-10</c:v>
                </c:pt>
                <c:pt idx="506">
                  <c:v>-9.E-10</c:v>
                </c:pt>
                <c:pt idx="507">
                  <c:v>-9.E-10</c:v>
                </c:pt>
                <c:pt idx="508">
                  <c:v>-9.E-10</c:v>
                </c:pt>
                <c:pt idx="509">
                  <c:v>-9.E-10</c:v>
                </c:pt>
                <c:pt idx="510">
                  <c:v>-9.E-10</c:v>
                </c:pt>
                <c:pt idx="511">
                  <c:v>-9.E-10</c:v>
                </c:pt>
                <c:pt idx="512">
                  <c:v>-9.E-10</c:v>
                </c:pt>
                <c:pt idx="513">
                  <c:v>-9.E-10</c:v>
                </c:pt>
                <c:pt idx="514">
                  <c:v>-9.E-10</c:v>
                </c:pt>
                <c:pt idx="515">
                  <c:v>-9.E-10</c:v>
                </c:pt>
                <c:pt idx="516">
                  <c:v>-9.E-10</c:v>
                </c:pt>
                <c:pt idx="517">
                  <c:v>-9.E-10</c:v>
                </c:pt>
                <c:pt idx="518">
                  <c:v>-9.E-10</c:v>
                </c:pt>
                <c:pt idx="519">
                  <c:v>-9.E-10</c:v>
                </c:pt>
                <c:pt idx="520">
                  <c:v>-9.E-10</c:v>
                </c:pt>
                <c:pt idx="521">
                  <c:v>-9.E-10</c:v>
                </c:pt>
                <c:pt idx="522">
                  <c:v>-9.E-10</c:v>
                </c:pt>
                <c:pt idx="523">
                  <c:v>-9.E-10</c:v>
                </c:pt>
                <c:pt idx="524">
                  <c:v>-9.E-10</c:v>
                </c:pt>
                <c:pt idx="525">
                  <c:v>-9.E-10</c:v>
                </c:pt>
                <c:pt idx="526">
                  <c:v>-9.E-10</c:v>
                </c:pt>
                <c:pt idx="527">
                  <c:v>-9.E-10</c:v>
                </c:pt>
                <c:pt idx="528">
                  <c:v>-9.E-10</c:v>
                </c:pt>
                <c:pt idx="529">
                  <c:v>-9.E-10</c:v>
                </c:pt>
                <c:pt idx="530">
                  <c:v>-9.E-10</c:v>
                </c:pt>
                <c:pt idx="531">
                  <c:v>-9.E-10</c:v>
                </c:pt>
                <c:pt idx="532">
                  <c:v>-9.E-10</c:v>
                </c:pt>
                <c:pt idx="533">
                  <c:v>-9.E-10</c:v>
                </c:pt>
                <c:pt idx="534">
                  <c:v>-9.E-10</c:v>
                </c:pt>
                <c:pt idx="535">
                  <c:v>-9.E-10</c:v>
                </c:pt>
                <c:pt idx="536">
                  <c:v>-9.E-10</c:v>
                </c:pt>
                <c:pt idx="537">
                  <c:v>-9.E-10</c:v>
                </c:pt>
                <c:pt idx="538">
                  <c:v>-9.E-10</c:v>
                </c:pt>
                <c:pt idx="539">
                  <c:v>-9.E-10</c:v>
                </c:pt>
                <c:pt idx="540">
                  <c:v>-8.E-10</c:v>
                </c:pt>
                <c:pt idx="541">
                  <c:v>-8.E-10</c:v>
                </c:pt>
                <c:pt idx="542">
                  <c:v>-8.E-10</c:v>
                </c:pt>
                <c:pt idx="543">
                  <c:v>-8.E-10</c:v>
                </c:pt>
                <c:pt idx="544">
                  <c:v>-8.E-10</c:v>
                </c:pt>
                <c:pt idx="545">
                  <c:v>-8.E-10</c:v>
                </c:pt>
                <c:pt idx="546">
                  <c:v>-8.E-10</c:v>
                </c:pt>
                <c:pt idx="547">
                  <c:v>-8.E-10</c:v>
                </c:pt>
                <c:pt idx="548">
                  <c:v>-8.E-10</c:v>
                </c:pt>
                <c:pt idx="549">
                  <c:v>-8.E-10</c:v>
                </c:pt>
                <c:pt idx="550">
                  <c:v>-8.E-10</c:v>
                </c:pt>
                <c:pt idx="551">
                  <c:v>-8.E-10</c:v>
                </c:pt>
                <c:pt idx="552">
                  <c:v>-8.E-10</c:v>
                </c:pt>
                <c:pt idx="553">
                  <c:v>-8.E-10</c:v>
                </c:pt>
                <c:pt idx="554">
                  <c:v>-8.E-10</c:v>
                </c:pt>
                <c:pt idx="555">
                  <c:v>-8.E-10</c:v>
                </c:pt>
                <c:pt idx="556">
                  <c:v>-8.E-10</c:v>
                </c:pt>
                <c:pt idx="557">
                  <c:v>-8.E-10</c:v>
                </c:pt>
                <c:pt idx="558">
                  <c:v>-8.E-10</c:v>
                </c:pt>
                <c:pt idx="559">
                  <c:v>-8.E-10</c:v>
                </c:pt>
                <c:pt idx="560">
                  <c:v>-8.E-10</c:v>
                </c:pt>
                <c:pt idx="561">
                  <c:v>-8.E-10</c:v>
                </c:pt>
                <c:pt idx="562">
                  <c:v>-8.E-10</c:v>
                </c:pt>
                <c:pt idx="563">
                  <c:v>-8.E-10</c:v>
                </c:pt>
                <c:pt idx="564">
                  <c:v>-8.E-10</c:v>
                </c:pt>
                <c:pt idx="565">
                  <c:v>-8.E-10</c:v>
                </c:pt>
                <c:pt idx="566">
                  <c:v>-8.E-10</c:v>
                </c:pt>
                <c:pt idx="567">
                  <c:v>-8.E-10</c:v>
                </c:pt>
                <c:pt idx="568">
                  <c:v>-8.E-10</c:v>
                </c:pt>
                <c:pt idx="569">
                  <c:v>-8.E-10</c:v>
                </c:pt>
                <c:pt idx="570">
                  <c:v>-8.E-10</c:v>
                </c:pt>
                <c:pt idx="571">
                  <c:v>-8.E-10</c:v>
                </c:pt>
                <c:pt idx="572">
                  <c:v>-8.E-10</c:v>
                </c:pt>
                <c:pt idx="573">
                  <c:v>-8.E-10</c:v>
                </c:pt>
                <c:pt idx="574">
                  <c:v>-8.E-10</c:v>
                </c:pt>
                <c:pt idx="575">
                  <c:v>-8.E-10</c:v>
                </c:pt>
                <c:pt idx="576">
                  <c:v>-8.E-10</c:v>
                </c:pt>
                <c:pt idx="577">
                  <c:v>-8.E-10</c:v>
                </c:pt>
                <c:pt idx="578">
                  <c:v>-8.E-10</c:v>
                </c:pt>
                <c:pt idx="579">
                  <c:v>-8.E-10</c:v>
                </c:pt>
                <c:pt idx="580">
                  <c:v>-7.E-10</c:v>
                </c:pt>
                <c:pt idx="581">
                  <c:v>-7.E-10</c:v>
                </c:pt>
                <c:pt idx="582">
                  <c:v>-7.E-10</c:v>
                </c:pt>
                <c:pt idx="583">
                  <c:v>-7.E-10</c:v>
                </c:pt>
                <c:pt idx="584">
                  <c:v>-7.E-10</c:v>
                </c:pt>
                <c:pt idx="585">
                  <c:v>-7.E-10</c:v>
                </c:pt>
                <c:pt idx="586">
                  <c:v>-7.E-10</c:v>
                </c:pt>
                <c:pt idx="587">
                  <c:v>-7.E-10</c:v>
                </c:pt>
                <c:pt idx="588">
                  <c:v>-7.E-10</c:v>
                </c:pt>
                <c:pt idx="589">
                  <c:v>-7.E-10</c:v>
                </c:pt>
                <c:pt idx="590">
                  <c:v>-7.E-10</c:v>
                </c:pt>
                <c:pt idx="591">
                  <c:v>-7.E-10</c:v>
                </c:pt>
                <c:pt idx="592">
                  <c:v>-7.E-10</c:v>
                </c:pt>
                <c:pt idx="593">
                  <c:v>-7.E-10</c:v>
                </c:pt>
                <c:pt idx="594">
                  <c:v>-7.E-10</c:v>
                </c:pt>
                <c:pt idx="595">
                  <c:v>-7.E-10</c:v>
                </c:pt>
                <c:pt idx="596">
                  <c:v>-7.E-10</c:v>
                </c:pt>
                <c:pt idx="597">
                  <c:v>-7.E-10</c:v>
                </c:pt>
                <c:pt idx="598">
                  <c:v>-7.E-10</c:v>
                </c:pt>
                <c:pt idx="599">
                  <c:v>-7.E-10</c:v>
                </c:pt>
                <c:pt idx="600">
                  <c:v>-7.E-10</c:v>
                </c:pt>
                <c:pt idx="601">
                  <c:v>-7.E-10</c:v>
                </c:pt>
                <c:pt idx="602">
                  <c:v>-7.E-10</c:v>
                </c:pt>
                <c:pt idx="603">
                  <c:v>-7.E-10</c:v>
                </c:pt>
                <c:pt idx="604">
                  <c:v>-7.E-10</c:v>
                </c:pt>
                <c:pt idx="605">
                  <c:v>-7.E-10</c:v>
                </c:pt>
                <c:pt idx="606">
                  <c:v>-7.E-10</c:v>
                </c:pt>
                <c:pt idx="607">
                  <c:v>-7.E-10</c:v>
                </c:pt>
                <c:pt idx="608">
                  <c:v>-7.E-10</c:v>
                </c:pt>
                <c:pt idx="609">
                  <c:v>-7.E-10</c:v>
                </c:pt>
                <c:pt idx="610">
                  <c:v>-7.E-10</c:v>
                </c:pt>
                <c:pt idx="611">
                  <c:v>-7.E-10</c:v>
                </c:pt>
                <c:pt idx="612">
                  <c:v>-7.E-10</c:v>
                </c:pt>
                <c:pt idx="613">
                  <c:v>-7.E-10</c:v>
                </c:pt>
                <c:pt idx="614">
                  <c:v>-7.E-10</c:v>
                </c:pt>
                <c:pt idx="615">
                  <c:v>-7.E-10</c:v>
                </c:pt>
                <c:pt idx="616">
                  <c:v>-7.E-10</c:v>
                </c:pt>
                <c:pt idx="617">
                  <c:v>-7.E-10</c:v>
                </c:pt>
                <c:pt idx="618">
                  <c:v>-7.E-10</c:v>
                </c:pt>
                <c:pt idx="619">
                  <c:v>-7.E-10</c:v>
                </c:pt>
                <c:pt idx="620">
                  <c:v>-7.E-10</c:v>
                </c:pt>
                <c:pt idx="621">
                  <c:v>-6.E-10</c:v>
                </c:pt>
                <c:pt idx="622">
                  <c:v>-6.E-10</c:v>
                </c:pt>
                <c:pt idx="623">
                  <c:v>-6.E-10</c:v>
                </c:pt>
                <c:pt idx="624">
                  <c:v>-6.E-10</c:v>
                </c:pt>
                <c:pt idx="625">
                  <c:v>-6.E-10</c:v>
                </c:pt>
                <c:pt idx="626">
                  <c:v>-6.E-10</c:v>
                </c:pt>
                <c:pt idx="627">
                  <c:v>-6.E-10</c:v>
                </c:pt>
                <c:pt idx="628">
                  <c:v>-6.E-10</c:v>
                </c:pt>
                <c:pt idx="629">
                  <c:v>-6.E-10</c:v>
                </c:pt>
                <c:pt idx="630">
                  <c:v>-6.E-10</c:v>
                </c:pt>
                <c:pt idx="631">
                  <c:v>-6.E-10</c:v>
                </c:pt>
                <c:pt idx="632">
                  <c:v>-6.E-10</c:v>
                </c:pt>
                <c:pt idx="633">
                  <c:v>-6.E-10</c:v>
                </c:pt>
                <c:pt idx="634">
                  <c:v>-6.E-10</c:v>
                </c:pt>
                <c:pt idx="635">
                  <c:v>-6.E-10</c:v>
                </c:pt>
                <c:pt idx="636">
                  <c:v>-6.E-10</c:v>
                </c:pt>
                <c:pt idx="637">
                  <c:v>-6.E-10</c:v>
                </c:pt>
                <c:pt idx="638">
                  <c:v>-6.E-10</c:v>
                </c:pt>
                <c:pt idx="639">
                  <c:v>-6.E-10</c:v>
                </c:pt>
                <c:pt idx="640">
                  <c:v>-6.E-10</c:v>
                </c:pt>
                <c:pt idx="641">
                  <c:v>-6.E-10</c:v>
                </c:pt>
                <c:pt idx="642">
                  <c:v>-6.E-10</c:v>
                </c:pt>
                <c:pt idx="643">
                  <c:v>-6.E-10</c:v>
                </c:pt>
                <c:pt idx="644">
                  <c:v>-6.E-10</c:v>
                </c:pt>
                <c:pt idx="645">
                  <c:v>-6.E-10</c:v>
                </c:pt>
                <c:pt idx="646">
                  <c:v>-6.E-10</c:v>
                </c:pt>
                <c:pt idx="647">
                  <c:v>-6.E-10</c:v>
                </c:pt>
                <c:pt idx="648">
                  <c:v>-6.E-10</c:v>
                </c:pt>
                <c:pt idx="649">
                  <c:v>-6.E-10</c:v>
                </c:pt>
                <c:pt idx="650">
                  <c:v>-6.E-10</c:v>
                </c:pt>
                <c:pt idx="651">
                  <c:v>-6.E-10</c:v>
                </c:pt>
                <c:pt idx="652">
                  <c:v>-6.E-10</c:v>
                </c:pt>
                <c:pt idx="653">
                  <c:v>-6.E-10</c:v>
                </c:pt>
                <c:pt idx="654">
                  <c:v>-6.E-10</c:v>
                </c:pt>
                <c:pt idx="655">
                  <c:v>-6.E-10</c:v>
                </c:pt>
                <c:pt idx="656">
                  <c:v>-6.E-10</c:v>
                </c:pt>
                <c:pt idx="657">
                  <c:v>-6.E-10</c:v>
                </c:pt>
                <c:pt idx="658">
                  <c:v>-6.E-10</c:v>
                </c:pt>
                <c:pt idx="659">
                  <c:v>-6.E-10</c:v>
                </c:pt>
                <c:pt idx="660">
                  <c:v>-6.E-10</c:v>
                </c:pt>
                <c:pt idx="661">
                  <c:v>-6.E-10</c:v>
                </c:pt>
                <c:pt idx="662">
                  <c:v>-5.E-10</c:v>
                </c:pt>
                <c:pt idx="663">
                  <c:v>-5.E-10</c:v>
                </c:pt>
                <c:pt idx="664">
                  <c:v>-5.E-10</c:v>
                </c:pt>
                <c:pt idx="665">
                  <c:v>-5.E-10</c:v>
                </c:pt>
                <c:pt idx="666">
                  <c:v>-5.E-10</c:v>
                </c:pt>
                <c:pt idx="667">
                  <c:v>-5.E-10</c:v>
                </c:pt>
                <c:pt idx="668">
                  <c:v>-5.E-10</c:v>
                </c:pt>
                <c:pt idx="669">
                  <c:v>-5.E-10</c:v>
                </c:pt>
                <c:pt idx="670">
                  <c:v>-5.E-10</c:v>
                </c:pt>
                <c:pt idx="671">
                  <c:v>-5.E-10</c:v>
                </c:pt>
                <c:pt idx="672">
                  <c:v>-5.E-10</c:v>
                </c:pt>
                <c:pt idx="673">
                  <c:v>-5.E-10</c:v>
                </c:pt>
                <c:pt idx="674">
                  <c:v>-5.E-10</c:v>
                </c:pt>
                <c:pt idx="675">
                  <c:v>-5.E-10</c:v>
                </c:pt>
                <c:pt idx="676">
                  <c:v>-5.E-10</c:v>
                </c:pt>
                <c:pt idx="677">
                  <c:v>-5.E-10</c:v>
                </c:pt>
                <c:pt idx="678">
                  <c:v>-5.E-10</c:v>
                </c:pt>
                <c:pt idx="679">
                  <c:v>-5.E-10</c:v>
                </c:pt>
                <c:pt idx="680">
                  <c:v>-5.E-10</c:v>
                </c:pt>
                <c:pt idx="681">
                  <c:v>-5.E-10</c:v>
                </c:pt>
                <c:pt idx="682">
                  <c:v>-5.E-10</c:v>
                </c:pt>
                <c:pt idx="683">
                  <c:v>-5.E-10</c:v>
                </c:pt>
                <c:pt idx="684">
                  <c:v>-5.E-10</c:v>
                </c:pt>
                <c:pt idx="685">
                  <c:v>-5.E-10</c:v>
                </c:pt>
                <c:pt idx="686">
                  <c:v>-5.E-10</c:v>
                </c:pt>
                <c:pt idx="687">
                  <c:v>-5.E-10</c:v>
                </c:pt>
                <c:pt idx="688">
                  <c:v>-5.E-10</c:v>
                </c:pt>
                <c:pt idx="689">
                  <c:v>-5.E-10</c:v>
                </c:pt>
                <c:pt idx="690">
                  <c:v>-5.E-10</c:v>
                </c:pt>
                <c:pt idx="691">
                  <c:v>-5.E-10</c:v>
                </c:pt>
                <c:pt idx="692">
                  <c:v>-5.E-10</c:v>
                </c:pt>
                <c:pt idx="693">
                  <c:v>-5.E-10</c:v>
                </c:pt>
                <c:pt idx="694">
                  <c:v>-5.E-10</c:v>
                </c:pt>
                <c:pt idx="695">
                  <c:v>-5.E-10</c:v>
                </c:pt>
                <c:pt idx="696">
                  <c:v>-5.E-10</c:v>
                </c:pt>
                <c:pt idx="697">
                  <c:v>-5.E-10</c:v>
                </c:pt>
                <c:pt idx="698">
                  <c:v>-5.E-10</c:v>
                </c:pt>
                <c:pt idx="699">
                  <c:v>-5.E-10</c:v>
                </c:pt>
                <c:pt idx="700">
                  <c:v>-5.E-10</c:v>
                </c:pt>
                <c:pt idx="701">
                  <c:v>-5.E-10</c:v>
                </c:pt>
                <c:pt idx="702">
                  <c:v>-5.E-10</c:v>
                </c:pt>
                <c:pt idx="703">
                  <c:v>-4.E-10</c:v>
                </c:pt>
                <c:pt idx="704">
                  <c:v>-4.E-10</c:v>
                </c:pt>
                <c:pt idx="705">
                  <c:v>-4.E-10</c:v>
                </c:pt>
                <c:pt idx="706">
                  <c:v>-4.E-10</c:v>
                </c:pt>
                <c:pt idx="707">
                  <c:v>-4.E-10</c:v>
                </c:pt>
                <c:pt idx="708">
                  <c:v>-4.E-10</c:v>
                </c:pt>
                <c:pt idx="709">
                  <c:v>-4.E-10</c:v>
                </c:pt>
                <c:pt idx="710">
                  <c:v>-4.E-10</c:v>
                </c:pt>
                <c:pt idx="711">
                  <c:v>-4.E-10</c:v>
                </c:pt>
                <c:pt idx="712">
                  <c:v>-4.E-10</c:v>
                </c:pt>
                <c:pt idx="713">
                  <c:v>-4.E-10</c:v>
                </c:pt>
                <c:pt idx="714">
                  <c:v>-4.E-10</c:v>
                </c:pt>
                <c:pt idx="715">
                  <c:v>-4.E-10</c:v>
                </c:pt>
                <c:pt idx="716">
                  <c:v>-4.E-10</c:v>
                </c:pt>
                <c:pt idx="717">
                  <c:v>-4.E-10</c:v>
                </c:pt>
                <c:pt idx="718">
                  <c:v>-4.E-10</c:v>
                </c:pt>
                <c:pt idx="719">
                  <c:v>-4.E-10</c:v>
                </c:pt>
                <c:pt idx="720">
                  <c:v>-4.E-10</c:v>
                </c:pt>
                <c:pt idx="721">
                  <c:v>-4.E-10</c:v>
                </c:pt>
                <c:pt idx="722">
                  <c:v>-4.E-10</c:v>
                </c:pt>
                <c:pt idx="723">
                  <c:v>-4.E-10</c:v>
                </c:pt>
                <c:pt idx="724">
                  <c:v>-4.E-10</c:v>
                </c:pt>
                <c:pt idx="725">
                  <c:v>-4.E-10</c:v>
                </c:pt>
                <c:pt idx="726">
                  <c:v>-4.E-10</c:v>
                </c:pt>
                <c:pt idx="727">
                  <c:v>-4.E-10</c:v>
                </c:pt>
                <c:pt idx="728">
                  <c:v>-4.E-10</c:v>
                </c:pt>
                <c:pt idx="729">
                  <c:v>-4.E-10</c:v>
                </c:pt>
                <c:pt idx="730">
                  <c:v>-4.E-10</c:v>
                </c:pt>
                <c:pt idx="731">
                  <c:v>-4.E-10</c:v>
                </c:pt>
                <c:pt idx="732">
                  <c:v>-4.E-10</c:v>
                </c:pt>
                <c:pt idx="733">
                  <c:v>-4.E-10</c:v>
                </c:pt>
                <c:pt idx="734">
                  <c:v>-4.E-10</c:v>
                </c:pt>
                <c:pt idx="735">
                  <c:v>-4.E-10</c:v>
                </c:pt>
                <c:pt idx="736">
                  <c:v>-4.E-10</c:v>
                </c:pt>
                <c:pt idx="737">
                  <c:v>-4.E-10</c:v>
                </c:pt>
                <c:pt idx="738">
                  <c:v>-4.E-10</c:v>
                </c:pt>
                <c:pt idx="739">
                  <c:v>-4.E-10</c:v>
                </c:pt>
                <c:pt idx="740">
                  <c:v>-4.E-10</c:v>
                </c:pt>
                <c:pt idx="741">
                  <c:v>-4.E-10</c:v>
                </c:pt>
                <c:pt idx="742">
                  <c:v>-4.E-10</c:v>
                </c:pt>
                <c:pt idx="743">
                  <c:v>-4.E-10</c:v>
                </c:pt>
                <c:pt idx="744">
                  <c:v>-3.E-10</c:v>
                </c:pt>
                <c:pt idx="745">
                  <c:v>-3.E-10</c:v>
                </c:pt>
                <c:pt idx="746">
                  <c:v>-3.E-10</c:v>
                </c:pt>
                <c:pt idx="747">
                  <c:v>-3.E-10</c:v>
                </c:pt>
                <c:pt idx="748">
                  <c:v>-3.E-10</c:v>
                </c:pt>
                <c:pt idx="749">
                  <c:v>-3.E-10</c:v>
                </c:pt>
                <c:pt idx="750">
                  <c:v>-3.E-10</c:v>
                </c:pt>
                <c:pt idx="751">
                  <c:v>-3.E-10</c:v>
                </c:pt>
                <c:pt idx="752">
                  <c:v>-3.E-10</c:v>
                </c:pt>
                <c:pt idx="753">
                  <c:v>-3.E-10</c:v>
                </c:pt>
                <c:pt idx="754">
                  <c:v>-3.E-10</c:v>
                </c:pt>
                <c:pt idx="755">
                  <c:v>-3.E-10</c:v>
                </c:pt>
                <c:pt idx="756">
                  <c:v>-3.E-10</c:v>
                </c:pt>
                <c:pt idx="757">
                  <c:v>-3.E-10</c:v>
                </c:pt>
                <c:pt idx="758">
                  <c:v>-3.E-10</c:v>
                </c:pt>
                <c:pt idx="759">
                  <c:v>-3.E-10</c:v>
                </c:pt>
                <c:pt idx="760">
                  <c:v>-3.E-10</c:v>
                </c:pt>
                <c:pt idx="761">
                  <c:v>-3.E-10</c:v>
                </c:pt>
                <c:pt idx="762">
                  <c:v>-3.E-10</c:v>
                </c:pt>
                <c:pt idx="763">
                  <c:v>-3.E-10</c:v>
                </c:pt>
                <c:pt idx="764">
                  <c:v>-3.E-10</c:v>
                </c:pt>
                <c:pt idx="765">
                  <c:v>-3.E-10</c:v>
                </c:pt>
                <c:pt idx="766">
                  <c:v>-3.E-10</c:v>
                </c:pt>
                <c:pt idx="767">
                  <c:v>-3.E-10</c:v>
                </c:pt>
                <c:pt idx="768">
                  <c:v>-3.E-10</c:v>
                </c:pt>
                <c:pt idx="769">
                  <c:v>-3.E-10</c:v>
                </c:pt>
                <c:pt idx="770">
                  <c:v>-3.E-10</c:v>
                </c:pt>
                <c:pt idx="771">
                  <c:v>-3.E-10</c:v>
                </c:pt>
                <c:pt idx="772">
                  <c:v>-3.E-10</c:v>
                </c:pt>
                <c:pt idx="773">
                  <c:v>-3.E-10</c:v>
                </c:pt>
                <c:pt idx="774">
                  <c:v>-3.E-10</c:v>
                </c:pt>
                <c:pt idx="775">
                  <c:v>-3.E-10</c:v>
                </c:pt>
                <c:pt idx="776">
                  <c:v>-3.E-10</c:v>
                </c:pt>
                <c:pt idx="777">
                  <c:v>-3.E-10</c:v>
                </c:pt>
                <c:pt idx="778">
                  <c:v>-3.E-10</c:v>
                </c:pt>
                <c:pt idx="779">
                  <c:v>-3.E-10</c:v>
                </c:pt>
                <c:pt idx="780">
                  <c:v>-3.E-10</c:v>
                </c:pt>
                <c:pt idx="781">
                  <c:v>-3.E-10</c:v>
                </c:pt>
                <c:pt idx="782">
                  <c:v>-3.E-10</c:v>
                </c:pt>
                <c:pt idx="783">
                  <c:v>-3.E-10</c:v>
                </c:pt>
                <c:pt idx="784">
                  <c:v>-3.E-10</c:v>
                </c:pt>
                <c:pt idx="785">
                  <c:v>-2.E-10</c:v>
                </c:pt>
                <c:pt idx="786">
                  <c:v>-2.E-10</c:v>
                </c:pt>
                <c:pt idx="787">
                  <c:v>-2.E-10</c:v>
                </c:pt>
                <c:pt idx="788">
                  <c:v>-2.E-10</c:v>
                </c:pt>
                <c:pt idx="789">
                  <c:v>-2.E-10</c:v>
                </c:pt>
                <c:pt idx="790">
                  <c:v>-2.E-10</c:v>
                </c:pt>
                <c:pt idx="791">
                  <c:v>-2.E-10</c:v>
                </c:pt>
                <c:pt idx="792">
                  <c:v>-2.E-10</c:v>
                </c:pt>
                <c:pt idx="793">
                  <c:v>-2.E-10</c:v>
                </c:pt>
                <c:pt idx="794">
                  <c:v>-2.E-10</c:v>
                </c:pt>
                <c:pt idx="795">
                  <c:v>-2.E-10</c:v>
                </c:pt>
                <c:pt idx="796">
                  <c:v>-2.E-10</c:v>
                </c:pt>
                <c:pt idx="797">
                  <c:v>-2.E-10</c:v>
                </c:pt>
                <c:pt idx="798">
                  <c:v>-2.E-10</c:v>
                </c:pt>
                <c:pt idx="799">
                  <c:v>-2.E-10</c:v>
                </c:pt>
                <c:pt idx="800">
                  <c:v>-2.E-10</c:v>
                </c:pt>
                <c:pt idx="801">
                  <c:v>-2.E-10</c:v>
                </c:pt>
                <c:pt idx="802">
                  <c:v>-2.E-10</c:v>
                </c:pt>
                <c:pt idx="803">
                  <c:v>-2.E-10</c:v>
                </c:pt>
                <c:pt idx="804">
                  <c:v>-2.E-10</c:v>
                </c:pt>
                <c:pt idx="805">
                  <c:v>-2.E-10</c:v>
                </c:pt>
                <c:pt idx="806">
                  <c:v>-2.E-10</c:v>
                </c:pt>
                <c:pt idx="807">
                  <c:v>-2.E-10</c:v>
                </c:pt>
                <c:pt idx="808">
                  <c:v>-2.E-10</c:v>
                </c:pt>
                <c:pt idx="809">
                  <c:v>-2.E-10</c:v>
                </c:pt>
                <c:pt idx="810">
                  <c:v>-2.E-10</c:v>
                </c:pt>
                <c:pt idx="811">
                  <c:v>-2.E-10</c:v>
                </c:pt>
                <c:pt idx="812">
                  <c:v>-2.E-10</c:v>
                </c:pt>
                <c:pt idx="813">
                  <c:v>-2.E-10</c:v>
                </c:pt>
                <c:pt idx="814">
                  <c:v>-2.E-10</c:v>
                </c:pt>
                <c:pt idx="815">
                  <c:v>-2.E-10</c:v>
                </c:pt>
                <c:pt idx="816">
                  <c:v>-2.E-10</c:v>
                </c:pt>
                <c:pt idx="817">
                  <c:v>-2.E-10</c:v>
                </c:pt>
                <c:pt idx="818">
                  <c:v>-2.E-10</c:v>
                </c:pt>
                <c:pt idx="819">
                  <c:v>-2.E-10</c:v>
                </c:pt>
                <c:pt idx="820">
                  <c:v>-2.E-10</c:v>
                </c:pt>
                <c:pt idx="821">
                  <c:v>-2.E-10</c:v>
                </c:pt>
                <c:pt idx="822">
                  <c:v>-2.E-10</c:v>
                </c:pt>
                <c:pt idx="823">
                  <c:v>-2.E-10</c:v>
                </c:pt>
                <c:pt idx="824">
                  <c:v>-2.E-10</c:v>
                </c:pt>
                <c:pt idx="825">
                  <c:v>-2.E-10</c:v>
                </c:pt>
                <c:pt idx="826">
                  <c:v>-1.E-10</c:v>
                </c:pt>
                <c:pt idx="827">
                  <c:v>-1.E-10</c:v>
                </c:pt>
                <c:pt idx="828">
                  <c:v>-1.E-10</c:v>
                </c:pt>
                <c:pt idx="829">
                  <c:v>-1.E-10</c:v>
                </c:pt>
                <c:pt idx="830">
                  <c:v>-1.E-10</c:v>
                </c:pt>
                <c:pt idx="831">
                  <c:v>-1.E-10</c:v>
                </c:pt>
                <c:pt idx="832">
                  <c:v>-1.E-10</c:v>
                </c:pt>
                <c:pt idx="833">
                  <c:v>-1.E-10</c:v>
                </c:pt>
                <c:pt idx="834">
                  <c:v>-1.E-10</c:v>
                </c:pt>
                <c:pt idx="835">
                  <c:v>-1.E-10</c:v>
                </c:pt>
                <c:pt idx="836">
                  <c:v>-1.E-10</c:v>
                </c:pt>
                <c:pt idx="837">
                  <c:v>-1.E-10</c:v>
                </c:pt>
                <c:pt idx="838">
                  <c:v>-1.E-10</c:v>
                </c:pt>
                <c:pt idx="839">
                  <c:v>-1.E-10</c:v>
                </c:pt>
                <c:pt idx="840">
                  <c:v>-1.E-10</c:v>
                </c:pt>
                <c:pt idx="841">
                  <c:v>-1.E-10</c:v>
                </c:pt>
                <c:pt idx="842">
                  <c:v>-1.E-10</c:v>
                </c:pt>
                <c:pt idx="843">
                  <c:v>-1.E-10</c:v>
                </c:pt>
                <c:pt idx="844">
                  <c:v>-1.E-10</c:v>
                </c:pt>
                <c:pt idx="845">
                  <c:v>-1.E-10</c:v>
                </c:pt>
                <c:pt idx="846">
                  <c:v>-1.E-10</c:v>
                </c:pt>
                <c:pt idx="847">
                  <c:v>-1.E-10</c:v>
                </c:pt>
                <c:pt idx="848">
                  <c:v>-1.E-10</c:v>
                </c:pt>
                <c:pt idx="849">
                  <c:v>-9.E-11</c:v>
                </c:pt>
                <c:pt idx="850">
                  <c:v>-9.E-11</c:v>
                </c:pt>
                <c:pt idx="851">
                  <c:v>-9.E-11</c:v>
                </c:pt>
                <c:pt idx="852">
                  <c:v>-9.E-11</c:v>
                </c:pt>
                <c:pt idx="853">
                  <c:v>-8.E-11</c:v>
                </c:pt>
                <c:pt idx="854">
                  <c:v>-8.E-11</c:v>
                </c:pt>
                <c:pt idx="855">
                  <c:v>-8.E-11</c:v>
                </c:pt>
                <c:pt idx="856">
                  <c:v>-8.E-11</c:v>
                </c:pt>
                <c:pt idx="857">
                  <c:v>-7.E-11</c:v>
                </c:pt>
                <c:pt idx="858">
                  <c:v>-7.E-11</c:v>
                </c:pt>
                <c:pt idx="859">
                  <c:v>-7.E-11</c:v>
                </c:pt>
                <c:pt idx="860">
                  <c:v>-7.E-11</c:v>
                </c:pt>
                <c:pt idx="861">
                  <c:v>-6.E-11</c:v>
                </c:pt>
                <c:pt idx="862">
                  <c:v>-6.E-11</c:v>
                </c:pt>
                <c:pt idx="863">
                  <c:v>-6.E-11</c:v>
                </c:pt>
                <c:pt idx="864">
                  <c:v>-6.E-11</c:v>
                </c:pt>
                <c:pt idx="865">
                  <c:v>-5.E-11</c:v>
                </c:pt>
                <c:pt idx="866">
                  <c:v>-5.E-11</c:v>
                </c:pt>
                <c:pt idx="867">
                  <c:v>-5.E-11</c:v>
                </c:pt>
                <c:pt idx="868">
                  <c:v>-5.E-11</c:v>
                </c:pt>
                <c:pt idx="869">
                  <c:v>-4.E-11</c:v>
                </c:pt>
                <c:pt idx="870">
                  <c:v>-4.E-11</c:v>
                </c:pt>
                <c:pt idx="871">
                  <c:v>-4.E-11</c:v>
                </c:pt>
                <c:pt idx="872">
                  <c:v>-4.E-11</c:v>
                </c:pt>
                <c:pt idx="873">
                  <c:v>-3.E-11</c:v>
                </c:pt>
                <c:pt idx="874">
                  <c:v>-3.E-11</c:v>
                </c:pt>
                <c:pt idx="875">
                  <c:v>-3.E-11</c:v>
                </c:pt>
                <c:pt idx="876">
                  <c:v>-3.E-11</c:v>
                </c:pt>
                <c:pt idx="877">
                  <c:v>-2.E-11</c:v>
                </c:pt>
                <c:pt idx="878">
                  <c:v>-2.E-11</c:v>
                </c:pt>
                <c:pt idx="879">
                  <c:v>-2.E-11</c:v>
                </c:pt>
                <c:pt idx="880">
                  <c:v>-2.E-11</c:v>
                </c:pt>
                <c:pt idx="881">
                  <c:v>-2.E-11</c:v>
                </c:pt>
                <c:pt idx="882">
                  <c:v>-1.E-11</c:v>
                </c:pt>
                <c:pt idx="883">
                  <c:v>-1.E-11</c:v>
                </c:pt>
                <c:pt idx="884">
                  <c:v>-8.E-12</c:v>
                </c:pt>
                <c:pt idx="885">
                  <c:v>-5.E-12</c:v>
                </c:pt>
                <c:pt idx="886">
                  <c:v>-3.E-12</c:v>
                </c:pt>
                <c:pt idx="887">
                  <c:v>-5.E-13</c:v>
                </c:pt>
                <c:pt idx="888">
                  <c:v>2.E-12</c:v>
                </c:pt>
                <c:pt idx="889">
                  <c:v>4.E-12</c:v>
                </c:pt>
                <c:pt idx="890">
                  <c:v>7.E-12</c:v>
                </c:pt>
                <c:pt idx="891">
                  <c:v>9.E-12</c:v>
                </c:pt>
                <c:pt idx="892">
                  <c:v>1.E-11</c:v>
                </c:pt>
                <c:pt idx="893">
                  <c:v>1.E-11</c:v>
                </c:pt>
                <c:pt idx="894">
                  <c:v>2.E-11</c:v>
                </c:pt>
                <c:pt idx="895">
                  <c:v>2.E-11</c:v>
                </c:pt>
                <c:pt idx="896">
                  <c:v>2.E-11</c:v>
                </c:pt>
                <c:pt idx="897">
                  <c:v>2.E-11</c:v>
                </c:pt>
                <c:pt idx="898">
                  <c:v>3.E-11</c:v>
                </c:pt>
                <c:pt idx="899">
                  <c:v>3.E-11</c:v>
                </c:pt>
                <c:pt idx="900">
                  <c:v>3.E-11</c:v>
                </c:pt>
                <c:pt idx="901">
                  <c:v>3.E-11</c:v>
                </c:pt>
                <c:pt idx="902">
                  <c:v>4.E-11</c:v>
                </c:pt>
                <c:pt idx="903">
                  <c:v>4.E-11</c:v>
                </c:pt>
                <c:pt idx="904">
                  <c:v>4.E-11</c:v>
                </c:pt>
                <c:pt idx="905">
                  <c:v>4.E-11</c:v>
                </c:pt>
                <c:pt idx="906">
                  <c:v>5.E-11</c:v>
                </c:pt>
                <c:pt idx="907">
                  <c:v>5.E-11</c:v>
                </c:pt>
                <c:pt idx="908">
                  <c:v>5.E-11</c:v>
                </c:pt>
                <c:pt idx="909">
                  <c:v>5.E-11</c:v>
                </c:pt>
                <c:pt idx="910">
                  <c:v>6.E-11</c:v>
                </c:pt>
                <c:pt idx="911">
                  <c:v>6.E-11</c:v>
                </c:pt>
                <c:pt idx="912">
                  <c:v>6.E-11</c:v>
                </c:pt>
                <c:pt idx="913">
                  <c:v>6.E-11</c:v>
                </c:pt>
                <c:pt idx="914">
                  <c:v>7.E-11</c:v>
                </c:pt>
                <c:pt idx="915">
                  <c:v>7.E-11</c:v>
                </c:pt>
                <c:pt idx="916">
                  <c:v>7.E-11</c:v>
                </c:pt>
                <c:pt idx="917">
                  <c:v>7.E-11</c:v>
                </c:pt>
                <c:pt idx="918">
                  <c:v>8.E-11</c:v>
                </c:pt>
                <c:pt idx="919">
                  <c:v>8.E-11</c:v>
                </c:pt>
                <c:pt idx="920">
                  <c:v>8.E-11</c:v>
                </c:pt>
                <c:pt idx="921">
                  <c:v>8.E-11</c:v>
                </c:pt>
                <c:pt idx="922">
                  <c:v>8.E-11</c:v>
                </c:pt>
                <c:pt idx="923">
                  <c:v>9.E-11</c:v>
                </c:pt>
                <c:pt idx="924">
                  <c:v>9.E-11</c:v>
                </c:pt>
                <c:pt idx="925">
                  <c:v>9.E-11</c:v>
                </c:pt>
                <c:pt idx="926">
                  <c:v>9.E-11</c:v>
                </c:pt>
                <c:pt idx="927">
                  <c:v>1.E-10</c:v>
                </c:pt>
                <c:pt idx="928">
                  <c:v>1.E-10</c:v>
                </c:pt>
                <c:pt idx="929">
                  <c:v>1.E-10</c:v>
                </c:pt>
                <c:pt idx="930">
                  <c:v>1.E-10</c:v>
                </c:pt>
                <c:pt idx="931">
                  <c:v>1.E-10</c:v>
                </c:pt>
                <c:pt idx="932">
                  <c:v>1.E-10</c:v>
                </c:pt>
                <c:pt idx="933">
                  <c:v>1.E-10</c:v>
                </c:pt>
                <c:pt idx="934">
                  <c:v>1.E-10</c:v>
                </c:pt>
                <c:pt idx="935">
                  <c:v>1.E-10</c:v>
                </c:pt>
                <c:pt idx="936">
                  <c:v>1.E-10</c:v>
                </c:pt>
                <c:pt idx="937">
                  <c:v>1.E-10</c:v>
                </c:pt>
                <c:pt idx="938">
                  <c:v>1.E-10</c:v>
                </c:pt>
                <c:pt idx="939">
                  <c:v>1.E-10</c:v>
                </c:pt>
                <c:pt idx="940">
                  <c:v>1.E-10</c:v>
                </c:pt>
                <c:pt idx="941">
                  <c:v>1.E-10</c:v>
                </c:pt>
                <c:pt idx="942">
                  <c:v>1.E-10</c:v>
                </c:pt>
                <c:pt idx="943">
                  <c:v>1.E-10</c:v>
                </c:pt>
                <c:pt idx="944">
                  <c:v>1.E-10</c:v>
                </c:pt>
                <c:pt idx="945">
                  <c:v>1.E-10</c:v>
                </c:pt>
                <c:pt idx="946">
                  <c:v>1.E-10</c:v>
                </c:pt>
                <c:pt idx="947">
                  <c:v>1.E-10</c:v>
                </c:pt>
                <c:pt idx="948">
                  <c:v>1.E-10</c:v>
                </c:pt>
                <c:pt idx="949">
                  <c:v>2.E-10</c:v>
                </c:pt>
                <c:pt idx="950">
                  <c:v>2.E-10</c:v>
                </c:pt>
                <c:pt idx="951">
                  <c:v>2.E-10</c:v>
                </c:pt>
                <c:pt idx="952">
                  <c:v>2.E-10</c:v>
                </c:pt>
                <c:pt idx="953">
                  <c:v>2.E-10</c:v>
                </c:pt>
                <c:pt idx="954">
                  <c:v>2.E-10</c:v>
                </c:pt>
                <c:pt idx="955">
                  <c:v>2.E-10</c:v>
                </c:pt>
                <c:pt idx="956">
                  <c:v>2.E-10</c:v>
                </c:pt>
                <c:pt idx="957">
                  <c:v>2.E-10</c:v>
                </c:pt>
                <c:pt idx="958">
                  <c:v>2.E-10</c:v>
                </c:pt>
                <c:pt idx="959">
                  <c:v>2.E-10</c:v>
                </c:pt>
                <c:pt idx="960">
                  <c:v>2.E-10</c:v>
                </c:pt>
                <c:pt idx="961">
                  <c:v>2.E-10</c:v>
                </c:pt>
                <c:pt idx="962">
                  <c:v>2.E-10</c:v>
                </c:pt>
                <c:pt idx="963">
                  <c:v>2.E-10</c:v>
                </c:pt>
                <c:pt idx="964">
                  <c:v>2.E-10</c:v>
                </c:pt>
                <c:pt idx="965">
                  <c:v>2.E-10</c:v>
                </c:pt>
                <c:pt idx="966">
                  <c:v>2.E-10</c:v>
                </c:pt>
                <c:pt idx="967">
                  <c:v>2.E-10</c:v>
                </c:pt>
                <c:pt idx="968">
                  <c:v>2.E-10</c:v>
                </c:pt>
                <c:pt idx="969">
                  <c:v>2.E-10</c:v>
                </c:pt>
                <c:pt idx="970">
                  <c:v>2.E-10</c:v>
                </c:pt>
                <c:pt idx="971">
                  <c:v>2.E-10</c:v>
                </c:pt>
                <c:pt idx="972">
                  <c:v>2.E-10</c:v>
                </c:pt>
                <c:pt idx="973">
                  <c:v>2.E-10</c:v>
                </c:pt>
                <c:pt idx="974">
                  <c:v>2.E-10</c:v>
                </c:pt>
                <c:pt idx="975">
                  <c:v>2.E-10</c:v>
                </c:pt>
                <c:pt idx="976">
                  <c:v>2.E-10</c:v>
                </c:pt>
                <c:pt idx="977">
                  <c:v>2.E-10</c:v>
                </c:pt>
                <c:pt idx="978">
                  <c:v>2.E-10</c:v>
                </c:pt>
                <c:pt idx="979">
                  <c:v>2.E-10</c:v>
                </c:pt>
                <c:pt idx="980">
                  <c:v>2.E-10</c:v>
                </c:pt>
                <c:pt idx="981">
                  <c:v>2.E-10</c:v>
                </c:pt>
                <c:pt idx="982">
                  <c:v>2.E-10</c:v>
                </c:pt>
                <c:pt idx="983">
                  <c:v>2.E-10</c:v>
                </c:pt>
                <c:pt idx="984">
                  <c:v>2.E-10</c:v>
                </c:pt>
                <c:pt idx="985">
                  <c:v>2.E-10</c:v>
                </c:pt>
                <c:pt idx="986">
                  <c:v>2.E-10</c:v>
                </c:pt>
                <c:pt idx="987">
                  <c:v>2.E-10</c:v>
                </c:pt>
                <c:pt idx="988">
                  <c:v>2.E-10</c:v>
                </c:pt>
                <c:pt idx="989">
                  <c:v>2.E-10</c:v>
                </c:pt>
                <c:pt idx="990">
                  <c:v>3.E-10</c:v>
                </c:pt>
                <c:pt idx="991">
                  <c:v>3.E-10</c:v>
                </c:pt>
                <c:pt idx="992">
                  <c:v>3.E-10</c:v>
                </c:pt>
                <c:pt idx="993">
                  <c:v>3.E-10</c:v>
                </c:pt>
                <c:pt idx="994">
                  <c:v>3.E-10</c:v>
                </c:pt>
                <c:pt idx="995">
                  <c:v>3.E-10</c:v>
                </c:pt>
                <c:pt idx="996">
                  <c:v>3.E-10</c:v>
                </c:pt>
                <c:pt idx="997">
                  <c:v>3.E-10</c:v>
                </c:pt>
                <c:pt idx="998">
                  <c:v>3.E-10</c:v>
                </c:pt>
                <c:pt idx="999">
                  <c:v>3.E-10</c:v>
                </c:pt>
                <c:pt idx="1000">
                  <c:v>3.E-10</c:v>
                </c:pt>
                <c:pt idx="1001">
                  <c:v>3.E-10</c:v>
                </c:pt>
                <c:pt idx="1002">
                  <c:v>3.E-10</c:v>
                </c:pt>
                <c:pt idx="1003">
                  <c:v>3.E-10</c:v>
                </c:pt>
                <c:pt idx="1004">
                  <c:v>3.E-10</c:v>
                </c:pt>
                <c:pt idx="1005">
                  <c:v>3.E-10</c:v>
                </c:pt>
                <c:pt idx="1006">
                  <c:v>3.E-10</c:v>
                </c:pt>
                <c:pt idx="1007">
                  <c:v>3.E-10</c:v>
                </c:pt>
                <c:pt idx="1008">
                  <c:v>3.E-10</c:v>
                </c:pt>
                <c:pt idx="1009">
                  <c:v>3.E-10</c:v>
                </c:pt>
                <c:pt idx="1010">
                  <c:v>3.E-10</c:v>
                </c:pt>
                <c:pt idx="1011">
                  <c:v>3.E-10</c:v>
                </c:pt>
                <c:pt idx="1012">
                  <c:v>3.E-10</c:v>
                </c:pt>
                <c:pt idx="1013">
                  <c:v>3.E-10</c:v>
                </c:pt>
                <c:pt idx="1014">
                  <c:v>3.E-10</c:v>
                </c:pt>
                <c:pt idx="1015">
                  <c:v>3.E-10</c:v>
                </c:pt>
                <c:pt idx="1016">
                  <c:v>3.E-10</c:v>
                </c:pt>
                <c:pt idx="1017">
                  <c:v>3.E-10</c:v>
                </c:pt>
                <c:pt idx="1018">
                  <c:v>3.E-10</c:v>
                </c:pt>
                <c:pt idx="1019">
                  <c:v>3.E-10</c:v>
                </c:pt>
                <c:pt idx="1020">
                  <c:v>3.E-10</c:v>
                </c:pt>
                <c:pt idx="1021">
                  <c:v>3.E-10</c:v>
                </c:pt>
                <c:pt idx="1022">
                  <c:v>3.E-10</c:v>
                </c:pt>
                <c:pt idx="1023">
                  <c:v>3.E-10</c:v>
                </c:pt>
                <c:pt idx="1024">
                  <c:v>3.E-10</c:v>
                </c:pt>
                <c:pt idx="1025">
                  <c:v>3.E-10</c:v>
                </c:pt>
                <c:pt idx="1026">
                  <c:v>3.E-10</c:v>
                </c:pt>
                <c:pt idx="1027">
                  <c:v>3.E-10</c:v>
                </c:pt>
                <c:pt idx="1028">
                  <c:v>3.E-10</c:v>
                </c:pt>
                <c:pt idx="1029">
                  <c:v>3.E-10</c:v>
                </c:pt>
                <c:pt idx="1030">
                  <c:v>3.E-10</c:v>
                </c:pt>
                <c:pt idx="1031">
                  <c:v>4.E-10</c:v>
                </c:pt>
                <c:pt idx="1032">
                  <c:v>4.E-10</c:v>
                </c:pt>
                <c:pt idx="1033">
                  <c:v>4.E-10</c:v>
                </c:pt>
                <c:pt idx="1034">
                  <c:v>4.E-10</c:v>
                </c:pt>
                <c:pt idx="1035">
                  <c:v>4.E-10</c:v>
                </c:pt>
                <c:pt idx="1036">
                  <c:v>4.E-10</c:v>
                </c:pt>
                <c:pt idx="1037">
                  <c:v>4.E-10</c:v>
                </c:pt>
                <c:pt idx="1038">
                  <c:v>4.E-10</c:v>
                </c:pt>
                <c:pt idx="1039">
                  <c:v>4.E-10</c:v>
                </c:pt>
                <c:pt idx="1040">
                  <c:v>4.E-10</c:v>
                </c:pt>
                <c:pt idx="1041">
                  <c:v>4.E-10</c:v>
                </c:pt>
                <c:pt idx="1042">
                  <c:v>4.E-10</c:v>
                </c:pt>
                <c:pt idx="1043">
                  <c:v>4.E-10</c:v>
                </c:pt>
                <c:pt idx="1044">
                  <c:v>4.E-10</c:v>
                </c:pt>
                <c:pt idx="1045">
                  <c:v>4.E-10</c:v>
                </c:pt>
                <c:pt idx="1046">
                  <c:v>4.E-10</c:v>
                </c:pt>
                <c:pt idx="1047">
                  <c:v>4.E-10</c:v>
                </c:pt>
                <c:pt idx="1048">
                  <c:v>4.E-10</c:v>
                </c:pt>
                <c:pt idx="1049">
                  <c:v>4.E-10</c:v>
                </c:pt>
                <c:pt idx="1050">
                  <c:v>4.E-10</c:v>
                </c:pt>
                <c:pt idx="1051">
                  <c:v>4.E-10</c:v>
                </c:pt>
                <c:pt idx="1052">
                  <c:v>4.E-10</c:v>
                </c:pt>
                <c:pt idx="1053">
                  <c:v>4.E-10</c:v>
                </c:pt>
                <c:pt idx="1054">
                  <c:v>4.E-10</c:v>
                </c:pt>
                <c:pt idx="1055">
                  <c:v>4.E-10</c:v>
                </c:pt>
                <c:pt idx="1056">
                  <c:v>4.E-10</c:v>
                </c:pt>
                <c:pt idx="1057">
                  <c:v>4.E-10</c:v>
                </c:pt>
                <c:pt idx="1058">
                  <c:v>4.E-10</c:v>
                </c:pt>
                <c:pt idx="1059">
                  <c:v>4.E-10</c:v>
                </c:pt>
                <c:pt idx="1060">
                  <c:v>4.E-10</c:v>
                </c:pt>
                <c:pt idx="1061">
                  <c:v>4.E-10</c:v>
                </c:pt>
                <c:pt idx="1062">
                  <c:v>4.E-10</c:v>
                </c:pt>
                <c:pt idx="1063">
                  <c:v>4.E-10</c:v>
                </c:pt>
                <c:pt idx="1064">
                  <c:v>4.E-10</c:v>
                </c:pt>
                <c:pt idx="1065">
                  <c:v>4.E-10</c:v>
                </c:pt>
                <c:pt idx="1066">
                  <c:v>4.E-10</c:v>
                </c:pt>
                <c:pt idx="1067">
                  <c:v>4.E-10</c:v>
                </c:pt>
                <c:pt idx="1068">
                  <c:v>4.E-10</c:v>
                </c:pt>
                <c:pt idx="1069">
                  <c:v>4.E-10</c:v>
                </c:pt>
                <c:pt idx="1070">
                  <c:v>4.E-10</c:v>
                </c:pt>
                <c:pt idx="1071">
                  <c:v>4.E-10</c:v>
                </c:pt>
                <c:pt idx="1072">
                  <c:v>5.E-10</c:v>
                </c:pt>
                <c:pt idx="1073">
                  <c:v>5.E-10</c:v>
                </c:pt>
                <c:pt idx="1074">
                  <c:v>5.E-10</c:v>
                </c:pt>
                <c:pt idx="1075">
                  <c:v>5.E-10</c:v>
                </c:pt>
                <c:pt idx="1076">
                  <c:v>5.E-10</c:v>
                </c:pt>
                <c:pt idx="1077">
                  <c:v>5.E-10</c:v>
                </c:pt>
                <c:pt idx="1078">
                  <c:v>5.E-10</c:v>
                </c:pt>
                <c:pt idx="1079">
                  <c:v>5.E-10</c:v>
                </c:pt>
                <c:pt idx="1080">
                  <c:v>5.E-10</c:v>
                </c:pt>
                <c:pt idx="1081">
                  <c:v>5.E-10</c:v>
                </c:pt>
                <c:pt idx="1082">
                  <c:v>5.E-10</c:v>
                </c:pt>
                <c:pt idx="1083">
                  <c:v>5.E-10</c:v>
                </c:pt>
                <c:pt idx="1084">
                  <c:v>5.E-10</c:v>
                </c:pt>
                <c:pt idx="1085">
                  <c:v>5.E-10</c:v>
                </c:pt>
                <c:pt idx="1086">
                  <c:v>5.E-10</c:v>
                </c:pt>
                <c:pt idx="1087">
                  <c:v>5.E-10</c:v>
                </c:pt>
                <c:pt idx="1088">
                  <c:v>5.E-10</c:v>
                </c:pt>
                <c:pt idx="1089">
                  <c:v>5.E-10</c:v>
                </c:pt>
                <c:pt idx="1090">
                  <c:v>5.E-10</c:v>
                </c:pt>
                <c:pt idx="1091">
                  <c:v>5.E-10</c:v>
                </c:pt>
                <c:pt idx="1092">
                  <c:v>5.E-10</c:v>
                </c:pt>
                <c:pt idx="1093">
                  <c:v>5.E-10</c:v>
                </c:pt>
                <c:pt idx="1094">
                  <c:v>5.E-10</c:v>
                </c:pt>
                <c:pt idx="1095">
                  <c:v>5.E-10</c:v>
                </c:pt>
                <c:pt idx="1096">
                  <c:v>5.E-10</c:v>
                </c:pt>
                <c:pt idx="1097">
                  <c:v>5.E-10</c:v>
                </c:pt>
                <c:pt idx="1098">
                  <c:v>5.E-10</c:v>
                </c:pt>
                <c:pt idx="1099">
                  <c:v>5.E-10</c:v>
                </c:pt>
                <c:pt idx="1100">
                  <c:v>5.E-10</c:v>
                </c:pt>
                <c:pt idx="1101">
                  <c:v>5.E-10</c:v>
                </c:pt>
                <c:pt idx="1102">
                  <c:v>5.E-10</c:v>
                </c:pt>
                <c:pt idx="1103">
                  <c:v>5.E-10</c:v>
                </c:pt>
                <c:pt idx="1104">
                  <c:v>5.E-10</c:v>
                </c:pt>
                <c:pt idx="1105">
                  <c:v>5.E-10</c:v>
                </c:pt>
                <c:pt idx="1106">
                  <c:v>5.E-10</c:v>
                </c:pt>
                <c:pt idx="1107">
                  <c:v>5.E-10</c:v>
                </c:pt>
                <c:pt idx="1108">
                  <c:v>5.E-10</c:v>
                </c:pt>
                <c:pt idx="1109">
                  <c:v>5.E-10</c:v>
                </c:pt>
                <c:pt idx="1110">
                  <c:v>5.E-10</c:v>
                </c:pt>
                <c:pt idx="1111">
                  <c:v>5.E-10</c:v>
                </c:pt>
                <c:pt idx="1112">
                  <c:v>5.E-10</c:v>
                </c:pt>
                <c:pt idx="1113">
                  <c:v>6.E-10</c:v>
                </c:pt>
                <c:pt idx="1114">
                  <c:v>6.E-10</c:v>
                </c:pt>
                <c:pt idx="1115">
                  <c:v>6.E-10</c:v>
                </c:pt>
                <c:pt idx="1116">
                  <c:v>6.E-10</c:v>
                </c:pt>
                <c:pt idx="1117">
                  <c:v>6.E-10</c:v>
                </c:pt>
                <c:pt idx="1118">
                  <c:v>6.E-10</c:v>
                </c:pt>
                <c:pt idx="1119">
                  <c:v>6.E-10</c:v>
                </c:pt>
                <c:pt idx="1120">
                  <c:v>6.E-10</c:v>
                </c:pt>
                <c:pt idx="1121">
                  <c:v>6.E-10</c:v>
                </c:pt>
                <c:pt idx="1122">
                  <c:v>6.E-10</c:v>
                </c:pt>
                <c:pt idx="1123">
                  <c:v>6.E-10</c:v>
                </c:pt>
                <c:pt idx="1124">
                  <c:v>6.E-10</c:v>
                </c:pt>
                <c:pt idx="1125">
                  <c:v>6.E-10</c:v>
                </c:pt>
                <c:pt idx="1126">
                  <c:v>6.E-10</c:v>
                </c:pt>
                <c:pt idx="1127">
                  <c:v>6.E-10</c:v>
                </c:pt>
                <c:pt idx="1128">
                  <c:v>6.E-10</c:v>
                </c:pt>
                <c:pt idx="1129">
                  <c:v>6.E-10</c:v>
                </c:pt>
                <c:pt idx="1130">
                  <c:v>6.E-10</c:v>
                </c:pt>
                <c:pt idx="1131">
                  <c:v>6.E-10</c:v>
                </c:pt>
                <c:pt idx="1132">
                  <c:v>6.E-10</c:v>
                </c:pt>
                <c:pt idx="1133">
                  <c:v>6.E-10</c:v>
                </c:pt>
                <c:pt idx="1134">
                  <c:v>6.E-10</c:v>
                </c:pt>
                <c:pt idx="1135">
                  <c:v>6.E-10</c:v>
                </c:pt>
                <c:pt idx="1136">
                  <c:v>6.E-10</c:v>
                </c:pt>
                <c:pt idx="1137">
                  <c:v>6.E-10</c:v>
                </c:pt>
                <c:pt idx="1138">
                  <c:v>6.E-10</c:v>
                </c:pt>
                <c:pt idx="1139">
                  <c:v>6.E-10</c:v>
                </c:pt>
                <c:pt idx="1140">
                  <c:v>6.E-10</c:v>
                </c:pt>
                <c:pt idx="1141">
                  <c:v>6.E-10</c:v>
                </c:pt>
                <c:pt idx="1142">
                  <c:v>6.E-10</c:v>
                </c:pt>
                <c:pt idx="1143">
                  <c:v>6.E-10</c:v>
                </c:pt>
                <c:pt idx="1144">
                  <c:v>6.E-10</c:v>
                </c:pt>
                <c:pt idx="1145">
                  <c:v>6.E-10</c:v>
                </c:pt>
                <c:pt idx="1146">
                  <c:v>6.E-10</c:v>
                </c:pt>
                <c:pt idx="1147">
                  <c:v>6.E-10</c:v>
                </c:pt>
                <c:pt idx="1148">
                  <c:v>6.E-10</c:v>
                </c:pt>
                <c:pt idx="1149">
                  <c:v>6.E-10</c:v>
                </c:pt>
                <c:pt idx="1150">
                  <c:v>6.E-10</c:v>
                </c:pt>
                <c:pt idx="1151">
                  <c:v>6.E-10</c:v>
                </c:pt>
                <c:pt idx="1152">
                  <c:v>6.E-10</c:v>
                </c:pt>
                <c:pt idx="1153">
                  <c:v>6.E-10</c:v>
                </c:pt>
                <c:pt idx="1154">
                  <c:v>7.E-10</c:v>
                </c:pt>
                <c:pt idx="1155">
                  <c:v>7.E-10</c:v>
                </c:pt>
                <c:pt idx="1156">
                  <c:v>7.E-10</c:v>
                </c:pt>
                <c:pt idx="1157">
                  <c:v>7.E-10</c:v>
                </c:pt>
                <c:pt idx="1158">
                  <c:v>7.E-10</c:v>
                </c:pt>
                <c:pt idx="1159">
                  <c:v>7.E-10</c:v>
                </c:pt>
                <c:pt idx="1160">
                  <c:v>7.E-10</c:v>
                </c:pt>
                <c:pt idx="1161">
                  <c:v>7.E-10</c:v>
                </c:pt>
                <c:pt idx="1162">
                  <c:v>7.E-10</c:v>
                </c:pt>
                <c:pt idx="1163">
                  <c:v>7.E-10</c:v>
                </c:pt>
                <c:pt idx="1164">
                  <c:v>7.E-10</c:v>
                </c:pt>
                <c:pt idx="1165">
                  <c:v>7.E-10</c:v>
                </c:pt>
                <c:pt idx="1166">
                  <c:v>7.E-10</c:v>
                </c:pt>
                <c:pt idx="1167">
                  <c:v>7.E-10</c:v>
                </c:pt>
                <c:pt idx="1168">
                  <c:v>7.E-10</c:v>
                </c:pt>
                <c:pt idx="1169">
                  <c:v>7.E-10</c:v>
                </c:pt>
                <c:pt idx="1170">
                  <c:v>7.E-10</c:v>
                </c:pt>
                <c:pt idx="1171">
                  <c:v>7.E-10</c:v>
                </c:pt>
                <c:pt idx="1172">
                  <c:v>7.E-10</c:v>
                </c:pt>
                <c:pt idx="1173">
                  <c:v>7.E-10</c:v>
                </c:pt>
                <c:pt idx="1174">
                  <c:v>7.E-10</c:v>
                </c:pt>
                <c:pt idx="1175">
                  <c:v>7.E-10</c:v>
                </c:pt>
                <c:pt idx="1176">
                  <c:v>7.E-10</c:v>
                </c:pt>
                <c:pt idx="1177">
                  <c:v>7.E-10</c:v>
                </c:pt>
                <c:pt idx="1178">
                  <c:v>7.E-10</c:v>
                </c:pt>
                <c:pt idx="1179">
                  <c:v>7.E-10</c:v>
                </c:pt>
                <c:pt idx="1180">
                  <c:v>7.E-10</c:v>
                </c:pt>
                <c:pt idx="1181">
                  <c:v>7.E-10</c:v>
                </c:pt>
                <c:pt idx="1182">
                  <c:v>7.E-10</c:v>
                </c:pt>
                <c:pt idx="1183">
                  <c:v>7.E-10</c:v>
                </c:pt>
                <c:pt idx="1184">
                  <c:v>7.E-10</c:v>
                </c:pt>
                <c:pt idx="1185">
                  <c:v>7.E-10</c:v>
                </c:pt>
                <c:pt idx="1186">
                  <c:v>7.E-10</c:v>
                </c:pt>
                <c:pt idx="1187">
                  <c:v>7.E-10</c:v>
                </c:pt>
                <c:pt idx="1188">
                  <c:v>7.E-10</c:v>
                </c:pt>
                <c:pt idx="1189">
                  <c:v>7.E-10</c:v>
                </c:pt>
                <c:pt idx="1190">
                  <c:v>7.E-10</c:v>
                </c:pt>
                <c:pt idx="1191">
                  <c:v>7.E-10</c:v>
                </c:pt>
                <c:pt idx="1192">
                  <c:v>7.E-10</c:v>
                </c:pt>
                <c:pt idx="1193">
                  <c:v>7.E-10</c:v>
                </c:pt>
                <c:pt idx="1194">
                  <c:v>7.E-10</c:v>
                </c:pt>
                <c:pt idx="1195">
                  <c:v>8.E-10</c:v>
                </c:pt>
                <c:pt idx="1196">
                  <c:v>8.E-10</c:v>
                </c:pt>
                <c:pt idx="1197">
                  <c:v>8.E-10</c:v>
                </c:pt>
                <c:pt idx="1198">
                  <c:v>8.E-10</c:v>
                </c:pt>
                <c:pt idx="1199">
                  <c:v>8.E-10</c:v>
                </c:pt>
                <c:pt idx="1200">
                  <c:v>8.E-10</c:v>
                </c:pt>
                <c:pt idx="1201">
                  <c:v>8.E-10</c:v>
                </c:pt>
                <c:pt idx="1202">
                  <c:v>8.E-10</c:v>
                </c:pt>
                <c:pt idx="1203">
                  <c:v>8.E-10</c:v>
                </c:pt>
                <c:pt idx="1204">
                  <c:v>8.E-10</c:v>
                </c:pt>
                <c:pt idx="1205">
                  <c:v>8.E-10</c:v>
                </c:pt>
                <c:pt idx="1206">
                  <c:v>8.E-10</c:v>
                </c:pt>
                <c:pt idx="1207">
                  <c:v>8.E-10</c:v>
                </c:pt>
                <c:pt idx="1208">
                  <c:v>8.E-10</c:v>
                </c:pt>
                <c:pt idx="1209">
                  <c:v>8.E-10</c:v>
                </c:pt>
                <c:pt idx="1210">
                  <c:v>8.E-10</c:v>
                </c:pt>
                <c:pt idx="1211">
                  <c:v>8.E-10</c:v>
                </c:pt>
                <c:pt idx="1212">
                  <c:v>8.E-10</c:v>
                </c:pt>
                <c:pt idx="1213">
                  <c:v>8.E-10</c:v>
                </c:pt>
                <c:pt idx="1214">
                  <c:v>8.E-10</c:v>
                </c:pt>
                <c:pt idx="1215">
                  <c:v>8.E-10</c:v>
                </c:pt>
                <c:pt idx="1216">
                  <c:v>8.E-10</c:v>
                </c:pt>
                <c:pt idx="1217">
                  <c:v>8.E-10</c:v>
                </c:pt>
                <c:pt idx="1218">
                  <c:v>8.E-10</c:v>
                </c:pt>
                <c:pt idx="1219">
                  <c:v>8.E-10</c:v>
                </c:pt>
                <c:pt idx="1220">
                  <c:v>8.E-10</c:v>
                </c:pt>
                <c:pt idx="1221">
                  <c:v>8.E-10</c:v>
                </c:pt>
                <c:pt idx="1222">
                  <c:v>8.E-10</c:v>
                </c:pt>
                <c:pt idx="1223">
                  <c:v>8.E-10</c:v>
                </c:pt>
                <c:pt idx="1224">
                  <c:v>8.E-10</c:v>
                </c:pt>
                <c:pt idx="1225">
                  <c:v>8.E-10</c:v>
                </c:pt>
                <c:pt idx="1226">
                  <c:v>8.E-10</c:v>
                </c:pt>
                <c:pt idx="1227">
                  <c:v>8.E-10</c:v>
                </c:pt>
                <c:pt idx="1228">
                  <c:v>8.E-10</c:v>
                </c:pt>
                <c:pt idx="1229">
                  <c:v>8.E-10</c:v>
                </c:pt>
                <c:pt idx="1230">
                  <c:v>8.E-10</c:v>
                </c:pt>
                <c:pt idx="1231">
                  <c:v>8.E-10</c:v>
                </c:pt>
                <c:pt idx="1232">
                  <c:v>8.E-10</c:v>
                </c:pt>
                <c:pt idx="1233">
                  <c:v>8.E-10</c:v>
                </c:pt>
                <c:pt idx="1234">
                  <c:v>8.E-10</c:v>
                </c:pt>
                <c:pt idx="1235">
                  <c:v>8.E-10</c:v>
                </c:pt>
                <c:pt idx="1236">
                  <c:v>9.E-10</c:v>
                </c:pt>
                <c:pt idx="1237">
                  <c:v>9.E-10</c:v>
                </c:pt>
                <c:pt idx="1238">
                  <c:v>9.E-10</c:v>
                </c:pt>
                <c:pt idx="1239">
                  <c:v>9.E-10</c:v>
                </c:pt>
                <c:pt idx="1240">
                  <c:v>9.E-10</c:v>
                </c:pt>
                <c:pt idx="1241">
                  <c:v>9.E-10</c:v>
                </c:pt>
                <c:pt idx="1242">
                  <c:v>9.E-10</c:v>
                </c:pt>
                <c:pt idx="1243">
                  <c:v>9.E-10</c:v>
                </c:pt>
                <c:pt idx="1244">
                  <c:v>9.E-10</c:v>
                </c:pt>
                <c:pt idx="1245">
                  <c:v>9.E-10</c:v>
                </c:pt>
                <c:pt idx="1246">
                  <c:v>9.E-10</c:v>
                </c:pt>
                <c:pt idx="1247">
                  <c:v>9.E-10</c:v>
                </c:pt>
                <c:pt idx="1248">
                  <c:v>9.E-10</c:v>
                </c:pt>
                <c:pt idx="1249">
                  <c:v>9.E-10</c:v>
                </c:pt>
                <c:pt idx="1250">
                  <c:v>9.E-10</c:v>
                </c:pt>
                <c:pt idx="1251">
                  <c:v>9.E-10</c:v>
                </c:pt>
                <c:pt idx="1252">
                  <c:v>9.E-10</c:v>
                </c:pt>
                <c:pt idx="1253">
                  <c:v>9.E-10</c:v>
                </c:pt>
                <c:pt idx="1254">
                  <c:v>9.E-10</c:v>
                </c:pt>
                <c:pt idx="1255">
                  <c:v>9.E-10</c:v>
                </c:pt>
                <c:pt idx="1256">
                  <c:v>9.E-10</c:v>
                </c:pt>
                <c:pt idx="1257">
                  <c:v>9.E-10</c:v>
                </c:pt>
                <c:pt idx="1258">
                  <c:v>9.E-10</c:v>
                </c:pt>
                <c:pt idx="1259">
                  <c:v>9.E-10</c:v>
                </c:pt>
                <c:pt idx="1260">
                  <c:v>9.E-10</c:v>
                </c:pt>
                <c:pt idx="1261">
                  <c:v>9.E-10</c:v>
                </c:pt>
                <c:pt idx="1262">
                  <c:v>9.E-10</c:v>
                </c:pt>
                <c:pt idx="1263">
                  <c:v>9.E-10</c:v>
                </c:pt>
                <c:pt idx="1264">
                  <c:v>9.E-10</c:v>
                </c:pt>
                <c:pt idx="1265">
                  <c:v>9.E-10</c:v>
                </c:pt>
                <c:pt idx="1266">
                  <c:v>9.E-10</c:v>
                </c:pt>
                <c:pt idx="1267">
                  <c:v>9.E-10</c:v>
                </c:pt>
                <c:pt idx="1268">
                  <c:v>9.E-10</c:v>
                </c:pt>
                <c:pt idx="1269">
                  <c:v>9.E-10</c:v>
                </c:pt>
                <c:pt idx="1270">
                  <c:v>9.E-10</c:v>
                </c:pt>
                <c:pt idx="1271">
                  <c:v>9.E-10</c:v>
                </c:pt>
                <c:pt idx="1272">
                  <c:v>9.E-10</c:v>
                </c:pt>
                <c:pt idx="1273">
                  <c:v>9.E-10</c:v>
                </c:pt>
                <c:pt idx="1274">
                  <c:v>9.E-10</c:v>
                </c:pt>
                <c:pt idx="1275">
                  <c:v>9.E-10</c:v>
                </c:pt>
                <c:pt idx="1276">
                  <c:v>9.E-10</c:v>
                </c:pt>
                <c:pt idx="1277">
                  <c:v>1.E-09</c:v>
                </c:pt>
                <c:pt idx="1278">
                  <c:v>1.E-09</c:v>
                </c:pt>
                <c:pt idx="1279">
                  <c:v>1.E-09</c:v>
                </c:pt>
                <c:pt idx="1280">
                  <c:v>1.E-09</c:v>
                </c:pt>
                <c:pt idx="1281">
                  <c:v>1.E-09</c:v>
                </c:pt>
                <c:pt idx="1282">
                  <c:v>1.E-09</c:v>
                </c:pt>
                <c:pt idx="1283">
                  <c:v>1.E-09</c:v>
                </c:pt>
                <c:pt idx="1284">
                  <c:v>1.E-09</c:v>
                </c:pt>
                <c:pt idx="1285">
                  <c:v>1.E-09</c:v>
                </c:pt>
                <c:pt idx="1286">
                  <c:v>1.E-09</c:v>
                </c:pt>
                <c:pt idx="1287">
                  <c:v>1.E-09</c:v>
                </c:pt>
                <c:pt idx="1288">
                  <c:v>1.E-09</c:v>
                </c:pt>
                <c:pt idx="1289">
                  <c:v>1.E-09</c:v>
                </c:pt>
                <c:pt idx="1290">
                  <c:v>1.E-09</c:v>
                </c:pt>
                <c:pt idx="1291">
                  <c:v>1.E-09</c:v>
                </c:pt>
                <c:pt idx="1292">
                  <c:v>1.E-09</c:v>
                </c:pt>
                <c:pt idx="1293">
                  <c:v>1.E-09</c:v>
                </c:pt>
                <c:pt idx="1294">
                  <c:v>1.E-09</c:v>
                </c:pt>
                <c:pt idx="1295">
                  <c:v>1.E-09</c:v>
                </c:pt>
                <c:pt idx="1296">
                  <c:v>1.E-09</c:v>
                </c:pt>
                <c:pt idx="1297">
                  <c:v>1.E-09</c:v>
                </c:pt>
                <c:pt idx="1298">
                  <c:v>1.E-09</c:v>
                </c:pt>
                <c:pt idx="1299">
                  <c:v>1.E-09</c:v>
                </c:pt>
                <c:pt idx="1300">
                  <c:v>1.E-09</c:v>
                </c:pt>
                <c:pt idx="1301">
                  <c:v>1.E-09</c:v>
                </c:pt>
                <c:pt idx="1302">
                  <c:v>1.E-09</c:v>
                </c:pt>
                <c:pt idx="1303">
                  <c:v>1.E-09</c:v>
                </c:pt>
                <c:pt idx="1304">
                  <c:v>1.E-09</c:v>
                </c:pt>
                <c:pt idx="1305">
                  <c:v>1.E-09</c:v>
                </c:pt>
                <c:pt idx="1306">
                  <c:v>1.E-09</c:v>
                </c:pt>
                <c:pt idx="1307">
                  <c:v>1.E-09</c:v>
                </c:pt>
                <c:pt idx="1308">
                  <c:v>1.E-09</c:v>
                </c:pt>
                <c:pt idx="1309">
                  <c:v>1.E-09</c:v>
                </c:pt>
                <c:pt idx="1310">
                  <c:v>1.E-09</c:v>
                </c:pt>
                <c:pt idx="1311">
                  <c:v>1.E-09</c:v>
                </c:pt>
                <c:pt idx="1312">
                  <c:v>1.E-09</c:v>
                </c:pt>
                <c:pt idx="1313">
                  <c:v>1.E-09</c:v>
                </c:pt>
                <c:pt idx="1314">
                  <c:v>1.E-09</c:v>
                </c:pt>
                <c:pt idx="1315">
                  <c:v>1.E-09</c:v>
                </c:pt>
                <c:pt idx="1316">
                  <c:v>1.E-09</c:v>
                </c:pt>
                <c:pt idx="1317">
                  <c:v>1.E-09</c:v>
                </c:pt>
                <c:pt idx="1318">
                  <c:v>1.E-09</c:v>
                </c:pt>
                <c:pt idx="1319">
                  <c:v>1.E-09</c:v>
                </c:pt>
                <c:pt idx="1320">
                  <c:v>1.E-09</c:v>
                </c:pt>
                <c:pt idx="1321">
                  <c:v>1.E-09</c:v>
                </c:pt>
                <c:pt idx="1322">
                  <c:v>1.E-09</c:v>
                </c:pt>
                <c:pt idx="1323">
                  <c:v>1.E-09</c:v>
                </c:pt>
                <c:pt idx="1324">
                  <c:v>1.E-09</c:v>
                </c:pt>
                <c:pt idx="1325">
                  <c:v>1.E-09</c:v>
                </c:pt>
                <c:pt idx="1326">
                  <c:v>1.E-09</c:v>
                </c:pt>
                <c:pt idx="1327">
                  <c:v>1.E-09</c:v>
                </c:pt>
                <c:pt idx="1328">
                  <c:v>1.E-09</c:v>
                </c:pt>
                <c:pt idx="1329">
                  <c:v>1.E-09</c:v>
                </c:pt>
                <c:pt idx="1330">
                  <c:v>1.E-09</c:v>
                </c:pt>
                <c:pt idx="1331">
                  <c:v>1.E-09</c:v>
                </c:pt>
                <c:pt idx="1332">
                  <c:v>1.E-09</c:v>
                </c:pt>
                <c:pt idx="1333">
                  <c:v>1.E-09</c:v>
                </c:pt>
                <c:pt idx="1334">
                  <c:v>1.E-09</c:v>
                </c:pt>
                <c:pt idx="1335">
                  <c:v>1.E-09</c:v>
                </c:pt>
                <c:pt idx="1336">
                  <c:v>1.E-09</c:v>
                </c:pt>
                <c:pt idx="1337">
                  <c:v>1.E-09</c:v>
                </c:pt>
                <c:pt idx="1338">
                  <c:v>1.E-09</c:v>
                </c:pt>
                <c:pt idx="1339">
                  <c:v>1.E-09</c:v>
                </c:pt>
                <c:pt idx="1340">
                  <c:v>1.E-09</c:v>
                </c:pt>
                <c:pt idx="1341">
                  <c:v>1.E-09</c:v>
                </c:pt>
                <c:pt idx="1342">
                  <c:v>1.E-09</c:v>
                </c:pt>
                <c:pt idx="1343">
                  <c:v>1.E-09</c:v>
                </c:pt>
                <c:pt idx="1344">
                  <c:v>1.E-09</c:v>
                </c:pt>
                <c:pt idx="1345">
                  <c:v>1.E-09</c:v>
                </c:pt>
                <c:pt idx="1346">
                  <c:v>1.E-09</c:v>
                </c:pt>
                <c:pt idx="1347">
                  <c:v>1.E-09</c:v>
                </c:pt>
                <c:pt idx="1348">
                  <c:v>1.E-09</c:v>
                </c:pt>
                <c:pt idx="1349">
                  <c:v>1.E-09</c:v>
                </c:pt>
                <c:pt idx="1350">
                  <c:v>1.E-09</c:v>
                </c:pt>
                <c:pt idx="1351">
                  <c:v>1.E-09</c:v>
                </c:pt>
                <c:pt idx="1352">
                  <c:v>1.E-09</c:v>
                </c:pt>
                <c:pt idx="1353">
                  <c:v>1.E-09</c:v>
                </c:pt>
                <c:pt idx="1354">
                  <c:v>1.E-09</c:v>
                </c:pt>
                <c:pt idx="1355">
                  <c:v>1.E-09</c:v>
                </c:pt>
                <c:pt idx="1356">
                  <c:v>1.E-09</c:v>
                </c:pt>
                <c:pt idx="1357">
                  <c:v>1.E-09</c:v>
                </c:pt>
                <c:pt idx="1358">
                  <c:v>1.E-09</c:v>
                </c:pt>
                <c:pt idx="1359">
                  <c:v>1.E-09</c:v>
                </c:pt>
                <c:pt idx="1360">
                  <c:v>1.E-09</c:v>
                </c:pt>
                <c:pt idx="1361">
                  <c:v>1.E-09</c:v>
                </c:pt>
                <c:pt idx="1362">
                  <c:v>1.E-09</c:v>
                </c:pt>
                <c:pt idx="1363">
                  <c:v>1.E-09</c:v>
                </c:pt>
                <c:pt idx="1364">
                  <c:v>1.E-09</c:v>
                </c:pt>
                <c:pt idx="1365">
                  <c:v>1.E-09</c:v>
                </c:pt>
                <c:pt idx="1366">
                  <c:v>1.E-09</c:v>
                </c:pt>
                <c:pt idx="1367">
                  <c:v>1.E-09</c:v>
                </c:pt>
                <c:pt idx="1368">
                  <c:v>1.E-09</c:v>
                </c:pt>
                <c:pt idx="1369">
                  <c:v>1.E-09</c:v>
                </c:pt>
                <c:pt idx="1370">
                  <c:v>1.E-09</c:v>
                </c:pt>
                <c:pt idx="1371">
                  <c:v>1.E-09</c:v>
                </c:pt>
                <c:pt idx="1372">
                  <c:v>1.E-09</c:v>
                </c:pt>
                <c:pt idx="1373">
                  <c:v>1.E-09</c:v>
                </c:pt>
                <c:pt idx="1374">
                  <c:v>1.E-09</c:v>
                </c:pt>
                <c:pt idx="1375">
                  <c:v>1.E-09</c:v>
                </c:pt>
                <c:pt idx="1376">
                  <c:v>1.E-09</c:v>
                </c:pt>
                <c:pt idx="1377">
                  <c:v>1.E-09</c:v>
                </c:pt>
                <c:pt idx="1378">
                  <c:v>1.E-09</c:v>
                </c:pt>
                <c:pt idx="1379">
                  <c:v>1.E-09</c:v>
                </c:pt>
                <c:pt idx="1380">
                  <c:v>1.E-09</c:v>
                </c:pt>
                <c:pt idx="1381">
                  <c:v>1.E-09</c:v>
                </c:pt>
                <c:pt idx="1382">
                  <c:v>1.E-09</c:v>
                </c:pt>
                <c:pt idx="1383">
                  <c:v>1.E-09</c:v>
                </c:pt>
                <c:pt idx="1384">
                  <c:v>1.E-09</c:v>
                </c:pt>
                <c:pt idx="1385">
                  <c:v>1.E-09</c:v>
                </c:pt>
                <c:pt idx="1386">
                  <c:v>1.E-09</c:v>
                </c:pt>
                <c:pt idx="1387">
                  <c:v>1.E-09</c:v>
                </c:pt>
                <c:pt idx="1388">
                  <c:v>1.E-09</c:v>
                </c:pt>
                <c:pt idx="1389">
                  <c:v>1.E-09</c:v>
                </c:pt>
                <c:pt idx="1390">
                  <c:v>1.E-09</c:v>
                </c:pt>
                <c:pt idx="1391">
                  <c:v>1.E-09</c:v>
                </c:pt>
                <c:pt idx="1392">
                  <c:v>1.E-09</c:v>
                </c:pt>
                <c:pt idx="1393">
                  <c:v>1.E-09</c:v>
                </c:pt>
                <c:pt idx="1394">
                  <c:v>1.E-09</c:v>
                </c:pt>
                <c:pt idx="1395">
                  <c:v>1.E-09</c:v>
                </c:pt>
                <c:pt idx="1396">
                  <c:v>1.E-09</c:v>
                </c:pt>
                <c:pt idx="1397">
                  <c:v>1.E-09</c:v>
                </c:pt>
                <c:pt idx="1398">
                  <c:v>1.E-09</c:v>
                </c:pt>
                <c:pt idx="1399">
                  <c:v>1.E-09</c:v>
                </c:pt>
                <c:pt idx="1400">
                  <c:v>1.E-09</c:v>
                </c:pt>
                <c:pt idx="1401">
                  <c:v>1.E-09</c:v>
                </c:pt>
                <c:pt idx="1402">
                  <c:v>1.E-09</c:v>
                </c:pt>
                <c:pt idx="1403">
                  <c:v>1.E-09</c:v>
                </c:pt>
                <c:pt idx="1404">
                  <c:v>1.E-09</c:v>
                </c:pt>
                <c:pt idx="1405">
                  <c:v>1.E-09</c:v>
                </c:pt>
                <c:pt idx="1406">
                  <c:v>1.E-09</c:v>
                </c:pt>
                <c:pt idx="1407">
                  <c:v>1.E-09</c:v>
                </c:pt>
                <c:pt idx="1408">
                  <c:v>1.E-09</c:v>
                </c:pt>
                <c:pt idx="1409">
                  <c:v>1.E-09</c:v>
                </c:pt>
                <c:pt idx="1410">
                  <c:v>1.E-09</c:v>
                </c:pt>
                <c:pt idx="1411">
                  <c:v>1.E-09</c:v>
                </c:pt>
                <c:pt idx="1412">
                  <c:v>1.E-09</c:v>
                </c:pt>
                <c:pt idx="1413">
                  <c:v>1.E-09</c:v>
                </c:pt>
                <c:pt idx="1414">
                  <c:v>1.E-09</c:v>
                </c:pt>
                <c:pt idx="1415">
                  <c:v>1.E-09</c:v>
                </c:pt>
                <c:pt idx="1416">
                  <c:v>1.E-09</c:v>
                </c:pt>
                <c:pt idx="1417">
                  <c:v>1.E-09</c:v>
                </c:pt>
                <c:pt idx="1418">
                  <c:v>1.E-09</c:v>
                </c:pt>
                <c:pt idx="1419">
                  <c:v>1.E-09</c:v>
                </c:pt>
                <c:pt idx="1420">
                  <c:v>1.E-09</c:v>
                </c:pt>
                <c:pt idx="1421">
                  <c:v>1.E-09</c:v>
                </c:pt>
                <c:pt idx="1422">
                  <c:v>1.E-09</c:v>
                </c:pt>
                <c:pt idx="1423">
                  <c:v>1.E-09</c:v>
                </c:pt>
                <c:pt idx="1424">
                  <c:v>1.E-09</c:v>
                </c:pt>
                <c:pt idx="1425">
                  <c:v>1.E-09</c:v>
                </c:pt>
                <c:pt idx="1426">
                  <c:v>1.E-09</c:v>
                </c:pt>
                <c:pt idx="1427">
                  <c:v>1.E-09</c:v>
                </c:pt>
                <c:pt idx="1428">
                  <c:v>1.E-09</c:v>
                </c:pt>
                <c:pt idx="1429">
                  <c:v>1.E-09</c:v>
                </c:pt>
                <c:pt idx="1430">
                  <c:v>1.E-09</c:v>
                </c:pt>
                <c:pt idx="1431">
                  <c:v>1.E-09</c:v>
                </c:pt>
                <c:pt idx="1432">
                  <c:v>1.E-09</c:v>
                </c:pt>
                <c:pt idx="1433">
                  <c:v>1.E-09</c:v>
                </c:pt>
                <c:pt idx="1434">
                  <c:v>1.E-09</c:v>
                </c:pt>
                <c:pt idx="1435">
                  <c:v>1.E-09</c:v>
                </c:pt>
                <c:pt idx="1436">
                  <c:v>1.E-09</c:v>
                </c:pt>
                <c:pt idx="1437">
                  <c:v>1.E-09</c:v>
                </c:pt>
                <c:pt idx="1438">
                  <c:v>1.E-09</c:v>
                </c:pt>
                <c:pt idx="1439">
                  <c:v>1.E-09</c:v>
                </c:pt>
                <c:pt idx="1440">
                  <c:v>1.E-09</c:v>
                </c:pt>
                <c:pt idx="1441">
                  <c:v>1.E-09</c:v>
                </c:pt>
                <c:pt idx="1442">
                  <c:v>1.E-09</c:v>
                </c:pt>
                <c:pt idx="1443">
                  <c:v>1.E-09</c:v>
                </c:pt>
                <c:pt idx="1444">
                  <c:v>1.E-09</c:v>
                </c:pt>
                <c:pt idx="1445">
                  <c:v>1.E-09</c:v>
                </c:pt>
                <c:pt idx="1446">
                  <c:v>1.E-09</c:v>
                </c:pt>
                <c:pt idx="1447">
                  <c:v>1.E-09</c:v>
                </c:pt>
                <c:pt idx="1448">
                  <c:v>1.E-09</c:v>
                </c:pt>
                <c:pt idx="1449">
                  <c:v>1.E-09</c:v>
                </c:pt>
                <c:pt idx="1450">
                  <c:v>1.E-09</c:v>
                </c:pt>
                <c:pt idx="1451">
                  <c:v>1.E-09</c:v>
                </c:pt>
                <c:pt idx="1452">
                  <c:v>1.E-09</c:v>
                </c:pt>
                <c:pt idx="1453">
                  <c:v>1.E-09</c:v>
                </c:pt>
                <c:pt idx="1454">
                  <c:v>1.E-09</c:v>
                </c:pt>
                <c:pt idx="1455">
                  <c:v>1.E-09</c:v>
                </c:pt>
                <c:pt idx="1456">
                  <c:v>1.E-09</c:v>
                </c:pt>
                <c:pt idx="1457">
                  <c:v>1.E-09</c:v>
                </c:pt>
                <c:pt idx="1458">
                  <c:v>1.E-09</c:v>
                </c:pt>
                <c:pt idx="1459">
                  <c:v>1.E-09</c:v>
                </c:pt>
                <c:pt idx="1460">
                  <c:v>1.E-09</c:v>
                </c:pt>
                <c:pt idx="1461">
                  <c:v>1.E-09</c:v>
                </c:pt>
                <c:pt idx="1462">
                  <c:v>1.E-09</c:v>
                </c:pt>
                <c:pt idx="1463">
                  <c:v>1.E-09</c:v>
                </c:pt>
                <c:pt idx="1464">
                  <c:v>1.E-09</c:v>
                </c:pt>
                <c:pt idx="1465">
                  <c:v>1.E-09</c:v>
                </c:pt>
                <c:pt idx="1466">
                  <c:v>1.E-09</c:v>
                </c:pt>
                <c:pt idx="1467">
                  <c:v>1.E-09</c:v>
                </c:pt>
                <c:pt idx="1468">
                  <c:v>1.E-09</c:v>
                </c:pt>
                <c:pt idx="1469">
                  <c:v>1.E-09</c:v>
                </c:pt>
                <c:pt idx="1470">
                  <c:v>1.E-09</c:v>
                </c:pt>
                <c:pt idx="1471">
                  <c:v>1.E-09</c:v>
                </c:pt>
                <c:pt idx="1472">
                  <c:v>1.E-09</c:v>
                </c:pt>
                <c:pt idx="1473">
                  <c:v>1.E-09</c:v>
                </c:pt>
                <c:pt idx="1474">
                  <c:v>1.E-09</c:v>
                </c:pt>
                <c:pt idx="1475">
                  <c:v>1.E-09</c:v>
                </c:pt>
                <c:pt idx="1476">
                  <c:v>1.E-09</c:v>
                </c:pt>
                <c:pt idx="1477">
                  <c:v>1.E-09</c:v>
                </c:pt>
                <c:pt idx="1478">
                  <c:v>1.E-09</c:v>
                </c:pt>
                <c:pt idx="1479">
                  <c:v>1.E-09</c:v>
                </c:pt>
                <c:pt idx="1480">
                  <c:v>1.E-09</c:v>
                </c:pt>
                <c:pt idx="1481">
                  <c:v>1.E-09</c:v>
                </c:pt>
                <c:pt idx="1482">
                  <c:v>1.E-09</c:v>
                </c:pt>
                <c:pt idx="1483">
                  <c:v>1.E-09</c:v>
                </c:pt>
                <c:pt idx="1484">
                  <c:v>1.E-09</c:v>
                </c:pt>
                <c:pt idx="1485">
                  <c:v>1.E-09</c:v>
                </c:pt>
                <c:pt idx="1486">
                  <c:v>1.E-09</c:v>
                </c:pt>
                <c:pt idx="1487">
                  <c:v>1.E-09</c:v>
                </c:pt>
                <c:pt idx="1488">
                  <c:v>1.E-09</c:v>
                </c:pt>
                <c:pt idx="1489">
                  <c:v>1.E-09</c:v>
                </c:pt>
                <c:pt idx="1490">
                  <c:v>1.E-09</c:v>
                </c:pt>
                <c:pt idx="1491">
                  <c:v>1.E-09</c:v>
                </c:pt>
                <c:pt idx="1492">
                  <c:v>1.E-09</c:v>
                </c:pt>
                <c:pt idx="1493">
                  <c:v>1.E-09</c:v>
                </c:pt>
                <c:pt idx="1494">
                  <c:v>1.E-09</c:v>
                </c:pt>
                <c:pt idx="1495">
                  <c:v>1.E-09</c:v>
                </c:pt>
                <c:pt idx="1496">
                  <c:v>1.E-09</c:v>
                </c:pt>
                <c:pt idx="1497">
                  <c:v>1.E-09</c:v>
                </c:pt>
                <c:pt idx="1498">
                  <c:v>1.E-09</c:v>
                </c:pt>
                <c:pt idx="1499">
                  <c:v>1.E-09</c:v>
                </c:pt>
                <c:pt idx="1500">
                  <c:v>1.E-09</c:v>
                </c:pt>
                <c:pt idx="1501">
                  <c:v>1.E-09</c:v>
                </c:pt>
                <c:pt idx="1502">
                  <c:v>2.E-09</c:v>
                </c:pt>
                <c:pt idx="1503">
                  <c:v>2.E-09</c:v>
                </c:pt>
                <c:pt idx="1504">
                  <c:v>2.E-09</c:v>
                </c:pt>
                <c:pt idx="1505">
                  <c:v>2.E-09</c:v>
                </c:pt>
                <c:pt idx="1506">
                  <c:v>2.E-09</c:v>
                </c:pt>
                <c:pt idx="1507">
                  <c:v>2.E-09</c:v>
                </c:pt>
                <c:pt idx="1508">
                  <c:v>2.E-09</c:v>
                </c:pt>
                <c:pt idx="1509">
                  <c:v>2.E-09</c:v>
                </c:pt>
                <c:pt idx="1510">
                  <c:v>2.E-09</c:v>
                </c:pt>
                <c:pt idx="1511">
                  <c:v>2.E-09</c:v>
                </c:pt>
                <c:pt idx="1512">
                  <c:v>2.E-09</c:v>
                </c:pt>
                <c:pt idx="1513">
                  <c:v>2.E-09</c:v>
                </c:pt>
                <c:pt idx="1514">
                  <c:v>2.E-09</c:v>
                </c:pt>
                <c:pt idx="1515">
                  <c:v>2.E-09</c:v>
                </c:pt>
                <c:pt idx="1516">
                  <c:v>2.E-09</c:v>
                </c:pt>
                <c:pt idx="1517">
                  <c:v>2.E-09</c:v>
                </c:pt>
                <c:pt idx="1518">
                  <c:v>2.E-09</c:v>
                </c:pt>
                <c:pt idx="1519">
                  <c:v>2.E-09</c:v>
                </c:pt>
                <c:pt idx="1520">
                  <c:v>2.E-09</c:v>
                </c:pt>
                <c:pt idx="1521">
                  <c:v>2.E-09</c:v>
                </c:pt>
                <c:pt idx="1522">
                  <c:v>2.E-09</c:v>
                </c:pt>
                <c:pt idx="1523">
                  <c:v>2.E-09</c:v>
                </c:pt>
                <c:pt idx="1524">
                  <c:v>2.E-09</c:v>
                </c:pt>
                <c:pt idx="1525">
                  <c:v>2.E-09</c:v>
                </c:pt>
                <c:pt idx="1526">
                  <c:v>2.E-09</c:v>
                </c:pt>
                <c:pt idx="1527">
                  <c:v>2.E-09</c:v>
                </c:pt>
                <c:pt idx="1528">
                  <c:v>2.E-09</c:v>
                </c:pt>
                <c:pt idx="1529">
                  <c:v>2.E-09</c:v>
                </c:pt>
                <c:pt idx="1530">
                  <c:v>2.E-09</c:v>
                </c:pt>
                <c:pt idx="1531">
                  <c:v>2.E-09</c:v>
                </c:pt>
                <c:pt idx="1532">
                  <c:v>2.E-09</c:v>
                </c:pt>
                <c:pt idx="1533">
                  <c:v>2.E-09</c:v>
                </c:pt>
                <c:pt idx="1534">
                  <c:v>2.E-09</c:v>
                </c:pt>
                <c:pt idx="1535">
                  <c:v>2.E-09</c:v>
                </c:pt>
                <c:pt idx="1536">
                  <c:v>2.E-09</c:v>
                </c:pt>
                <c:pt idx="1537">
                  <c:v>2.E-09</c:v>
                </c:pt>
                <c:pt idx="1538">
                  <c:v>2.E-09</c:v>
                </c:pt>
                <c:pt idx="1539">
                  <c:v>2.E-09</c:v>
                </c:pt>
                <c:pt idx="1540">
                  <c:v>2.E-09</c:v>
                </c:pt>
                <c:pt idx="1541">
                  <c:v>2.E-09</c:v>
                </c:pt>
                <c:pt idx="1542">
                  <c:v>2.E-09</c:v>
                </c:pt>
                <c:pt idx="1543">
                  <c:v>2.E-09</c:v>
                </c:pt>
                <c:pt idx="1544">
                  <c:v>2.E-09</c:v>
                </c:pt>
                <c:pt idx="1545">
                  <c:v>2.E-09</c:v>
                </c:pt>
                <c:pt idx="1546">
                  <c:v>2.E-09</c:v>
                </c:pt>
                <c:pt idx="1547">
                  <c:v>2.E-09</c:v>
                </c:pt>
                <c:pt idx="1548">
                  <c:v>2.E-09</c:v>
                </c:pt>
                <c:pt idx="1549">
                  <c:v>2.E-09</c:v>
                </c:pt>
                <c:pt idx="1550">
                  <c:v>2.E-09</c:v>
                </c:pt>
                <c:pt idx="1551">
                  <c:v>2.E-09</c:v>
                </c:pt>
                <c:pt idx="1552">
                  <c:v>2.E-09</c:v>
                </c:pt>
                <c:pt idx="1553">
                  <c:v>2.E-09</c:v>
                </c:pt>
                <c:pt idx="1554">
                  <c:v>2.E-09</c:v>
                </c:pt>
                <c:pt idx="1555">
                  <c:v>2.E-09</c:v>
                </c:pt>
                <c:pt idx="1556">
                  <c:v>2.E-09</c:v>
                </c:pt>
                <c:pt idx="1557">
                  <c:v>2.E-09</c:v>
                </c:pt>
                <c:pt idx="1558">
                  <c:v>2.E-09</c:v>
                </c:pt>
                <c:pt idx="1559">
                  <c:v>2.E-09</c:v>
                </c:pt>
                <c:pt idx="1560">
                  <c:v>2.E-09</c:v>
                </c:pt>
                <c:pt idx="1561">
                  <c:v>2.E-09</c:v>
                </c:pt>
                <c:pt idx="1562">
                  <c:v>2.E-09</c:v>
                </c:pt>
                <c:pt idx="1563">
                  <c:v>2.E-09</c:v>
                </c:pt>
                <c:pt idx="1564">
                  <c:v>2.E-09</c:v>
                </c:pt>
                <c:pt idx="1565">
                  <c:v>2.E-09</c:v>
                </c:pt>
                <c:pt idx="1566">
                  <c:v>2.E-09</c:v>
                </c:pt>
                <c:pt idx="1567">
                  <c:v>2.E-09</c:v>
                </c:pt>
                <c:pt idx="1568">
                  <c:v>2.E-09</c:v>
                </c:pt>
                <c:pt idx="1569">
                  <c:v>2.E-09</c:v>
                </c:pt>
                <c:pt idx="1570">
                  <c:v>2.E-09</c:v>
                </c:pt>
                <c:pt idx="1571">
                  <c:v>2.E-09</c:v>
                </c:pt>
                <c:pt idx="1572">
                  <c:v>2.E-09</c:v>
                </c:pt>
                <c:pt idx="1573">
                  <c:v>2.E-09</c:v>
                </c:pt>
                <c:pt idx="1574">
                  <c:v>2.E-09</c:v>
                </c:pt>
                <c:pt idx="1575">
                  <c:v>2.E-09</c:v>
                </c:pt>
                <c:pt idx="1576">
                  <c:v>2.E-09</c:v>
                </c:pt>
                <c:pt idx="1577">
                  <c:v>2.E-09</c:v>
                </c:pt>
                <c:pt idx="1578">
                  <c:v>2.E-09</c:v>
                </c:pt>
                <c:pt idx="1579">
                  <c:v>2.E-09</c:v>
                </c:pt>
                <c:pt idx="1580">
                  <c:v>2.E-09</c:v>
                </c:pt>
                <c:pt idx="1581">
                  <c:v>2.E-09</c:v>
                </c:pt>
                <c:pt idx="1582">
                  <c:v>2.E-09</c:v>
                </c:pt>
                <c:pt idx="1583">
                  <c:v>2.E-09</c:v>
                </c:pt>
                <c:pt idx="1584">
                  <c:v>2.E-09</c:v>
                </c:pt>
                <c:pt idx="1585">
                  <c:v>2.E-09</c:v>
                </c:pt>
                <c:pt idx="1586">
                  <c:v>2.E-09</c:v>
                </c:pt>
                <c:pt idx="1587">
                  <c:v>2.E-09</c:v>
                </c:pt>
                <c:pt idx="1588">
                  <c:v>2.E-09</c:v>
                </c:pt>
                <c:pt idx="1589">
                  <c:v>2.E-09</c:v>
                </c:pt>
                <c:pt idx="1590">
                  <c:v>2.E-09</c:v>
                </c:pt>
                <c:pt idx="1591">
                  <c:v>2.E-09</c:v>
                </c:pt>
                <c:pt idx="1592">
                  <c:v>2.E-09</c:v>
                </c:pt>
                <c:pt idx="1593">
                  <c:v>2.E-09</c:v>
                </c:pt>
                <c:pt idx="1594">
                  <c:v>2.E-09</c:v>
                </c:pt>
                <c:pt idx="1595">
                  <c:v>2.E-09</c:v>
                </c:pt>
                <c:pt idx="1596">
                  <c:v>2.E-09</c:v>
                </c:pt>
                <c:pt idx="1597">
                  <c:v>2.E-09</c:v>
                </c:pt>
                <c:pt idx="1598">
                  <c:v>2.E-09</c:v>
                </c:pt>
                <c:pt idx="1599">
                  <c:v>2.E-09</c:v>
                </c:pt>
                <c:pt idx="1600">
                  <c:v>2.E-09</c:v>
                </c:pt>
                <c:pt idx="1601">
                  <c:v>2.E-09</c:v>
                </c:pt>
                <c:pt idx="1602">
                  <c:v>2.E-09</c:v>
                </c:pt>
                <c:pt idx="1603">
                  <c:v>2.E-09</c:v>
                </c:pt>
                <c:pt idx="1604">
                  <c:v>2.E-09</c:v>
                </c:pt>
                <c:pt idx="1605">
                  <c:v>2.E-09</c:v>
                </c:pt>
                <c:pt idx="1606">
                  <c:v>2.E-09</c:v>
                </c:pt>
                <c:pt idx="1607">
                  <c:v>2.E-09</c:v>
                </c:pt>
                <c:pt idx="1608">
                  <c:v>2.E-09</c:v>
                </c:pt>
                <c:pt idx="1609">
                  <c:v>2.E-09</c:v>
                </c:pt>
                <c:pt idx="1610">
                  <c:v>2.E-09</c:v>
                </c:pt>
                <c:pt idx="1611">
                  <c:v>2.E-09</c:v>
                </c:pt>
                <c:pt idx="1612">
                  <c:v>2.E-09</c:v>
                </c:pt>
                <c:pt idx="1613">
                  <c:v>2.E-09</c:v>
                </c:pt>
                <c:pt idx="1614">
                  <c:v>2.E-09</c:v>
                </c:pt>
                <c:pt idx="1615">
                  <c:v>2.E-09</c:v>
                </c:pt>
                <c:pt idx="1616">
                  <c:v>2.E-09</c:v>
                </c:pt>
                <c:pt idx="1617">
                  <c:v>2.E-09</c:v>
                </c:pt>
                <c:pt idx="1618">
                  <c:v>2.E-09</c:v>
                </c:pt>
                <c:pt idx="1619">
                  <c:v>2.E-09</c:v>
                </c:pt>
                <c:pt idx="1620">
                  <c:v>2.E-09</c:v>
                </c:pt>
                <c:pt idx="1621">
                  <c:v>2.E-09</c:v>
                </c:pt>
                <c:pt idx="1622">
                  <c:v>2.E-09</c:v>
                </c:pt>
                <c:pt idx="1623">
                  <c:v>2.E-09</c:v>
                </c:pt>
                <c:pt idx="1624">
                  <c:v>2.E-09</c:v>
                </c:pt>
                <c:pt idx="1625">
                  <c:v>2.E-09</c:v>
                </c:pt>
                <c:pt idx="1626">
                  <c:v>2.E-09</c:v>
                </c:pt>
                <c:pt idx="1627">
                  <c:v>2.E-09</c:v>
                </c:pt>
                <c:pt idx="1628">
                  <c:v>2.E-09</c:v>
                </c:pt>
                <c:pt idx="1629">
                  <c:v>2.E-09</c:v>
                </c:pt>
                <c:pt idx="1630">
                  <c:v>2.E-09</c:v>
                </c:pt>
                <c:pt idx="1631">
                  <c:v>2.E-09</c:v>
                </c:pt>
                <c:pt idx="1632">
                  <c:v>2.E-09</c:v>
                </c:pt>
                <c:pt idx="1633">
                  <c:v>2.E-09</c:v>
                </c:pt>
                <c:pt idx="1634">
                  <c:v>2.E-09</c:v>
                </c:pt>
                <c:pt idx="1635">
                  <c:v>2.E-09</c:v>
                </c:pt>
                <c:pt idx="1636">
                  <c:v>2.E-09</c:v>
                </c:pt>
                <c:pt idx="1637">
                  <c:v>2.E-09</c:v>
                </c:pt>
                <c:pt idx="1638">
                  <c:v>2.E-09</c:v>
                </c:pt>
                <c:pt idx="1639">
                  <c:v>2.E-09</c:v>
                </c:pt>
                <c:pt idx="1640">
                  <c:v>2.E-09</c:v>
                </c:pt>
                <c:pt idx="1641">
                  <c:v>2.E-09</c:v>
                </c:pt>
                <c:pt idx="1642">
                  <c:v>2.E-09</c:v>
                </c:pt>
                <c:pt idx="1643">
                  <c:v>2.E-09</c:v>
                </c:pt>
                <c:pt idx="1644">
                  <c:v>2.E-09</c:v>
                </c:pt>
                <c:pt idx="1645">
                  <c:v>2.E-09</c:v>
                </c:pt>
                <c:pt idx="1646">
                  <c:v>2.E-09</c:v>
                </c:pt>
                <c:pt idx="1647">
                  <c:v>2.E-09</c:v>
                </c:pt>
                <c:pt idx="1648">
                  <c:v>2.E-09</c:v>
                </c:pt>
                <c:pt idx="1649">
                  <c:v>2.E-09</c:v>
                </c:pt>
                <c:pt idx="1650">
                  <c:v>2.E-09</c:v>
                </c:pt>
                <c:pt idx="1651">
                  <c:v>2.E-09</c:v>
                </c:pt>
                <c:pt idx="1652">
                  <c:v>2.E-09</c:v>
                </c:pt>
                <c:pt idx="1653">
                  <c:v>2.E-09</c:v>
                </c:pt>
                <c:pt idx="1654">
                  <c:v>2.E-09</c:v>
                </c:pt>
                <c:pt idx="1655">
                  <c:v>2.E-09</c:v>
                </c:pt>
                <c:pt idx="1656">
                  <c:v>2.E-09</c:v>
                </c:pt>
                <c:pt idx="1657">
                  <c:v>2.E-09</c:v>
                </c:pt>
                <c:pt idx="1658">
                  <c:v>2.E-09</c:v>
                </c:pt>
                <c:pt idx="1659">
                  <c:v>2.E-09</c:v>
                </c:pt>
                <c:pt idx="1660">
                  <c:v>2.E-09</c:v>
                </c:pt>
                <c:pt idx="1661">
                  <c:v>2.E-09</c:v>
                </c:pt>
                <c:pt idx="1662">
                  <c:v>2.E-09</c:v>
                </c:pt>
                <c:pt idx="1663">
                  <c:v>2.E-09</c:v>
                </c:pt>
                <c:pt idx="1664">
                  <c:v>2.E-09</c:v>
                </c:pt>
                <c:pt idx="1665">
                  <c:v>2.E-09</c:v>
                </c:pt>
                <c:pt idx="1666">
                  <c:v>2.E-09</c:v>
                </c:pt>
                <c:pt idx="1667">
                  <c:v>2.E-09</c:v>
                </c:pt>
                <c:pt idx="1668">
                  <c:v>2.E-09</c:v>
                </c:pt>
                <c:pt idx="1669">
                  <c:v>2.E-09</c:v>
                </c:pt>
                <c:pt idx="1670">
                  <c:v>2.E-09</c:v>
                </c:pt>
                <c:pt idx="1671">
                  <c:v>2.E-09</c:v>
                </c:pt>
                <c:pt idx="1672">
                  <c:v>2.E-09</c:v>
                </c:pt>
                <c:pt idx="1673">
                  <c:v>2.E-09</c:v>
                </c:pt>
                <c:pt idx="1674">
                  <c:v>2.E-09</c:v>
                </c:pt>
                <c:pt idx="1675">
                  <c:v>2.E-09</c:v>
                </c:pt>
                <c:pt idx="1676">
                  <c:v>2.E-09</c:v>
                </c:pt>
                <c:pt idx="1677">
                  <c:v>2.E-09</c:v>
                </c:pt>
                <c:pt idx="1678">
                  <c:v>2.E-09</c:v>
                </c:pt>
                <c:pt idx="1679">
                  <c:v>2.E-09</c:v>
                </c:pt>
                <c:pt idx="1680">
                  <c:v>2.E-09</c:v>
                </c:pt>
                <c:pt idx="1681">
                  <c:v>2.E-09</c:v>
                </c:pt>
                <c:pt idx="1682">
                  <c:v>2.E-09</c:v>
                </c:pt>
                <c:pt idx="1683">
                  <c:v>2.E-09</c:v>
                </c:pt>
                <c:pt idx="1684">
                  <c:v>2.E-09</c:v>
                </c:pt>
                <c:pt idx="1685">
                  <c:v>2.E-09</c:v>
                </c:pt>
                <c:pt idx="1686">
                  <c:v>2.E-09</c:v>
                </c:pt>
                <c:pt idx="1687">
                  <c:v>2.E-09</c:v>
                </c:pt>
                <c:pt idx="1688">
                  <c:v>2.E-09</c:v>
                </c:pt>
                <c:pt idx="1689">
                  <c:v>2.E-09</c:v>
                </c:pt>
                <c:pt idx="1690">
                  <c:v>2.E-09</c:v>
                </c:pt>
                <c:pt idx="1691">
                  <c:v>2.E-09</c:v>
                </c:pt>
                <c:pt idx="1692">
                  <c:v>2.E-09</c:v>
                </c:pt>
                <c:pt idx="1693">
                  <c:v>2.E-09</c:v>
                </c:pt>
                <c:pt idx="1694">
                  <c:v>2.E-09</c:v>
                </c:pt>
                <c:pt idx="1695">
                  <c:v>2.E-09</c:v>
                </c:pt>
                <c:pt idx="1696">
                  <c:v>2.E-09</c:v>
                </c:pt>
                <c:pt idx="1697">
                  <c:v>2.E-09</c:v>
                </c:pt>
                <c:pt idx="1698">
                  <c:v>2.E-09</c:v>
                </c:pt>
                <c:pt idx="1699">
                  <c:v>2.E-09</c:v>
                </c:pt>
                <c:pt idx="1700">
                  <c:v>2.E-09</c:v>
                </c:pt>
                <c:pt idx="1701">
                  <c:v>2.E-09</c:v>
                </c:pt>
                <c:pt idx="1702">
                  <c:v>2.E-09</c:v>
                </c:pt>
                <c:pt idx="1703">
                  <c:v>2.E-09</c:v>
                </c:pt>
                <c:pt idx="1704">
                  <c:v>2.E-09</c:v>
                </c:pt>
                <c:pt idx="1705">
                  <c:v>2.E-09</c:v>
                </c:pt>
                <c:pt idx="1706">
                  <c:v>2.E-09</c:v>
                </c:pt>
                <c:pt idx="1707">
                  <c:v>2.E-09</c:v>
                </c:pt>
                <c:pt idx="1708">
                  <c:v>2.E-09</c:v>
                </c:pt>
                <c:pt idx="1709">
                  <c:v>2.E-09</c:v>
                </c:pt>
                <c:pt idx="1710">
                  <c:v>2.E-09</c:v>
                </c:pt>
                <c:pt idx="1711">
                  <c:v>2.E-09</c:v>
                </c:pt>
                <c:pt idx="1712">
                  <c:v>2.E-09</c:v>
                </c:pt>
                <c:pt idx="1713">
                  <c:v>2.E-09</c:v>
                </c:pt>
                <c:pt idx="1714">
                  <c:v>2.E-09</c:v>
                </c:pt>
                <c:pt idx="1715">
                  <c:v>2.E-09</c:v>
                </c:pt>
                <c:pt idx="1716">
                  <c:v>2.E-09</c:v>
                </c:pt>
                <c:pt idx="1717">
                  <c:v>2.E-09</c:v>
                </c:pt>
                <c:pt idx="1718">
                  <c:v>2.E-09</c:v>
                </c:pt>
                <c:pt idx="1719">
                  <c:v>2.E-09</c:v>
                </c:pt>
                <c:pt idx="1720">
                  <c:v>2.E-09</c:v>
                </c:pt>
                <c:pt idx="1721">
                  <c:v>2.E-09</c:v>
                </c:pt>
                <c:pt idx="1722">
                  <c:v>2.E-09</c:v>
                </c:pt>
                <c:pt idx="1723">
                  <c:v>2.E-09</c:v>
                </c:pt>
                <c:pt idx="1724">
                  <c:v>2.E-09</c:v>
                </c:pt>
                <c:pt idx="1725">
                  <c:v>2.E-09</c:v>
                </c:pt>
                <c:pt idx="1726">
                  <c:v>2.E-09</c:v>
                </c:pt>
                <c:pt idx="1727">
                  <c:v>2.E-09</c:v>
                </c:pt>
                <c:pt idx="1728">
                  <c:v>2.E-09</c:v>
                </c:pt>
                <c:pt idx="1729">
                  <c:v>2.E-09</c:v>
                </c:pt>
                <c:pt idx="1730">
                  <c:v>2.E-09</c:v>
                </c:pt>
                <c:pt idx="1731">
                  <c:v>2.E-09</c:v>
                </c:pt>
                <c:pt idx="1732">
                  <c:v>2.E-09</c:v>
                </c:pt>
                <c:pt idx="1733">
                  <c:v>2.E-09</c:v>
                </c:pt>
                <c:pt idx="1734">
                  <c:v>2.E-09</c:v>
                </c:pt>
                <c:pt idx="1735">
                  <c:v>2.E-09</c:v>
                </c:pt>
                <c:pt idx="1736">
                  <c:v>2.E-09</c:v>
                </c:pt>
                <c:pt idx="1737">
                  <c:v>2.E-09</c:v>
                </c:pt>
                <c:pt idx="1738">
                  <c:v>2.E-09</c:v>
                </c:pt>
                <c:pt idx="1739">
                  <c:v>2.E-09</c:v>
                </c:pt>
                <c:pt idx="1740">
                  <c:v>2.E-09</c:v>
                </c:pt>
                <c:pt idx="1741">
                  <c:v>2.E-09</c:v>
                </c:pt>
                <c:pt idx="1742">
                  <c:v>2.E-09</c:v>
                </c:pt>
                <c:pt idx="1743">
                  <c:v>2.E-09</c:v>
                </c:pt>
                <c:pt idx="1744">
                  <c:v>2.E-09</c:v>
                </c:pt>
                <c:pt idx="1745">
                  <c:v>2.E-09</c:v>
                </c:pt>
                <c:pt idx="1746">
                  <c:v>2.E-09</c:v>
                </c:pt>
                <c:pt idx="1747">
                  <c:v>2.E-09</c:v>
                </c:pt>
                <c:pt idx="1748">
                  <c:v>2.E-09</c:v>
                </c:pt>
                <c:pt idx="1749">
                  <c:v>2.E-09</c:v>
                </c:pt>
                <c:pt idx="1750">
                  <c:v>2.E-09</c:v>
                </c:pt>
                <c:pt idx="1751">
                  <c:v>2.E-09</c:v>
                </c:pt>
                <c:pt idx="1752">
                  <c:v>2.E-09</c:v>
                </c:pt>
                <c:pt idx="1753">
                  <c:v>2.E-09</c:v>
                </c:pt>
                <c:pt idx="1754">
                  <c:v>2.E-09</c:v>
                </c:pt>
                <c:pt idx="1755">
                  <c:v>2.E-09</c:v>
                </c:pt>
                <c:pt idx="1756">
                  <c:v>2.E-09</c:v>
                </c:pt>
                <c:pt idx="1757">
                  <c:v>2.E-09</c:v>
                </c:pt>
                <c:pt idx="1758">
                  <c:v>2.E-09</c:v>
                </c:pt>
                <c:pt idx="1759">
                  <c:v>2.E-09</c:v>
                </c:pt>
                <c:pt idx="1760">
                  <c:v>2.E-09</c:v>
                </c:pt>
                <c:pt idx="1761">
                  <c:v>2.E-09</c:v>
                </c:pt>
                <c:pt idx="1762">
                  <c:v>2.E-09</c:v>
                </c:pt>
                <c:pt idx="1763">
                  <c:v>2.E-09</c:v>
                </c:pt>
                <c:pt idx="1764">
                  <c:v>2.E-09</c:v>
                </c:pt>
                <c:pt idx="1765">
                  <c:v>2.E-09</c:v>
                </c:pt>
                <c:pt idx="1766">
                  <c:v>2.E-09</c:v>
                </c:pt>
                <c:pt idx="1767">
                  <c:v>2.E-09</c:v>
                </c:pt>
                <c:pt idx="1768">
                  <c:v>2.E-09</c:v>
                </c:pt>
                <c:pt idx="1769">
                  <c:v>2.E-09</c:v>
                </c:pt>
                <c:pt idx="1770">
                  <c:v>2.E-09</c:v>
                </c:pt>
                <c:pt idx="1771">
                  <c:v>2.E-09</c:v>
                </c:pt>
                <c:pt idx="1772">
                  <c:v>2.E-09</c:v>
                </c:pt>
                <c:pt idx="1773">
                  <c:v>2.E-09</c:v>
                </c:pt>
                <c:pt idx="1774">
                  <c:v>2.E-09</c:v>
                </c:pt>
                <c:pt idx="1775">
                  <c:v>2.E-09</c:v>
                </c:pt>
                <c:pt idx="1776">
                  <c:v>2.E-09</c:v>
                </c:pt>
                <c:pt idx="1777">
                  <c:v>2.E-09</c:v>
                </c:pt>
                <c:pt idx="1778">
                  <c:v>2.E-09</c:v>
                </c:pt>
                <c:pt idx="1779">
                  <c:v>2.E-09</c:v>
                </c:pt>
                <c:pt idx="1780">
                  <c:v>2.E-09</c:v>
                </c:pt>
                <c:pt idx="1781">
                  <c:v>2.E-09</c:v>
                </c:pt>
                <c:pt idx="1782">
                  <c:v>2.E-09</c:v>
                </c:pt>
                <c:pt idx="1783">
                  <c:v>2.E-09</c:v>
                </c:pt>
                <c:pt idx="1784">
                  <c:v>2.E-09</c:v>
                </c:pt>
                <c:pt idx="1785">
                  <c:v>2.E-09</c:v>
                </c:pt>
                <c:pt idx="1786">
                  <c:v>2.E-09</c:v>
                </c:pt>
                <c:pt idx="1787">
                  <c:v>2.E-09</c:v>
                </c:pt>
                <c:pt idx="1788">
                  <c:v>2.E-09</c:v>
                </c:pt>
                <c:pt idx="1789">
                  <c:v>2.E-09</c:v>
                </c:pt>
                <c:pt idx="1790">
                  <c:v>2.E-09</c:v>
                </c:pt>
                <c:pt idx="1791">
                  <c:v>2.E-09</c:v>
                </c:pt>
                <c:pt idx="1792">
                  <c:v>2.E-09</c:v>
                </c:pt>
                <c:pt idx="1793">
                  <c:v>2.E-09</c:v>
                </c:pt>
                <c:pt idx="1794">
                  <c:v>2.E-09</c:v>
                </c:pt>
                <c:pt idx="1795">
                  <c:v>2.E-09</c:v>
                </c:pt>
                <c:pt idx="1796">
                  <c:v>2.E-09</c:v>
                </c:pt>
                <c:pt idx="1797">
                  <c:v>2.E-09</c:v>
                </c:pt>
                <c:pt idx="1798">
                  <c:v>2.E-09</c:v>
                </c:pt>
                <c:pt idx="1799">
                  <c:v>2.E-09</c:v>
                </c:pt>
                <c:pt idx="1800">
                  <c:v>2.E-09</c:v>
                </c:pt>
                <c:pt idx="1801">
                  <c:v>2.E-09</c:v>
                </c:pt>
                <c:pt idx="1802">
                  <c:v>2.E-09</c:v>
                </c:pt>
                <c:pt idx="1803">
                  <c:v>2.E-09</c:v>
                </c:pt>
                <c:pt idx="1804">
                  <c:v>2.E-09</c:v>
                </c:pt>
                <c:pt idx="1805">
                  <c:v>2.E-09</c:v>
                </c:pt>
                <c:pt idx="1806">
                  <c:v>2.E-09</c:v>
                </c:pt>
                <c:pt idx="1807">
                  <c:v>2.E-09</c:v>
                </c:pt>
                <c:pt idx="1808">
                  <c:v>2.E-09</c:v>
                </c:pt>
                <c:pt idx="1809">
                  <c:v>2.E-09</c:v>
                </c:pt>
                <c:pt idx="1810">
                  <c:v>2.E-09</c:v>
                </c:pt>
                <c:pt idx="1811">
                  <c:v>2.E-09</c:v>
                </c:pt>
                <c:pt idx="1812">
                  <c:v>2.E-09</c:v>
                </c:pt>
                <c:pt idx="1813">
                  <c:v>2.E-09</c:v>
                </c:pt>
                <c:pt idx="1814">
                  <c:v>2.E-09</c:v>
                </c:pt>
                <c:pt idx="1815">
                  <c:v>2.E-09</c:v>
                </c:pt>
                <c:pt idx="1816">
                  <c:v>2.E-09</c:v>
                </c:pt>
                <c:pt idx="1817">
                  <c:v>2.E-09</c:v>
                </c:pt>
                <c:pt idx="1818">
                  <c:v>2.E-09</c:v>
                </c:pt>
                <c:pt idx="1819">
                  <c:v>2.E-09</c:v>
                </c:pt>
                <c:pt idx="1820">
                  <c:v>2.E-09</c:v>
                </c:pt>
                <c:pt idx="1821">
                  <c:v>2.E-09</c:v>
                </c:pt>
                <c:pt idx="1822">
                  <c:v>2.E-09</c:v>
                </c:pt>
                <c:pt idx="1823">
                  <c:v>2.E-09</c:v>
                </c:pt>
                <c:pt idx="1824">
                  <c:v>2.E-09</c:v>
                </c:pt>
                <c:pt idx="1825">
                  <c:v>2.E-09</c:v>
                </c:pt>
                <c:pt idx="1826">
                  <c:v>2.E-09</c:v>
                </c:pt>
                <c:pt idx="1827">
                  <c:v>2.E-09</c:v>
                </c:pt>
                <c:pt idx="1828">
                  <c:v>2.E-09</c:v>
                </c:pt>
                <c:pt idx="1829">
                  <c:v>2.E-09</c:v>
                </c:pt>
                <c:pt idx="1830">
                  <c:v>2.E-09</c:v>
                </c:pt>
                <c:pt idx="1831">
                  <c:v>2.E-09</c:v>
                </c:pt>
                <c:pt idx="1832">
                  <c:v>2.E-09</c:v>
                </c:pt>
                <c:pt idx="1833">
                  <c:v>2.E-09</c:v>
                </c:pt>
                <c:pt idx="1834">
                  <c:v>2.E-09</c:v>
                </c:pt>
                <c:pt idx="1835">
                  <c:v>2.E-09</c:v>
                </c:pt>
                <c:pt idx="1836">
                  <c:v>2.E-09</c:v>
                </c:pt>
                <c:pt idx="1837">
                  <c:v>2.E-09</c:v>
                </c:pt>
                <c:pt idx="1838">
                  <c:v>2.E-09</c:v>
                </c:pt>
                <c:pt idx="1839">
                  <c:v>2.E-09</c:v>
                </c:pt>
                <c:pt idx="1840">
                  <c:v>2.E-09</c:v>
                </c:pt>
                <c:pt idx="1841">
                  <c:v>2.E-09</c:v>
                </c:pt>
                <c:pt idx="1842">
                  <c:v>2.E-09</c:v>
                </c:pt>
                <c:pt idx="1843">
                  <c:v>2.E-09</c:v>
                </c:pt>
                <c:pt idx="1844">
                  <c:v>2.E-09</c:v>
                </c:pt>
                <c:pt idx="1845">
                  <c:v>2.E-09</c:v>
                </c:pt>
                <c:pt idx="1846">
                  <c:v>2.E-09</c:v>
                </c:pt>
                <c:pt idx="1847">
                  <c:v>2.E-09</c:v>
                </c:pt>
                <c:pt idx="1848">
                  <c:v>2.E-09</c:v>
                </c:pt>
                <c:pt idx="1849">
                  <c:v>2.E-09</c:v>
                </c:pt>
                <c:pt idx="1850">
                  <c:v>2.E-09</c:v>
                </c:pt>
                <c:pt idx="1851">
                  <c:v>2.E-09</c:v>
                </c:pt>
                <c:pt idx="1852">
                  <c:v>2.E-09</c:v>
                </c:pt>
                <c:pt idx="1853">
                  <c:v>2.E-09</c:v>
                </c:pt>
                <c:pt idx="1854">
                  <c:v>2.E-09</c:v>
                </c:pt>
                <c:pt idx="1855">
                  <c:v>2.E-09</c:v>
                </c:pt>
                <c:pt idx="1856">
                  <c:v>2.E-09</c:v>
                </c:pt>
                <c:pt idx="1857">
                  <c:v>2.E-09</c:v>
                </c:pt>
                <c:pt idx="1858">
                  <c:v>2.E-09</c:v>
                </c:pt>
                <c:pt idx="1859">
                  <c:v>2.E-09</c:v>
                </c:pt>
                <c:pt idx="1860">
                  <c:v>2.E-09</c:v>
                </c:pt>
                <c:pt idx="1861">
                  <c:v>2.E-09</c:v>
                </c:pt>
                <c:pt idx="1862">
                  <c:v>2.E-09</c:v>
                </c:pt>
                <c:pt idx="1863">
                  <c:v>2.E-09</c:v>
                </c:pt>
                <c:pt idx="1864">
                  <c:v>2.E-09</c:v>
                </c:pt>
                <c:pt idx="1865">
                  <c:v>2.E-09</c:v>
                </c:pt>
                <c:pt idx="1866">
                  <c:v>2.E-09</c:v>
                </c:pt>
                <c:pt idx="1867">
                  <c:v>2.E-09</c:v>
                </c:pt>
                <c:pt idx="1868">
                  <c:v>2.E-09</c:v>
                </c:pt>
                <c:pt idx="1869">
                  <c:v>2.E-09</c:v>
                </c:pt>
                <c:pt idx="1870">
                  <c:v>2.E-09</c:v>
                </c:pt>
                <c:pt idx="1871">
                  <c:v>2.E-09</c:v>
                </c:pt>
                <c:pt idx="1872">
                  <c:v>2.E-09</c:v>
                </c:pt>
                <c:pt idx="1873">
                  <c:v>2.E-09</c:v>
                </c:pt>
                <c:pt idx="1874">
                  <c:v>2.E-09</c:v>
                </c:pt>
                <c:pt idx="1875">
                  <c:v>2.E-09</c:v>
                </c:pt>
                <c:pt idx="1876">
                  <c:v>2.E-09</c:v>
                </c:pt>
                <c:pt idx="1877">
                  <c:v>2.E-09</c:v>
                </c:pt>
                <c:pt idx="1878">
                  <c:v>2.E-09</c:v>
                </c:pt>
                <c:pt idx="1879">
                  <c:v>2.E-09</c:v>
                </c:pt>
                <c:pt idx="1880">
                  <c:v>2.E-09</c:v>
                </c:pt>
                <c:pt idx="1881">
                  <c:v>2.E-09</c:v>
                </c:pt>
                <c:pt idx="1882">
                  <c:v>2.E-09</c:v>
                </c:pt>
                <c:pt idx="1883">
                  <c:v>2.E-09</c:v>
                </c:pt>
                <c:pt idx="1884">
                  <c:v>2.E-09</c:v>
                </c:pt>
                <c:pt idx="1885">
                  <c:v>2.E-09</c:v>
                </c:pt>
                <c:pt idx="1886">
                  <c:v>2.E-09</c:v>
                </c:pt>
                <c:pt idx="1887">
                  <c:v>2.E-09</c:v>
                </c:pt>
                <c:pt idx="1888">
                  <c:v>2.E-09</c:v>
                </c:pt>
                <c:pt idx="1889">
                  <c:v>2.E-09</c:v>
                </c:pt>
                <c:pt idx="1890">
                  <c:v>2.E-09</c:v>
                </c:pt>
                <c:pt idx="1891">
                  <c:v>2.E-09</c:v>
                </c:pt>
                <c:pt idx="1892">
                  <c:v>2.E-09</c:v>
                </c:pt>
                <c:pt idx="1893">
                  <c:v>2.E-09</c:v>
                </c:pt>
                <c:pt idx="1894">
                  <c:v>2.E-09</c:v>
                </c:pt>
                <c:pt idx="1895">
                  <c:v>2.E-09</c:v>
                </c:pt>
                <c:pt idx="1896">
                  <c:v>2.E-09</c:v>
                </c:pt>
                <c:pt idx="1897">
                  <c:v>2.E-09</c:v>
                </c:pt>
                <c:pt idx="1898">
                  <c:v>2.E-09</c:v>
                </c:pt>
                <c:pt idx="1899">
                  <c:v>2.E-09</c:v>
                </c:pt>
                <c:pt idx="1900">
                  <c:v>2.E-09</c:v>
                </c:pt>
                <c:pt idx="1901">
                  <c:v>2.E-09</c:v>
                </c:pt>
                <c:pt idx="1902">
                  <c:v>2.E-09</c:v>
                </c:pt>
                <c:pt idx="1903">
                  <c:v>2.E-09</c:v>
                </c:pt>
                <c:pt idx="1904">
                  <c:v>2.E-09</c:v>
                </c:pt>
                <c:pt idx="1905">
                  <c:v>2.E-09</c:v>
                </c:pt>
                <c:pt idx="1906">
                  <c:v>2.E-09</c:v>
                </c:pt>
                <c:pt idx="1907">
                  <c:v>2.E-09</c:v>
                </c:pt>
                <c:pt idx="1908">
                  <c:v>2.E-09</c:v>
                </c:pt>
                <c:pt idx="1909">
                  <c:v>2.E-09</c:v>
                </c:pt>
                <c:pt idx="1910">
                  <c:v>2.E-09</c:v>
                </c:pt>
                <c:pt idx="1911">
                  <c:v>2.E-09</c:v>
                </c:pt>
                <c:pt idx="1912">
                  <c:v>3.E-09</c:v>
                </c:pt>
                <c:pt idx="1913">
                  <c:v>3.E-09</c:v>
                </c:pt>
                <c:pt idx="1914">
                  <c:v>3.E-09</c:v>
                </c:pt>
                <c:pt idx="1915">
                  <c:v>3.E-09</c:v>
                </c:pt>
                <c:pt idx="1916">
                  <c:v>3.E-09</c:v>
                </c:pt>
                <c:pt idx="1917">
                  <c:v>3.E-09</c:v>
                </c:pt>
                <c:pt idx="1918">
                  <c:v>3.E-09</c:v>
                </c:pt>
                <c:pt idx="1919">
                  <c:v>3.E-09</c:v>
                </c:pt>
                <c:pt idx="1920">
                  <c:v>3.E-09</c:v>
                </c:pt>
                <c:pt idx="1921">
                  <c:v>3.E-09</c:v>
                </c:pt>
                <c:pt idx="1922">
                  <c:v>3.E-09</c:v>
                </c:pt>
                <c:pt idx="1923">
                  <c:v>3.E-09</c:v>
                </c:pt>
                <c:pt idx="1924">
                  <c:v>3.E-09</c:v>
                </c:pt>
                <c:pt idx="1925">
                  <c:v>3.E-09</c:v>
                </c:pt>
                <c:pt idx="1926">
                  <c:v>3.E-09</c:v>
                </c:pt>
                <c:pt idx="1927">
                  <c:v>3.E-09</c:v>
                </c:pt>
                <c:pt idx="1928">
                  <c:v>3.E-09</c:v>
                </c:pt>
                <c:pt idx="1929">
                  <c:v>3.E-09</c:v>
                </c:pt>
                <c:pt idx="1930">
                  <c:v>3.E-09</c:v>
                </c:pt>
                <c:pt idx="1931">
                  <c:v>3.E-09</c:v>
                </c:pt>
                <c:pt idx="1932">
                  <c:v>3.E-09</c:v>
                </c:pt>
                <c:pt idx="1933">
                  <c:v>3.E-09</c:v>
                </c:pt>
                <c:pt idx="1934">
                  <c:v>3.E-09</c:v>
                </c:pt>
                <c:pt idx="1935">
                  <c:v>3.E-09</c:v>
                </c:pt>
                <c:pt idx="1936">
                  <c:v>3.E-09</c:v>
                </c:pt>
                <c:pt idx="1937">
                  <c:v>3.E-09</c:v>
                </c:pt>
                <c:pt idx="1938">
                  <c:v>3.E-09</c:v>
                </c:pt>
                <c:pt idx="1939">
                  <c:v>3.E-09</c:v>
                </c:pt>
                <c:pt idx="1940">
                  <c:v>3.E-09</c:v>
                </c:pt>
                <c:pt idx="1941">
                  <c:v>3.E-09</c:v>
                </c:pt>
                <c:pt idx="1942">
                  <c:v>3.E-09</c:v>
                </c:pt>
                <c:pt idx="1943">
                  <c:v>3.E-09</c:v>
                </c:pt>
                <c:pt idx="1944">
                  <c:v>3.E-09</c:v>
                </c:pt>
                <c:pt idx="1945">
                  <c:v>3.E-09</c:v>
                </c:pt>
                <c:pt idx="1946">
                  <c:v>3.E-09</c:v>
                </c:pt>
                <c:pt idx="1947">
                  <c:v>3.E-09</c:v>
                </c:pt>
                <c:pt idx="1948">
                  <c:v>3.E-09</c:v>
                </c:pt>
                <c:pt idx="1949">
                  <c:v>3.E-09</c:v>
                </c:pt>
                <c:pt idx="1950">
                  <c:v>3.E-09</c:v>
                </c:pt>
                <c:pt idx="1951">
                  <c:v>3.E-09</c:v>
                </c:pt>
                <c:pt idx="1952">
                  <c:v>3.E-09</c:v>
                </c:pt>
                <c:pt idx="1953">
                  <c:v>3.E-09</c:v>
                </c:pt>
                <c:pt idx="1954">
                  <c:v>3.E-09</c:v>
                </c:pt>
                <c:pt idx="1955">
                  <c:v>3.E-09</c:v>
                </c:pt>
                <c:pt idx="1956">
                  <c:v>3.E-09</c:v>
                </c:pt>
                <c:pt idx="1957">
                  <c:v>3.E-09</c:v>
                </c:pt>
                <c:pt idx="1958">
                  <c:v>3.E-09</c:v>
                </c:pt>
                <c:pt idx="1959">
                  <c:v>3.E-09</c:v>
                </c:pt>
                <c:pt idx="1960">
                  <c:v>3.E-09</c:v>
                </c:pt>
                <c:pt idx="1961">
                  <c:v>3.E-09</c:v>
                </c:pt>
                <c:pt idx="1962">
                  <c:v>3.E-09</c:v>
                </c:pt>
                <c:pt idx="1963">
                  <c:v>3.E-09</c:v>
                </c:pt>
                <c:pt idx="1964">
                  <c:v>3.E-09</c:v>
                </c:pt>
                <c:pt idx="1965">
                  <c:v>3.E-09</c:v>
                </c:pt>
                <c:pt idx="1966">
                  <c:v>3.E-09</c:v>
                </c:pt>
                <c:pt idx="1967">
                  <c:v>3.E-09</c:v>
                </c:pt>
                <c:pt idx="1968">
                  <c:v>3.E-09</c:v>
                </c:pt>
                <c:pt idx="1969">
                  <c:v>3.E-09</c:v>
                </c:pt>
                <c:pt idx="1970">
                  <c:v>3.E-09</c:v>
                </c:pt>
                <c:pt idx="1971">
                  <c:v>3.E-09</c:v>
                </c:pt>
                <c:pt idx="1972">
                  <c:v>3.E-09</c:v>
                </c:pt>
                <c:pt idx="1973">
                  <c:v>3.E-09</c:v>
                </c:pt>
                <c:pt idx="1974">
                  <c:v>3.E-09</c:v>
                </c:pt>
                <c:pt idx="1975">
                  <c:v>3.E-09</c:v>
                </c:pt>
                <c:pt idx="1976">
                  <c:v>3.E-09</c:v>
                </c:pt>
                <c:pt idx="1977">
                  <c:v>3.E-09</c:v>
                </c:pt>
                <c:pt idx="1978">
                  <c:v>3.E-09</c:v>
                </c:pt>
                <c:pt idx="1979">
                  <c:v>3.E-09</c:v>
                </c:pt>
                <c:pt idx="1980">
                  <c:v>3.E-09</c:v>
                </c:pt>
                <c:pt idx="1981">
                  <c:v>3.E-09</c:v>
                </c:pt>
                <c:pt idx="1982">
                  <c:v>3.E-09</c:v>
                </c:pt>
                <c:pt idx="1983">
                  <c:v>3.E-09</c:v>
                </c:pt>
                <c:pt idx="1984">
                  <c:v>3.E-09</c:v>
                </c:pt>
                <c:pt idx="1985">
                  <c:v>3.E-09</c:v>
                </c:pt>
                <c:pt idx="1986">
                  <c:v>3.E-09</c:v>
                </c:pt>
                <c:pt idx="1987">
                  <c:v>3.E-09</c:v>
                </c:pt>
                <c:pt idx="1988">
                  <c:v>3.E-09</c:v>
                </c:pt>
                <c:pt idx="1989">
                  <c:v>3.E-09</c:v>
                </c:pt>
                <c:pt idx="1990">
                  <c:v>3.E-09</c:v>
                </c:pt>
                <c:pt idx="1991">
                  <c:v>3.E-09</c:v>
                </c:pt>
                <c:pt idx="1992">
                  <c:v>3.E-09</c:v>
                </c:pt>
                <c:pt idx="1993">
                  <c:v>3.E-09</c:v>
                </c:pt>
                <c:pt idx="1994">
                  <c:v>3.E-09</c:v>
                </c:pt>
                <c:pt idx="1995">
                  <c:v>3.E-09</c:v>
                </c:pt>
                <c:pt idx="1996">
                  <c:v>3.E-09</c:v>
                </c:pt>
                <c:pt idx="1997">
                  <c:v>3.E-09</c:v>
                </c:pt>
                <c:pt idx="1998">
                  <c:v>3.E-09</c:v>
                </c:pt>
                <c:pt idx="1999">
                  <c:v>3.E-09</c:v>
                </c:pt>
                <c:pt idx="2000">
                  <c:v>3.E-09</c:v>
                </c:pt>
                <c:pt idx="2001">
                  <c:v>3.E-09</c:v>
                </c:pt>
                <c:pt idx="2002">
                  <c:v>3.E-09</c:v>
                </c:pt>
                <c:pt idx="2003">
                  <c:v>3.E-09</c:v>
                </c:pt>
                <c:pt idx="2004">
                  <c:v>3.E-09</c:v>
                </c:pt>
                <c:pt idx="2005">
                  <c:v>3.E-09</c:v>
                </c:pt>
                <c:pt idx="2006">
                  <c:v>3.E-09</c:v>
                </c:pt>
                <c:pt idx="2007">
                  <c:v>3.E-09</c:v>
                </c:pt>
                <c:pt idx="2008">
                  <c:v>3.E-09</c:v>
                </c:pt>
                <c:pt idx="2009">
                  <c:v>3.E-09</c:v>
                </c:pt>
                <c:pt idx="2010">
                  <c:v>3.E-09</c:v>
                </c:pt>
                <c:pt idx="2011">
                  <c:v>3.E-09</c:v>
                </c:pt>
                <c:pt idx="2012">
                  <c:v>3.E-09</c:v>
                </c:pt>
                <c:pt idx="2013">
                  <c:v>3.E-09</c:v>
                </c:pt>
                <c:pt idx="2014">
                  <c:v>3.E-09</c:v>
                </c:pt>
                <c:pt idx="2015">
                  <c:v>3.E-09</c:v>
                </c:pt>
                <c:pt idx="2016">
                  <c:v>3.E-09</c:v>
                </c:pt>
                <c:pt idx="2017">
                  <c:v>3.E-09</c:v>
                </c:pt>
                <c:pt idx="2018">
                  <c:v>3.E-09</c:v>
                </c:pt>
                <c:pt idx="2019">
                  <c:v>3.E-09</c:v>
                </c:pt>
                <c:pt idx="2020">
                  <c:v>3.E-09</c:v>
                </c:pt>
                <c:pt idx="2021">
                  <c:v>3.E-09</c:v>
                </c:pt>
                <c:pt idx="2022">
                  <c:v>3.E-09</c:v>
                </c:pt>
                <c:pt idx="2023">
                  <c:v>3.E-09</c:v>
                </c:pt>
                <c:pt idx="2024">
                  <c:v>3.E-09</c:v>
                </c:pt>
                <c:pt idx="2025">
                  <c:v>3.E-09</c:v>
                </c:pt>
                <c:pt idx="2026">
                  <c:v>3.E-09</c:v>
                </c:pt>
                <c:pt idx="2027">
                  <c:v>3.E-09</c:v>
                </c:pt>
                <c:pt idx="2028">
                  <c:v>3.E-09</c:v>
                </c:pt>
                <c:pt idx="2029">
                  <c:v>3.E-09</c:v>
                </c:pt>
                <c:pt idx="2030">
                  <c:v>3.E-09</c:v>
                </c:pt>
                <c:pt idx="2031">
                  <c:v>3.E-09</c:v>
                </c:pt>
                <c:pt idx="2032">
                  <c:v>3.E-09</c:v>
                </c:pt>
                <c:pt idx="2033">
                  <c:v>3.E-09</c:v>
                </c:pt>
                <c:pt idx="2034">
                  <c:v>3.E-09</c:v>
                </c:pt>
                <c:pt idx="2035">
                  <c:v>3.E-09</c:v>
                </c:pt>
                <c:pt idx="2036">
                  <c:v>3.E-09</c:v>
                </c:pt>
                <c:pt idx="2037">
                  <c:v>3.E-09</c:v>
                </c:pt>
                <c:pt idx="2038">
                  <c:v>3.E-09</c:v>
                </c:pt>
                <c:pt idx="2039">
                  <c:v>3.E-09</c:v>
                </c:pt>
                <c:pt idx="2040">
                  <c:v>3.E-09</c:v>
                </c:pt>
                <c:pt idx="2041">
                  <c:v>3.E-09</c:v>
                </c:pt>
                <c:pt idx="2042">
                  <c:v>3.E-09</c:v>
                </c:pt>
                <c:pt idx="2043">
                  <c:v>3.E-09</c:v>
                </c:pt>
                <c:pt idx="2044">
                  <c:v>3.E-09</c:v>
                </c:pt>
                <c:pt idx="2045">
                  <c:v>3.E-09</c:v>
                </c:pt>
                <c:pt idx="2046">
                  <c:v>3.E-09</c:v>
                </c:pt>
                <c:pt idx="2047">
                  <c:v>3.E-09</c:v>
                </c:pt>
                <c:pt idx="2048">
                  <c:v>3.E-09</c:v>
                </c:pt>
                <c:pt idx="2049">
                  <c:v>3.E-09</c:v>
                </c:pt>
                <c:pt idx="2050">
                  <c:v>3.E-09</c:v>
                </c:pt>
                <c:pt idx="2051">
                  <c:v>3.E-09</c:v>
                </c:pt>
                <c:pt idx="2052">
                  <c:v>3.E-09</c:v>
                </c:pt>
                <c:pt idx="2053">
                  <c:v>3.E-09</c:v>
                </c:pt>
                <c:pt idx="2054">
                  <c:v>3.E-09</c:v>
                </c:pt>
                <c:pt idx="2055">
                  <c:v>3.E-09</c:v>
                </c:pt>
                <c:pt idx="2056">
                  <c:v>3.E-09</c:v>
                </c:pt>
                <c:pt idx="2057">
                  <c:v>3.E-09</c:v>
                </c:pt>
                <c:pt idx="2058">
                  <c:v>3.E-09</c:v>
                </c:pt>
                <c:pt idx="2059">
                  <c:v>3.E-09</c:v>
                </c:pt>
                <c:pt idx="2060">
                  <c:v>3.E-09</c:v>
                </c:pt>
                <c:pt idx="2061">
                  <c:v>3.E-09</c:v>
                </c:pt>
                <c:pt idx="2062">
                  <c:v>3.E-09</c:v>
                </c:pt>
                <c:pt idx="2063">
                  <c:v>3.E-09</c:v>
                </c:pt>
                <c:pt idx="2064">
                  <c:v>3.E-09</c:v>
                </c:pt>
                <c:pt idx="2065">
                  <c:v>3.E-09</c:v>
                </c:pt>
                <c:pt idx="2066">
                  <c:v>3.E-09</c:v>
                </c:pt>
                <c:pt idx="2067">
                  <c:v>3.E-09</c:v>
                </c:pt>
                <c:pt idx="2068">
                  <c:v>3.E-09</c:v>
                </c:pt>
                <c:pt idx="2069">
                  <c:v>3.E-09</c:v>
                </c:pt>
                <c:pt idx="2070">
                  <c:v>3.E-09</c:v>
                </c:pt>
                <c:pt idx="2071">
                  <c:v>3.E-09</c:v>
                </c:pt>
                <c:pt idx="2072">
                  <c:v>3.E-09</c:v>
                </c:pt>
                <c:pt idx="2073">
                  <c:v>3.E-09</c:v>
                </c:pt>
                <c:pt idx="2074">
                  <c:v>3.E-09</c:v>
                </c:pt>
                <c:pt idx="2075">
                  <c:v>3.E-09</c:v>
                </c:pt>
                <c:pt idx="2076">
                  <c:v>3.E-09</c:v>
                </c:pt>
                <c:pt idx="2077">
                  <c:v>3.E-09</c:v>
                </c:pt>
                <c:pt idx="2078">
                  <c:v>3.E-09</c:v>
                </c:pt>
                <c:pt idx="2079">
                  <c:v>3.E-09</c:v>
                </c:pt>
                <c:pt idx="2080">
                  <c:v>3.E-09</c:v>
                </c:pt>
                <c:pt idx="2081">
                  <c:v>3.E-09</c:v>
                </c:pt>
                <c:pt idx="2082">
                  <c:v>3.E-09</c:v>
                </c:pt>
                <c:pt idx="2083">
                  <c:v>3.E-09</c:v>
                </c:pt>
                <c:pt idx="2084">
                  <c:v>3.E-09</c:v>
                </c:pt>
                <c:pt idx="2085">
                  <c:v>3.E-09</c:v>
                </c:pt>
                <c:pt idx="2086">
                  <c:v>3.E-09</c:v>
                </c:pt>
                <c:pt idx="2087">
                  <c:v>3.E-09</c:v>
                </c:pt>
                <c:pt idx="2088">
                  <c:v>3.E-09</c:v>
                </c:pt>
                <c:pt idx="2089">
                  <c:v>3.E-09</c:v>
                </c:pt>
                <c:pt idx="2090">
                  <c:v>3.E-09</c:v>
                </c:pt>
                <c:pt idx="2091">
                  <c:v>3.E-09</c:v>
                </c:pt>
                <c:pt idx="2092">
                  <c:v>3.E-09</c:v>
                </c:pt>
                <c:pt idx="2093">
                  <c:v>3.E-09</c:v>
                </c:pt>
                <c:pt idx="2094">
                  <c:v>3.E-09</c:v>
                </c:pt>
                <c:pt idx="2095">
                  <c:v>3.E-09</c:v>
                </c:pt>
                <c:pt idx="2096">
                  <c:v>3.E-09</c:v>
                </c:pt>
                <c:pt idx="2097">
                  <c:v>3.E-09</c:v>
                </c:pt>
                <c:pt idx="2098">
                  <c:v>3.E-09</c:v>
                </c:pt>
                <c:pt idx="2099">
                  <c:v>3.E-09</c:v>
                </c:pt>
                <c:pt idx="2100">
                  <c:v>3.E-09</c:v>
                </c:pt>
                <c:pt idx="2101">
                  <c:v>3.E-09</c:v>
                </c:pt>
                <c:pt idx="2102">
                  <c:v>3.E-09</c:v>
                </c:pt>
                <c:pt idx="2103">
                  <c:v>3.E-09</c:v>
                </c:pt>
                <c:pt idx="2104">
                  <c:v>3.E-09</c:v>
                </c:pt>
                <c:pt idx="2105">
                  <c:v>3.E-09</c:v>
                </c:pt>
                <c:pt idx="2106">
                  <c:v>3.E-09</c:v>
                </c:pt>
                <c:pt idx="2107">
                  <c:v>3.E-09</c:v>
                </c:pt>
                <c:pt idx="2108">
                  <c:v>3.E-09</c:v>
                </c:pt>
                <c:pt idx="2109">
                  <c:v>3.E-09</c:v>
                </c:pt>
                <c:pt idx="2110">
                  <c:v>3.E-09</c:v>
                </c:pt>
                <c:pt idx="2111">
                  <c:v>3.E-09</c:v>
                </c:pt>
                <c:pt idx="2112">
                  <c:v>3.E-09</c:v>
                </c:pt>
                <c:pt idx="2113">
                  <c:v>3.E-09</c:v>
                </c:pt>
                <c:pt idx="2114">
                  <c:v>3.E-09</c:v>
                </c:pt>
                <c:pt idx="2115">
                  <c:v>3.E-09</c:v>
                </c:pt>
                <c:pt idx="2116">
                  <c:v>3.E-09</c:v>
                </c:pt>
                <c:pt idx="2117">
                  <c:v>3.E-09</c:v>
                </c:pt>
                <c:pt idx="2118">
                  <c:v>3.E-09</c:v>
                </c:pt>
                <c:pt idx="2119">
                  <c:v>3.E-09</c:v>
                </c:pt>
                <c:pt idx="2120">
                  <c:v>3.E-09</c:v>
                </c:pt>
                <c:pt idx="2121">
                  <c:v>3.E-09</c:v>
                </c:pt>
                <c:pt idx="2122">
                  <c:v>3.E-09</c:v>
                </c:pt>
                <c:pt idx="2123">
                  <c:v>3.E-09</c:v>
                </c:pt>
                <c:pt idx="2124">
                  <c:v>3.E-09</c:v>
                </c:pt>
                <c:pt idx="2125">
                  <c:v>3.E-09</c:v>
                </c:pt>
                <c:pt idx="2126">
                  <c:v>3.E-09</c:v>
                </c:pt>
                <c:pt idx="2127">
                  <c:v>3.E-09</c:v>
                </c:pt>
                <c:pt idx="2128">
                  <c:v>3.E-09</c:v>
                </c:pt>
                <c:pt idx="2129">
                  <c:v>3.E-09</c:v>
                </c:pt>
                <c:pt idx="2130">
                  <c:v>3.E-09</c:v>
                </c:pt>
                <c:pt idx="2131">
                  <c:v>3.E-09</c:v>
                </c:pt>
                <c:pt idx="2132">
                  <c:v>3.E-09</c:v>
                </c:pt>
                <c:pt idx="2133">
                  <c:v>3.E-09</c:v>
                </c:pt>
                <c:pt idx="2134">
                  <c:v>3.E-09</c:v>
                </c:pt>
                <c:pt idx="2135">
                  <c:v>3.E-09</c:v>
                </c:pt>
                <c:pt idx="2136">
                  <c:v>3.E-09</c:v>
                </c:pt>
                <c:pt idx="2137">
                  <c:v>3.E-09</c:v>
                </c:pt>
                <c:pt idx="2138">
                  <c:v>3.E-09</c:v>
                </c:pt>
                <c:pt idx="2139">
                  <c:v>3.E-09</c:v>
                </c:pt>
                <c:pt idx="2140">
                  <c:v>3.E-09</c:v>
                </c:pt>
                <c:pt idx="2141">
                  <c:v>3.E-09</c:v>
                </c:pt>
                <c:pt idx="2142">
                  <c:v>3.E-09</c:v>
                </c:pt>
                <c:pt idx="2143">
                  <c:v>3.E-09</c:v>
                </c:pt>
                <c:pt idx="2144">
                  <c:v>3.E-09</c:v>
                </c:pt>
                <c:pt idx="2145">
                  <c:v>3.E-09</c:v>
                </c:pt>
                <c:pt idx="2146">
                  <c:v>3.E-09</c:v>
                </c:pt>
                <c:pt idx="2147">
                  <c:v>3.E-09</c:v>
                </c:pt>
                <c:pt idx="2148">
                  <c:v>3.E-09</c:v>
                </c:pt>
                <c:pt idx="2149">
                  <c:v>3.E-09</c:v>
                </c:pt>
                <c:pt idx="2150">
                  <c:v>3.E-09</c:v>
                </c:pt>
                <c:pt idx="2151">
                  <c:v>3.E-09</c:v>
                </c:pt>
                <c:pt idx="2152">
                  <c:v>3.E-09</c:v>
                </c:pt>
                <c:pt idx="2153">
                  <c:v>3.E-09</c:v>
                </c:pt>
                <c:pt idx="2154">
                  <c:v>3.E-09</c:v>
                </c:pt>
                <c:pt idx="2155">
                  <c:v>3.E-09</c:v>
                </c:pt>
                <c:pt idx="2156">
                  <c:v>3.E-09</c:v>
                </c:pt>
                <c:pt idx="2157">
                  <c:v>3.E-09</c:v>
                </c:pt>
                <c:pt idx="2158">
                  <c:v>3.E-09</c:v>
                </c:pt>
                <c:pt idx="2159">
                  <c:v>3.E-09</c:v>
                </c:pt>
                <c:pt idx="2160">
                  <c:v>3.E-09</c:v>
                </c:pt>
                <c:pt idx="2161">
                  <c:v>3.E-09</c:v>
                </c:pt>
                <c:pt idx="2162">
                  <c:v>3.E-09</c:v>
                </c:pt>
                <c:pt idx="2163">
                  <c:v>3.E-09</c:v>
                </c:pt>
                <c:pt idx="2164">
                  <c:v>3.E-09</c:v>
                </c:pt>
                <c:pt idx="2165">
                  <c:v>3.E-09</c:v>
                </c:pt>
                <c:pt idx="2166">
                  <c:v>3.E-09</c:v>
                </c:pt>
                <c:pt idx="2167">
                  <c:v>3.E-09</c:v>
                </c:pt>
                <c:pt idx="2168">
                  <c:v>3.E-09</c:v>
                </c:pt>
                <c:pt idx="2169">
                  <c:v>3.E-09</c:v>
                </c:pt>
                <c:pt idx="2170">
                  <c:v>3.E-09</c:v>
                </c:pt>
                <c:pt idx="2171">
                  <c:v>3.E-09</c:v>
                </c:pt>
                <c:pt idx="2172">
                  <c:v>3.E-09</c:v>
                </c:pt>
                <c:pt idx="2173">
                  <c:v>3.E-09</c:v>
                </c:pt>
                <c:pt idx="2174">
                  <c:v>3.E-09</c:v>
                </c:pt>
                <c:pt idx="2175">
                  <c:v>3.E-09</c:v>
                </c:pt>
                <c:pt idx="2176">
                  <c:v>3.E-09</c:v>
                </c:pt>
                <c:pt idx="2177">
                  <c:v>3.E-09</c:v>
                </c:pt>
                <c:pt idx="2178">
                  <c:v>3.E-09</c:v>
                </c:pt>
                <c:pt idx="2179">
                  <c:v>3.E-09</c:v>
                </c:pt>
                <c:pt idx="2180">
                  <c:v>3.E-09</c:v>
                </c:pt>
                <c:pt idx="2181">
                  <c:v>3.E-09</c:v>
                </c:pt>
                <c:pt idx="2182">
                  <c:v>3.E-09</c:v>
                </c:pt>
                <c:pt idx="2183">
                  <c:v>3.E-09</c:v>
                </c:pt>
                <c:pt idx="2184">
                  <c:v>3.E-09</c:v>
                </c:pt>
                <c:pt idx="2185">
                  <c:v>3.E-09</c:v>
                </c:pt>
                <c:pt idx="2186">
                  <c:v>3.E-09</c:v>
                </c:pt>
                <c:pt idx="2187">
                  <c:v>3.E-09</c:v>
                </c:pt>
                <c:pt idx="2188">
                  <c:v>3.E-09</c:v>
                </c:pt>
                <c:pt idx="2189">
                  <c:v>3.E-09</c:v>
                </c:pt>
                <c:pt idx="2190">
                  <c:v>3.E-09</c:v>
                </c:pt>
                <c:pt idx="2191">
                  <c:v>3.E-09</c:v>
                </c:pt>
                <c:pt idx="2192">
                  <c:v>3.E-09</c:v>
                </c:pt>
                <c:pt idx="2193">
                  <c:v>3.E-09</c:v>
                </c:pt>
                <c:pt idx="2194">
                  <c:v>3.E-09</c:v>
                </c:pt>
                <c:pt idx="2195">
                  <c:v>3.E-09</c:v>
                </c:pt>
                <c:pt idx="2196">
                  <c:v>3.E-09</c:v>
                </c:pt>
                <c:pt idx="2197">
                  <c:v>3.E-09</c:v>
                </c:pt>
                <c:pt idx="2198">
                  <c:v>3.E-09</c:v>
                </c:pt>
                <c:pt idx="2199">
                  <c:v>3.E-09</c:v>
                </c:pt>
                <c:pt idx="2200">
                  <c:v>3.E-09</c:v>
                </c:pt>
                <c:pt idx="2201">
                  <c:v>3.E-09</c:v>
                </c:pt>
                <c:pt idx="2202">
                  <c:v>3.E-09</c:v>
                </c:pt>
                <c:pt idx="2203">
                  <c:v>3.E-09</c:v>
                </c:pt>
                <c:pt idx="2204">
                  <c:v>3.E-09</c:v>
                </c:pt>
                <c:pt idx="2205">
                  <c:v>3.E-09</c:v>
                </c:pt>
                <c:pt idx="2206">
                  <c:v>3.E-09</c:v>
                </c:pt>
                <c:pt idx="2207">
                  <c:v>3.E-09</c:v>
                </c:pt>
                <c:pt idx="2208">
                  <c:v>3.E-09</c:v>
                </c:pt>
                <c:pt idx="2209">
                  <c:v>3.E-09</c:v>
                </c:pt>
                <c:pt idx="2210">
                  <c:v>3.E-09</c:v>
                </c:pt>
                <c:pt idx="2211">
                  <c:v>3.E-09</c:v>
                </c:pt>
                <c:pt idx="2212">
                  <c:v>3.E-09</c:v>
                </c:pt>
                <c:pt idx="2213">
                  <c:v>3.E-09</c:v>
                </c:pt>
                <c:pt idx="2214">
                  <c:v>3.E-09</c:v>
                </c:pt>
                <c:pt idx="2215">
                  <c:v>3.E-09</c:v>
                </c:pt>
                <c:pt idx="2216">
                  <c:v>3.E-09</c:v>
                </c:pt>
                <c:pt idx="2217">
                  <c:v>3.E-09</c:v>
                </c:pt>
                <c:pt idx="2218">
                  <c:v>3.E-09</c:v>
                </c:pt>
                <c:pt idx="2219">
                  <c:v>3.E-09</c:v>
                </c:pt>
                <c:pt idx="2220">
                  <c:v>3.E-09</c:v>
                </c:pt>
                <c:pt idx="2221">
                  <c:v>3.E-09</c:v>
                </c:pt>
                <c:pt idx="2222">
                  <c:v>3.E-09</c:v>
                </c:pt>
                <c:pt idx="2223">
                  <c:v>3.E-09</c:v>
                </c:pt>
                <c:pt idx="2224">
                  <c:v>3.E-09</c:v>
                </c:pt>
                <c:pt idx="2225">
                  <c:v>3.E-09</c:v>
                </c:pt>
                <c:pt idx="2226">
                  <c:v>3.E-09</c:v>
                </c:pt>
                <c:pt idx="2227">
                  <c:v>3.E-09</c:v>
                </c:pt>
                <c:pt idx="2228">
                  <c:v>3.E-09</c:v>
                </c:pt>
                <c:pt idx="2229">
                  <c:v>3.E-09</c:v>
                </c:pt>
                <c:pt idx="2230">
                  <c:v>3.E-09</c:v>
                </c:pt>
                <c:pt idx="2231">
                  <c:v>3.E-09</c:v>
                </c:pt>
                <c:pt idx="2232">
                  <c:v>3.E-09</c:v>
                </c:pt>
                <c:pt idx="2233">
                  <c:v>3.E-09</c:v>
                </c:pt>
                <c:pt idx="2234">
                  <c:v>3.E-09</c:v>
                </c:pt>
                <c:pt idx="2235">
                  <c:v>3.E-09</c:v>
                </c:pt>
                <c:pt idx="2236">
                  <c:v>3.E-09</c:v>
                </c:pt>
                <c:pt idx="2237">
                  <c:v>3.E-09</c:v>
                </c:pt>
                <c:pt idx="2238">
                  <c:v>3.E-09</c:v>
                </c:pt>
                <c:pt idx="2239">
                  <c:v>3.E-09</c:v>
                </c:pt>
                <c:pt idx="2240">
                  <c:v>3.E-09</c:v>
                </c:pt>
                <c:pt idx="2241">
                  <c:v>3.E-09</c:v>
                </c:pt>
                <c:pt idx="2242">
                  <c:v>3.E-09</c:v>
                </c:pt>
                <c:pt idx="2243">
                  <c:v>3.E-09</c:v>
                </c:pt>
                <c:pt idx="2244">
                  <c:v>3.E-09</c:v>
                </c:pt>
                <c:pt idx="2245">
                  <c:v>3.E-09</c:v>
                </c:pt>
                <c:pt idx="2246">
                  <c:v>3.E-09</c:v>
                </c:pt>
                <c:pt idx="2247">
                  <c:v>3.E-09</c:v>
                </c:pt>
                <c:pt idx="2248">
                  <c:v>3.E-09</c:v>
                </c:pt>
                <c:pt idx="2249">
                  <c:v>3.E-09</c:v>
                </c:pt>
                <c:pt idx="2250">
                  <c:v>3.E-09</c:v>
                </c:pt>
                <c:pt idx="2251">
                  <c:v>3.E-09</c:v>
                </c:pt>
                <c:pt idx="2252">
                  <c:v>3.E-09</c:v>
                </c:pt>
                <c:pt idx="2253">
                  <c:v>3.E-09</c:v>
                </c:pt>
                <c:pt idx="2254">
                  <c:v>3.E-09</c:v>
                </c:pt>
                <c:pt idx="2255">
                  <c:v>3.E-09</c:v>
                </c:pt>
                <c:pt idx="2256">
                  <c:v>3.E-09</c:v>
                </c:pt>
                <c:pt idx="2257">
                  <c:v>3.E-09</c:v>
                </c:pt>
                <c:pt idx="2258">
                  <c:v>3.E-09</c:v>
                </c:pt>
                <c:pt idx="2259">
                  <c:v>3.E-09</c:v>
                </c:pt>
                <c:pt idx="2260">
                  <c:v>3.E-09</c:v>
                </c:pt>
                <c:pt idx="2261">
                  <c:v>3.E-09</c:v>
                </c:pt>
                <c:pt idx="2262">
                  <c:v>3.E-09</c:v>
                </c:pt>
                <c:pt idx="2263">
                  <c:v>3.E-09</c:v>
                </c:pt>
                <c:pt idx="2264">
                  <c:v>3.E-09</c:v>
                </c:pt>
                <c:pt idx="2265">
                  <c:v>3.E-09</c:v>
                </c:pt>
                <c:pt idx="2266">
                  <c:v>3.E-09</c:v>
                </c:pt>
                <c:pt idx="2267">
                  <c:v>3.E-09</c:v>
                </c:pt>
                <c:pt idx="2268">
                  <c:v>3.E-09</c:v>
                </c:pt>
                <c:pt idx="2269">
                  <c:v>3.E-09</c:v>
                </c:pt>
                <c:pt idx="2270">
                  <c:v>3.E-09</c:v>
                </c:pt>
                <c:pt idx="2271">
                  <c:v>3.E-09</c:v>
                </c:pt>
                <c:pt idx="2272">
                  <c:v>3.E-09</c:v>
                </c:pt>
                <c:pt idx="2273">
                  <c:v>3.E-09</c:v>
                </c:pt>
                <c:pt idx="2274">
                  <c:v>3.E-09</c:v>
                </c:pt>
                <c:pt idx="2275">
                  <c:v>3.E-09</c:v>
                </c:pt>
                <c:pt idx="2276">
                  <c:v>3.E-09</c:v>
                </c:pt>
                <c:pt idx="2277">
                  <c:v>3.E-09</c:v>
                </c:pt>
                <c:pt idx="2278">
                  <c:v>3.E-09</c:v>
                </c:pt>
                <c:pt idx="2279">
                  <c:v>3.E-09</c:v>
                </c:pt>
                <c:pt idx="2280">
                  <c:v>3.E-09</c:v>
                </c:pt>
                <c:pt idx="2281">
                  <c:v>3.E-09</c:v>
                </c:pt>
                <c:pt idx="2282">
                  <c:v>3.E-09</c:v>
                </c:pt>
                <c:pt idx="2283">
                  <c:v>3.E-09</c:v>
                </c:pt>
                <c:pt idx="2284">
                  <c:v>3.E-09</c:v>
                </c:pt>
                <c:pt idx="2285">
                  <c:v>3.E-09</c:v>
                </c:pt>
                <c:pt idx="2286">
                  <c:v>3.E-09</c:v>
                </c:pt>
                <c:pt idx="2287">
                  <c:v>3.E-09</c:v>
                </c:pt>
                <c:pt idx="2288">
                  <c:v>3.E-09</c:v>
                </c:pt>
                <c:pt idx="2289">
                  <c:v>3.E-09</c:v>
                </c:pt>
                <c:pt idx="2290">
                  <c:v>3.E-09</c:v>
                </c:pt>
                <c:pt idx="2291">
                  <c:v>3.E-09</c:v>
                </c:pt>
                <c:pt idx="2292">
                  <c:v>3.E-09</c:v>
                </c:pt>
                <c:pt idx="2293">
                  <c:v>3.E-09</c:v>
                </c:pt>
                <c:pt idx="2294">
                  <c:v>3.E-09</c:v>
                </c:pt>
                <c:pt idx="2295">
                  <c:v>3.E-09</c:v>
                </c:pt>
                <c:pt idx="2296">
                  <c:v>3.E-09</c:v>
                </c:pt>
                <c:pt idx="2297">
                  <c:v>3.E-09</c:v>
                </c:pt>
                <c:pt idx="2298">
                  <c:v>3.E-09</c:v>
                </c:pt>
                <c:pt idx="2299">
                  <c:v>3.E-09</c:v>
                </c:pt>
                <c:pt idx="2300">
                  <c:v>3.E-09</c:v>
                </c:pt>
                <c:pt idx="2301">
                  <c:v>3.E-09</c:v>
                </c:pt>
                <c:pt idx="2302">
                  <c:v>3.E-09</c:v>
                </c:pt>
                <c:pt idx="2303">
                  <c:v>3.E-09</c:v>
                </c:pt>
                <c:pt idx="2304">
                  <c:v>3.E-09</c:v>
                </c:pt>
                <c:pt idx="2305">
                  <c:v>3.E-09</c:v>
                </c:pt>
                <c:pt idx="2306">
                  <c:v>3.E-09</c:v>
                </c:pt>
                <c:pt idx="2307">
                  <c:v>3.E-09</c:v>
                </c:pt>
                <c:pt idx="2308">
                  <c:v>3.E-09</c:v>
                </c:pt>
                <c:pt idx="2309">
                  <c:v>3.E-09</c:v>
                </c:pt>
                <c:pt idx="2310">
                  <c:v>3.E-09</c:v>
                </c:pt>
                <c:pt idx="2311">
                  <c:v>3.E-09</c:v>
                </c:pt>
                <c:pt idx="2312">
                  <c:v>3.E-09</c:v>
                </c:pt>
                <c:pt idx="2313">
                  <c:v>3.E-09</c:v>
                </c:pt>
                <c:pt idx="2314">
                  <c:v>3.E-09</c:v>
                </c:pt>
                <c:pt idx="2315">
                  <c:v>3.E-09</c:v>
                </c:pt>
                <c:pt idx="2316">
                  <c:v>3.E-09</c:v>
                </c:pt>
                <c:pt idx="2317">
                  <c:v>3.E-09</c:v>
                </c:pt>
                <c:pt idx="2318">
                  <c:v>3.E-09</c:v>
                </c:pt>
                <c:pt idx="2319">
                  <c:v>3.E-09</c:v>
                </c:pt>
                <c:pt idx="2320">
                  <c:v>3.E-09</c:v>
                </c:pt>
                <c:pt idx="2321">
                  <c:v>4.E-09</c:v>
                </c:pt>
                <c:pt idx="2322">
                  <c:v>4.E-09</c:v>
                </c:pt>
                <c:pt idx="2323">
                  <c:v>4.E-09</c:v>
                </c:pt>
                <c:pt idx="2324">
                  <c:v>4.E-09</c:v>
                </c:pt>
                <c:pt idx="2325">
                  <c:v>4.E-09</c:v>
                </c:pt>
                <c:pt idx="2326">
                  <c:v>4.E-09</c:v>
                </c:pt>
                <c:pt idx="2327">
                  <c:v>4.E-09</c:v>
                </c:pt>
                <c:pt idx="2328">
                  <c:v>4.E-09</c:v>
                </c:pt>
                <c:pt idx="2329">
                  <c:v>4.E-09</c:v>
                </c:pt>
                <c:pt idx="2330">
                  <c:v>4.E-09</c:v>
                </c:pt>
                <c:pt idx="2331">
                  <c:v>4.E-09</c:v>
                </c:pt>
                <c:pt idx="2332">
                  <c:v>4.E-09</c:v>
                </c:pt>
                <c:pt idx="2333">
                  <c:v>4.E-09</c:v>
                </c:pt>
                <c:pt idx="2334">
                  <c:v>4.E-09</c:v>
                </c:pt>
                <c:pt idx="2335">
                  <c:v>4.E-09</c:v>
                </c:pt>
                <c:pt idx="2336">
                  <c:v>4.E-09</c:v>
                </c:pt>
                <c:pt idx="2337">
                  <c:v>4.E-09</c:v>
                </c:pt>
                <c:pt idx="2338">
                  <c:v>4.E-09</c:v>
                </c:pt>
                <c:pt idx="2339">
                  <c:v>4.E-09</c:v>
                </c:pt>
                <c:pt idx="2340">
                  <c:v>4.E-09</c:v>
                </c:pt>
                <c:pt idx="2341">
                  <c:v>4.E-09</c:v>
                </c:pt>
                <c:pt idx="2342">
                  <c:v>4.E-09</c:v>
                </c:pt>
                <c:pt idx="2343">
                  <c:v>4.E-09</c:v>
                </c:pt>
                <c:pt idx="2344">
                  <c:v>4.E-09</c:v>
                </c:pt>
                <c:pt idx="2345">
                  <c:v>4.E-09</c:v>
                </c:pt>
                <c:pt idx="2346">
                  <c:v>4.E-09</c:v>
                </c:pt>
                <c:pt idx="2347">
                  <c:v>4.E-09</c:v>
                </c:pt>
                <c:pt idx="2348">
                  <c:v>4.E-09</c:v>
                </c:pt>
                <c:pt idx="2349">
                  <c:v>4.E-09</c:v>
                </c:pt>
                <c:pt idx="2350">
                  <c:v>4.E-09</c:v>
                </c:pt>
                <c:pt idx="2351">
                  <c:v>4.E-09</c:v>
                </c:pt>
                <c:pt idx="2352">
                  <c:v>4.E-09</c:v>
                </c:pt>
                <c:pt idx="2353">
                  <c:v>4.E-09</c:v>
                </c:pt>
                <c:pt idx="2354">
                  <c:v>4.E-09</c:v>
                </c:pt>
                <c:pt idx="2355">
                  <c:v>4.E-09</c:v>
                </c:pt>
                <c:pt idx="2356">
                  <c:v>4.E-09</c:v>
                </c:pt>
                <c:pt idx="2357">
                  <c:v>4.E-09</c:v>
                </c:pt>
                <c:pt idx="2358">
                  <c:v>4.E-09</c:v>
                </c:pt>
                <c:pt idx="2359">
                  <c:v>4.E-09</c:v>
                </c:pt>
                <c:pt idx="2360">
                  <c:v>4.E-09</c:v>
                </c:pt>
                <c:pt idx="2361">
                  <c:v>4.E-09</c:v>
                </c:pt>
                <c:pt idx="2362">
                  <c:v>4.E-09</c:v>
                </c:pt>
                <c:pt idx="2363">
                  <c:v>4.E-09</c:v>
                </c:pt>
                <c:pt idx="2364">
                  <c:v>4.E-09</c:v>
                </c:pt>
                <c:pt idx="2365">
                  <c:v>4.E-09</c:v>
                </c:pt>
                <c:pt idx="2366">
                  <c:v>4.E-09</c:v>
                </c:pt>
                <c:pt idx="2367">
                  <c:v>4.E-09</c:v>
                </c:pt>
                <c:pt idx="2368">
                  <c:v>4.E-09</c:v>
                </c:pt>
                <c:pt idx="2369">
                  <c:v>4.E-09</c:v>
                </c:pt>
                <c:pt idx="2370">
                  <c:v>4.E-09</c:v>
                </c:pt>
                <c:pt idx="2371">
                  <c:v>4.E-09</c:v>
                </c:pt>
                <c:pt idx="2372">
                  <c:v>4.E-09</c:v>
                </c:pt>
                <c:pt idx="2373">
                  <c:v>4.E-09</c:v>
                </c:pt>
                <c:pt idx="2374">
                  <c:v>4.E-09</c:v>
                </c:pt>
                <c:pt idx="2375">
                  <c:v>4.E-09</c:v>
                </c:pt>
                <c:pt idx="2376">
                  <c:v>4.E-09</c:v>
                </c:pt>
                <c:pt idx="2377">
                  <c:v>4.E-09</c:v>
                </c:pt>
                <c:pt idx="2378">
                  <c:v>4.E-09</c:v>
                </c:pt>
                <c:pt idx="2379">
                  <c:v>4.E-09</c:v>
                </c:pt>
                <c:pt idx="2380">
                  <c:v>4.E-09</c:v>
                </c:pt>
                <c:pt idx="2381">
                  <c:v>4.E-09</c:v>
                </c:pt>
                <c:pt idx="2382">
                  <c:v>4.E-09</c:v>
                </c:pt>
                <c:pt idx="2383">
                  <c:v>4.E-09</c:v>
                </c:pt>
                <c:pt idx="2384">
                  <c:v>4.E-09</c:v>
                </c:pt>
                <c:pt idx="2385">
                  <c:v>4.E-09</c:v>
                </c:pt>
                <c:pt idx="2386">
                  <c:v>4.E-09</c:v>
                </c:pt>
                <c:pt idx="2387">
                  <c:v>4.E-09</c:v>
                </c:pt>
                <c:pt idx="2388">
                  <c:v>4.E-09</c:v>
                </c:pt>
                <c:pt idx="2389">
                  <c:v>4.E-09</c:v>
                </c:pt>
                <c:pt idx="2390">
                  <c:v>4.E-09</c:v>
                </c:pt>
                <c:pt idx="2391">
                  <c:v>4.E-09</c:v>
                </c:pt>
                <c:pt idx="2392">
                  <c:v>4.E-09</c:v>
                </c:pt>
                <c:pt idx="2393">
                  <c:v>4.E-09</c:v>
                </c:pt>
                <c:pt idx="2394">
                  <c:v>4.E-09</c:v>
                </c:pt>
                <c:pt idx="2395">
                  <c:v>4.E-09</c:v>
                </c:pt>
                <c:pt idx="2396">
                  <c:v>4.E-09</c:v>
                </c:pt>
                <c:pt idx="2397">
                  <c:v>4.E-09</c:v>
                </c:pt>
                <c:pt idx="2398">
                  <c:v>4.E-09</c:v>
                </c:pt>
                <c:pt idx="2399">
                  <c:v>4.E-09</c:v>
                </c:pt>
                <c:pt idx="2400">
                  <c:v>4.E-09</c:v>
                </c:pt>
                <c:pt idx="2401">
                  <c:v>4.E-09</c:v>
                </c:pt>
                <c:pt idx="2402">
                  <c:v>4.E-09</c:v>
                </c:pt>
                <c:pt idx="2403">
                  <c:v>4.E-09</c:v>
                </c:pt>
                <c:pt idx="2404">
                  <c:v>4.E-09</c:v>
                </c:pt>
                <c:pt idx="2405">
                  <c:v>4.E-09</c:v>
                </c:pt>
                <c:pt idx="2406">
                  <c:v>4.E-09</c:v>
                </c:pt>
                <c:pt idx="2407">
                  <c:v>4.E-09</c:v>
                </c:pt>
                <c:pt idx="2408">
                  <c:v>4.E-09</c:v>
                </c:pt>
                <c:pt idx="2409">
                  <c:v>4.E-09</c:v>
                </c:pt>
                <c:pt idx="2410">
                  <c:v>4.E-09</c:v>
                </c:pt>
                <c:pt idx="2411">
                  <c:v>4.E-09</c:v>
                </c:pt>
                <c:pt idx="2412">
                  <c:v>4.E-09</c:v>
                </c:pt>
                <c:pt idx="2413">
                  <c:v>4.E-09</c:v>
                </c:pt>
                <c:pt idx="2414">
                  <c:v>4.E-09</c:v>
                </c:pt>
                <c:pt idx="2415">
                  <c:v>4.E-09</c:v>
                </c:pt>
                <c:pt idx="2416">
                  <c:v>4.E-09</c:v>
                </c:pt>
                <c:pt idx="2417">
                  <c:v>4.E-09</c:v>
                </c:pt>
                <c:pt idx="2418">
                  <c:v>4.E-09</c:v>
                </c:pt>
                <c:pt idx="2419">
                  <c:v>4.E-09</c:v>
                </c:pt>
                <c:pt idx="2420">
                  <c:v>4.E-09</c:v>
                </c:pt>
                <c:pt idx="2421">
                  <c:v>4.E-09</c:v>
                </c:pt>
                <c:pt idx="2422">
                  <c:v>4.E-09</c:v>
                </c:pt>
                <c:pt idx="2423">
                  <c:v>4.E-09</c:v>
                </c:pt>
                <c:pt idx="2424">
                  <c:v>4.E-09</c:v>
                </c:pt>
                <c:pt idx="2425">
                  <c:v>4.E-09</c:v>
                </c:pt>
                <c:pt idx="2426">
                  <c:v>4.E-09</c:v>
                </c:pt>
                <c:pt idx="2427">
                  <c:v>4.E-09</c:v>
                </c:pt>
                <c:pt idx="2428">
                  <c:v>4.E-09</c:v>
                </c:pt>
                <c:pt idx="2429">
                  <c:v>4.E-09</c:v>
                </c:pt>
                <c:pt idx="2430">
                  <c:v>4.E-09</c:v>
                </c:pt>
                <c:pt idx="2431">
                  <c:v>4.E-09</c:v>
                </c:pt>
                <c:pt idx="2432">
                  <c:v>4.E-09</c:v>
                </c:pt>
                <c:pt idx="2433">
                  <c:v>4.E-09</c:v>
                </c:pt>
                <c:pt idx="2434">
                  <c:v>4.E-09</c:v>
                </c:pt>
                <c:pt idx="2435">
                  <c:v>4.E-09</c:v>
                </c:pt>
                <c:pt idx="2436">
                  <c:v>4.E-09</c:v>
                </c:pt>
                <c:pt idx="2437">
                  <c:v>4.E-09</c:v>
                </c:pt>
                <c:pt idx="2438">
                  <c:v>4.E-09</c:v>
                </c:pt>
                <c:pt idx="2439">
                  <c:v>4.E-09</c:v>
                </c:pt>
                <c:pt idx="2440">
                  <c:v>4.E-09</c:v>
                </c:pt>
                <c:pt idx="2441">
                  <c:v>4.E-09</c:v>
                </c:pt>
                <c:pt idx="2442">
                  <c:v>4.E-09</c:v>
                </c:pt>
                <c:pt idx="2443">
                  <c:v>4.E-09</c:v>
                </c:pt>
                <c:pt idx="2444">
                  <c:v>4.E-09</c:v>
                </c:pt>
                <c:pt idx="2445">
                  <c:v>4.E-09</c:v>
                </c:pt>
                <c:pt idx="2446">
                  <c:v>4.E-09</c:v>
                </c:pt>
                <c:pt idx="2447">
                  <c:v>4.E-09</c:v>
                </c:pt>
                <c:pt idx="2448">
                  <c:v>4.E-09</c:v>
                </c:pt>
                <c:pt idx="2449">
                  <c:v>4.E-09</c:v>
                </c:pt>
                <c:pt idx="2450">
                  <c:v>4.E-09</c:v>
                </c:pt>
                <c:pt idx="2451">
                  <c:v>4.E-09</c:v>
                </c:pt>
                <c:pt idx="2452">
                  <c:v>4.E-09</c:v>
                </c:pt>
                <c:pt idx="2453">
                  <c:v>4.E-09</c:v>
                </c:pt>
                <c:pt idx="2454">
                  <c:v>4.E-09</c:v>
                </c:pt>
                <c:pt idx="2455">
                  <c:v>4.E-09</c:v>
                </c:pt>
                <c:pt idx="2456">
                  <c:v>4.E-09</c:v>
                </c:pt>
                <c:pt idx="2457">
                  <c:v>4.E-09</c:v>
                </c:pt>
                <c:pt idx="2458">
                  <c:v>4.E-09</c:v>
                </c:pt>
                <c:pt idx="2459">
                  <c:v>4.E-09</c:v>
                </c:pt>
                <c:pt idx="2460">
                  <c:v>4.E-09</c:v>
                </c:pt>
                <c:pt idx="2461">
                  <c:v>4.E-09</c:v>
                </c:pt>
                <c:pt idx="2462">
                  <c:v>4.E-09</c:v>
                </c:pt>
                <c:pt idx="2463">
                  <c:v>4.E-09</c:v>
                </c:pt>
                <c:pt idx="2464">
                  <c:v>4.E-09</c:v>
                </c:pt>
                <c:pt idx="2465">
                  <c:v>4.E-09</c:v>
                </c:pt>
                <c:pt idx="2466">
                  <c:v>4.E-09</c:v>
                </c:pt>
                <c:pt idx="2467">
                  <c:v>4.E-09</c:v>
                </c:pt>
                <c:pt idx="2468">
                  <c:v>4.E-09</c:v>
                </c:pt>
                <c:pt idx="2469">
                  <c:v>4.E-09</c:v>
                </c:pt>
                <c:pt idx="2470">
                  <c:v>4.E-09</c:v>
                </c:pt>
                <c:pt idx="2471">
                  <c:v>4.E-09</c:v>
                </c:pt>
                <c:pt idx="2472">
                  <c:v>4.E-09</c:v>
                </c:pt>
                <c:pt idx="2473">
                  <c:v>4.E-09</c:v>
                </c:pt>
                <c:pt idx="2474">
                  <c:v>4.E-09</c:v>
                </c:pt>
                <c:pt idx="2475">
                  <c:v>4.E-09</c:v>
                </c:pt>
                <c:pt idx="2476">
                  <c:v>4.E-09</c:v>
                </c:pt>
                <c:pt idx="2477">
                  <c:v>4.E-09</c:v>
                </c:pt>
                <c:pt idx="2478">
                  <c:v>4.E-09</c:v>
                </c:pt>
                <c:pt idx="2479">
                  <c:v>4.E-09</c:v>
                </c:pt>
                <c:pt idx="2480">
                  <c:v>4.E-09</c:v>
                </c:pt>
                <c:pt idx="2481">
                  <c:v>4.E-09</c:v>
                </c:pt>
                <c:pt idx="2482">
                  <c:v>4.E-09</c:v>
                </c:pt>
                <c:pt idx="2483">
                  <c:v>4.E-09</c:v>
                </c:pt>
                <c:pt idx="2484">
                  <c:v>4.E-09</c:v>
                </c:pt>
                <c:pt idx="2485">
                  <c:v>4.E-09</c:v>
                </c:pt>
                <c:pt idx="2486">
                  <c:v>4.E-09</c:v>
                </c:pt>
                <c:pt idx="2487">
                  <c:v>4.E-09</c:v>
                </c:pt>
                <c:pt idx="2488">
                  <c:v>4.E-09</c:v>
                </c:pt>
                <c:pt idx="2489">
                  <c:v>4.E-09</c:v>
                </c:pt>
                <c:pt idx="2490">
                  <c:v>4.E-09</c:v>
                </c:pt>
                <c:pt idx="2491">
                  <c:v>4.E-09</c:v>
                </c:pt>
                <c:pt idx="2492">
                  <c:v>4.E-09</c:v>
                </c:pt>
                <c:pt idx="2493">
                  <c:v>4.E-09</c:v>
                </c:pt>
                <c:pt idx="2494">
                  <c:v>4.E-09</c:v>
                </c:pt>
                <c:pt idx="2495">
                  <c:v>4.E-09</c:v>
                </c:pt>
                <c:pt idx="2496">
                  <c:v>4.E-09</c:v>
                </c:pt>
                <c:pt idx="2497">
                  <c:v>4.E-09</c:v>
                </c:pt>
                <c:pt idx="2498">
                  <c:v>4.E-09</c:v>
                </c:pt>
                <c:pt idx="2499">
                  <c:v>4.E-09</c:v>
                </c:pt>
                <c:pt idx="2500">
                  <c:v>4.E-09</c:v>
                </c:pt>
                <c:pt idx="2501">
                  <c:v>4.E-09</c:v>
                </c:pt>
                <c:pt idx="2502">
                  <c:v>4.E-09</c:v>
                </c:pt>
                <c:pt idx="2503">
                  <c:v>4.E-09</c:v>
                </c:pt>
                <c:pt idx="2504">
                  <c:v>4.E-09</c:v>
                </c:pt>
                <c:pt idx="2505">
                  <c:v>4.E-09</c:v>
                </c:pt>
                <c:pt idx="2506">
                  <c:v>4.E-09</c:v>
                </c:pt>
                <c:pt idx="2507">
                  <c:v>4.E-09</c:v>
                </c:pt>
                <c:pt idx="2508">
                  <c:v>4.E-09</c:v>
                </c:pt>
                <c:pt idx="2509">
                  <c:v>4.E-09</c:v>
                </c:pt>
                <c:pt idx="2510">
                  <c:v>4.E-09</c:v>
                </c:pt>
                <c:pt idx="2511">
                  <c:v>4.E-09</c:v>
                </c:pt>
                <c:pt idx="2512">
                  <c:v>4.E-09</c:v>
                </c:pt>
                <c:pt idx="2513">
                  <c:v>4.E-09</c:v>
                </c:pt>
                <c:pt idx="2514">
                  <c:v>4.E-09</c:v>
                </c:pt>
                <c:pt idx="2515">
                  <c:v>4.E-09</c:v>
                </c:pt>
                <c:pt idx="2516">
                  <c:v>4.E-09</c:v>
                </c:pt>
                <c:pt idx="2517">
                  <c:v>4.E-09</c:v>
                </c:pt>
                <c:pt idx="2518">
                  <c:v>4.E-09</c:v>
                </c:pt>
                <c:pt idx="2519">
                  <c:v>4.E-09</c:v>
                </c:pt>
                <c:pt idx="2520">
                  <c:v>4.E-09</c:v>
                </c:pt>
                <c:pt idx="2521">
                  <c:v>4.E-09</c:v>
                </c:pt>
                <c:pt idx="2522">
                  <c:v>4.E-09</c:v>
                </c:pt>
                <c:pt idx="2523">
                  <c:v>4.E-09</c:v>
                </c:pt>
                <c:pt idx="2524">
                  <c:v>4.E-09</c:v>
                </c:pt>
                <c:pt idx="2525">
                  <c:v>4.E-09</c:v>
                </c:pt>
                <c:pt idx="2526">
                  <c:v>4.E-09</c:v>
                </c:pt>
                <c:pt idx="2527">
                  <c:v>4.E-09</c:v>
                </c:pt>
                <c:pt idx="2528">
                  <c:v>4.E-09</c:v>
                </c:pt>
                <c:pt idx="2529">
                  <c:v>4.E-09</c:v>
                </c:pt>
                <c:pt idx="2530">
                  <c:v>4.E-09</c:v>
                </c:pt>
                <c:pt idx="2531">
                  <c:v>4.E-09</c:v>
                </c:pt>
                <c:pt idx="2532">
                  <c:v>4.E-09</c:v>
                </c:pt>
                <c:pt idx="2533">
                  <c:v>4.E-09</c:v>
                </c:pt>
                <c:pt idx="2534">
                  <c:v>4.E-09</c:v>
                </c:pt>
                <c:pt idx="2535">
                  <c:v>4.E-09</c:v>
                </c:pt>
                <c:pt idx="2536">
                  <c:v>4.E-09</c:v>
                </c:pt>
                <c:pt idx="2537">
                  <c:v>4.E-09</c:v>
                </c:pt>
                <c:pt idx="2538">
                  <c:v>4.E-09</c:v>
                </c:pt>
                <c:pt idx="2539">
                  <c:v>4.E-09</c:v>
                </c:pt>
                <c:pt idx="2540">
                  <c:v>4.E-09</c:v>
                </c:pt>
                <c:pt idx="2541">
                  <c:v>4.E-09</c:v>
                </c:pt>
                <c:pt idx="2542">
                  <c:v>4.E-09</c:v>
                </c:pt>
                <c:pt idx="2543">
                  <c:v>4.E-09</c:v>
                </c:pt>
                <c:pt idx="2544">
                  <c:v>4.E-09</c:v>
                </c:pt>
                <c:pt idx="2545">
                  <c:v>4.E-09</c:v>
                </c:pt>
                <c:pt idx="2546">
                  <c:v>4.E-09</c:v>
                </c:pt>
                <c:pt idx="2547">
                  <c:v>4.E-09</c:v>
                </c:pt>
                <c:pt idx="2548">
                  <c:v>4.E-09</c:v>
                </c:pt>
                <c:pt idx="2549">
                  <c:v>4.E-09</c:v>
                </c:pt>
                <c:pt idx="2550">
                  <c:v>4.E-09</c:v>
                </c:pt>
                <c:pt idx="2551">
                  <c:v>4.E-09</c:v>
                </c:pt>
                <c:pt idx="2552">
                  <c:v>4.E-09</c:v>
                </c:pt>
                <c:pt idx="2553">
                  <c:v>4.E-09</c:v>
                </c:pt>
                <c:pt idx="2554">
                  <c:v>4.E-09</c:v>
                </c:pt>
                <c:pt idx="2555">
                  <c:v>4.E-09</c:v>
                </c:pt>
                <c:pt idx="2556">
                  <c:v>4.E-09</c:v>
                </c:pt>
                <c:pt idx="2557">
                  <c:v>4.E-09</c:v>
                </c:pt>
                <c:pt idx="2558">
                  <c:v>4.E-09</c:v>
                </c:pt>
                <c:pt idx="2559">
                  <c:v>4.E-09</c:v>
                </c:pt>
                <c:pt idx="2560">
                  <c:v>4.E-09</c:v>
                </c:pt>
                <c:pt idx="2561">
                  <c:v>4.E-09</c:v>
                </c:pt>
                <c:pt idx="2562">
                  <c:v>4.E-09</c:v>
                </c:pt>
                <c:pt idx="2563">
                  <c:v>4.E-09</c:v>
                </c:pt>
                <c:pt idx="2564">
                  <c:v>4.E-09</c:v>
                </c:pt>
                <c:pt idx="2565">
                  <c:v>4.E-09</c:v>
                </c:pt>
                <c:pt idx="2566">
                  <c:v>4.E-09</c:v>
                </c:pt>
                <c:pt idx="2567">
                  <c:v>4.E-09</c:v>
                </c:pt>
                <c:pt idx="2568">
                  <c:v>4.E-09</c:v>
                </c:pt>
                <c:pt idx="2569">
                  <c:v>4.E-09</c:v>
                </c:pt>
                <c:pt idx="2570">
                  <c:v>4.E-09</c:v>
                </c:pt>
                <c:pt idx="2571">
                  <c:v>4.E-09</c:v>
                </c:pt>
                <c:pt idx="2572">
                  <c:v>4.E-09</c:v>
                </c:pt>
                <c:pt idx="2573">
                  <c:v>4.E-09</c:v>
                </c:pt>
                <c:pt idx="2574">
                  <c:v>4.E-09</c:v>
                </c:pt>
                <c:pt idx="2575">
                  <c:v>4.E-09</c:v>
                </c:pt>
                <c:pt idx="2576">
                  <c:v>4.E-09</c:v>
                </c:pt>
                <c:pt idx="2577">
                  <c:v>4.E-09</c:v>
                </c:pt>
                <c:pt idx="2578">
                  <c:v>4.E-09</c:v>
                </c:pt>
                <c:pt idx="2579">
                  <c:v>4.E-09</c:v>
                </c:pt>
                <c:pt idx="2580">
                  <c:v>4.E-09</c:v>
                </c:pt>
                <c:pt idx="2581">
                  <c:v>4.E-09</c:v>
                </c:pt>
                <c:pt idx="2582">
                  <c:v>4.E-09</c:v>
                </c:pt>
                <c:pt idx="2583">
                  <c:v>4.E-09</c:v>
                </c:pt>
                <c:pt idx="2584">
                  <c:v>4.E-09</c:v>
                </c:pt>
                <c:pt idx="2585">
                  <c:v>4.E-09</c:v>
                </c:pt>
                <c:pt idx="2586">
                  <c:v>4.E-09</c:v>
                </c:pt>
                <c:pt idx="2587">
                  <c:v>4.E-09</c:v>
                </c:pt>
                <c:pt idx="2588">
                  <c:v>4.E-09</c:v>
                </c:pt>
                <c:pt idx="2589">
                  <c:v>4.E-09</c:v>
                </c:pt>
                <c:pt idx="2590">
                  <c:v>4.E-09</c:v>
                </c:pt>
                <c:pt idx="2591">
                  <c:v>4.E-09</c:v>
                </c:pt>
                <c:pt idx="2592">
                  <c:v>4.E-09</c:v>
                </c:pt>
                <c:pt idx="2593">
                  <c:v>4.E-09</c:v>
                </c:pt>
                <c:pt idx="2594">
                  <c:v>4.E-09</c:v>
                </c:pt>
                <c:pt idx="2595">
                  <c:v>4.E-09</c:v>
                </c:pt>
                <c:pt idx="2596">
                  <c:v>4.E-09</c:v>
                </c:pt>
                <c:pt idx="2597">
                  <c:v>4.E-09</c:v>
                </c:pt>
                <c:pt idx="2598">
                  <c:v>4.E-09</c:v>
                </c:pt>
                <c:pt idx="2599">
                  <c:v>4.E-09</c:v>
                </c:pt>
                <c:pt idx="2600">
                  <c:v>4.E-09</c:v>
                </c:pt>
                <c:pt idx="2601">
                  <c:v>4.E-09</c:v>
                </c:pt>
                <c:pt idx="2602">
                  <c:v>4.E-09</c:v>
                </c:pt>
                <c:pt idx="2603">
                  <c:v>4.E-09</c:v>
                </c:pt>
                <c:pt idx="2604">
                  <c:v>4.E-09</c:v>
                </c:pt>
                <c:pt idx="2605">
                  <c:v>4.E-09</c:v>
                </c:pt>
                <c:pt idx="2606">
                  <c:v>4.E-09</c:v>
                </c:pt>
                <c:pt idx="2607">
                  <c:v>4.E-09</c:v>
                </c:pt>
                <c:pt idx="2608">
                  <c:v>4.E-09</c:v>
                </c:pt>
                <c:pt idx="2609">
                  <c:v>4.E-09</c:v>
                </c:pt>
                <c:pt idx="2610">
                  <c:v>4.E-09</c:v>
                </c:pt>
                <c:pt idx="2611">
                  <c:v>4.E-09</c:v>
                </c:pt>
                <c:pt idx="2612">
                  <c:v>4.E-09</c:v>
                </c:pt>
                <c:pt idx="2613">
                  <c:v>4.E-09</c:v>
                </c:pt>
                <c:pt idx="2614">
                  <c:v>4.E-09</c:v>
                </c:pt>
                <c:pt idx="2615">
                  <c:v>4.E-09</c:v>
                </c:pt>
                <c:pt idx="2616">
                  <c:v>4.E-09</c:v>
                </c:pt>
                <c:pt idx="2617">
                  <c:v>4.E-09</c:v>
                </c:pt>
                <c:pt idx="2618">
                  <c:v>4.E-09</c:v>
                </c:pt>
                <c:pt idx="2619">
                  <c:v>4.E-09</c:v>
                </c:pt>
                <c:pt idx="2620">
                  <c:v>4.E-09</c:v>
                </c:pt>
                <c:pt idx="2621">
                  <c:v>4.E-09</c:v>
                </c:pt>
                <c:pt idx="2622">
                  <c:v>4.E-09</c:v>
                </c:pt>
                <c:pt idx="2623">
                  <c:v>4.E-09</c:v>
                </c:pt>
                <c:pt idx="2624">
                  <c:v>4.E-09</c:v>
                </c:pt>
                <c:pt idx="2625">
                  <c:v>4.E-09</c:v>
                </c:pt>
                <c:pt idx="2626">
                  <c:v>4.E-09</c:v>
                </c:pt>
                <c:pt idx="2627">
                  <c:v>4.E-09</c:v>
                </c:pt>
                <c:pt idx="2628">
                  <c:v>4.E-09</c:v>
                </c:pt>
                <c:pt idx="2629">
                  <c:v>4.E-09</c:v>
                </c:pt>
                <c:pt idx="2630">
                  <c:v>4.E-09</c:v>
                </c:pt>
                <c:pt idx="2631">
                  <c:v>4.E-09</c:v>
                </c:pt>
                <c:pt idx="2632">
                  <c:v>4.E-09</c:v>
                </c:pt>
                <c:pt idx="2633">
                  <c:v>4.E-09</c:v>
                </c:pt>
                <c:pt idx="2634">
                  <c:v>4.E-09</c:v>
                </c:pt>
                <c:pt idx="2635">
                  <c:v>4.E-09</c:v>
                </c:pt>
                <c:pt idx="2636">
                  <c:v>4.E-09</c:v>
                </c:pt>
                <c:pt idx="2637">
                  <c:v>4.E-09</c:v>
                </c:pt>
                <c:pt idx="2638">
                  <c:v>4.E-09</c:v>
                </c:pt>
                <c:pt idx="2639">
                  <c:v>4.E-09</c:v>
                </c:pt>
                <c:pt idx="2640">
                  <c:v>4.E-09</c:v>
                </c:pt>
                <c:pt idx="2641">
                  <c:v>4.E-09</c:v>
                </c:pt>
                <c:pt idx="2642">
                  <c:v>4.E-09</c:v>
                </c:pt>
                <c:pt idx="2643">
                  <c:v>4.E-09</c:v>
                </c:pt>
                <c:pt idx="2644">
                  <c:v>4.E-09</c:v>
                </c:pt>
                <c:pt idx="2645">
                  <c:v>4.E-09</c:v>
                </c:pt>
                <c:pt idx="2646">
                  <c:v>4.E-09</c:v>
                </c:pt>
                <c:pt idx="2647">
                  <c:v>4.E-09</c:v>
                </c:pt>
                <c:pt idx="2648">
                  <c:v>4.E-09</c:v>
                </c:pt>
                <c:pt idx="2649">
                  <c:v>4.E-09</c:v>
                </c:pt>
                <c:pt idx="2650">
                  <c:v>4.E-09</c:v>
                </c:pt>
                <c:pt idx="2651">
                  <c:v>4.E-09</c:v>
                </c:pt>
                <c:pt idx="2652">
                  <c:v>4.E-09</c:v>
                </c:pt>
                <c:pt idx="2653">
                  <c:v>4.E-09</c:v>
                </c:pt>
                <c:pt idx="2654">
                  <c:v>4.E-09</c:v>
                </c:pt>
                <c:pt idx="2655">
                  <c:v>4.E-09</c:v>
                </c:pt>
                <c:pt idx="2656">
                  <c:v>4.E-09</c:v>
                </c:pt>
                <c:pt idx="2657">
                  <c:v>4.E-09</c:v>
                </c:pt>
                <c:pt idx="2658">
                  <c:v>4.E-09</c:v>
                </c:pt>
                <c:pt idx="2659">
                  <c:v>4.E-09</c:v>
                </c:pt>
                <c:pt idx="2660">
                  <c:v>4.E-09</c:v>
                </c:pt>
                <c:pt idx="2661">
                  <c:v>4.E-09</c:v>
                </c:pt>
                <c:pt idx="2662">
                  <c:v>4.E-09</c:v>
                </c:pt>
                <c:pt idx="2663">
                  <c:v>4.E-09</c:v>
                </c:pt>
                <c:pt idx="2664">
                  <c:v>4.E-09</c:v>
                </c:pt>
                <c:pt idx="2665">
                  <c:v>4.E-09</c:v>
                </c:pt>
                <c:pt idx="2666">
                  <c:v>4.E-09</c:v>
                </c:pt>
                <c:pt idx="2667">
                  <c:v>4.E-09</c:v>
                </c:pt>
                <c:pt idx="2668">
                  <c:v>4.E-09</c:v>
                </c:pt>
                <c:pt idx="2669">
                  <c:v>4.E-09</c:v>
                </c:pt>
                <c:pt idx="2670">
                  <c:v>4.E-09</c:v>
                </c:pt>
                <c:pt idx="2671">
                  <c:v>4.E-09</c:v>
                </c:pt>
                <c:pt idx="2672">
                  <c:v>4.E-09</c:v>
                </c:pt>
                <c:pt idx="2673">
                  <c:v>4.E-09</c:v>
                </c:pt>
                <c:pt idx="2674">
                  <c:v>4.E-09</c:v>
                </c:pt>
                <c:pt idx="2675">
                  <c:v>4.E-09</c:v>
                </c:pt>
                <c:pt idx="2676">
                  <c:v>4.E-09</c:v>
                </c:pt>
                <c:pt idx="2677">
                  <c:v>4.E-09</c:v>
                </c:pt>
                <c:pt idx="2678">
                  <c:v>4.E-09</c:v>
                </c:pt>
                <c:pt idx="2679">
                  <c:v>4.E-09</c:v>
                </c:pt>
                <c:pt idx="2680">
                  <c:v>4.E-09</c:v>
                </c:pt>
                <c:pt idx="2681">
                  <c:v>4.E-09</c:v>
                </c:pt>
                <c:pt idx="2682">
                  <c:v>4.E-09</c:v>
                </c:pt>
                <c:pt idx="2683">
                  <c:v>4.E-09</c:v>
                </c:pt>
                <c:pt idx="2684">
                  <c:v>4.E-09</c:v>
                </c:pt>
                <c:pt idx="2685">
                  <c:v>4.E-09</c:v>
                </c:pt>
                <c:pt idx="2686">
                  <c:v>4.E-09</c:v>
                </c:pt>
                <c:pt idx="2687">
                  <c:v>4.E-09</c:v>
                </c:pt>
                <c:pt idx="2688">
                  <c:v>4.E-09</c:v>
                </c:pt>
                <c:pt idx="2689">
                  <c:v>4.E-09</c:v>
                </c:pt>
                <c:pt idx="2690">
                  <c:v>4.E-09</c:v>
                </c:pt>
                <c:pt idx="2691">
                  <c:v>4.E-09</c:v>
                </c:pt>
                <c:pt idx="2692">
                  <c:v>4.E-09</c:v>
                </c:pt>
                <c:pt idx="2693">
                  <c:v>4.E-09</c:v>
                </c:pt>
                <c:pt idx="2694">
                  <c:v>4.E-09</c:v>
                </c:pt>
                <c:pt idx="2695">
                  <c:v>4.E-09</c:v>
                </c:pt>
                <c:pt idx="2696">
                  <c:v>4.E-09</c:v>
                </c:pt>
                <c:pt idx="2697">
                  <c:v>4.E-09</c:v>
                </c:pt>
                <c:pt idx="2698">
                  <c:v>4.E-09</c:v>
                </c:pt>
                <c:pt idx="2699">
                  <c:v>4.E-09</c:v>
                </c:pt>
                <c:pt idx="2700">
                  <c:v>4.E-09</c:v>
                </c:pt>
                <c:pt idx="2701">
                  <c:v>4.E-09</c:v>
                </c:pt>
                <c:pt idx="2702">
                  <c:v>4.E-09</c:v>
                </c:pt>
                <c:pt idx="2703">
                  <c:v>4.E-09</c:v>
                </c:pt>
                <c:pt idx="2704">
                  <c:v>4.E-09</c:v>
                </c:pt>
                <c:pt idx="2705">
                  <c:v>4.E-09</c:v>
                </c:pt>
                <c:pt idx="2706">
                  <c:v>4.E-09</c:v>
                </c:pt>
                <c:pt idx="2707">
                  <c:v>4.E-09</c:v>
                </c:pt>
                <c:pt idx="2708">
                  <c:v>4.E-09</c:v>
                </c:pt>
                <c:pt idx="2709">
                  <c:v>4.E-09</c:v>
                </c:pt>
                <c:pt idx="2710">
                  <c:v>4.E-09</c:v>
                </c:pt>
                <c:pt idx="2711">
                  <c:v>4.E-09</c:v>
                </c:pt>
                <c:pt idx="2712">
                  <c:v>4.E-09</c:v>
                </c:pt>
                <c:pt idx="2713">
                  <c:v>4.E-09</c:v>
                </c:pt>
                <c:pt idx="2714">
                  <c:v>4.E-09</c:v>
                </c:pt>
                <c:pt idx="2715">
                  <c:v>4.E-09</c:v>
                </c:pt>
                <c:pt idx="2716">
                  <c:v>4.E-09</c:v>
                </c:pt>
                <c:pt idx="2717">
                  <c:v>4.E-09</c:v>
                </c:pt>
                <c:pt idx="2718">
                  <c:v>4.E-09</c:v>
                </c:pt>
                <c:pt idx="2719">
                  <c:v>4.E-09</c:v>
                </c:pt>
                <c:pt idx="2720">
                  <c:v>4.E-09</c:v>
                </c:pt>
                <c:pt idx="2721">
                  <c:v>4.E-09</c:v>
                </c:pt>
                <c:pt idx="2722">
                  <c:v>4.E-09</c:v>
                </c:pt>
                <c:pt idx="2723">
                  <c:v>4.E-09</c:v>
                </c:pt>
                <c:pt idx="2724">
                  <c:v>4.E-09</c:v>
                </c:pt>
                <c:pt idx="2725">
                  <c:v>4.E-09</c:v>
                </c:pt>
                <c:pt idx="2726">
                  <c:v>4.E-09</c:v>
                </c:pt>
                <c:pt idx="2727">
                  <c:v>4.E-09</c:v>
                </c:pt>
                <c:pt idx="2728">
                  <c:v>4.E-09</c:v>
                </c:pt>
                <c:pt idx="2729">
                  <c:v>4.E-09</c:v>
                </c:pt>
                <c:pt idx="2730">
                  <c:v>4.E-09</c:v>
                </c:pt>
                <c:pt idx="2731">
                  <c:v>5.E-09</c:v>
                </c:pt>
                <c:pt idx="2732">
                  <c:v>5.E-09</c:v>
                </c:pt>
                <c:pt idx="2733">
                  <c:v>5.E-09</c:v>
                </c:pt>
                <c:pt idx="2734">
                  <c:v>5.E-09</c:v>
                </c:pt>
                <c:pt idx="2735">
                  <c:v>5.E-09</c:v>
                </c:pt>
                <c:pt idx="2736">
                  <c:v>5.E-09</c:v>
                </c:pt>
                <c:pt idx="2737">
                  <c:v>5.E-09</c:v>
                </c:pt>
                <c:pt idx="2738">
                  <c:v>5.E-09</c:v>
                </c:pt>
                <c:pt idx="2739">
                  <c:v>5.E-09</c:v>
                </c:pt>
                <c:pt idx="2740">
                  <c:v>5.E-09</c:v>
                </c:pt>
                <c:pt idx="2741">
                  <c:v>5.E-09</c:v>
                </c:pt>
                <c:pt idx="2742">
                  <c:v>5.E-09</c:v>
                </c:pt>
                <c:pt idx="2743">
                  <c:v>5.E-09</c:v>
                </c:pt>
                <c:pt idx="2744">
                  <c:v>5.E-09</c:v>
                </c:pt>
                <c:pt idx="2745">
                  <c:v>5.E-09</c:v>
                </c:pt>
                <c:pt idx="2746">
                  <c:v>5.E-09</c:v>
                </c:pt>
                <c:pt idx="2747">
                  <c:v>5.E-09</c:v>
                </c:pt>
                <c:pt idx="2748">
                  <c:v>5.E-09</c:v>
                </c:pt>
                <c:pt idx="2749">
                  <c:v>5.E-09</c:v>
                </c:pt>
                <c:pt idx="2750">
                  <c:v>5.E-09</c:v>
                </c:pt>
                <c:pt idx="2751">
                  <c:v>5.E-09</c:v>
                </c:pt>
                <c:pt idx="2752">
                  <c:v>5.E-09</c:v>
                </c:pt>
                <c:pt idx="2753">
                  <c:v>5.E-09</c:v>
                </c:pt>
                <c:pt idx="2754">
                  <c:v>5.E-09</c:v>
                </c:pt>
                <c:pt idx="2755">
                  <c:v>5.E-09</c:v>
                </c:pt>
                <c:pt idx="2756">
                  <c:v>5.E-09</c:v>
                </c:pt>
                <c:pt idx="2757">
                  <c:v>5.E-09</c:v>
                </c:pt>
                <c:pt idx="2758">
                  <c:v>5.E-09</c:v>
                </c:pt>
                <c:pt idx="2759">
                  <c:v>5.E-09</c:v>
                </c:pt>
                <c:pt idx="2760">
                  <c:v>5.E-09</c:v>
                </c:pt>
                <c:pt idx="2761">
                  <c:v>5.E-09</c:v>
                </c:pt>
                <c:pt idx="2762">
                  <c:v>5.E-09</c:v>
                </c:pt>
                <c:pt idx="2763">
                  <c:v>5.E-09</c:v>
                </c:pt>
                <c:pt idx="2764">
                  <c:v>5.E-09</c:v>
                </c:pt>
                <c:pt idx="2765">
                  <c:v>5.E-09</c:v>
                </c:pt>
                <c:pt idx="2766">
                  <c:v>5.E-09</c:v>
                </c:pt>
                <c:pt idx="2767">
                  <c:v>5.E-09</c:v>
                </c:pt>
                <c:pt idx="2768">
                  <c:v>5.E-09</c:v>
                </c:pt>
                <c:pt idx="2769">
                  <c:v>5.E-09</c:v>
                </c:pt>
                <c:pt idx="2770">
                  <c:v>5.E-09</c:v>
                </c:pt>
                <c:pt idx="2771">
                  <c:v>5.E-09</c:v>
                </c:pt>
                <c:pt idx="2772">
                  <c:v>5.E-09</c:v>
                </c:pt>
                <c:pt idx="2773">
                  <c:v>5.E-09</c:v>
                </c:pt>
                <c:pt idx="2774">
                  <c:v>5.E-09</c:v>
                </c:pt>
                <c:pt idx="2775">
                  <c:v>5.E-09</c:v>
                </c:pt>
                <c:pt idx="2776">
                  <c:v>5.E-09</c:v>
                </c:pt>
                <c:pt idx="2777">
                  <c:v>5.E-09</c:v>
                </c:pt>
                <c:pt idx="2778">
                  <c:v>5.E-09</c:v>
                </c:pt>
                <c:pt idx="2779">
                  <c:v>5.E-09</c:v>
                </c:pt>
                <c:pt idx="2780">
                  <c:v>5.E-09</c:v>
                </c:pt>
                <c:pt idx="2781">
                  <c:v>5.E-09</c:v>
                </c:pt>
                <c:pt idx="2782">
                  <c:v>5.E-09</c:v>
                </c:pt>
                <c:pt idx="2783">
                  <c:v>5.E-09</c:v>
                </c:pt>
                <c:pt idx="2784">
                  <c:v>5.E-09</c:v>
                </c:pt>
                <c:pt idx="2785">
                  <c:v>5.E-09</c:v>
                </c:pt>
                <c:pt idx="2786">
                  <c:v>5.E-09</c:v>
                </c:pt>
                <c:pt idx="2787">
                  <c:v>5.E-09</c:v>
                </c:pt>
                <c:pt idx="2788">
                  <c:v>5.E-09</c:v>
                </c:pt>
                <c:pt idx="2789">
                  <c:v>5.E-09</c:v>
                </c:pt>
                <c:pt idx="2790">
                  <c:v>5.E-09</c:v>
                </c:pt>
                <c:pt idx="2791">
                  <c:v>5.E-09</c:v>
                </c:pt>
                <c:pt idx="2792">
                  <c:v>5.E-09</c:v>
                </c:pt>
                <c:pt idx="2793">
                  <c:v>5.E-09</c:v>
                </c:pt>
                <c:pt idx="2794">
                  <c:v>5.E-09</c:v>
                </c:pt>
                <c:pt idx="2795">
                  <c:v>5.E-09</c:v>
                </c:pt>
                <c:pt idx="2796">
                  <c:v>5.E-09</c:v>
                </c:pt>
                <c:pt idx="2797">
                  <c:v>5.E-09</c:v>
                </c:pt>
                <c:pt idx="2798">
                  <c:v>5.E-09</c:v>
                </c:pt>
                <c:pt idx="2799">
                  <c:v>5.E-09</c:v>
                </c:pt>
                <c:pt idx="2800">
                  <c:v>5.E-09</c:v>
                </c:pt>
                <c:pt idx="2801">
                  <c:v>5.E-09</c:v>
                </c:pt>
                <c:pt idx="2802">
                  <c:v>5.E-09</c:v>
                </c:pt>
                <c:pt idx="2803">
                  <c:v>5.E-09</c:v>
                </c:pt>
                <c:pt idx="2804">
                  <c:v>5.E-09</c:v>
                </c:pt>
                <c:pt idx="2805">
                  <c:v>5.E-09</c:v>
                </c:pt>
                <c:pt idx="2806">
                  <c:v>5.E-09</c:v>
                </c:pt>
                <c:pt idx="2807">
                  <c:v>5.E-09</c:v>
                </c:pt>
                <c:pt idx="2808">
                  <c:v>5.E-09</c:v>
                </c:pt>
                <c:pt idx="2809">
                  <c:v>5.E-09</c:v>
                </c:pt>
                <c:pt idx="2810">
                  <c:v>5.E-09</c:v>
                </c:pt>
                <c:pt idx="2811">
                  <c:v>5.E-09</c:v>
                </c:pt>
                <c:pt idx="2812">
                  <c:v>5.E-09</c:v>
                </c:pt>
                <c:pt idx="2813">
                  <c:v>5.E-09</c:v>
                </c:pt>
                <c:pt idx="2814">
                  <c:v>5.E-09</c:v>
                </c:pt>
                <c:pt idx="2815">
                  <c:v>5.E-09</c:v>
                </c:pt>
                <c:pt idx="2816">
                  <c:v>5.E-09</c:v>
                </c:pt>
                <c:pt idx="2817">
                  <c:v>5.E-09</c:v>
                </c:pt>
                <c:pt idx="2818">
                  <c:v>5.E-09</c:v>
                </c:pt>
                <c:pt idx="2819">
                  <c:v>5.E-09</c:v>
                </c:pt>
                <c:pt idx="2820">
                  <c:v>5.E-09</c:v>
                </c:pt>
                <c:pt idx="2821">
                  <c:v>5.E-09</c:v>
                </c:pt>
                <c:pt idx="2822">
                  <c:v>5.E-09</c:v>
                </c:pt>
                <c:pt idx="2823">
                  <c:v>5.E-09</c:v>
                </c:pt>
                <c:pt idx="2824">
                  <c:v>5.E-09</c:v>
                </c:pt>
                <c:pt idx="2825">
                  <c:v>5.E-09</c:v>
                </c:pt>
                <c:pt idx="2826">
                  <c:v>5.E-09</c:v>
                </c:pt>
                <c:pt idx="2827">
                  <c:v>5.E-09</c:v>
                </c:pt>
                <c:pt idx="2828">
                  <c:v>5.E-09</c:v>
                </c:pt>
                <c:pt idx="2829">
                  <c:v>5.E-09</c:v>
                </c:pt>
                <c:pt idx="2830">
                  <c:v>5.E-09</c:v>
                </c:pt>
                <c:pt idx="2831">
                  <c:v>5.E-09</c:v>
                </c:pt>
                <c:pt idx="2832">
                  <c:v>5.E-09</c:v>
                </c:pt>
                <c:pt idx="2833">
                  <c:v>5.E-09</c:v>
                </c:pt>
                <c:pt idx="2834">
                  <c:v>5.E-09</c:v>
                </c:pt>
                <c:pt idx="2835">
                  <c:v>5.E-09</c:v>
                </c:pt>
                <c:pt idx="2836">
                  <c:v>5.E-09</c:v>
                </c:pt>
                <c:pt idx="2837">
                  <c:v>5.E-09</c:v>
                </c:pt>
                <c:pt idx="2838">
                  <c:v>5.E-09</c:v>
                </c:pt>
                <c:pt idx="2839">
                  <c:v>5.E-09</c:v>
                </c:pt>
                <c:pt idx="2840">
                  <c:v>5.E-09</c:v>
                </c:pt>
                <c:pt idx="2841">
                  <c:v>5.E-09</c:v>
                </c:pt>
                <c:pt idx="2842">
                  <c:v>5.E-09</c:v>
                </c:pt>
                <c:pt idx="2843">
                  <c:v>5.E-09</c:v>
                </c:pt>
                <c:pt idx="2844">
                  <c:v>5.E-09</c:v>
                </c:pt>
                <c:pt idx="2845">
                  <c:v>5.E-09</c:v>
                </c:pt>
                <c:pt idx="2846">
                  <c:v>5.E-09</c:v>
                </c:pt>
                <c:pt idx="2847">
                  <c:v>5.E-09</c:v>
                </c:pt>
                <c:pt idx="2848">
                  <c:v>5.E-09</c:v>
                </c:pt>
                <c:pt idx="2849">
                  <c:v>5.E-09</c:v>
                </c:pt>
                <c:pt idx="2850">
                  <c:v>5.E-09</c:v>
                </c:pt>
                <c:pt idx="2851">
                  <c:v>5.E-09</c:v>
                </c:pt>
                <c:pt idx="2852">
                  <c:v>5.E-09</c:v>
                </c:pt>
                <c:pt idx="2853">
                  <c:v>5.E-09</c:v>
                </c:pt>
                <c:pt idx="2854">
                  <c:v>5.E-09</c:v>
                </c:pt>
                <c:pt idx="2855">
                  <c:v>5.E-09</c:v>
                </c:pt>
                <c:pt idx="2856">
                  <c:v>5.E-09</c:v>
                </c:pt>
                <c:pt idx="2857">
                  <c:v>5.E-09</c:v>
                </c:pt>
                <c:pt idx="2858">
                  <c:v>5.E-09</c:v>
                </c:pt>
                <c:pt idx="2859">
                  <c:v>5.E-09</c:v>
                </c:pt>
                <c:pt idx="2860">
                  <c:v>5.E-09</c:v>
                </c:pt>
                <c:pt idx="2861">
                  <c:v>5.E-09</c:v>
                </c:pt>
                <c:pt idx="2862">
                  <c:v>5.E-09</c:v>
                </c:pt>
                <c:pt idx="2863">
                  <c:v>5.E-09</c:v>
                </c:pt>
                <c:pt idx="2864">
                  <c:v>5.E-09</c:v>
                </c:pt>
                <c:pt idx="2865">
                  <c:v>5.E-09</c:v>
                </c:pt>
                <c:pt idx="2866">
                  <c:v>5.E-09</c:v>
                </c:pt>
                <c:pt idx="2867">
                  <c:v>5.E-09</c:v>
                </c:pt>
                <c:pt idx="2868">
                  <c:v>5.E-09</c:v>
                </c:pt>
                <c:pt idx="2869">
                  <c:v>5.E-09</c:v>
                </c:pt>
                <c:pt idx="2870">
                  <c:v>5.E-09</c:v>
                </c:pt>
                <c:pt idx="2871">
                  <c:v>5.E-09</c:v>
                </c:pt>
                <c:pt idx="2872">
                  <c:v>5.E-09</c:v>
                </c:pt>
                <c:pt idx="2873">
                  <c:v>5.E-09</c:v>
                </c:pt>
                <c:pt idx="2874">
                  <c:v>5.E-09</c:v>
                </c:pt>
                <c:pt idx="2875">
                  <c:v>5.E-09</c:v>
                </c:pt>
                <c:pt idx="2876">
                  <c:v>5.E-09</c:v>
                </c:pt>
                <c:pt idx="2877">
                  <c:v>5.E-09</c:v>
                </c:pt>
                <c:pt idx="2878">
                  <c:v>5.E-09</c:v>
                </c:pt>
                <c:pt idx="2879">
                  <c:v>5.E-09</c:v>
                </c:pt>
                <c:pt idx="2880">
                  <c:v>5.E-09</c:v>
                </c:pt>
                <c:pt idx="2881">
                  <c:v>5.E-09</c:v>
                </c:pt>
                <c:pt idx="2882">
                  <c:v>5.E-09</c:v>
                </c:pt>
                <c:pt idx="2883">
                  <c:v>5.E-09</c:v>
                </c:pt>
                <c:pt idx="2884">
                  <c:v>5.E-09</c:v>
                </c:pt>
                <c:pt idx="2885">
                  <c:v>5.E-09</c:v>
                </c:pt>
                <c:pt idx="2886">
                  <c:v>5.E-09</c:v>
                </c:pt>
                <c:pt idx="2887">
                  <c:v>5.E-09</c:v>
                </c:pt>
                <c:pt idx="2888">
                  <c:v>5.E-09</c:v>
                </c:pt>
                <c:pt idx="2889">
                  <c:v>5.E-09</c:v>
                </c:pt>
                <c:pt idx="2890">
                  <c:v>5.E-09</c:v>
                </c:pt>
                <c:pt idx="2891">
                  <c:v>5.E-09</c:v>
                </c:pt>
                <c:pt idx="2892">
                  <c:v>5.E-09</c:v>
                </c:pt>
                <c:pt idx="2893">
                  <c:v>5.E-09</c:v>
                </c:pt>
                <c:pt idx="2894">
                  <c:v>5.E-09</c:v>
                </c:pt>
                <c:pt idx="2895">
                  <c:v>5.E-09</c:v>
                </c:pt>
                <c:pt idx="2896">
                  <c:v>5.E-09</c:v>
                </c:pt>
                <c:pt idx="2897">
                  <c:v>5.E-09</c:v>
                </c:pt>
                <c:pt idx="2898">
                  <c:v>5.E-09</c:v>
                </c:pt>
                <c:pt idx="2899">
                  <c:v>5.E-09</c:v>
                </c:pt>
                <c:pt idx="2900">
                  <c:v>5.E-09</c:v>
                </c:pt>
                <c:pt idx="2901">
                  <c:v>5.E-09</c:v>
                </c:pt>
                <c:pt idx="2902">
                  <c:v>5.E-09</c:v>
                </c:pt>
                <c:pt idx="2903">
                  <c:v>5.E-09</c:v>
                </c:pt>
                <c:pt idx="2904">
                  <c:v>5.E-09</c:v>
                </c:pt>
                <c:pt idx="2905">
                  <c:v>5.E-09</c:v>
                </c:pt>
                <c:pt idx="2906">
                  <c:v>5.E-09</c:v>
                </c:pt>
                <c:pt idx="2907">
                  <c:v>5.E-09</c:v>
                </c:pt>
                <c:pt idx="2908">
                  <c:v>5.E-09</c:v>
                </c:pt>
                <c:pt idx="2909">
                  <c:v>5.E-09</c:v>
                </c:pt>
                <c:pt idx="2910">
                  <c:v>5.E-09</c:v>
                </c:pt>
                <c:pt idx="2911">
                  <c:v>5.E-09</c:v>
                </c:pt>
                <c:pt idx="2912">
                  <c:v>5.E-09</c:v>
                </c:pt>
                <c:pt idx="2913">
                  <c:v>5.E-09</c:v>
                </c:pt>
                <c:pt idx="2914">
                  <c:v>5.E-09</c:v>
                </c:pt>
                <c:pt idx="2915">
                  <c:v>5.E-09</c:v>
                </c:pt>
                <c:pt idx="2916">
                  <c:v>5.E-09</c:v>
                </c:pt>
                <c:pt idx="2917">
                  <c:v>5.E-09</c:v>
                </c:pt>
                <c:pt idx="2918">
                  <c:v>5.E-09</c:v>
                </c:pt>
                <c:pt idx="2919">
                  <c:v>5.E-09</c:v>
                </c:pt>
                <c:pt idx="2920">
                  <c:v>5.E-09</c:v>
                </c:pt>
                <c:pt idx="2921">
                  <c:v>5.E-09</c:v>
                </c:pt>
                <c:pt idx="2922">
                  <c:v>5.E-09</c:v>
                </c:pt>
                <c:pt idx="2923">
                  <c:v>5.E-09</c:v>
                </c:pt>
                <c:pt idx="2924">
                  <c:v>5.E-09</c:v>
                </c:pt>
                <c:pt idx="2925">
                  <c:v>5.E-09</c:v>
                </c:pt>
                <c:pt idx="2926">
                  <c:v>5.E-09</c:v>
                </c:pt>
                <c:pt idx="2927">
                  <c:v>5.E-09</c:v>
                </c:pt>
                <c:pt idx="2928">
                  <c:v>5.E-09</c:v>
                </c:pt>
                <c:pt idx="2929">
                  <c:v>5.E-09</c:v>
                </c:pt>
                <c:pt idx="2930">
                  <c:v>5.E-09</c:v>
                </c:pt>
                <c:pt idx="2931">
                  <c:v>5.E-09</c:v>
                </c:pt>
                <c:pt idx="2932">
                  <c:v>5.E-09</c:v>
                </c:pt>
                <c:pt idx="2933">
                  <c:v>5.E-09</c:v>
                </c:pt>
                <c:pt idx="2934">
                  <c:v>5.E-09</c:v>
                </c:pt>
                <c:pt idx="2935">
                  <c:v>5.E-09</c:v>
                </c:pt>
                <c:pt idx="2936">
                  <c:v>5.E-09</c:v>
                </c:pt>
                <c:pt idx="2937">
                  <c:v>5.E-09</c:v>
                </c:pt>
                <c:pt idx="2938">
                  <c:v>5.E-09</c:v>
                </c:pt>
                <c:pt idx="2939">
                  <c:v>5.E-09</c:v>
                </c:pt>
                <c:pt idx="2940">
                  <c:v>5.E-09</c:v>
                </c:pt>
                <c:pt idx="2941">
                  <c:v>5.E-09</c:v>
                </c:pt>
                <c:pt idx="2942">
                  <c:v>5.E-09</c:v>
                </c:pt>
                <c:pt idx="2943">
                  <c:v>5.E-09</c:v>
                </c:pt>
                <c:pt idx="2944">
                  <c:v>5.E-09</c:v>
                </c:pt>
                <c:pt idx="2945">
                  <c:v>5.E-09</c:v>
                </c:pt>
                <c:pt idx="2946">
                  <c:v>5.E-09</c:v>
                </c:pt>
                <c:pt idx="2947">
                  <c:v>5.E-09</c:v>
                </c:pt>
                <c:pt idx="2948">
                  <c:v>5.E-09</c:v>
                </c:pt>
                <c:pt idx="2949">
                  <c:v>5.E-09</c:v>
                </c:pt>
                <c:pt idx="2950">
                  <c:v>5.E-09</c:v>
                </c:pt>
                <c:pt idx="2951">
                  <c:v>5.E-09</c:v>
                </c:pt>
                <c:pt idx="2952">
                  <c:v>5.E-09</c:v>
                </c:pt>
                <c:pt idx="2953">
                  <c:v>5.E-09</c:v>
                </c:pt>
                <c:pt idx="2954">
                  <c:v>5.E-09</c:v>
                </c:pt>
                <c:pt idx="2955">
                  <c:v>5.E-09</c:v>
                </c:pt>
                <c:pt idx="2956">
                  <c:v>5.E-09</c:v>
                </c:pt>
                <c:pt idx="2957">
                  <c:v>5.E-09</c:v>
                </c:pt>
                <c:pt idx="2958">
                  <c:v>5.E-09</c:v>
                </c:pt>
                <c:pt idx="2959">
                  <c:v>5.E-09</c:v>
                </c:pt>
                <c:pt idx="2960">
                  <c:v>5.E-09</c:v>
                </c:pt>
                <c:pt idx="2961">
                  <c:v>5.E-09</c:v>
                </c:pt>
                <c:pt idx="2962">
                  <c:v>5.E-09</c:v>
                </c:pt>
                <c:pt idx="2963">
                  <c:v>5.E-09</c:v>
                </c:pt>
                <c:pt idx="2964">
                  <c:v>5.E-09</c:v>
                </c:pt>
                <c:pt idx="2965">
                  <c:v>5.E-09</c:v>
                </c:pt>
                <c:pt idx="2966">
                  <c:v>5.E-09</c:v>
                </c:pt>
                <c:pt idx="2967">
                  <c:v>5.E-09</c:v>
                </c:pt>
                <c:pt idx="2968">
                  <c:v>5.E-09</c:v>
                </c:pt>
                <c:pt idx="2969">
                  <c:v>5.E-09</c:v>
                </c:pt>
                <c:pt idx="2970">
                  <c:v>5.E-09</c:v>
                </c:pt>
                <c:pt idx="2971">
                  <c:v>5.E-09</c:v>
                </c:pt>
                <c:pt idx="2972">
                  <c:v>5.E-09</c:v>
                </c:pt>
                <c:pt idx="2973">
                  <c:v>5.E-09</c:v>
                </c:pt>
                <c:pt idx="2974">
                  <c:v>5.E-09</c:v>
                </c:pt>
                <c:pt idx="2975">
                  <c:v>5.E-09</c:v>
                </c:pt>
                <c:pt idx="2976">
                  <c:v>5.E-09</c:v>
                </c:pt>
                <c:pt idx="2977">
                  <c:v>5.E-09</c:v>
                </c:pt>
                <c:pt idx="2978">
                  <c:v>5.E-09</c:v>
                </c:pt>
                <c:pt idx="2979">
                  <c:v>5.E-09</c:v>
                </c:pt>
                <c:pt idx="2980">
                  <c:v>5.E-09</c:v>
                </c:pt>
                <c:pt idx="2981">
                  <c:v>5.E-09</c:v>
                </c:pt>
                <c:pt idx="2982">
                  <c:v>5.E-09</c:v>
                </c:pt>
                <c:pt idx="2983">
                  <c:v>5.E-09</c:v>
                </c:pt>
                <c:pt idx="2984">
                  <c:v>5.E-09</c:v>
                </c:pt>
                <c:pt idx="2985">
                  <c:v>5.E-09</c:v>
                </c:pt>
                <c:pt idx="2986">
                  <c:v>5.E-09</c:v>
                </c:pt>
                <c:pt idx="2987">
                  <c:v>5.E-09</c:v>
                </c:pt>
                <c:pt idx="2988">
                  <c:v>5.E-09</c:v>
                </c:pt>
                <c:pt idx="2989">
                  <c:v>5.E-09</c:v>
                </c:pt>
                <c:pt idx="2990">
                  <c:v>5.E-09</c:v>
                </c:pt>
                <c:pt idx="2991">
                  <c:v>5.E-09</c:v>
                </c:pt>
                <c:pt idx="2992">
                  <c:v>5.E-09</c:v>
                </c:pt>
                <c:pt idx="2993">
                  <c:v>5.E-09</c:v>
                </c:pt>
                <c:pt idx="2994">
                  <c:v>5.E-09</c:v>
                </c:pt>
                <c:pt idx="2995">
                  <c:v>5.E-09</c:v>
                </c:pt>
                <c:pt idx="2996">
                  <c:v>5.E-09</c:v>
                </c:pt>
                <c:pt idx="2997">
                  <c:v>5.E-09</c:v>
                </c:pt>
                <c:pt idx="2998">
                  <c:v>5.E-09</c:v>
                </c:pt>
                <c:pt idx="2999">
                  <c:v>5.E-09</c:v>
                </c:pt>
                <c:pt idx="3000">
                  <c:v>5.E-09</c:v>
                </c:pt>
                <c:pt idx="3001">
                  <c:v>5.E-09</c:v>
                </c:pt>
                <c:pt idx="3002">
                  <c:v>5.E-09</c:v>
                </c:pt>
                <c:pt idx="3003">
                  <c:v>5.E-09</c:v>
                </c:pt>
                <c:pt idx="3004">
                  <c:v>5.E-09</c:v>
                </c:pt>
                <c:pt idx="3005">
                  <c:v>5.E-09</c:v>
                </c:pt>
                <c:pt idx="3006">
                  <c:v>5.E-09</c:v>
                </c:pt>
                <c:pt idx="3007">
                  <c:v>5.E-09</c:v>
                </c:pt>
                <c:pt idx="3008">
                  <c:v>5.E-09</c:v>
                </c:pt>
                <c:pt idx="3009">
                  <c:v>5.E-09</c:v>
                </c:pt>
                <c:pt idx="3010">
                  <c:v>5.E-09</c:v>
                </c:pt>
                <c:pt idx="3011">
                  <c:v>5.E-09</c:v>
                </c:pt>
                <c:pt idx="3012">
                  <c:v>5.E-09</c:v>
                </c:pt>
                <c:pt idx="3013">
                  <c:v>5.E-09</c:v>
                </c:pt>
                <c:pt idx="3014">
                  <c:v>5.E-09</c:v>
                </c:pt>
                <c:pt idx="3015">
                  <c:v>5.E-09</c:v>
                </c:pt>
                <c:pt idx="3016">
                  <c:v>5.E-09</c:v>
                </c:pt>
                <c:pt idx="3017">
                  <c:v>5.E-09</c:v>
                </c:pt>
                <c:pt idx="3018">
                  <c:v>5.E-09</c:v>
                </c:pt>
                <c:pt idx="3019">
                  <c:v>5.E-09</c:v>
                </c:pt>
                <c:pt idx="3020">
                  <c:v>5.E-09</c:v>
                </c:pt>
                <c:pt idx="3021">
                  <c:v>5.E-09</c:v>
                </c:pt>
                <c:pt idx="3022">
                  <c:v>5.E-09</c:v>
                </c:pt>
                <c:pt idx="3023">
                  <c:v>5.E-09</c:v>
                </c:pt>
                <c:pt idx="3024">
                  <c:v>5.E-09</c:v>
                </c:pt>
                <c:pt idx="3025">
                  <c:v>5.E-09</c:v>
                </c:pt>
                <c:pt idx="3026">
                  <c:v>5.E-09</c:v>
                </c:pt>
                <c:pt idx="3027">
                  <c:v>5.E-09</c:v>
                </c:pt>
                <c:pt idx="3028">
                  <c:v>5.E-09</c:v>
                </c:pt>
                <c:pt idx="3029">
                  <c:v>5.E-09</c:v>
                </c:pt>
                <c:pt idx="3030">
                  <c:v>5.E-09</c:v>
                </c:pt>
                <c:pt idx="3031">
                  <c:v>5.E-09</c:v>
                </c:pt>
                <c:pt idx="3032">
                  <c:v>5.E-09</c:v>
                </c:pt>
                <c:pt idx="3033">
                  <c:v>5.E-09</c:v>
                </c:pt>
                <c:pt idx="3034">
                  <c:v>5.E-09</c:v>
                </c:pt>
                <c:pt idx="3035">
                  <c:v>5.E-09</c:v>
                </c:pt>
                <c:pt idx="3036">
                  <c:v>5.E-09</c:v>
                </c:pt>
                <c:pt idx="3037">
                  <c:v>5.E-09</c:v>
                </c:pt>
                <c:pt idx="3038">
                  <c:v>5.E-09</c:v>
                </c:pt>
                <c:pt idx="3039">
                  <c:v>5.E-09</c:v>
                </c:pt>
                <c:pt idx="3040">
                  <c:v>5.E-09</c:v>
                </c:pt>
                <c:pt idx="3041">
                  <c:v>5.E-09</c:v>
                </c:pt>
                <c:pt idx="3042">
                  <c:v>5.E-09</c:v>
                </c:pt>
                <c:pt idx="3043">
                  <c:v>5.E-09</c:v>
                </c:pt>
                <c:pt idx="3044">
                  <c:v>5.E-09</c:v>
                </c:pt>
                <c:pt idx="3045">
                  <c:v>5.E-09</c:v>
                </c:pt>
                <c:pt idx="3046">
                  <c:v>5.E-09</c:v>
                </c:pt>
                <c:pt idx="3047">
                  <c:v>5.E-09</c:v>
                </c:pt>
                <c:pt idx="3048">
                  <c:v>5.E-09</c:v>
                </c:pt>
                <c:pt idx="3049">
                  <c:v>5.E-09</c:v>
                </c:pt>
                <c:pt idx="3050">
                  <c:v>5.E-09</c:v>
                </c:pt>
                <c:pt idx="3051">
                  <c:v>5.E-09</c:v>
                </c:pt>
                <c:pt idx="3052">
                  <c:v>5.E-09</c:v>
                </c:pt>
                <c:pt idx="3053">
                  <c:v>5.E-09</c:v>
                </c:pt>
                <c:pt idx="3054">
                  <c:v>5.E-09</c:v>
                </c:pt>
                <c:pt idx="3055">
                  <c:v>5.E-09</c:v>
                </c:pt>
                <c:pt idx="3056">
                  <c:v>5.E-09</c:v>
                </c:pt>
                <c:pt idx="3057">
                  <c:v>5.E-09</c:v>
                </c:pt>
                <c:pt idx="3058">
                  <c:v>5.E-09</c:v>
                </c:pt>
                <c:pt idx="3059">
                  <c:v>5.E-09</c:v>
                </c:pt>
                <c:pt idx="3060">
                  <c:v>5.E-09</c:v>
                </c:pt>
                <c:pt idx="3061">
                  <c:v>5.E-09</c:v>
                </c:pt>
                <c:pt idx="3062">
                  <c:v>5.E-09</c:v>
                </c:pt>
                <c:pt idx="3063">
                  <c:v>5.E-09</c:v>
                </c:pt>
                <c:pt idx="3064">
                  <c:v>5.E-09</c:v>
                </c:pt>
                <c:pt idx="3065">
                  <c:v>5.E-09</c:v>
                </c:pt>
                <c:pt idx="3066">
                  <c:v>5.E-09</c:v>
                </c:pt>
                <c:pt idx="3067">
                  <c:v>5.E-09</c:v>
                </c:pt>
                <c:pt idx="3068">
                  <c:v>5.E-09</c:v>
                </c:pt>
                <c:pt idx="3069">
                  <c:v>5.E-09</c:v>
                </c:pt>
                <c:pt idx="3070">
                  <c:v>5.E-09</c:v>
                </c:pt>
                <c:pt idx="3071">
                  <c:v>5.E-09</c:v>
                </c:pt>
                <c:pt idx="3072">
                  <c:v>5.E-09</c:v>
                </c:pt>
                <c:pt idx="3073">
                  <c:v>5.E-09</c:v>
                </c:pt>
                <c:pt idx="3074">
                  <c:v>5.E-09</c:v>
                </c:pt>
                <c:pt idx="3075">
                  <c:v>5.E-09</c:v>
                </c:pt>
                <c:pt idx="3076">
                  <c:v>5.E-09</c:v>
                </c:pt>
                <c:pt idx="3077">
                  <c:v>5.E-09</c:v>
                </c:pt>
                <c:pt idx="3078">
                  <c:v>5.E-09</c:v>
                </c:pt>
                <c:pt idx="3079">
                  <c:v>5.E-09</c:v>
                </c:pt>
                <c:pt idx="3080">
                  <c:v>5.E-09</c:v>
                </c:pt>
                <c:pt idx="3081">
                  <c:v>5.E-09</c:v>
                </c:pt>
                <c:pt idx="3082">
                  <c:v>5.E-09</c:v>
                </c:pt>
                <c:pt idx="3083">
                  <c:v>5.E-09</c:v>
                </c:pt>
                <c:pt idx="3084">
                  <c:v>5.E-09</c:v>
                </c:pt>
                <c:pt idx="3085">
                  <c:v>5.E-09</c:v>
                </c:pt>
                <c:pt idx="3086">
                  <c:v>5.E-09</c:v>
                </c:pt>
                <c:pt idx="3087">
                  <c:v>5.E-09</c:v>
                </c:pt>
                <c:pt idx="3088">
                  <c:v>5.E-09</c:v>
                </c:pt>
                <c:pt idx="3089">
                  <c:v>5.E-09</c:v>
                </c:pt>
                <c:pt idx="3090">
                  <c:v>5.E-09</c:v>
                </c:pt>
                <c:pt idx="3091">
                  <c:v>5.E-09</c:v>
                </c:pt>
                <c:pt idx="3092">
                  <c:v>5.E-09</c:v>
                </c:pt>
                <c:pt idx="3093">
                  <c:v>5.E-09</c:v>
                </c:pt>
                <c:pt idx="3094">
                  <c:v>5.E-09</c:v>
                </c:pt>
                <c:pt idx="3095">
                  <c:v>5.E-09</c:v>
                </c:pt>
                <c:pt idx="3096">
                  <c:v>5.E-09</c:v>
                </c:pt>
                <c:pt idx="3097">
                  <c:v>5.E-09</c:v>
                </c:pt>
                <c:pt idx="3098">
                  <c:v>5.E-09</c:v>
                </c:pt>
                <c:pt idx="3099">
                  <c:v>5.E-09</c:v>
                </c:pt>
                <c:pt idx="3100">
                  <c:v>5.E-09</c:v>
                </c:pt>
                <c:pt idx="3101">
                  <c:v>5.E-09</c:v>
                </c:pt>
                <c:pt idx="3102">
                  <c:v>5.E-09</c:v>
                </c:pt>
                <c:pt idx="3103">
                  <c:v>5.E-09</c:v>
                </c:pt>
                <c:pt idx="3104">
                  <c:v>5.E-09</c:v>
                </c:pt>
                <c:pt idx="3105">
                  <c:v>5.E-09</c:v>
                </c:pt>
                <c:pt idx="3106">
                  <c:v>5.E-09</c:v>
                </c:pt>
                <c:pt idx="3107">
                  <c:v>5.E-09</c:v>
                </c:pt>
                <c:pt idx="3108">
                  <c:v>5.E-09</c:v>
                </c:pt>
                <c:pt idx="3109">
                  <c:v>5.E-09</c:v>
                </c:pt>
                <c:pt idx="3110">
                  <c:v>5.E-09</c:v>
                </c:pt>
                <c:pt idx="3111">
                  <c:v>5.E-09</c:v>
                </c:pt>
                <c:pt idx="3112">
                  <c:v>5.E-09</c:v>
                </c:pt>
                <c:pt idx="3113">
                  <c:v>5.E-09</c:v>
                </c:pt>
                <c:pt idx="3114">
                  <c:v>5.E-09</c:v>
                </c:pt>
                <c:pt idx="3115">
                  <c:v>5.E-09</c:v>
                </c:pt>
                <c:pt idx="3116">
                  <c:v>5.E-09</c:v>
                </c:pt>
                <c:pt idx="3117">
                  <c:v>5.E-09</c:v>
                </c:pt>
                <c:pt idx="3118">
                  <c:v>5.E-09</c:v>
                </c:pt>
                <c:pt idx="3119">
                  <c:v>5.E-09</c:v>
                </c:pt>
                <c:pt idx="3120">
                  <c:v>5.E-09</c:v>
                </c:pt>
                <c:pt idx="3121">
                  <c:v>5.E-09</c:v>
                </c:pt>
                <c:pt idx="3122">
                  <c:v>5.E-09</c:v>
                </c:pt>
                <c:pt idx="3123">
                  <c:v>5.E-09</c:v>
                </c:pt>
                <c:pt idx="3124">
                  <c:v>5.E-09</c:v>
                </c:pt>
                <c:pt idx="3125">
                  <c:v>5.E-09</c:v>
                </c:pt>
                <c:pt idx="3126">
                  <c:v>5.E-09</c:v>
                </c:pt>
                <c:pt idx="3127">
                  <c:v>5.E-09</c:v>
                </c:pt>
                <c:pt idx="3128">
                  <c:v>5.E-09</c:v>
                </c:pt>
                <c:pt idx="3129">
                  <c:v>5.E-09</c:v>
                </c:pt>
                <c:pt idx="3130">
                  <c:v>5.E-09</c:v>
                </c:pt>
                <c:pt idx="3131">
                  <c:v>5.E-09</c:v>
                </c:pt>
                <c:pt idx="3132">
                  <c:v>5.E-09</c:v>
                </c:pt>
                <c:pt idx="3133">
                  <c:v>5.E-09</c:v>
                </c:pt>
                <c:pt idx="3134">
                  <c:v>5.E-09</c:v>
                </c:pt>
                <c:pt idx="3135">
                  <c:v>5.E-09</c:v>
                </c:pt>
                <c:pt idx="3136">
                  <c:v>5.E-09</c:v>
                </c:pt>
                <c:pt idx="3137">
                  <c:v>5.E-09</c:v>
                </c:pt>
                <c:pt idx="3138">
                  <c:v>5.E-09</c:v>
                </c:pt>
                <c:pt idx="3139">
                  <c:v>5.E-09</c:v>
                </c:pt>
                <c:pt idx="3140">
                  <c:v>6.E-09</c:v>
                </c:pt>
                <c:pt idx="3141">
                  <c:v>6.E-09</c:v>
                </c:pt>
                <c:pt idx="3142">
                  <c:v>6.E-09</c:v>
                </c:pt>
                <c:pt idx="3143">
                  <c:v>6.E-09</c:v>
                </c:pt>
                <c:pt idx="3144">
                  <c:v>6.E-09</c:v>
                </c:pt>
                <c:pt idx="3145">
                  <c:v>6.E-09</c:v>
                </c:pt>
                <c:pt idx="3146">
                  <c:v>6.E-09</c:v>
                </c:pt>
                <c:pt idx="3147">
                  <c:v>6.E-09</c:v>
                </c:pt>
                <c:pt idx="3148">
                  <c:v>6.E-09</c:v>
                </c:pt>
                <c:pt idx="3149">
                  <c:v>6.E-09</c:v>
                </c:pt>
                <c:pt idx="3150">
                  <c:v>6.E-09</c:v>
                </c:pt>
                <c:pt idx="3151">
                  <c:v>6.E-09</c:v>
                </c:pt>
                <c:pt idx="3152">
                  <c:v>6.E-09</c:v>
                </c:pt>
                <c:pt idx="3153">
                  <c:v>6.E-09</c:v>
                </c:pt>
                <c:pt idx="3154">
                  <c:v>6.E-09</c:v>
                </c:pt>
                <c:pt idx="3155">
                  <c:v>6.E-09</c:v>
                </c:pt>
                <c:pt idx="3156">
                  <c:v>6.E-09</c:v>
                </c:pt>
                <c:pt idx="3157">
                  <c:v>6.E-09</c:v>
                </c:pt>
                <c:pt idx="3158">
                  <c:v>6.E-09</c:v>
                </c:pt>
                <c:pt idx="3159">
                  <c:v>6.E-09</c:v>
                </c:pt>
                <c:pt idx="3160">
                  <c:v>6.E-09</c:v>
                </c:pt>
                <c:pt idx="3161">
                  <c:v>6.E-09</c:v>
                </c:pt>
                <c:pt idx="3162">
                  <c:v>6.E-09</c:v>
                </c:pt>
                <c:pt idx="3163">
                  <c:v>6.E-09</c:v>
                </c:pt>
                <c:pt idx="3164">
                  <c:v>6.E-09</c:v>
                </c:pt>
                <c:pt idx="3165">
                  <c:v>6.E-09</c:v>
                </c:pt>
                <c:pt idx="3166">
                  <c:v>6.E-09</c:v>
                </c:pt>
                <c:pt idx="3167">
                  <c:v>6.E-09</c:v>
                </c:pt>
                <c:pt idx="3168">
                  <c:v>6.E-09</c:v>
                </c:pt>
                <c:pt idx="3169">
                  <c:v>6.E-09</c:v>
                </c:pt>
                <c:pt idx="3170">
                  <c:v>6.E-09</c:v>
                </c:pt>
                <c:pt idx="3171">
                  <c:v>6.E-09</c:v>
                </c:pt>
                <c:pt idx="3172">
                  <c:v>6.E-09</c:v>
                </c:pt>
                <c:pt idx="3173">
                  <c:v>6.E-09</c:v>
                </c:pt>
                <c:pt idx="3174">
                  <c:v>6.E-09</c:v>
                </c:pt>
                <c:pt idx="3175">
                  <c:v>6.E-09</c:v>
                </c:pt>
                <c:pt idx="3176">
                  <c:v>6.E-09</c:v>
                </c:pt>
                <c:pt idx="3177">
                  <c:v>6.E-09</c:v>
                </c:pt>
                <c:pt idx="3178">
                  <c:v>6.E-09</c:v>
                </c:pt>
                <c:pt idx="3179">
                  <c:v>6.E-09</c:v>
                </c:pt>
                <c:pt idx="3180">
                  <c:v>6.E-09</c:v>
                </c:pt>
                <c:pt idx="3181">
                  <c:v>6.E-09</c:v>
                </c:pt>
                <c:pt idx="3182">
                  <c:v>6.E-09</c:v>
                </c:pt>
                <c:pt idx="3183">
                  <c:v>6.E-09</c:v>
                </c:pt>
                <c:pt idx="3184">
                  <c:v>6.E-09</c:v>
                </c:pt>
                <c:pt idx="3185">
                  <c:v>6.E-09</c:v>
                </c:pt>
                <c:pt idx="3186">
                  <c:v>6.E-09</c:v>
                </c:pt>
                <c:pt idx="3187">
                  <c:v>6.E-09</c:v>
                </c:pt>
                <c:pt idx="3188">
                  <c:v>6.E-09</c:v>
                </c:pt>
                <c:pt idx="3189">
                  <c:v>6.E-09</c:v>
                </c:pt>
                <c:pt idx="3190">
                  <c:v>6.E-09</c:v>
                </c:pt>
                <c:pt idx="3191">
                  <c:v>6.E-09</c:v>
                </c:pt>
                <c:pt idx="3192">
                  <c:v>6.E-09</c:v>
                </c:pt>
                <c:pt idx="3193">
                  <c:v>6.E-09</c:v>
                </c:pt>
                <c:pt idx="3194">
                  <c:v>6.E-09</c:v>
                </c:pt>
                <c:pt idx="3195">
                  <c:v>6.E-09</c:v>
                </c:pt>
                <c:pt idx="3196">
                  <c:v>6.E-09</c:v>
                </c:pt>
                <c:pt idx="3197">
                  <c:v>6.E-09</c:v>
                </c:pt>
                <c:pt idx="3198">
                  <c:v>6.E-09</c:v>
                </c:pt>
                <c:pt idx="3199">
                  <c:v>6.E-09</c:v>
                </c:pt>
                <c:pt idx="3200">
                  <c:v>6.E-09</c:v>
                </c:pt>
                <c:pt idx="3201">
                  <c:v>6.E-09</c:v>
                </c:pt>
                <c:pt idx="3202">
                  <c:v>6.E-09</c:v>
                </c:pt>
                <c:pt idx="3203">
                  <c:v>6.E-09</c:v>
                </c:pt>
                <c:pt idx="3204">
                  <c:v>6.E-09</c:v>
                </c:pt>
                <c:pt idx="3205">
                  <c:v>6.E-09</c:v>
                </c:pt>
                <c:pt idx="3206">
                  <c:v>6.E-09</c:v>
                </c:pt>
                <c:pt idx="3207">
                  <c:v>6.E-09</c:v>
                </c:pt>
                <c:pt idx="3208">
                  <c:v>6.E-09</c:v>
                </c:pt>
                <c:pt idx="3209">
                  <c:v>6.E-09</c:v>
                </c:pt>
                <c:pt idx="3210">
                  <c:v>6.E-09</c:v>
                </c:pt>
                <c:pt idx="3211">
                  <c:v>6.E-09</c:v>
                </c:pt>
                <c:pt idx="3212">
                  <c:v>6.E-09</c:v>
                </c:pt>
                <c:pt idx="3213">
                  <c:v>6.E-09</c:v>
                </c:pt>
                <c:pt idx="3214">
                  <c:v>6.E-09</c:v>
                </c:pt>
                <c:pt idx="3215">
                  <c:v>6.E-09</c:v>
                </c:pt>
                <c:pt idx="3216">
                  <c:v>6.E-09</c:v>
                </c:pt>
                <c:pt idx="3217">
                  <c:v>6.E-09</c:v>
                </c:pt>
                <c:pt idx="3218">
                  <c:v>6.E-09</c:v>
                </c:pt>
                <c:pt idx="3219">
                  <c:v>6.E-09</c:v>
                </c:pt>
                <c:pt idx="3220">
                  <c:v>6.E-09</c:v>
                </c:pt>
                <c:pt idx="3221">
                  <c:v>6.E-09</c:v>
                </c:pt>
                <c:pt idx="3222">
                  <c:v>6.E-09</c:v>
                </c:pt>
                <c:pt idx="3223">
                  <c:v>6.E-09</c:v>
                </c:pt>
                <c:pt idx="3224">
                  <c:v>6.E-09</c:v>
                </c:pt>
                <c:pt idx="3225">
                  <c:v>6.E-09</c:v>
                </c:pt>
                <c:pt idx="3226">
                  <c:v>6.E-09</c:v>
                </c:pt>
                <c:pt idx="3227">
                  <c:v>6.E-09</c:v>
                </c:pt>
                <c:pt idx="3228">
                  <c:v>6.E-09</c:v>
                </c:pt>
                <c:pt idx="3229">
                  <c:v>6.E-09</c:v>
                </c:pt>
                <c:pt idx="3230">
                  <c:v>6.E-09</c:v>
                </c:pt>
                <c:pt idx="3231">
                  <c:v>6.E-09</c:v>
                </c:pt>
                <c:pt idx="3232">
                  <c:v>6.E-09</c:v>
                </c:pt>
                <c:pt idx="3233">
                  <c:v>6.E-09</c:v>
                </c:pt>
                <c:pt idx="3234">
                  <c:v>6.E-09</c:v>
                </c:pt>
                <c:pt idx="3235">
                  <c:v>6.E-09</c:v>
                </c:pt>
                <c:pt idx="3236">
                  <c:v>6.E-09</c:v>
                </c:pt>
                <c:pt idx="3237">
                  <c:v>6.E-09</c:v>
                </c:pt>
                <c:pt idx="3238">
                  <c:v>6.E-09</c:v>
                </c:pt>
                <c:pt idx="3239">
                  <c:v>6.E-09</c:v>
                </c:pt>
                <c:pt idx="3240">
                  <c:v>6.E-09</c:v>
                </c:pt>
                <c:pt idx="3241">
                  <c:v>6.E-09</c:v>
                </c:pt>
                <c:pt idx="3242">
                  <c:v>6.E-09</c:v>
                </c:pt>
                <c:pt idx="3243">
                  <c:v>6.E-09</c:v>
                </c:pt>
                <c:pt idx="3244">
                  <c:v>6.E-09</c:v>
                </c:pt>
                <c:pt idx="3245">
                  <c:v>6.E-09</c:v>
                </c:pt>
                <c:pt idx="3246">
                  <c:v>6.E-09</c:v>
                </c:pt>
                <c:pt idx="3247">
                  <c:v>6.E-09</c:v>
                </c:pt>
                <c:pt idx="3248">
                  <c:v>6.E-09</c:v>
                </c:pt>
                <c:pt idx="3249">
                  <c:v>6.E-09</c:v>
                </c:pt>
                <c:pt idx="3250">
                  <c:v>6.E-09</c:v>
                </c:pt>
                <c:pt idx="3251">
                  <c:v>6.E-09</c:v>
                </c:pt>
                <c:pt idx="3252">
                  <c:v>6.E-09</c:v>
                </c:pt>
                <c:pt idx="3253">
                  <c:v>6.E-09</c:v>
                </c:pt>
                <c:pt idx="3254">
                  <c:v>6.E-09</c:v>
                </c:pt>
                <c:pt idx="3255">
                  <c:v>6.E-09</c:v>
                </c:pt>
                <c:pt idx="3256">
                  <c:v>6.E-09</c:v>
                </c:pt>
                <c:pt idx="3257">
                  <c:v>6.E-09</c:v>
                </c:pt>
                <c:pt idx="3258">
                  <c:v>6.E-09</c:v>
                </c:pt>
                <c:pt idx="3259">
                  <c:v>6.E-09</c:v>
                </c:pt>
                <c:pt idx="3260">
                  <c:v>6.E-09</c:v>
                </c:pt>
                <c:pt idx="3261">
                  <c:v>6.E-09</c:v>
                </c:pt>
                <c:pt idx="3262">
                  <c:v>6.E-09</c:v>
                </c:pt>
                <c:pt idx="3263">
                  <c:v>6.E-09</c:v>
                </c:pt>
                <c:pt idx="3264">
                  <c:v>6.E-09</c:v>
                </c:pt>
                <c:pt idx="3265">
                  <c:v>6.E-09</c:v>
                </c:pt>
                <c:pt idx="3266">
                  <c:v>6.E-09</c:v>
                </c:pt>
                <c:pt idx="3267">
                  <c:v>6.E-09</c:v>
                </c:pt>
                <c:pt idx="3268">
                  <c:v>6.E-09</c:v>
                </c:pt>
                <c:pt idx="3269">
                  <c:v>6.E-09</c:v>
                </c:pt>
                <c:pt idx="3270">
                  <c:v>6.E-09</c:v>
                </c:pt>
                <c:pt idx="3271">
                  <c:v>6.E-09</c:v>
                </c:pt>
                <c:pt idx="3272">
                  <c:v>6.E-09</c:v>
                </c:pt>
                <c:pt idx="3273">
                  <c:v>6.E-09</c:v>
                </c:pt>
                <c:pt idx="3274">
                  <c:v>6.E-09</c:v>
                </c:pt>
                <c:pt idx="3275">
                  <c:v>6.E-09</c:v>
                </c:pt>
                <c:pt idx="3276">
                  <c:v>6.E-09</c:v>
                </c:pt>
                <c:pt idx="3277">
                  <c:v>6.E-09</c:v>
                </c:pt>
                <c:pt idx="3278">
                  <c:v>6.E-09</c:v>
                </c:pt>
                <c:pt idx="3279">
                  <c:v>6.E-09</c:v>
                </c:pt>
                <c:pt idx="3280">
                  <c:v>6.E-09</c:v>
                </c:pt>
                <c:pt idx="3281">
                  <c:v>6.E-09</c:v>
                </c:pt>
                <c:pt idx="3282">
                  <c:v>6.E-09</c:v>
                </c:pt>
                <c:pt idx="3283">
                  <c:v>6.E-09</c:v>
                </c:pt>
                <c:pt idx="3284">
                  <c:v>6.E-09</c:v>
                </c:pt>
                <c:pt idx="3285">
                  <c:v>6.E-09</c:v>
                </c:pt>
                <c:pt idx="3286">
                  <c:v>6.E-09</c:v>
                </c:pt>
                <c:pt idx="3287">
                  <c:v>6.E-09</c:v>
                </c:pt>
                <c:pt idx="3288">
                  <c:v>6.E-09</c:v>
                </c:pt>
                <c:pt idx="3289">
                  <c:v>6.E-09</c:v>
                </c:pt>
                <c:pt idx="3290">
                  <c:v>6.E-09</c:v>
                </c:pt>
                <c:pt idx="3291">
                  <c:v>6.E-09</c:v>
                </c:pt>
                <c:pt idx="3292">
                  <c:v>6.E-09</c:v>
                </c:pt>
                <c:pt idx="3293">
                  <c:v>6.E-09</c:v>
                </c:pt>
                <c:pt idx="3294">
                  <c:v>6.E-09</c:v>
                </c:pt>
                <c:pt idx="3295">
                  <c:v>6.E-09</c:v>
                </c:pt>
                <c:pt idx="3296">
                  <c:v>6.E-09</c:v>
                </c:pt>
                <c:pt idx="3297">
                  <c:v>6.E-09</c:v>
                </c:pt>
                <c:pt idx="3298">
                  <c:v>6.E-09</c:v>
                </c:pt>
                <c:pt idx="3299">
                  <c:v>6.E-09</c:v>
                </c:pt>
                <c:pt idx="3300">
                  <c:v>6.E-09</c:v>
                </c:pt>
                <c:pt idx="3301">
                  <c:v>6.E-09</c:v>
                </c:pt>
                <c:pt idx="3302">
                  <c:v>6.E-09</c:v>
                </c:pt>
                <c:pt idx="3303">
                  <c:v>6.E-09</c:v>
                </c:pt>
                <c:pt idx="3304">
                  <c:v>6.E-09</c:v>
                </c:pt>
                <c:pt idx="3305">
                  <c:v>6.E-09</c:v>
                </c:pt>
                <c:pt idx="3306">
                  <c:v>6.E-09</c:v>
                </c:pt>
                <c:pt idx="3307">
                  <c:v>6.E-09</c:v>
                </c:pt>
                <c:pt idx="3308">
                  <c:v>6.E-09</c:v>
                </c:pt>
                <c:pt idx="3309">
                  <c:v>6.E-09</c:v>
                </c:pt>
                <c:pt idx="3310">
                  <c:v>6.E-09</c:v>
                </c:pt>
                <c:pt idx="3311">
                  <c:v>6.E-09</c:v>
                </c:pt>
                <c:pt idx="3312">
                  <c:v>6.E-09</c:v>
                </c:pt>
                <c:pt idx="3313">
                  <c:v>6.E-09</c:v>
                </c:pt>
                <c:pt idx="3314">
                  <c:v>6.E-09</c:v>
                </c:pt>
                <c:pt idx="3315">
                  <c:v>6.E-09</c:v>
                </c:pt>
                <c:pt idx="3316">
                  <c:v>6.E-09</c:v>
                </c:pt>
                <c:pt idx="3317">
                  <c:v>6.E-09</c:v>
                </c:pt>
                <c:pt idx="3318">
                  <c:v>6.E-09</c:v>
                </c:pt>
                <c:pt idx="3319">
                  <c:v>6.E-09</c:v>
                </c:pt>
                <c:pt idx="3320">
                  <c:v>6.E-09</c:v>
                </c:pt>
                <c:pt idx="3321">
                  <c:v>6.E-09</c:v>
                </c:pt>
                <c:pt idx="3322">
                  <c:v>6.E-09</c:v>
                </c:pt>
                <c:pt idx="3323">
                  <c:v>6.E-09</c:v>
                </c:pt>
                <c:pt idx="3324">
                  <c:v>6.E-09</c:v>
                </c:pt>
                <c:pt idx="3325">
                  <c:v>6.E-09</c:v>
                </c:pt>
                <c:pt idx="3326">
                  <c:v>6.E-09</c:v>
                </c:pt>
                <c:pt idx="3327">
                  <c:v>6.E-09</c:v>
                </c:pt>
                <c:pt idx="3328">
                  <c:v>6.E-09</c:v>
                </c:pt>
                <c:pt idx="3329">
                  <c:v>6.E-09</c:v>
                </c:pt>
                <c:pt idx="3330">
                  <c:v>6.E-09</c:v>
                </c:pt>
                <c:pt idx="3331">
                  <c:v>6.E-09</c:v>
                </c:pt>
                <c:pt idx="3332">
                  <c:v>6.E-09</c:v>
                </c:pt>
                <c:pt idx="3333">
                  <c:v>6.E-09</c:v>
                </c:pt>
                <c:pt idx="3334">
                  <c:v>6.E-09</c:v>
                </c:pt>
                <c:pt idx="3335">
                  <c:v>6.E-09</c:v>
                </c:pt>
                <c:pt idx="3336">
                  <c:v>6.E-09</c:v>
                </c:pt>
                <c:pt idx="3337">
                  <c:v>6.E-09</c:v>
                </c:pt>
                <c:pt idx="3338">
                  <c:v>6.E-09</c:v>
                </c:pt>
                <c:pt idx="3339">
                  <c:v>6.E-09</c:v>
                </c:pt>
                <c:pt idx="3340">
                  <c:v>6.E-09</c:v>
                </c:pt>
                <c:pt idx="3341">
                  <c:v>6.E-09</c:v>
                </c:pt>
                <c:pt idx="3342">
                  <c:v>6.E-09</c:v>
                </c:pt>
                <c:pt idx="3343">
                  <c:v>6.E-09</c:v>
                </c:pt>
                <c:pt idx="3344">
                  <c:v>6.E-09</c:v>
                </c:pt>
                <c:pt idx="3345">
                  <c:v>6.E-09</c:v>
                </c:pt>
                <c:pt idx="3346">
                  <c:v>6.E-09</c:v>
                </c:pt>
                <c:pt idx="3347">
                  <c:v>6.E-09</c:v>
                </c:pt>
                <c:pt idx="3348">
                  <c:v>6.E-09</c:v>
                </c:pt>
                <c:pt idx="3349">
                  <c:v>6.E-09</c:v>
                </c:pt>
                <c:pt idx="3350">
                  <c:v>6.E-09</c:v>
                </c:pt>
                <c:pt idx="3351">
                  <c:v>6.E-09</c:v>
                </c:pt>
                <c:pt idx="3352">
                  <c:v>6.E-09</c:v>
                </c:pt>
                <c:pt idx="3353">
                  <c:v>6.E-09</c:v>
                </c:pt>
                <c:pt idx="3354">
                  <c:v>6.E-09</c:v>
                </c:pt>
                <c:pt idx="3355">
                  <c:v>6.E-09</c:v>
                </c:pt>
                <c:pt idx="3356">
                  <c:v>6.E-09</c:v>
                </c:pt>
                <c:pt idx="3357">
                  <c:v>6.E-09</c:v>
                </c:pt>
                <c:pt idx="3358">
                  <c:v>6.E-09</c:v>
                </c:pt>
                <c:pt idx="3359">
                  <c:v>6.E-09</c:v>
                </c:pt>
                <c:pt idx="3360">
                  <c:v>6.E-09</c:v>
                </c:pt>
                <c:pt idx="3361">
                  <c:v>6.E-09</c:v>
                </c:pt>
                <c:pt idx="3362">
                  <c:v>6.E-09</c:v>
                </c:pt>
                <c:pt idx="3363">
                  <c:v>6.E-09</c:v>
                </c:pt>
                <c:pt idx="3364">
                  <c:v>6.E-09</c:v>
                </c:pt>
                <c:pt idx="3365">
                  <c:v>6.E-09</c:v>
                </c:pt>
                <c:pt idx="3366">
                  <c:v>6.E-09</c:v>
                </c:pt>
                <c:pt idx="3367">
                  <c:v>6.E-09</c:v>
                </c:pt>
                <c:pt idx="3368">
                  <c:v>6.E-09</c:v>
                </c:pt>
                <c:pt idx="3369">
                  <c:v>6.E-09</c:v>
                </c:pt>
                <c:pt idx="3370">
                  <c:v>6.E-09</c:v>
                </c:pt>
                <c:pt idx="3371">
                  <c:v>6.E-09</c:v>
                </c:pt>
                <c:pt idx="3372">
                  <c:v>6.E-09</c:v>
                </c:pt>
                <c:pt idx="3373">
                  <c:v>6.E-09</c:v>
                </c:pt>
                <c:pt idx="3374">
                  <c:v>6.E-09</c:v>
                </c:pt>
                <c:pt idx="3375">
                  <c:v>6.E-09</c:v>
                </c:pt>
                <c:pt idx="3376">
                  <c:v>6.E-09</c:v>
                </c:pt>
                <c:pt idx="3377">
                  <c:v>6.E-09</c:v>
                </c:pt>
                <c:pt idx="3378">
                  <c:v>6.E-09</c:v>
                </c:pt>
                <c:pt idx="3379">
                  <c:v>6.E-09</c:v>
                </c:pt>
                <c:pt idx="3380">
                  <c:v>6.E-09</c:v>
                </c:pt>
                <c:pt idx="3381">
                  <c:v>6.E-09</c:v>
                </c:pt>
                <c:pt idx="3382">
                  <c:v>6.E-09</c:v>
                </c:pt>
                <c:pt idx="3383">
                  <c:v>6.E-09</c:v>
                </c:pt>
                <c:pt idx="3384">
                  <c:v>6.E-09</c:v>
                </c:pt>
                <c:pt idx="3385">
                  <c:v>6.E-09</c:v>
                </c:pt>
                <c:pt idx="3386">
                  <c:v>6.E-09</c:v>
                </c:pt>
                <c:pt idx="3387">
                  <c:v>6.E-09</c:v>
                </c:pt>
                <c:pt idx="3388">
                  <c:v>6.E-09</c:v>
                </c:pt>
                <c:pt idx="3389">
                  <c:v>6.E-09</c:v>
                </c:pt>
                <c:pt idx="3390">
                  <c:v>6.E-09</c:v>
                </c:pt>
                <c:pt idx="3391">
                  <c:v>6.E-09</c:v>
                </c:pt>
                <c:pt idx="3392">
                  <c:v>6.E-09</c:v>
                </c:pt>
                <c:pt idx="3393">
                  <c:v>6.E-09</c:v>
                </c:pt>
                <c:pt idx="3394">
                  <c:v>6.E-09</c:v>
                </c:pt>
                <c:pt idx="3395">
                  <c:v>6.E-09</c:v>
                </c:pt>
                <c:pt idx="3396">
                  <c:v>6.E-09</c:v>
                </c:pt>
                <c:pt idx="3397">
                  <c:v>6.E-09</c:v>
                </c:pt>
                <c:pt idx="3398">
                  <c:v>6.E-09</c:v>
                </c:pt>
                <c:pt idx="3399">
                  <c:v>6.E-09</c:v>
                </c:pt>
                <c:pt idx="3400">
                  <c:v>6.E-09</c:v>
                </c:pt>
                <c:pt idx="3401">
                  <c:v>6.E-09</c:v>
                </c:pt>
                <c:pt idx="3402">
                  <c:v>6.E-09</c:v>
                </c:pt>
                <c:pt idx="3403">
                  <c:v>6.E-09</c:v>
                </c:pt>
                <c:pt idx="3404">
                  <c:v>6.E-09</c:v>
                </c:pt>
                <c:pt idx="3405">
                  <c:v>6.E-09</c:v>
                </c:pt>
                <c:pt idx="3406">
                  <c:v>6.E-09</c:v>
                </c:pt>
                <c:pt idx="3407">
                  <c:v>6.E-09</c:v>
                </c:pt>
                <c:pt idx="3408">
                  <c:v>6.E-09</c:v>
                </c:pt>
                <c:pt idx="3409">
                  <c:v>6.E-09</c:v>
                </c:pt>
                <c:pt idx="3410">
                  <c:v>6.E-09</c:v>
                </c:pt>
                <c:pt idx="3411">
                  <c:v>6.E-09</c:v>
                </c:pt>
                <c:pt idx="3412">
                  <c:v>6.E-09</c:v>
                </c:pt>
                <c:pt idx="3413">
                  <c:v>6.E-09</c:v>
                </c:pt>
                <c:pt idx="3414">
                  <c:v>6.E-09</c:v>
                </c:pt>
                <c:pt idx="3415">
                  <c:v>6.E-09</c:v>
                </c:pt>
                <c:pt idx="3416">
                  <c:v>6.E-09</c:v>
                </c:pt>
                <c:pt idx="3417">
                  <c:v>6.E-09</c:v>
                </c:pt>
                <c:pt idx="3418">
                  <c:v>6.E-09</c:v>
                </c:pt>
                <c:pt idx="3419">
                  <c:v>6.E-09</c:v>
                </c:pt>
                <c:pt idx="3420">
                  <c:v>6.E-09</c:v>
                </c:pt>
                <c:pt idx="3421">
                  <c:v>6.E-09</c:v>
                </c:pt>
                <c:pt idx="3422">
                  <c:v>6.E-09</c:v>
                </c:pt>
                <c:pt idx="3423">
                  <c:v>6.E-09</c:v>
                </c:pt>
                <c:pt idx="3424">
                  <c:v>6.E-09</c:v>
                </c:pt>
                <c:pt idx="3425">
                  <c:v>6.E-09</c:v>
                </c:pt>
                <c:pt idx="3426">
                  <c:v>6.E-09</c:v>
                </c:pt>
                <c:pt idx="3427">
                  <c:v>6.E-09</c:v>
                </c:pt>
                <c:pt idx="3428">
                  <c:v>6.E-09</c:v>
                </c:pt>
                <c:pt idx="3429">
                  <c:v>6.E-09</c:v>
                </c:pt>
                <c:pt idx="3430">
                  <c:v>6.E-09</c:v>
                </c:pt>
                <c:pt idx="3431">
                  <c:v>6.E-09</c:v>
                </c:pt>
                <c:pt idx="3432">
                  <c:v>6.E-09</c:v>
                </c:pt>
                <c:pt idx="3433">
                  <c:v>6.E-09</c:v>
                </c:pt>
                <c:pt idx="3434">
                  <c:v>6.E-09</c:v>
                </c:pt>
                <c:pt idx="3435">
                  <c:v>6.E-09</c:v>
                </c:pt>
                <c:pt idx="3436">
                  <c:v>6.E-09</c:v>
                </c:pt>
                <c:pt idx="3437">
                  <c:v>6.E-09</c:v>
                </c:pt>
                <c:pt idx="3438">
                  <c:v>6.E-09</c:v>
                </c:pt>
                <c:pt idx="3439">
                  <c:v>6.E-09</c:v>
                </c:pt>
                <c:pt idx="3440">
                  <c:v>6.E-09</c:v>
                </c:pt>
                <c:pt idx="3441">
                  <c:v>6.E-09</c:v>
                </c:pt>
                <c:pt idx="3442">
                  <c:v>6.E-09</c:v>
                </c:pt>
                <c:pt idx="3443">
                  <c:v>6.E-09</c:v>
                </c:pt>
                <c:pt idx="3444">
                  <c:v>6.E-09</c:v>
                </c:pt>
                <c:pt idx="3445">
                  <c:v>6.E-09</c:v>
                </c:pt>
                <c:pt idx="3446">
                  <c:v>6.E-09</c:v>
                </c:pt>
                <c:pt idx="3447">
                  <c:v>6.E-09</c:v>
                </c:pt>
                <c:pt idx="3448">
                  <c:v>6.E-09</c:v>
                </c:pt>
                <c:pt idx="3449">
                  <c:v>6.E-09</c:v>
                </c:pt>
                <c:pt idx="3450">
                  <c:v>6.E-09</c:v>
                </c:pt>
                <c:pt idx="3451">
                  <c:v>6.E-09</c:v>
                </c:pt>
                <c:pt idx="3452">
                  <c:v>6.E-09</c:v>
                </c:pt>
                <c:pt idx="3453">
                  <c:v>6.E-09</c:v>
                </c:pt>
                <c:pt idx="3454">
                  <c:v>6.E-09</c:v>
                </c:pt>
                <c:pt idx="3455">
                  <c:v>6.E-09</c:v>
                </c:pt>
                <c:pt idx="3456">
                  <c:v>6.E-09</c:v>
                </c:pt>
                <c:pt idx="3457">
                  <c:v>6.E-09</c:v>
                </c:pt>
                <c:pt idx="3458">
                  <c:v>6.E-09</c:v>
                </c:pt>
                <c:pt idx="3459">
                  <c:v>6.E-09</c:v>
                </c:pt>
                <c:pt idx="3460">
                  <c:v>6.E-09</c:v>
                </c:pt>
                <c:pt idx="3461">
                  <c:v>6.E-09</c:v>
                </c:pt>
                <c:pt idx="3462">
                  <c:v>6.E-09</c:v>
                </c:pt>
                <c:pt idx="3463">
                  <c:v>6.E-09</c:v>
                </c:pt>
                <c:pt idx="3464">
                  <c:v>6.E-09</c:v>
                </c:pt>
                <c:pt idx="3465">
                  <c:v>6.E-09</c:v>
                </c:pt>
                <c:pt idx="3466">
                  <c:v>6.E-09</c:v>
                </c:pt>
                <c:pt idx="3467">
                  <c:v>6.E-09</c:v>
                </c:pt>
                <c:pt idx="3468">
                  <c:v>6.E-09</c:v>
                </c:pt>
                <c:pt idx="3469">
                  <c:v>6.E-09</c:v>
                </c:pt>
                <c:pt idx="3470">
                  <c:v>6.E-09</c:v>
                </c:pt>
                <c:pt idx="3471">
                  <c:v>6.E-09</c:v>
                </c:pt>
                <c:pt idx="3472">
                  <c:v>6.E-09</c:v>
                </c:pt>
                <c:pt idx="3473">
                  <c:v>6.E-09</c:v>
                </c:pt>
                <c:pt idx="3474">
                  <c:v>6.E-09</c:v>
                </c:pt>
                <c:pt idx="3475">
                  <c:v>6.E-09</c:v>
                </c:pt>
                <c:pt idx="3476">
                  <c:v>6.E-09</c:v>
                </c:pt>
                <c:pt idx="3477">
                  <c:v>6.E-09</c:v>
                </c:pt>
                <c:pt idx="3478">
                  <c:v>6.E-09</c:v>
                </c:pt>
                <c:pt idx="3479">
                  <c:v>6.E-09</c:v>
                </c:pt>
                <c:pt idx="3480">
                  <c:v>6.E-09</c:v>
                </c:pt>
                <c:pt idx="3481">
                  <c:v>6.E-09</c:v>
                </c:pt>
                <c:pt idx="3482">
                  <c:v>6.E-09</c:v>
                </c:pt>
                <c:pt idx="3483">
                  <c:v>6.E-09</c:v>
                </c:pt>
                <c:pt idx="3484">
                  <c:v>6.E-09</c:v>
                </c:pt>
                <c:pt idx="3485">
                  <c:v>6.E-09</c:v>
                </c:pt>
                <c:pt idx="3486">
                  <c:v>6.E-09</c:v>
                </c:pt>
                <c:pt idx="3487">
                  <c:v>6.E-09</c:v>
                </c:pt>
                <c:pt idx="3488">
                  <c:v>6.E-09</c:v>
                </c:pt>
                <c:pt idx="3489">
                  <c:v>6.E-09</c:v>
                </c:pt>
                <c:pt idx="3490">
                  <c:v>6.E-09</c:v>
                </c:pt>
                <c:pt idx="3491">
                  <c:v>6.E-09</c:v>
                </c:pt>
                <c:pt idx="3492">
                  <c:v>6.E-09</c:v>
                </c:pt>
                <c:pt idx="3493">
                  <c:v>6.E-09</c:v>
                </c:pt>
                <c:pt idx="3494">
                  <c:v>6.E-09</c:v>
                </c:pt>
                <c:pt idx="3495">
                  <c:v>6.E-09</c:v>
                </c:pt>
                <c:pt idx="3496">
                  <c:v>6.E-09</c:v>
                </c:pt>
                <c:pt idx="3497">
                  <c:v>6.E-09</c:v>
                </c:pt>
                <c:pt idx="3498">
                  <c:v>6.E-09</c:v>
                </c:pt>
                <c:pt idx="3499">
                  <c:v>6.E-09</c:v>
                </c:pt>
                <c:pt idx="3500">
                  <c:v>6.E-09</c:v>
                </c:pt>
                <c:pt idx="3501">
                  <c:v>6.E-09</c:v>
                </c:pt>
                <c:pt idx="3502">
                  <c:v>6.E-09</c:v>
                </c:pt>
                <c:pt idx="3503">
                  <c:v>6.E-09</c:v>
                </c:pt>
                <c:pt idx="3504">
                  <c:v>6.E-09</c:v>
                </c:pt>
                <c:pt idx="3505">
                  <c:v>6.E-09</c:v>
                </c:pt>
                <c:pt idx="3506">
                  <c:v>6.E-09</c:v>
                </c:pt>
                <c:pt idx="3507">
                  <c:v>6.E-09</c:v>
                </c:pt>
                <c:pt idx="3508">
                  <c:v>6.E-09</c:v>
                </c:pt>
                <c:pt idx="3509">
                  <c:v>6.E-09</c:v>
                </c:pt>
                <c:pt idx="3510">
                  <c:v>6.E-09</c:v>
                </c:pt>
                <c:pt idx="3511">
                  <c:v>6.E-09</c:v>
                </c:pt>
                <c:pt idx="3512">
                  <c:v>6.E-09</c:v>
                </c:pt>
                <c:pt idx="3513">
                  <c:v>6.E-09</c:v>
                </c:pt>
                <c:pt idx="3514">
                  <c:v>6.E-09</c:v>
                </c:pt>
                <c:pt idx="3515">
                  <c:v>6.E-09</c:v>
                </c:pt>
                <c:pt idx="3516">
                  <c:v>6.E-09</c:v>
                </c:pt>
                <c:pt idx="3517">
                  <c:v>6.E-09</c:v>
                </c:pt>
                <c:pt idx="3518">
                  <c:v>6.E-09</c:v>
                </c:pt>
                <c:pt idx="3519">
                  <c:v>6.E-09</c:v>
                </c:pt>
                <c:pt idx="3520">
                  <c:v>6.E-09</c:v>
                </c:pt>
                <c:pt idx="3521">
                  <c:v>6.E-09</c:v>
                </c:pt>
                <c:pt idx="3522">
                  <c:v>6.E-09</c:v>
                </c:pt>
                <c:pt idx="3523">
                  <c:v>6.E-09</c:v>
                </c:pt>
                <c:pt idx="3524">
                  <c:v>6.E-09</c:v>
                </c:pt>
                <c:pt idx="3525">
                  <c:v>6.E-09</c:v>
                </c:pt>
                <c:pt idx="3526">
                  <c:v>6.E-09</c:v>
                </c:pt>
                <c:pt idx="3527">
                  <c:v>6.E-09</c:v>
                </c:pt>
                <c:pt idx="3528">
                  <c:v>6.E-09</c:v>
                </c:pt>
                <c:pt idx="3529">
                  <c:v>6.E-09</c:v>
                </c:pt>
                <c:pt idx="3530">
                  <c:v>6.E-09</c:v>
                </c:pt>
                <c:pt idx="3531">
                  <c:v>6.E-09</c:v>
                </c:pt>
                <c:pt idx="3532">
                  <c:v>6.E-09</c:v>
                </c:pt>
                <c:pt idx="3533">
                  <c:v>6.E-09</c:v>
                </c:pt>
                <c:pt idx="3534">
                  <c:v>6.E-09</c:v>
                </c:pt>
                <c:pt idx="3535">
                  <c:v>6.E-09</c:v>
                </c:pt>
                <c:pt idx="3536">
                  <c:v>6.E-09</c:v>
                </c:pt>
                <c:pt idx="3537">
                  <c:v>6.E-09</c:v>
                </c:pt>
                <c:pt idx="3538">
                  <c:v>6.E-09</c:v>
                </c:pt>
                <c:pt idx="3539">
                  <c:v>6.E-09</c:v>
                </c:pt>
                <c:pt idx="3540">
                  <c:v>6.E-09</c:v>
                </c:pt>
                <c:pt idx="3541">
                  <c:v>6.E-09</c:v>
                </c:pt>
                <c:pt idx="3542">
                  <c:v>6.E-09</c:v>
                </c:pt>
                <c:pt idx="3543">
                  <c:v>6.E-09</c:v>
                </c:pt>
                <c:pt idx="3544">
                  <c:v>6.E-09</c:v>
                </c:pt>
                <c:pt idx="3545">
                  <c:v>6.E-09</c:v>
                </c:pt>
                <c:pt idx="3546">
                  <c:v>6.E-09</c:v>
                </c:pt>
                <c:pt idx="3547">
                  <c:v>6.E-09</c:v>
                </c:pt>
                <c:pt idx="3548">
                  <c:v>6.E-09</c:v>
                </c:pt>
                <c:pt idx="3549">
                  <c:v>6.E-09</c:v>
                </c:pt>
                <c:pt idx="3550">
                  <c:v>7.E-09</c:v>
                </c:pt>
                <c:pt idx="3551">
                  <c:v>7.E-09</c:v>
                </c:pt>
                <c:pt idx="3552">
                  <c:v>7.E-09</c:v>
                </c:pt>
                <c:pt idx="3553">
                  <c:v>7.E-09</c:v>
                </c:pt>
                <c:pt idx="3554">
                  <c:v>7.E-09</c:v>
                </c:pt>
                <c:pt idx="3555">
                  <c:v>7.E-09</c:v>
                </c:pt>
                <c:pt idx="3556">
                  <c:v>7.E-09</c:v>
                </c:pt>
                <c:pt idx="3557">
                  <c:v>7.E-09</c:v>
                </c:pt>
                <c:pt idx="3558">
                  <c:v>7.E-09</c:v>
                </c:pt>
                <c:pt idx="3559">
                  <c:v>7.E-09</c:v>
                </c:pt>
                <c:pt idx="3560">
                  <c:v>7.E-09</c:v>
                </c:pt>
                <c:pt idx="3561">
                  <c:v>7.E-09</c:v>
                </c:pt>
                <c:pt idx="3562">
                  <c:v>7.E-09</c:v>
                </c:pt>
                <c:pt idx="3563">
                  <c:v>7.E-09</c:v>
                </c:pt>
                <c:pt idx="3564">
                  <c:v>7.E-09</c:v>
                </c:pt>
                <c:pt idx="3565">
                  <c:v>7.E-09</c:v>
                </c:pt>
                <c:pt idx="3566">
                  <c:v>7.E-09</c:v>
                </c:pt>
                <c:pt idx="3567">
                  <c:v>7.E-09</c:v>
                </c:pt>
                <c:pt idx="3568">
                  <c:v>7.E-09</c:v>
                </c:pt>
                <c:pt idx="3569">
                  <c:v>7.E-09</c:v>
                </c:pt>
                <c:pt idx="3570">
                  <c:v>7.E-09</c:v>
                </c:pt>
                <c:pt idx="3571">
                  <c:v>7.E-09</c:v>
                </c:pt>
                <c:pt idx="3572">
                  <c:v>7.E-09</c:v>
                </c:pt>
                <c:pt idx="3573">
                  <c:v>7.E-09</c:v>
                </c:pt>
                <c:pt idx="3574">
                  <c:v>7.E-09</c:v>
                </c:pt>
                <c:pt idx="3575">
                  <c:v>7.E-09</c:v>
                </c:pt>
                <c:pt idx="3576">
                  <c:v>7.E-09</c:v>
                </c:pt>
                <c:pt idx="3577">
                  <c:v>7.E-09</c:v>
                </c:pt>
                <c:pt idx="3578">
                  <c:v>7.E-09</c:v>
                </c:pt>
                <c:pt idx="3579">
                  <c:v>7.E-09</c:v>
                </c:pt>
                <c:pt idx="3580">
                  <c:v>7.E-09</c:v>
                </c:pt>
                <c:pt idx="3581">
                  <c:v>7.E-09</c:v>
                </c:pt>
                <c:pt idx="3582">
                  <c:v>7.E-09</c:v>
                </c:pt>
                <c:pt idx="3583">
                  <c:v>7.E-09</c:v>
                </c:pt>
                <c:pt idx="3584">
                  <c:v>7.E-09</c:v>
                </c:pt>
                <c:pt idx="3585">
                  <c:v>7.E-09</c:v>
                </c:pt>
                <c:pt idx="3586">
                  <c:v>7.E-09</c:v>
                </c:pt>
                <c:pt idx="3587">
                  <c:v>7.E-09</c:v>
                </c:pt>
                <c:pt idx="3588">
                  <c:v>7.E-09</c:v>
                </c:pt>
                <c:pt idx="3589">
                  <c:v>7.E-09</c:v>
                </c:pt>
                <c:pt idx="3590">
                  <c:v>7.E-09</c:v>
                </c:pt>
                <c:pt idx="3591">
                  <c:v>7.E-09</c:v>
                </c:pt>
                <c:pt idx="3592">
                  <c:v>7.E-09</c:v>
                </c:pt>
                <c:pt idx="3593">
                  <c:v>7.E-09</c:v>
                </c:pt>
                <c:pt idx="3594">
                  <c:v>7.E-09</c:v>
                </c:pt>
                <c:pt idx="3595">
                  <c:v>7.E-09</c:v>
                </c:pt>
                <c:pt idx="3596">
                  <c:v>7.E-09</c:v>
                </c:pt>
                <c:pt idx="3597">
                  <c:v>7.E-09</c:v>
                </c:pt>
                <c:pt idx="3598">
                  <c:v>7.E-09</c:v>
                </c:pt>
                <c:pt idx="3599">
                  <c:v>7.E-09</c:v>
                </c:pt>
                <c:pt idx="3600">
                  <c:v>7.E-09</c:v>
                </c:pt>
                <c:pt idx="3601">
                  <c:v>7.E-09</c:v>
                </c:pt>
                <c:pt idx="3602">
                  <c:v>7.E-09</c:v>
                </c:pt>
                <c:pt idx="3603">
                  <c:v>7.E-09</c:v>
                </c:pt>
                <c:pt idx="3604">
                  <c:v>7.E-09</c:v>
                </c:pt>
                <c:pt idx="3605">
                  <c:v>7.E-09</c:v>
                </c:pt>
                <c:pt idx="3606">
                  <c:v>7.E-09</c:v>
                </c:pt>
                <c:pt idx="3607">
                  <c:v>7.E-09</c:v>
                </c:pt>
                <c:pt idx="3608">
                  <c:v>7.E-09</c:v>
                </c:pt>
                <c:pt idx="3609">
                  <c:v>7.E-09</c:v>
                </c:pt>
                <c:pt idx="3610">
                  <c:v>7.E-09</c:v>
                </c:pt>
                <c:pt idx="3611">
                  <c:v>7.E-09</c:v>
                </c:pt>
                <c:pt idx="3612">
                  <c:v>7.E-09</c:v>
                </c:pt>
                <c:pt idx="3613">
                  <c:v>7.E-09</c:v>
                </c:pt>
                <c:pt idx="3614">
                  <c:v>7.E-09</c:v>
                </c:pt>
                <c:pt idx="3615">
                  <c:v>7.E-09</c:v>
                </c:pt>
                <c:pt idx="3616">
                  <c:v>7.E-09</c:v>
                </c:pt>
                <c:pt idx="3617">
                  <c:v>7.E-09</c:v>
                </c:pt>
                <c:pt idx="3618">
                  <c:v>7.E-09</c:v>
                </c:pt>
                <c:pt idx="3619">
                  <c:v>7.E-09</c:v>
                </c:pt>
                <c:pt idx="3620">
                  <c:v>7.E-09</c:v>
                </c:pt>
                <c:pt idx="3621">
                  <c:v>7.E-09</c:v>
                </c:pt>
                <c:pt idx="3622">
                  <c:v>7.E-09</c:v>
                </c:pt>
                <c:pt idx="3623">
                  <c:v>7.E-09</c:v>
                </c:pt>
                <c:pt idx="3624">
                  <c:v>7.E-09</c:v>
                </c:pt>
                <c:pt idx="3625">
                  <c:v>7.E-09</c:v>
                </c:pt>
                <c:pt idx="3626">
                  <c:v>7.E-09</c:v>
                </c:pt>
                <c:pt idx="3627">
                  <c:v>7.E-09</c:v>
                </c:pt>
                <c:pt idx="3628">
                  <c:v>7.E-09</c:v>
                </c:pt>
                <c:pt idx="3629">
                  <c:v>7.E-09</c:v>
                </c:pt>
                <c:pt idx="3630">
                  <c:v>7.E-09</c:v>
                </c:pt>
                <c:pt idx="3631">
                  <c:v>7.E-09</c:v>
                </c:pt>
                <c:pt idx="3632">
                  <c:v>7.E-09</c:v>
                </c:pt>
                <c:pt idx="3633">
                  <c:v>7.E-09</c:v>
                </c:pt>
                <c:pt idx="3634">
                  <c:v>7.E-09</c:v>
                </c:pt>
                <c:pt idx="3635">
                  <c:v>7.E-09</c:v>
                </c:pt>
                <c:pt idx="3636">
                  <c:v>7.E-09</c:v>
                </c:pt>
                <c:pt idx="3637">
                  <c:v>7.E-09</c:v>
                </c:pt>
                <c:pt idx="3638">
                  <c:v>7.E-09</c:v>
                </c:pt>
                <c:pt idx="3639">
                  <c:v>7.E-09</c:v>
                </c:pt>
                <c:pt idx="3640">
                  <c:v>7.E-09</c:v>
                </c:pt>
                <c:pt idx="3641">
                  <c:v>7.E-09</c:v>
                </c:pt>
                <c:pt idx="3642">
                  <c:v>7.E-09</c:v>
                </c:pt>
                <c:pt idx="3643">
                  <c:v>7.E-09</c:v>
                </c:pt>
                <c:pt idx="3644">
                  <c:v>7.E-09</c:v>
                </c:pt>
                <c:pt idx="3645">
                  <c:v>7.E-09</c:v>
                </c:pt>
                <c:pt idx="3646">
                  <c:v>7.E-09</c:v>
                </c:pt>
                <c:pt idx="3647">
                  <c:v>7.E-09</c:v>
                </c:pt>
                <c:pt idx="3648">
                  <c:v>7.E-09</c:v>
                </c:pt>
                <c:pt idx="3649">
                  <c:v>7.E-09</c:v>
                </c:pt>
                <c:pt idx="3650">
                  <c:v>7.E-09</c:v>
                </c:pt>
                <c:pt idx="3651">
                  <c:v>7.E-09</c:v>
                </c:pt>
                <c:pt idx="3652">
                  <c:v>7.E-09</c:v>
                </c:pt>
                <c:pt idx="3653">
                  <c:v>7.E-09</c:v>
                </c:pt>
                <c:pt idx="3654">
                  <c:v>7.E-09</c:v>
                </c:pt>
                <c:pt idx="3655">
                  <c:v>7.E-09</c:v>
                </c:pt>
                <c:pt idx="3656">
                  <c:v>7.E-09</c:v>
                </c:pt>
                <c:pt idx="3657">
                  <c:v>7.E-09</c:v>
                </c:pt>
                <c:pt idx="3658">
                  <c:v>7.E-09</c:v>
                </c:pt>
                <c:pt idx="3659">
                  <c:v>7.E-09</c:v>
                </c:pt>
                <c:pt idx="3660">
                  <c:v>7.E-09</c:v>
                </c:pt>
                <c:pt idx="3661">
                  <c:v>7.E-09</c:v>
                </c:pt>
                <c:pt idx="3662">
                  <c:v>7.E-09</c:v>
                </c:pt>
                <c:pt idx="3663">
                  <c:v>7.E-09</c:v>
                </c:pt>
                <c:pt idx="3664">
                  <c:v>7.E-09</c:v>
                </c:pt>
                <c:pt idx="3665">
                  <c:v>7.E-09</c:v>
                </c:pt>
                <c:pt idx="3666">
                  <c:v>7.E-09</c:v>
                </c:pt>
                <c:pt idx="3667">
                  <c:v>7.E-09</c:v>
                </c:pt>
                <c:pt idx="3668">
                  <c:v>7.E-09</c:v>
                </c:pt>
                <c:pt idx="3669">
                  <c:v>7.E-09</c:v>
                </c:pt>
                <c:pt idx="3670">
                  <c:v>7.E-09</c:v>
                </c:pt>
                <c:pt idx="3671">
                  <c:v>7.E-09</c:v>
                </c:pt>
                <c:pt idx="3672">
                  <c:v>7.E-09</c:v>
                </c:pt>
                <c:pt idx="3673">
                  <c:v>7.E-09</c:v>
                </c:pt>
                <c:pt idx="3674">
                  <c:v>7.E-09</c:v>
                </c:pt>
                <c:pt idx="3675">
                  <c:v>7.E-09</c:v>
                </c:pt>
                <c:pt idx="3676">
                  <c:v>7.E-09</c:v>
                </c:pt>
                <c:pt idx="3677">
                  <c:v>7.E-09</c:v>
                </c:pt>
                <c:pt idx="3678">
                  <c:v>7.E-09</c:v>
                </c:pt>
                <c:pt idx="3679">
                  <c:v>7.E-09</c:v>
                </c:pt>
                <c:pt idx="3680">
                  <c:v>7.E-09</c:v>
                </c:pt>
                <c:pt idx="3681">
                  <c:v>7.E-09</c:v>
                </c:pt>
                <c:pt idx="3682">
                  <c:v>7.E-09</c:v>
                </c:pt>
                <c:pt idx="3683">
                  <c:v>7.E-09</c:v>
                </c:pt>
                <c:pt idx="3684">
                  <c:v>7.E-09</c:v>
                </c:pt>
                <c:pt idx="3685">
                  <c:v>7.E-09</c:v>
                </c:pt>
                <c:pt idx="3686">
                  <c:v>7.E-09</c:v>
                </c:pt>
                <c:pt idx="3687">
                  <c:v>7.E-09</c:v>
                </c:pt>
                <c:pt idx="3688">
                  <c:v>7.E-09</c:v>
                </c:pt>
                <c:pt idx="3689">
                  <c:v>7.E-09</c:v>
                </c:pt>
                <c:pt idx="3690">
                  <c:v>7.E-09</c:v>
                </c:pt>
                <c:pt idx="3691">
                  <c:v>7.E-09</c:v>
                </c:pt>
                <c:pt idx="3692">
                  <c:v>7.E-09</c:v>
                </c:pt>
                <c:pt idx="3693">
                  <c:v>7.E-09</c:v>
                </c:pt>
                <c:pt idx="3694">
                  <c:v>7.E-09</c:v>
                </c:pt>
                <c:pt idx="3695">
                  <c:v>7.E-09</c:v>
                </c:pt>
                <c:pt idx="3696">
                  <c:v>7.E-09</c:v>
                </c:pt>
                <c:pt idx="3697">
                  <c:v>7.E-09</c:v>
                </c:pt>
                <c:pt idx="3698">
                  <c:v>7.E-09</c:v>
                </c:pt>
                <c:pt idx="3699">
                  <c:v>7.E-09</c:v>
                </c:pt>
                <c:pt idx="3700">
                  <c:v>7.E-09</c:v>
                </c:pt>
                <c:pt idx="3701">
                  <c:v>7.E-09</c:v>
                </c:pt>
                <c:pt idx="3702">
                  <c:v>7.E-09</c:v>
                </c:pt>
                <c:pt idx="3703">
                  <c:v>7.E-09</c:v>
                </c:pt>
                <c:pt idx="3704">
                  <c:v>7.E-09</c:v>
                </c:pt>
                <c:pt idx="3705">
                  <c:v>7.E-09</c:v>
                </c:pt>
                <c:pt idx="3706">
                  <c:v>7.E-09</c:v>
                </c:pt>
                <c:pt idx="3707">
                  <c:v>7.E-09</c:v>
                </c:pt>
                <c:pt idx="3708">
                  <c:v>7.E-09</c:v>
                </c:pt>
                <c:pt idx="3709">
                  <c:v>7.E-09</c:v>
                </c:pt>
                <c:pt idx="3710">
                  <c:v>7.E-09</c:v>
                </c:pt>
                <c:pt idx="3711">
                  <c:v>7.E-09</c:v>
                </c:pt>
                <c:pt idx="3712">
                  <c:v>7.E-09</c:v>
                </c:pt>
                <c:pt idx="3713">
                  <c:v>7.E-09</c:v>
                </c:pt>
                <c:pt idx="3714">
                  <c:v>7.E-09</c:v>
                </c:pt>
                <c:pt idx="3715">
                  <c:v>7.E-09</c:v>
                </c:pt>
                <c:pt idx="3716">
                  <c:v>7.E-09</c:v>
                </c:pt>
                <c:pt idx="3717">
                  <c:v>7.E-09</c:v>
                </c:pt>
                <c:pt idx="3718">
                  <c:v>7.E-09</c:v>
                </c:pt>
                <c:pt idx="3719">
                  <c:v>7.E-09</c:v>
                </c:pt>
                <c:pt idx="3720">
                  <c:v>7.E-09</c:v>
                </c:pt>
                <c:pt idx="3721">
                  <c:v>7.E-09</c:v>
                </c:pt>
                <c:pt idx="3722">
                  <c:v>7.E-09</c:v>
                </c:pt>
                <c:pt idx="3723">
                  <c:v>7.E-09</c:v>
                </c:pt>
                <c:pt idx="3724">
                  <c:v>7.E-09</c:v>
                </c:pt>
                <c:pt idx="3725">
                  <c:v>7.E-09</c:v>
                </c:pt>
                <c:pt idx="3726">
                  <c:v>7.E-09</c:v>
                </c:pt>
                <c:pt idx="3727">
                  <c:v>7.E-09</c:v>
                </c:pt>
                <c:pt idx="3728">
                  <c:v>7.E-09</c:v>
                </c:pt>
                <c:pt idx="3729">
                  <c:v>7.E-09</c:v>
                </c:pt>
                <c:pt idx="3730">
                  <c:v>7.E-09</c:v>
                </c:pt>
                <c:pt idx="3731">
                  <c:v>7.E-09</c:v>
                </c:pt>
                <c:pt idx="3732">
                  <c:v>7.E-09</c:v>
                </c:pt>
                <c:pt idx="3733">
                  <c:v>7.E-09</c:v>
                </c:pt>
                <c:pt idx="3734">
                  <c:v>7.E-09</c:v>
                </c:pt>
                <c:pt idx="3735">
                  <c:v>7.E-09</c:v>
                </c:pt>
                <c:pt idx="3736">
                  <c:v>7.E-09</c:v>
                </c:pt>
                <c:pt idx="3737">
                  <c:v>7.E-09</c:v>
                </c:pt>
                <c:pt idx="3738">
                  <c:v>7.E-09</c:v>
                </c:pt>
                <c:pt idx="3739">
                  <c:v>7.E-09</c:v>
                </c:pt>
                <c:pt idx="3740">
                  <c:v>7.E-09</c:v>
                </c:pt>
                <c:pt idx="3741">
                  <c:v>7.E-09</c:v>
                </c:pt>
                <c:pt idx="3742">
                  <c:v>7.E-09</c:v>
                </c:pt>
                <c:pt idx="3743">
                  <c:v>7.E-09</c:v>
                </c:pt>
                <c:pt idx="3744">
                  <c:v>7.E-09</c:v>
                </c:pt>
                <c:pt idx="3745">
                  <c:v>7.E-09</c:v>
                </c:pt>
                <c:pt idx="3746">
                  <c:v>7.E-09</c:v>
                </c:pt>
                <c:pt idx="3747">
                  <c:v>7.E-09</c:v>
                </c:pt>
                <c:pt idx="3748">
                  <c:v>7.E-09</c:v>
                </c:pt>
                <c:pt idx="3749">
                  <c:v>7.E-09</c:v>
                </c:pt>
                <c:pt idx="3750">
                  <c:v>7.E-09</c:v>
                </c:pt>
                <c:pt idx="3751">
                  <c:v>7.E-09</c:v>
                </c:pt>
                <c:pt idx="3752">
                  <c:v>7.E-09</c:v>
                </c:pt>
                <c:pt idx="3753">
                  <c:v>7.E-09</c:v>
                </c:pt>
                <c:pt idx="3754">
                  <c:v>7.E-09</c:v>
                </c:pt>
                <c:pt idx="3755">
                  <c:v>7.E-09</c:v>
                </c:pt>
                <c:pt idx="3756">
                  <c:v>7.E-09</c:v>
                </c:pt>
                <c:pt idx="3757">
                  <c:v>7.E-09</c:v>
                </c:pt>
                <c:pt idx="3758">
                  <c:v>7.E-09</c:v>
                </c:pt>
                <c:pt idx="3759">
                  <c:v>7.E-09</c:v>
                </c:pt>
                <c:pt idx="3760">
                  <c:v>7.E-09</c:v>
                </c:pt>
                <c:pt idx="3761">
                  <c:v>7.E-09</c:v>
                </c:pt>
                <c:pt idx="3762">
                  <c:v>7.E-09</c:v>
                </c:pt>
                <c:pt idx="3763">
                  <c:v>7.E-09</c:v>
                </c:pt>
                <c:pt idx="3764">
                  <c:v>7.E-09</c:v>
                </c:pt>
                <c:pt idx="3765">
                  <c:v>7.E-09</c:v>
                </c:pt>
                <c:pt idx="3766">
                  <c:v>7.E-09</c:v>
                </c:pt>
                <c:pt idx="3767">
                  <c:v>7.E-09</c:v>
                </c:pt>
                <c:pt idx="3768">
                  <c:v>7.E-09</c:v>
                </c:pt>
                <c:pt idx="3769">
                  <c:v>7.E-09</c:v>
                </c:pt>
                <c:pt idx="3770">
                  <c:v>7.E-09</c:v>
                </c:pt>
                <c:pt idx="3771">
                  <c:v>7.E-09</c:v>
                </c:pt>
                <c:pt idx="3772">
                  <c:v>7.E-09</c:v>
                </c:pt>
                <c:pt idx="3773">
                  <c:v>7.E-09</c:v>
                </c:pt>
                <c:pt idx="3774">
                  <c:v>7.E-09</c:v>
                </c:pt>
                <c:pt idx="3775">
                  <c:v>7.E-09</c:v>
                </c:pt>
                <c:pt idx="3776">
                  <c:v>7.E-09</c:v>
                </c:pt>
                <c:pt idx="3777">
                  <c:v>7.E-09</c:v>
                </c:pt>
                <c:pt idx="3778">
                  <c:v>7.E-09</c:v>
                </c:pt>
                <c:pt idx="3779">
                  <c:v>7.E-09</c:v>
                </c:pt>
                <c:pt idx="3780">
                  <c:v>7.E-09</c:v>
                </c:pt>
                <c:pt idx="3781">
                  <c:v>7.E-09</c:v>
                </c:pt>
                <c:pt idx="3782">
                  <c:v>7.E-09</c:v>
                </c:pt>
                <c:pt idx="3783">
                  <c:v>7.E-09</c:v>
                </c:pt>
                <c:pt idx="3784">
                  <c:v>7.E-09</c:v>
                </c:pt>
                <c:pt idx="3785">
                  <c:v>7.E-09</c:v>
                </c:pt>
                <c:pt idx="3786">
                  <c:v>7.E-09</c:v>
                </c:pt>
                <c:pt idx="3787">
                  <c:v>7.E-09</c:v>
                </c:pt>
                <c:pt idx="3788">
                  <c:v>7.E-09</c:v>
                </c:pt>
                <c:pt idx="3789">
                  <c:v>7.E-09</c:v>
                </c:pt>
                <c:pt idx="3790">
                  <c:v>7.E-09</c:v>
                </c:pt>
                <c:pt idx="3791">
                  <c:v>7.E-09</c:v>
                </c:pt>
                <c:pt idx="3792">
                  <c:v>7.E-09</c:v>
                </c:pt>
                <c:pt idx="3793">
                  <c:v>7.E-09</c:v>
                </c:pt>
                <c:pt idx="3794">
                  <c:v>7.E-09</c:v>
                </c:pt>
                <c:pt idx="3795">
                  <c:v>7.E-09</c:v>
                </c:pt>
                <c:pt idx="3796">
                  <c:v>7.E-09</c:v>
                </c:pt>
                <c:pt idx="3797">
                  <c:v>7.E-09</c:v>
                </c:pt>
                <c:pt idx="3798">
                  <c:v>7.E-09</c:v>
                </c:pt>
                <c:pt idx="3799">
                  <c:v>7.E-09</c:v>
                </c:pt>
                <c:pt idx="3800">
                  <c:v>7.E-09</c:v>
                </c:pt>
                <c:pt idx="3801">
                  <c:v>7.E-09</c:v>
                </c:pt>
                <c:pt idx="3802">
                  <c:v>7.E-09</c:v>
                </c:pt>
                <c:pt idx="3803">
                  <c:v>7.E-09</c:v>
                </c:pt>
                <c:pt idx="3804">
                  <c:v>7.E-09</c:v>
                </c:pt>
                <c:pt idx="3805">
                  <c:v>7.E-09</c:v>
                </c:pt>
                <c:pt idx="3806">
                  <c:v>7.E-09</c:v>
                </c:pt>
                <c:pt idx="3807">
                  <c:v>7.E-09</c:v>
                </c:pt>
                <c:pt idx="3808">
                  <c:v>7.E-09</c:v>
                </c:pt>
                <c:pt idx="3809">
                  <c:v>7.E-09</c:v>
                </c:pt>
                <c:pt idx="3810">
                  <c:v>7.E-09</c:v>
                </c:pt>
                <c:pt idx="3811">
                  <c:v>7.E-09</c:v>
                </c:pt>
                <c:pt idx="3812">
                  <c:v>7.E-09</c:v>
                </c:pt>
                <c:pt idx="3813">
                  <c:v>7.E-09</c:v>
                </c:pt>
                <c:pt idx="3814">
                  <c:v>7.E-09</c:v>
                </c:pt>
                <c:pt idx="3815">
                  <c:v>7.E-09</c:v>
                </c:pt>
                <c:pt idx="3816">
                  <c:v>7.E-09</c:v>
                </c:pt>
                <c:pt idx="3817">
                  <c:v>7.E-09</c:v>
                </c:pt>
                <c:pt idx="3818">
                  <c:v>7.E-09</c:v>
                </c:pt>
                <c:pt idx="3819">
                  <c:v>7.E-09</c:v>
                </c:pt>
                <c:pt idx="3820">
                  <c:v>7.E-09</c:v>
                </c:pt>
                <c:pt idx="3821">
                  <c:v>7.E-09</c:v>
                </c:pt>
                <c:pt idx="3822">
                  <c:v>7.E-09</c:v>
                </c:pt>
                <c:pt idx="3823">
                  <c:v>7.E-09</c:v>
                </c:pt>
                <c:pt idx="3824">
                  <c:v>7.E-09</c:v>
                </c:pt>
                <c:pt idx="3825">
                  <c:v>7.E-09</c:v>
                </c:pt>
                <c:pt idx="3826">
                  <c:v>7.E-09</c:v>
                </c:pt>
                <c:pt idx="3827">
                  <c:v>7.E-09</c:v>
                </c:pt>
                <c:pt idx="3828">
                  <c:v>7.E-09</c:v>
                </c:pt>
                <c:pt idx="3829">
                  <c:v>7.E-09</c:v>
                </c:pt>
                <c:pt idx="3830">
                  <c:v>7.E-09</c:v>
                </c:pt>
                <c:pt idx="3831">
                  <c:v>7.E-09</c:v>
                </c:pt>
                <c:pt idx="3832">
                  <c:v>7.E-09</c:v>
                </c:pt>
                <c:pt idx="3833">
                  <c:v>7.E-09</c:v>
                </c:pt>
                <c:pt idx="3834">
                  <c:v>7.E-09</c:v>
                </c:pt>
                <c:pt idx="3835">
                  <c:v>7.E-09</c:v>
                </c:pt>
                <c:pt idx="3836">
                  <c:v>7.E-09</c:v>
                </c:pt>
                <c:pt idx="3837">
                  <c:v>7.E-09</c:v>
                </c:pt>
                <c:pt idx="3838">
                  <c:v>7.E-09</c:v>
                </c:pt>
                <c:pt idx="3839">
                  <c:v>7.E-09</c:v>
                </c:pt>
                <c:pt idx="3840">
                  <c:v>7.E-09</c:v>
                </c:pt>
                <c:pt idx="3841">
                  <c:v>7.E-09</c:v>
                </c:pt>
                <c:pt idx="3842">
                  <c:v>7.E-09</c:v>
                </c:pt>
                <c:pt idx="3843">
                  <c:v>7.E-09</c:v>
                </c:pt>
                <c:pt idx="3844">
                  <c:v>7.E-09</c:v>
                </c:pt>
                <c:pt idx="3845">
                  <c:v>7.E-09</c:v>
                </c:pt>
                <c:pt idx="3846">
                  <c:v>7.E-09</c:v>
                </c:pt>
                <c:pt idx="3847">
                  <c:v>7.E-09</c:v>
                </c:pt>
                <c:pt idx="3848">
                  <c:v>7.E-09</c:v>
                </c:pt>
                <c:pt idx="3849">
                  <c:v>7.E-09</c:v>
                </c:pt>
                <c:pt idx="3850">
                  <c:v>7.E-09</c:v>
                </c:pt>
                <c:pt idx="3851">
                  <c:v>7.E-09</c:v>
                </c:pt>
                <c:pt idx="3852">
                  <c:v>7.E-09</c:v>
                </c:pt>
                <c:pt idx="3853">
                  <c:v>7.E-09</c:v>
                </c:pt>
                <c:pt idx="3854">
                  <c:v>7.E-09</c:v>
                </c:pt>
                <c:pt idx="3855">
                  <c:v>7.E-09</c:v>
                </c:pt>
                <c:pt idx="3856">
                  <c:v>7.E-09</c:v>
                </c:pt>
                <c:pt idx="3857">
                  <c:v>7.E-09</c:v>
                </c:pt>
                <c:pt idx="3858">
                  <c:v>7.E-09</c:v>
                </c:pt>
                <c:pt idx="3859">
                  <c:v>7.E-09</c:v>
                </c:pt>
                <c:pt idx="3860">
                  <c:v>7.E-09</c:v>
                </c:pt>
                <c:pt idx="3861">
                  <c:v>7.E-09</c:v>
                </c:pt>
                <c:pt idx="3862">
                  <c:v>7.E-09</c:v>
                </c:pt>
                <c:pt idx="3863">
                  <c:v>7.E-09</c:v>
                </c:pt>
                <c:pt idx="3864">
                  <c:v>7.E-09</c:v>
                </c:pt>
                <c:pt idx="3865">
                  <c:v>7.E-09</c:v>
                </c:pt>
                <c:pt idx="3866">
                  <c:v>7.E-09</c:v>
                </c:pt>
                <c:pt idx="3867">
                  <c:v>7.E-09</c:v>
                </c:pt>
                <c:pt idx="3868">
                  <c:v>7.E-09</c:v>
                </c:pt>
                <c:pt idx="3869">
                  <c:v>7.E-09</c:v>
                </c:pt>
                <c:pt idx="3870">
                  <c:v>7.E-09</c:v>
                </c:pt>
                <c:pt idx="3871">
                  <c:v>7.E-09</c:v>
                </c:pt>
                <c:pt idx="3872">
                  <c:v>7.E-09</c:v>
                </c:pt>
                <c:pt idx="3873">
                  <c:v>7.E-09</c:v>
                </c:pt>
                <c:pt idx="3874">
                  <c:v>7.E-09</c:v>
                </c:pt>
                <c:pt idx="3875">
                  <c:v>7.E-09</c:v>
                </c:pt>
                <c:pt idx="3876">
                  <c:v>7.E-09</c:v>
                </c:pt>
                <c:pt idx="3877">
                  <c:v>7.E-09</c:v>
                </c:pt>
                <c:pt idx="3878">
                  <c:v>7.E-09</c:v>
                </c:pt>
                <c:pt idx="3879">
                  <c:v>7.E-09</c:v>
                </c:pt>
                <c:pt idx="3880">
                  <c:v>7.E-09</c:v>
                </c:pt>
                <c:pt idx="3881">
                  <c:v>7.E-09</c:v>
                </c:pt>
                <c:pt idx="3882">
                  <c:v>7.E-09</c:v>
                </c:pt>
                <c:pt idx="3883">
                  <c:v>7.E-09</c:v>
                </c:pt>
                <c:pt idx="3884">
                  <c:v>7.E-09</c:v>
                </c:pt>
                <c:pt idx="3885">
                  <c:v>7.E-09</c:v>
                </c:pt>
                <c:pt idx="3886">
                  <c:v>7.E-09</c:v>
                </c:pt>
                <c:pt idx="3887">
                  <c:v>7.E-09</c:v>
                </c:pt>
                <c:pt idx="3888">
                  <c:v>7.E-09</c:v>
                </c:pt>
                <c:pt idx="3889">
                  <c:v>7.E-09</c:v>
                </c:pt>
                <c:pt idx="3890">
                  <c:v>7.E-09</c:v>
                </c:pt>
                <c:pt idx="3891">
                  <c:v>7.E-09</c:v>
                </c:pt>
                <c:pt idx="3892">
                  <c:v>7.E-09</c:v>
                </c:pt>
                <c:pt idx="3893">
                  <c:v>7.E-09</c:v>
                </c:pt>
                <c:pt idx="3894">
                  <c:v>7.E-09</c:v>
                </c:pt>
                <c:pt idx="3895">
                  <c:v>7.E-09</c:v>
                </c:pt>
                <c:pt idx="3896">
                  <c:v>7.E-09</c:v>
                </c:pt>
                <c:pt idx="3897">
                  <c:v>7.E-09</c:v>
                </c:pt>
                <c:pt idx="3898">
                  <c:v>7.E-09</c:v>
                </c:pt>
                <c:pt idx="3899">
                  <c:v>7.E-09</c:v>
                </c:pt>
                <c:pt idx="3900">
                  <c:v>7.E-09</c:v>
                </c:pt>
                <c:pt idx="3901">
                  <c:v>7.E-09</c:v>
                </c:pt>
                <c:pt idx="3902">
                  <c:v>7.E-09</c:v>
                </c:pt>
                <c:pt idx="3903">
                  <c:v>7.E-09</c:v>
                </c:pt>
                <c:pt idx="3904">
                  <c:v>7.E-09</c:v>
                </c:pt>
                <c:pt idx="3905">
                  <c:v>7.E-09</c:v>
                </c:pt>
                <c:pt idx="3906">
                  <c:v>7.E-09</c:v>
                </c:pt>
                <c:pt idx="3907">
                  <c:v>7.E-09</c:v>
                </c:pt>
                <c:pt idx="3908">
                  <c:v>7.E-09</c:v>
                </c:pt>
                <c:pt idx="3909">
                  <c:v>7.E-09</c:v>
                </c:pt>
                <c:pt idx="3910">
                  <c:v>7.E-09</c:v>
                </c:pt>
                <c:pt idx="3911">
                  <c:v>7.E-09</c:v>
                </c:pt>
                <c:pt idx="3912">
                  <c:v>7.E-09</c:v>
                </c:pt>
                <c:pt idx="3913">
                  <c:v>7.E-09</c:v>
                </c:pt>
                <c:pt idx="3914">
                  <c:v>7.E-09</c:v>
                </c:pt>
                <c:pt idx="3915">
                  <c:v>7.E-09</c:v>
                </c:pt>
                <c:pt idx="3916">
                  <c:v>7.E-09</c:v>
                </c:pt>
                <c:pt idx="3917">
                  <c:v>7.E-09</c:v>
                </c:pt>
                <c:pt idx="3918">
                  <c:v>7.E-09</c:v>
                </c:pt>
                <c:pt idx="3919">
                  <c:v>7.E-09</c:v>
                </c:pt>
                <c:pt idx="3920">
                  <c:v>7.E-09</c:v>
                </c:pt>
                <c:pt idx="3921">
                  <c:v>7.E-09</c:v>
                </c:pt>
                <c:pt idx="3922">
                  <c:v>7.E-09</c:v>
                </c:pt>
                <c:pt idx="3923">
                  <c:v>7.E-09</c:v>
                </c:pt>
                <c:pt idx="3924">
                  <c:v>7.E-09</c:v>
                </c:pt>
                <c:pt idx="3925">
                  <c:v>7.E-09</c:v>
                </c:pt>
                <c:pt idx="3926">
                  <c:v>7.E-09</c:v>
                </c:pt>
                <c:pt idx="3927">
                  <c:v>7.E-09</c:v>
                </c:pt>
                <c:pt idx="3928">
                  <c:v>7.E-09</c:v>
                </c:pt>
                <c:pt idx="3929">
                  <c:v>7.E-09</c:v>
                </c:pt>
                <c:pt idx="3930">
                  <c:v>7.E-09</c:v>
                </c:pt>
                <c:pt idx="3931">
                  <c:v>7.E-09</c:v>
                </c:pt>
                <c:pt idx="3932">
                  <c:v>7.E-09</c:v>
                </c:pt>
                <c:pt idx="3933">
                  <c:v>7.E-09</c:v>
                </c:pt>
                <c:pt idx="3934">
                  <c:v>7.E-09</c:v>
                </c:pt>
                <c:pt idx="3935">
                  <c:v>7.E-09</c:v>
                </c:pt>
                <c:pt idx="3936">
                  <c:v>7.E-09</c:v>
                </c:pt>
                <c:pt idx="3937">
                  <c:v>7.E-09</c:v>
                </c:pt>
                <c:pt idx="3938">
                  <c:v>7.E-09</c:v>
                </c:pt>
                <c:pt idx="3939">
                  <c:v>7.E-09</c:v>
                </c:pt>
                <c:pt idx="3940">
                  <c:v>7.E-09</c:v>
                </c:pt>
                <c:pt idx="3941">
                  <c:v>7.E-09</c:v>
                </c:pt>
                <c:pt idx="3942">
                  <c:v>7.E-09</c:v>
                </c:pt>
                <c:pt idx="3943">
                  <c:v>7.E-09</c:v>
                </c:pt>
                <c:pt idx="3944">
                  <c:v>7.E-09</c:v>
                </c:pt>
                <c:pt idx="3945">
                  <c:v>7.E-09</c:v>
                </c:pt>
                <c:pt idx="3946">
                  <c:v>7.E-09</c:v>
                </c:pt>
                <c:pt idx="3947">
                  <c:v>7.E-09</c:v>
                </c:pt>
                <c:pt idx="3948">
                  <c:v>7.E-09</c:v>
                </c:pt>
                <c:pt idx="3949">
                  <c:v>7.E-09</c:v>
                </c:pt>
                <c:pt idx="3950">
                  <c:v>7.E-09</c:v>
                </c:pt>
                <c:pt idx="3951">
                  <c:v>7.E-09</c:v>
                </c:pt>
                <c:pt idx="3952">
                  <c:v>7.E-09</c:v>
                </c:pt>
                <c:pt idx="3953">
                  <c:v>7.E-09</c:v>
                </c:pt>
                <c:pt idx="3954">
                  <c:v>7.E-09</c:v>
                </c:pt>
                <c:pt idx="3955">
                  <c:v>7.E-09</c:v>
                </c:pt>
                <c:pt idx="3956">
                  <c:v>7.E-09</c:v>
                </c:pt>
                <c:pt idx="3957">
                  <c:v>7.E-09</c:v>
                </c:pt>
                <c:pt idx="3958">
                  <c:v>7.E-09</c:v>
                </c:pt>
                <c:pt idx="3959">
                  <c:v>7.E-09</c:v>
                </c:pt>
                <c:pt idx="3960">
                  <c:v>8.E-09</c:v>
                </c:pt>
                <c:pt idx="3961">
                  <c:v>8.E-09</c:v>
                </c:pt>
                <c:pt idx="3962">
                  <c:v>8.E-09</c:v>
                </c:pt>
                <c:pt idx="3963">
                  <c:v>8.E-09</c:v>
                </c:pt>
                <c:pt idx="3964">
                  <c:v>8.E-09</c:v>
                </c:pt>
                <c:pt idx="3965">
                  <c:v>8.E-09</c:v>
                </c:pt>
                <c:pt idx="3966">
                  <c:v>8.E-09</c:v>
                </c:pt>
                <c:pt idx="3967">
                  <c:v>8.E-09</c:v>
                </c:pt>
                <c:pt idx="3968">
                  <c:v>8.E-09</c:v>
                </c:pt>
                <c:pt idx="3969">
                  <c:v>8.E-09</c:v>
                </c:pt>
                <c:pt idx="3970">
                  <c:v>8.E-09</c:v>
                </c:pt>
                <c:pt idx="3971">
                  <c:v>8.E-09</c:v>
                </c:pt>
                <c:pt idx="3972">
                  <c:v>8.E-09</c:v>
                </c:pt>
                <c:pt idx="3973">
                  <c:v>8.E-09</c:v>
                </c:pt>
                <c:pt idx="3974">
                  <c:v>8.E-09</c:v>
                </c:pt>
                <c:pt idx="3975">
                  <c:v>8.E-09</c:v>
                </c:pt>
                <c:pt idx="3976">
                  <c:v>8.E-09</c:v>
                </c:pt>
                <c:pt idx="3977">
                  <c:v>8.E-09</c:v>
                </c:pt>
                <c:pt idx="3978">
                  <c:v>8.E-09</c:v>
                </c:pt>
                <c:pt idx="3979">
                  <c:v>8.E-09</c:v>
                </c:pt>
                <c:pt idx="3980">
                  <c:v>8.E-09</c:v>
                </c:pt>
                <c:pt idx="3981">
                  <c:v>8.E-09</c:v>
                </c:pt>
                <c:pt idx="3982">
                  <c:v>8.E-09</c:v>
                </c:pt>
                <c:pt idx="3983">
                  <c:v>8.E-09</c:v>
                </c:pt>
                <c:pt idx="3984">
                  <c:v>8.E-09</c:v>
                </c:pt>
                <c:pt idx="3985">
                  <c:v>8.E-09</c:v>
                </c:pt>
                <c:pt idx="3986">
                  <c:v>8.E-09</c:v>
                </c:pt>
                <c:pt idx="3987">
                  <c:v>8.E-09</c:v>
                </c:pt>
                <c:pt idx="3988">
                  <c:v>8.E-09</c:v>
                </c:pt>
                <c:pt idx="3989">
                  <c:v>8.E-09</c:v>
                </c:pt>
                <c:pt idx="3990">
                  <c:v>8.E-09</c:v>
                </c:pt>
                <c:pt idx="3991">
                  <c:v>8.E-09</c:v>
                </c:pt>
                <c:pt idx="3992">
                  <c:v>8.E-09</c:v>
                </c:pt>
                <c:pt idx="3993">
                  <c:v>8.E-09</c:v>
                </c:pt>
                <c:pt idx="3994">
                  <c:v>8.E-09</c:v>
                </c:pt>
                <c:pt idx="3995">
                  <c:v>8.E-09</c:v>
                </c:pt>
                <c:pt idx="3996">
                  <c:v>8.E-09</c:v>
                </c:pt>
                <c:pt idx="3997">
                  <c:v>8.E-09</c:v>
                </c:pt>
                <c:pt idx="3998">
                  <c:v>8.E-09</c:v>
                </c:pt>
                <c:pt idx="3999">
                  <c:v>8.E-09</c:v>
                </c:pt>
                <c:pt idx="4000">
                  <c:v>8.E-09</c:v>
                </c:pt>
                <c:pt idx="4001">
                  <c:v>8.E-09</c:v>
                </c:pt>
                <c:pt idx="4002">
                  <c:v>8.E-09</c:v>
                </c:pt>
                <c:pt idx="4003">
                  <c:v>8.E-09</c:v>
                </c:pt>
                <c:pt idx="4004">
                  <c:v>8.E-09</c:v>
                </c:pt>
                <c:pt idx="4005">
                  <c:v>8.E-09</c:v>
                </c:pt>
                <c:pt idx="4006">
                  <c:v>8.E-09</c:v>
                </c:pt>
                <c:pt idx="4007">
                  <c:v>8.E-09</c:v>
                </c:pt>
                <c:pt idx="4008">
                  <c:v>8.E-09</c:v>
                </c:pt>
                <c:pt idx="4009">
                  <c:v>8.E-09</c:v>
                </c:pt>
                <c:pt idx="4010">
                  <c:v>8.E-09</c:v>
                </c:pt>
                <c:pt idx="4011">
                  <c:v>8.E-09</c:v>
                </c:pt>
                <c:pt idx="4012">
                  <c:v>8.E-09</c:v>
                </c:pt>
                <c:pt idx="4013">
                  <c:v>8.E-09</c:v>
                </c:pt>
                <c:pt idx="4014">
                  <c:v>8.E-09</c:v>
                </c:pt>
                <c:pt idx="4015">
                  <c:v>8.E-09</c:v>
                </c:pt>
                <c:pt idx="4016">
                  <c:v>8.E-09</c:v>
                </c:pt>
                <c:pt idx="4017">
                  <c:v>8.E-09</c:v>
                </c:pt>
                <c:pt idx="4018">
                  <c:v>8.E-09</c:v>
                </c:pt>
                <c:pt idx="4019">
                  <c:v>8.E-09</c:v>
                </c:pt>
                <c:pt idx="4020">
                  <c:v>8.E-09</c:v>
                </c:pt>
                <c:pt idx="4021">
                  <c:v>8.E-09</c:v>
                </c:pt>
                <c:pt idx="4022">
                  <c:v>8.E-09</c:v>
                </c:pt>
                <c:pt idx="4023">
                  <c:v>8.E-09</c:v>
                </c:pt>
                <c:pt idx="4024">
                  <c:v>8.E-09</c:v>
                </c:pt>
                <c:pt idx="4025">
                  <c:v>8.E-09</c:v>
                </c:pt>
                <c:pt idx="4026">
                  <c:v>8.E-09</c:v>
                </c:pt>
                <c:pt idx="4027">
                  <c:v>8.E-09</c:v>
                </c:pt>
                <c:pt idx="4028">
                  <c:v>8.E-09</c:v>
                </c:pt>
                <c:pt idx="4029">
                  <c:v>8.E-09</c:v>
                </c:pt>
                <c:pt idx="4030">
                  <c:v>8.E-09</c:v>
                </c:pt>
                <c:pt idx="4031">
                  <c:v>8.E-09</c:v>
                </c:pt>
                <c:pt idx="4032">
                  <c:v>8.E-09</c:v>
                </c:pt>
                <c:pt idx="4033">
                  <c:v>8.E-09</c:v>
                </c:pt>
                <c:pt idx="4034">
                  <c:v>8.E-09</c:v>
                </c:pt>
                <c:pt idx="4035">
                  <c:v>8.E-09</c:v>
                </c:pt>
                <c:pt idx="4036">
                  <c:v>8.E-09</c:v>
                </c:pt>
                <c:pt idx="4037">
                  <c:v>8.E-09</c:v>
                </c:pt>
                <c:pt idx="4038">
                  <c:v>8.E-09</c:v>
                </c:pt>
                <c:pt idx="4039">
                  <c:v>8.E-09</c:v>
                </c:pt>
                <c:pt idx="4040">
                  <c:v>8.E-09</c:v>
                </c:pt>
                <c:pt idx="4041">
                  <c:v>8.E-09</c:v>
                </c:pt>
                <c:pt idx="4042">
                  <c:v>8.E-09</c:v>
                </c:pt>
                <c:pt idx="4043">
                  <c:v>8.E-09</c:v>
                </c:pt>
                <c:pt idx="4044">
                  <c:v>8.E-09</c:v>
                </c:pt>
                <c:pt idx="4045">
                  <c:v>8.E-09</c:v>
                </c:pt>
                <c:pt idx="4046">
                  <c:v>8.E-09</c:v>
                </c:pt>
                <c:pt idx="4047">
                  <c:v>8.E-09</c:v>
                </c:pt>
                <c:pt idx="4048">
                  <c:v>8.E-09</c:v>
                </c:pt>
                <c:pt idx="4049">
                  <c:v>8.E-09</c:v>
                </c:pt>
                <c:pt idx="4050">
                  <c:v>8.E-09</c:v>
                </c:pt>
                <c:pt idx="4051">
                  <c:v>8.E-09</c:v>
                </c:pt>
                <c:pt idx="4052">
                  <c:v>8.E-09</c:v>
                </c:pt>
                <c:pt idx="4053">
                  <c:v>8.E-09</c:v>
                </c:pt>
                <c:pt idx="4054">
                  <c:v>8.E-09</c:v>
                </c:pt>
                <c:pt idx="4055">
                  <c:v>8.E-09</c:v>
                </c:pt>
                <c:pt idx="4056">
                  <c:v>8.E-09</c:v>
                </c:pt>
                <c:pt idx="4057">
                  <c:v>8.E-09</c:v>
                </c:pt>
                <c:pt idx="4058">
                  <c:v>8.E-09</c:v>
                </c:pt>
                <c:pt idx="4059">
                  <c:v>8.E-09</c:v>
                </c:pt>
                <c:pt idx="4060">
                  <c:v>8.E-09</c:v>
                </c:pt>
                <c:pt idx="4061">
                  <c:v>8.E-09</c:v>
                </c:pt>
                <c:pt idx="4062">
                  <c:v>8.E-09</c:v>
                </c:pt>
                <c:pt idx="4063">
                  <c:v>8.E-09</c:v>
                </c:pt>
                <c:pt idx="4064">
                  <c:v>8.E-09</c:v>
                </c:pt>
                <c:pt idx="4065">
                  <c:v>8.E-09</c:v>
                </c:pt>
                <c:pt idx="4066">
                  <c:v>8.E-09</c:v>
                </c:pt>
                <c:pt idx="4067">
                  <c:v>8.E-09</c:v>
                </c:pt>
                <c:pt idx="4068">
                  <c:v>8.E-09</c:v>
                </c:pt>
                <c:pt idx="4069">
                  <c:v>8.E-09</c:v>
                </c:pt>
                <c:pt idx="4070">
                  <c:v>8.E-09</c:v>
                </c:pt>
                <c:pt idx="4071">
                  <c:v>8.E-09</c:v>
                </c:pt>
                <c:pt idx="4072">
                  <c:v>8.E-09</c:v>
                </c:pt>
                <c:pt idx="4073">
                  <c:v>8.E-09</c:v>
                </c:pt>
                <c:pt idx="4074">
                  <c:v>8.E-09</c:v>
                </c:pt>
                <c:pt idx="4075">
                  <c:v>8.E-09</c:v>
                </c:pt>
                <c:pt idx="4076">
                  <c:v>8.E-09</c:v>
                </c:pt>
                <c:pt idx="4077">
                  <c:v>8.E-09</c:v>
                </c:pt>
                <c:pt idx="4078">
                  <c:v>8.E-09</c:v>
                </c:pt>
                <c:pt idx="4079">
                  <c:v>8.E-09</c:v>
                </c:pt>
                <c:pt idx="4080">
                  <c:v>8.E-09</c:v>
                </c:pt>
                <c:pt idx="4081">
                  <c:v>8.E-09</c:v>
                </c:pt>
                <c:pt idx="4082">
                  <c:v>8.E-09</c:v>
                </c:pt>
                <c:pt idx="4083">
                  <c:v>8.E-09</c:v>
                </c:pt>
                <c:pt idx="4084">
                  <c:v>8.E-09</c:v>
                </c:pt>
                <c:pt idx="4085">
                  <c:v>8.E-09</c:v>
                </c:pt>
                <c:pt idx="4086">
                  <c:v>8.E-09</c:v>
                </c:pt>
                <c:pt idx="4087">
                  <c:v>8.E-09</c:v>
                </c:pt>
                <c:pt idx="4088">
                  <c:v>8.E-09</c:v>
                </c:pt>
                <c:pt idx="4089">
                  <c:v>8.E-09</c:v>
                </c:pt>
                <c:pt idx="4090">
                  <c:v>8.E-09</c:v>
                </c:pt>
                <c:pt idx="4091">
                  <c:v>8.E-09</c:v>
                </c:pt>
                <c:pt idx="4092">
                  <c:v>8.E-09</c:v>
                </c:pt>
                <c:pt idx="4093">
                  <c:v>8.E-09</c:v>
                </c:pt>
                <c:pt idx="4094">
                  <c:v>8.E-09</c:v>
                </c:pt>
                <c:pt idx="4095">
                  <c:v>8.E-09</c:v>
                </c:pt>
                <c:pt idx="4096">
                  <c:v>8.E-09</c:v>
                </c:pt>
              </c:strCache>
            </c:strRef>
          </c:xVal>
          <c:yVal>
            <c:numRef>
              <c:f>'0h_35ps'!$H:$H</c:f>
              <c:numCache>
                <c:formatCode>0.00E+00</c:formatCode>
                <c:ptCount val="1048576"/>
                <c:pt idx="0" formatCode="General">
                  <c:v>0</c:v>
                </c:pt>
                <c:pt idx="1">
                  <c:v>1.0018831078253592</c:v>
                </c:pt>
                <c:pt idx="2">
                  <c:v>1.0014445396401601</c:v>
                </c:pt>
                <c:pt idx="3">
                  <c:v>1.0009066815455432</c:v>
                </c:pt>
                <c:pt idx="4">
                  <c:v>1.00052828307999</c:v>
                </c:pt>
                <c:pt idx="5">
                  <c:v>1.0002593309262104</c:v>
                </c:pt>
                <c:pt idx="6">
                  <c:v>1.0002495358632941</c:v>
                </c:pt>
                <c:pt idx="7">
                  <c:v>1.0005993586862059</c:v>
                </c:pt>
                <c:pt idx="8">
                  <c:v>1.0009195678031326</c:v>
                </c:pt>
                <c:pt idx="9">
                  <c:v>1.0015700471014131</c:v>
                </c:pt>
                <c:pt idx="10">
                  <c:v>1.0021503440550488</c:v>
                </c:pt>
                <c:pt idx="11">
                  <c:v>1.0026800804024121</c:v>
                </c:pt>
                <c:pt idx="12">
                  <c:v>1.0030587459141751</c:v>
                </c:pt>
                <c:pt idx="13">
                  <c:v>1.0030565461029037</c:v>
                </c:pt>
                <c:pt idx="14">
                  <c:v>1.0027943554020877</c:v>
                </c:pt>
                <c:pt idx="15">
                  <c:v>1.0023533869825789</c:v>
                </c:pt>
                <c:pt idx="16">
                  <c:v>1.0016940201090152</c:v>
                </c:pt>
                <c:pt idx="17">
                  <c:v>1.0010358875265197</c:v>
                </c:pt>
                <c:pt idx="18">
                  <c:v>1.0002588996763753</c:v>
                </c:pt>
                <c:pt idx="19">
                  <c:v>0.99972115164371156</c:v>
                </c:pt>
                <c:pt idx="20">
                  <c:v>0.99959146663478116</c:v>
                </c:pt>
                <c:pt idx="21">
                  <c:v>0.99971082991813487</c:v>
                </c:pt>
                <c:pt idx="22">
                  <c:v>1.0000898185664957</c:v>
                </c:pt>
                <c:pt idx="23">
                  <c:v>1.0008190989911097</c:v>
                </c:pt>
                <c:pt idx="24">
                  <c:v>1.0015994881637875</c:v>
                </c:pt>
                <c:pt idx="25">
                  <c:v>1.0024305347176379</c:v>
                </c:pt>
                <c:pt idx="26">
                  <c:v>1.0031815907953976</c:v>
                </c:pt>
                <c:pt idx="27">
                  <c:v>1.0035613533142593</c:v>
                </c:pt>
                <c:pt idx="28">
                  <c:v>1.003559216972266</c:v>
                </c:pt>
                <c:pt idx="29">
                  <c:v>1.003206761171217</c:v>
                </c:pt>
                <c:pt idx="30">
                  <c:v>1.0025748759967663</c:v>
                </c:pt>
                <c:pt idx="31">
                  <c:v>1.0017049023419973</c:v>
                </c:pt>
                <c:pt idx="32">
                  <c:v>1.0008467990994041</c:v>
                </c:pt>
                <c:pt idx="33">
                  <c:v>1.0000298709574638</c:v>
                </c:pt>
                <c:pt idx="34">
                  <c:v>0.99946242446566003</c:v>
                </c:pt>
                <c:pt idx="35">
                  <c:v>0.99931287903683563</c:v>
                </c:pt>
                <c:pt idx="36">
                  <c:v>0.99959141778030236</c:v>
                </c:pt>
                <c:pt idx="37">
                  <c:v>1.0000897648161815</c:v>
                </c:pt>
                <c:pt idx="38">
                  <c:v>1.0008785591629727</c:v>
                </c:pt>
                <c:pt idx="39">
                  <c:v>1.0017387481013669</c:v>
                </c:pt>
                <c:pt idx="40">
                  <c:v>1.00268</c:v>
                </c:pt>
                <c:pt idx="41">
                  <c:v>1.0033411694092933</c:v>
                </c:pt>
                <c:pt idx="42">
                  <c:v>1.0037510502940823</c:v>
                </c:pt>
                <c:pt idx="43">
                  <c:v>1.00374917518146</c:v>
                </c:pt>
                <c:pt idx="44">
                  <c:v>1.0034265391954127</c:v>
                </c:pt>
                <c:pt idx="45">
                  <c:v>1.002704617810557</c:v>
                </c:pt>
                <c:pt idx="46">
                  <c:v>1.0019144481005084</c:v>
                </c:pt>
                <c:pt idx="47">
                  <c:v>1.0010061665056136</c:v>
                </c:pt>
                <c:pt idx="48">
                  <c:v>1.0001891770797031</c:v>
                </c:pt>
                <c:pt idx="49">
                  <c:v>0.99962169480726348</c:v>
                </c:pt>
                <c:pt idx="50">
                  <c:v>0.99933286202192584</c:v>
                </c:pt>
                <c:pt idx="51">
                  <c:v>0.99934244610050604</c:v>
                </c:pt>
                <c:pt idx="52">
                  <c:v>0.99965102250406301</c:v>
                </c:pt>
                <c:pt idx="53">
                  <c:v>1.0002494960180437</c:v>
                </c:pt>
                <c:pt idx="54">
                  <c:v>1.0009688664262812</c:v>
                </c:pt>
                <c:pt idx="55">
                  <c:v>1.0018293048641518</c:v>
                </c:pt>
                <c:pt idx="56">
                  <c:v>1.0025501530091805</c:v>
                </c:pt>
                <c:pt idx="57">
                  <c:v>1.0030603978517207</c:v>
                </c:pt>
                <c:pt idx="58">
                  <c:v>1.0032498050116994</c:v>
                </c:pt>
                <c:pt idx="59">
                  <c:v>1.0033385310463396</c:v>
                </c:pt>
                <c:pt idx="60">
                  <c:v>1.0028967266988305</c:v>
                </c:pt>
                <c:pt idx="61">
                  <c:v>1.0024156518267118</c:v>
                </c:pt>
                <c:pt idx="62">
                  <c:v>1.0016359755002693</c:v>
                </c:pt>
                <c:pt idx="63">
                  <c:v>1.0010370547644689</c:v>
                </c:pt>
                <c:pt idx="64">
                  <c:v>1.0004087370026618</c:v>
                </c:pt>
                <c:pt idx="65">
                  <c:v>1.0000897281237848</c:v>
                </c:pt>
                <c:pt idx="66">
                  <c:v>1</c:v>
                </c:pt>
                <c:pt idx="67">
                  <c:v>1.0001197126895451</c:v>
                </c:pt>
                <c:pt idx="68">
                  <c:v>1.0005988860719062</c:v>
                </c:pt>
                <c:pt idx="69">
                  <c:v>1.0010684187402643</c:v>
                </c:pt>
                <c:pt idx="70">
                  <c:v>1.0016379852781079</c:v>
                </c:pt>
                <c:pt idx="71">
                  <c:v>1.0021374991260226</c:v>
                </c:pt>
                <c:pt idx="72">
                  <c:v>1.002486941062493</c:v>
                </c:pt>
                <c:pt idx="73">
                  <c:v>1.0025160246810039</c:v>
                </c:pt>
                <c:pt idx="74">
                  <c:v>1.0024553593707892</c:v>
                </c:pt>
                <c:pt idx="75">
                  <c:v>1.002204994662117</c:v>
                </c:pt>
                <c:pt idx="76">
                  <c:v>1.0018853620094568</c:v>
                </c:pt>
                <c:pt idx="77">
                  <c:v>1.0015759340900476</c:v>
                </c:pt>
                <c:pt idx="78">
                  <c:v>1.0012269081913578</c:v>
                </c:pt>
                <c:pt idx="79">
                  <c:v>1.0010077426564497</c:v>
                </c:pt>
                <c:pt idx="80">
                  <c:v>1.000908310542391</c:v>
                </c:pt>
                <c:pt idx="81">
                  <c:v>1.0009485676628291</c:v>
                </c:pt>
                <c:pt idx="82">
                  <c:v>1.001138713254023</c:v>
                </c:pt>
                <c:pt idx="83">
                  <c:v>1.0013187471901694</c:v>
                </c:pt>
                <c:pt idx="84">
                  <c:v>1.0014485369776525</c:v>
                </c:pt>
                <c:pt idx="85">
                  <c:v>1.0016380343587694</c:v>
                </c:pt>
                <c:pt idx="86">
                  <c:v>1.0016373638442109</c:v>
                </c:pt>
                <c:pt idx="87">
                  <c:v>1.0015466900832219</c:v>
                </c:pt>
                <c:pt idx="88">
                  <c:v>1.0014162045717476</c:v>
                </c:pt>
                <c:pt idx="89">
                  <c:v>1.0011363523090879</c:v>
                </c:pt>
                <c:pt idx="90">
                  <c:v>1.0010065074192551</c:v>
                </c:pt>
                <c:pt idx="91">
                  <c:v>1.0010065776360375</c:v>
                </c:pt>
                <c:pt idx="92">
                  <c:v>1.0010965786745354</c:v>
                </c:pt>
                <c:pt idx="93">
                  <c:v>1.0011968284047275</c:v>
                </c:pt>
                <c:pt idx="94">
                  <c:v>1.0015470297029703</c:v>
                </c:pt>
                <c:pt idx="95">
                  <c:v>1.0017878545745107</c:v>
                </c:pt>
                <c:pt idx="96">
                  <c:v>1.0022689336012074</c:v>
                </c:pt>
                <c:pt idx="97">
                  <c:v>1.0025199244022678</c:v>
                </c:pt>
                <c:pt idx="98">
                  <c:v>1.0027104336693871</c:v>
                </c:pt>
                <c:pt idx="99">
                  <c:v>1.0027099187024389</c:v>
                </c:pt>
                <c:pt idx="100">
                  <c:v>1.0024186213858102</c:v>
                </c:pt>
                <c:pt idx="101">
                  <c:v>1.0020072701126468</c:v>
                </c:pt>
                <c:pt idx="102">
                  <c:v>1.0014766480090196</c:v>
                </c:pt>
                <c:pt idx="103">
                  <c:v>1.0008771230364404</c:v>
                </c:pt>
                <c:pt idx="104">
                  <c:v>1.000219095137084</c:v>
                </c:pt>
                <c:pt idx="105">
                  <c:v>0.99990044897512231</c:v>
                </c:pt>
                <c:pt idx="106">
                  <c:v>0.99956207140226727</c:v>
                </c:pt>
                <c:pt idx="107">
                  <c:v>0.99972122105179306</c:v>
                </c:pt>
                <c:pt idx="108">
                  <c:v>1.0001893203399794</c:v>
                </c:pt>
                <c:pt idx="109">
                  <c:v>1.0008877097089508</c:v>
                </c:pt>
                <c:pt idx="110">
                  <c:v>1.0016975894230193</c:v>
                </c:pt>
                <c:pt idx="111">
                  <c:v>1.0026492582077018</c:v>
                </c:pt>
                <c:pt idx="112">
                  <c:v>1.0035317658829415</c:v>
                </c:pt>
                <c:pt idx="113">
                  <c:v>1.0040438416495669</c:v>
                </c:pt>
                <c:pt idx="114">
                  <c:v>1.0042237168708463</c:v>
                </c:pt>
                <c:pt idx="115">
                  <c:v>1.0039715091734858</c:v>
                </c:pt>
                <c:pt idx="116">
                  <c:v>1.0032179726772135</c:v>
                </c:pt>
                <c:pt idx="117">
                  <c:v>1.0021661010181673</c:v>
                </c:pt>
                <c:pt idx="118">
                  <c:v>1.0009072238948817</c:v>
                </c:pt>
                <c:pt idx="119">
                  <c:v>0.9996912934803176</c:v>
                </c:pt>
                <c:pt idx="120">
                  <c:v>0.99870636468574603</c:v>
                </c:pt>
                <c:pt idx="121">
                  <c:v>0.99806014543935229</c:v>
                </c:pt>
                <c:pt idx="122">
                  <c:v>0.99793043062962672</c:v>
                </c:pt>
                <c:pt idx="123">
                  <c:v>0.99845666719770587</c:v>
                </c:pt>
                <c:pt idx="124">
                  <c:v>0.99959129966705873</c:v>
                </c:pt>
                <c:pt idx="125">
                  <c:v>1.0009182094914917</c:v>
                </c:pt>
                <c:pt idx="126">
                  <c:v>1.0025182623989446</c:v>
                </c:pt>
                <c:pt idx="127">
                  <c:v>1.0039413794828189</c:v>
                </c:pt>
                <c:pt idx="128">
                  <c:v>1.005015065215868</c:v>
                </c:pt>
                <c:pt idx="129">
                  <c:v>1.00552663195835</c:v>
                </c:pt>
                <c:pt idx="130">
                  <c:v>1.0053246857234366</c:v>
                </c:pt>
                <c:pt idx="131">
                  <c:v>1.0044103969357243</c:v>
                </c:pt>
                <c:pt idx="132">
                  <c:v>1.0030169528775936</c:v>
                </c:pt>
                <c:pt idx="133">
                  <c:v>1.0012972239407667</c:v>
                </c:pt>
                <c:pt idx="134">
                  <c:v>0.99953155056762122</c:v>
                </c:pt>
                <c:pt idx="135">
                  <c:v>0.99807788068917436</c:v>
                </c:pt>
                <c:pt idx="136">
                  <c:v>0.99720278328040857</c:v>
                </c:pt>
                <c:pt idx="137">
                  <c:v>0.99708332918562181</c:v>
                </c:pt>
                <c:pt idx="138">
                  <c:v>0.99757999462221036</c:v>
                </c:pt>
                <c:pt idx="139">
                  <c:v>0.99884393063583821</c:v>
                </c:pt>
                <c:pt idx="140">
                  <c:v>1.0005885873902636</c:v>
                </c:pt>
                <c:pt idx="141">
                  <c:v>1.0025465367100743</c:v>
                </c:pt>
                <c:pt idx="142">
                  <c:v>1.0044080604534005</c:v>
                </c:pt>
                <c:pt idx="143">
                  <c:v>1.0057409185469677</c:v>
                </c:pt>
                <c:pt idx="144">
                  <c:v>1.0062821987695694</c:v>
                </c:pt>
                <c:pt idx="145">
                  <c:v>1.0060513312928845</c:v>
                </c:pt>
                <c:pt idx="146">
                  <c:v>1.0050982156245314</c:v>
                </c:pt>
                <c:pt idx="147">
                  <c:v>1.0034361171875781</c:v>
                </c:pt>
                <c:pt idx="148">
                  <c:v>1.0015069108327928</c:v>
                </c:pt>
                <c:pt idx="149">
                  <c:v>0.99956127231030001</c:v>
                </c:pt>
                <c:pt idx="150">
                  <c:v>0.99801694070752367</c:v>
                </c:pt>
                <c:pt idx="151">
                  <c:v>0.99695191800061744</c:v>
                </c:pt>
                <c:pt idx="152">
                  <c:v>0.99670289169347848</c:v>
                </c:pt>
                <c:pt idx="153">
                  <c:v>0.9974188790560472</c:v>
                </c:pt>
                <c:pt idx="154">
                  <c:v>0.99864389202987414</c:v>
                </c:pt>
                <c:pt idx="155">
                  <c:v>1.0004390604107209</c:v>
                </c:pt>
                <c:pt idx="156">
                  <c:v>1.0022366896992452</c:v>
                </c:pt>
                <c:pt idx="157">
                  <c:v>1.0038662111131091</c:v>
                </c:pt>
                <c:pt idx="158">
                  <c:v>1.0051367638387816</c:v>
                </c:pt>
                <c:pt idx="159">
                  <c:v>1.0056667699411335</c:v>
                </c:pt>
                <c:pt idx="160">
                  <c:v>1.0054758383628442</c:v>
                </c:pt>
                <c:pt idx="161">
                  <c:v>1.0045946242895811</c:v>
                </c:pt>
                <c:pt idx="162">
                  <c:v>1.003274956566887</c:v>
                </c:pt>
                <c:pt idx="163">
                  <c:v>1.0017265641373667</c:v>
                </c:pt>
                <c:pt idx="164">
                  <c:v>1.0000299302624884</c:v>
                </c:pt>
                <c:pt idx="165">
                  <c:v>0.99886279751810558</c:v>
                </c:pt>
                <c:pt idx="166">
                  <c:v>0.99820441713385077</c:v>
                </c:pt>
                <c:pt idx="167">
                  <c:v>0.99811422413793094</c:v>
                </c:pt>
                <c:pt idx="168">
                  <c:v>0.99849308916720725</c:v>
                </c:pt>
                <c:pt idx="169">
                  <c:v>0.99959070807503025</c:v>
                </c:pt>
                <c:pt idx="170">
                  <c:v>1.0007887301444673</c:v>
                </c:pt>
                <c:pt idx="171">
                  <c:v>1.002116740220061</c:v>
                </c:pt>
                <c:pt idx="172">
                  <c:v>1.003174698253916</c:v>
                </c:pt>
                <c:pt idx="173">
                  <c:v>1.0038726806336025</c:v>
                </c:pt>
                <c:pt idx="174">
                  <c:v>1.004220967130341</c:v>
                </c:pt>
                <c:pt idx="175">
                  <c:v>1.0039903035623436</c:v>
                </c:pt>
                <c:pt idx="176">
                  <c:v>1.0034208321697851</c:v>
                </c:pt>
                <c:pt idx="177">
                  <c:v>1.0026030238959587</c:v>
                </c:pt>
                <c:pt idx="178">
                  <c:v>1.0016955576389859</c:v>
                </c:pt>
                <c:pt idx="179">
                  <c:v>1.000848024103838</c:v>
                </c:pt>
                <c:pt idx="180">
                  <c:v>1.0001496976108262</c:v>
                </c:pt>
                <c:pt idx="181">
                  <c:v>0.99984025718593061</c:v>
                </c:pt>
                <c:pt idx="182">
                  <c:v>0.99981023909873556</c:v>
                </c:pt>
                <c:pt idx="183">
                  <c:v>1.0000599358686206</c:v>
                </c:pt>
                <c:pt idx="184">
                  <c:v>1.0006593735950846</c:v>
                </c:pt>
                <c:pt idx="185">
                  <c:v>1.001138713254023</c:v>
                </c:pt>
                <c:pt idx="186">
                  <c:v>1.0016375763869474</c:v>
                </c:pt>
                <c:pt idx="187">
                  <c:v>1.0019861865218782</c:v>
                </c:pt>
                <c:pt idx="188">
                  <c:v>1.0021048221375417</c:v>
                </c:pt>
                <c:pt idx="189">
                  <c:v>1.0020440110476305</c:v>
                </c:pt>
                <c:pt idx="190">
                  <c:v>1.0018240172235069</c:v>
                </c:pt>
                <c:pt idx="191">
                  <c:v>1.0014849511660355</c:v>
                </c:pt>
                <c:pt idx="192">
                  <c:v>1.0010963382303109</c:v>
                </c:pt>
                <c:pt idx="193">
                  <c:v>1.0008475167758466</c:v>
                </c:pt>
                <c:pt idx="194">
                  <c:v>1.0006983727913961</c:v>
                </c:pt>
                <c:pt idx="195">
                  <c:v>1.0008486336997433</c:v>
                </c:pt>
                <c:pt idx="196">
                  <c:v>1.001099098739034</c:v>
                </c:pt>
                <c:pt idx="197">
                  <c:v>1.0015097584386499</c:v>
                </c:pt>
                <c:pt idx="198">
                  <c:v>1.0019906370038412</c:v>
                </c:pt>
                <c:pt idx="199">
                  <c:v>1.0023610388570969</c:v>
                </c:pt>
                <c:pt idx="200">
                  <c:v>1.0027106776694175</c:v>
                </c:pt>
                <c:pt idx="201">
                  <c:v>1.0027088893553644</c:v>
                </c:pt>
                <c:pt idx="202">
                  <c:v>1.0026466652018458</c:v>
                </c:pt>
                <c:pt idx="203">
                  <c:v>1.0021049481245012</c:v>
                </c:pt>
                <c:pt idx="204">
                  <c:v>1.00157464620291</c:v>
                </c:pt>
                <c:pt idx="205">
                  <c:v>1.000856360468011</c:v>
                </c:pt>
                <c:pt idx="206">
                  <c:v>1.000278681834921</c:v>
                </c:pt>
                <c:pt idx="207">
                  <c:v>0.99990047077324251</c:v>
                </c:pt>
                <c:pt idx="208">
                  <c:v>0.9997211849639035</c:v>
                </c:pt>
                <c:pt idx="209">
                  <c:v>0.99991029959933819</c:v>
                </c:pt>
                <c:pt idx="210">
                  <c:v>1.0003193166623425</c:v>
                </c:pt>
                <c:pt idx="211">
                  <c:v>1.0009791970584123</c:v>
                </c:pt>
                <c:pt idx="212">
                  <c:v>1.0018308055544438</c:v>
                </c:pt>
                <c:pt idx="213">
                  <c:v>1.002653422915561</c:v>
                </c:pt>
                <c:pt idx="214">
                  <c:v>1.0033156365821898</c:v>
                </c:pt>
                <c:pt idx="215">
                  <c:v>1.0036954692945559</c:v>
                </c:pt>
                <c:pt idx="216">
                  <c:v>1.0036825409532579</c:v>
                </c:pt>
                <c:pt idx="217">
                  <c:v>1.0034383839595391</c:v>
                </c:pt>
                <c:pt idx="218">
                  <c:v>1.0028347274070228</c:v>
                </c:pt>
                <c:pt idx="219">
                  <c:v>1.0019734678215106</c:v>
                </c:pt>
                <c:pt idx="220">
                  <c:v>1.0010353306587292</c:v>
                </c:pt>
                <c:pt idx="221">
                  <c:v>1.0001591422234157</c:v>
                </c:pt>
                <c:pt idx="222">
                  <c:v>0.99962208608481173</c:v>
                </c:pt>
                <c:pt idx="223">
                  <c:v>0.99928372463191406</c:v>
                </c:pt>
                <c:pt idx="224">
                  <c:v>0.9993727098932611</c:v>
                </c:pt>
                <c:pt idx="225">
                  <c:v>0.9998704004625707</c:v>
                </c:pt>
                <c:pt idx="226">
                  <c:v>1.000638875578981</c:v>
                </c:pt>
                <c:pt idx="227">
                  <c:v>1.001549318299948</c:v>
                </c:pt>
                <c:pt idx="228">
                  <c:v>1.0026214155644049</c:v>
                </c:pt>
                <c:pt idx="229">
                  <c:v>1.0033433768105786</c:v>
                </c:pt>
                <c:pt idx="230">
                  <c:v>1.0038836895050298</c:v>
                </c:pt>
                <c:pt idx="231">
                  <c:v>1.0039715091734858</c:v>
                </c:pt>
                <c:pt idx="232">
                  <c:v>1.0035578652808315</c:v>
                </c:pt>
                <c:pt idx="233">
                  <c:v>1.0028249151527249</c:v>
                </c:pt>
                <c:pt idx="234">
                  <c:v>1.0018245446116112</c:v>
                </c:pt>
                <c:pt idx="235">
                  <c:v>1.0007271133599609</c:v>
                </c:pt>
                <c:pt idx="236">
                  <c:v>0.99952224544640189</c:v>
                </c:pt>
                <c:pt idx="237">
                  <c:v>0.99880575625485157</c:v>
                </c:pt>
                <c:pt idx="238">
                  <c:v>0.99839722849946755</c:v>
                </c:pt>
                <c:pt idx="239">
                  <c:v>0.99845574462997644</c:v>
                </c:pt>
                <c:pt idx="240">
                  <c:v>0.99908243155637566</c:v>
                </c:pt>
                <c:pt idx="241">
                  <c:v>1</c:v>
                </c:pt>
                <c:pt idx="242">
                  <c:v>1.0012294590380233</c:v>
                </c:pt>
                <c:pt idx="243">
                  <c:v>1.0025511990635598</c:v>
                </c:pt>
                <c:pt idx="244">
                  <c:v>1.0036231884057971</c:v>
                </c:pt>
                <c:pt idx="245">
                  <c:v>1.0044739370646167</c:v>
                </c:pt>
                <c:pt idx="246">
                  <c:v>1.0047316560796278</c:v>
                </c:pt>
                <c:pt idx="247">
                  <c:v>1.0046582298726485</c:v>
                </c:pt>
                <c:pt idx="248">
                  <c:v>1.0039344131333507</c:v>
                </c:pt>
                <c:pt idx="249">
                  <c:v>1.0029529130087791</c:v>
                </c:pt>
                <c:pt idx="250">
                  <c:v>1.0016046405007275</c:v>
                </c:pt>
                <c:pt idx="251">
                  <c:v>1.000438312496887</c:v>
                </c:pt>
                <c:pt idx="252">
                  <c:v>0.99953185852166881</c:v>
                </c:pt>
                <c:pt idx="253">
                  <c:v>0.99880451891848809</c:v>
                </c:pt>
                <c:pt idx="254">
                  <c:v>0.99862437448912467</c:v>
                </c:pt>
                <c:pt idx="255">
                  <c:v>0.9987330407023145</c:v>
                </c:pt>
                <c:pt idx="256">
                  <c:v>0.99950072395027212</c:v>
                </c:pt>
                <c:pt idx="257">
                  <c:v>1.0003697190135499</c:v>
                </c:pt>
                <c:pt idx="258">
                  <c:v>1.0013296277042427</c:v>
                </c:pt>
                <c:pt idx="259">
                  <c:v>1.0023097921187092</c:v>
                </c:pt>
                <c:pt idx="260">
                  <c:v>1.0030790147152913</c:v>
                </c:pt>
                <c:pt idx="261">
                  <c:v>1.0034572687576815</c:v>
                </c:pt>
                <c:pt idx="262">
                  <c:v>1.0035848020370464</c:v>
                </c:pt>
                <c:pt idx="263">
                  <c:v>1.0033330672201821</c:v>
                </c:pt>
                <c:pt idx="264">
                  <c:v>1.0026726768653889</c:v>
                </c:pt>
                <c:pt idx="265">
                  <c:v>1.0020139782051665</c:v>
                </c:pt>
                <c:pt idx="266">
                  <c:v>1.0012262476820928</c:v>
                </c:pt>
                <c:pt idx="267">
                  <c:v>1.0005584308094255</c:v>
                </c:pt>
                <c:pt idx="268">
                  <c:v>1.0001297055683598</c:v>
                </c:pt>
                <c:pt idx="269">
                  <c:v>0.99990016074120658</c:v>
                </c:pt>
                <c:pt idx="270">
                  <c:v>1.0000999150721888</c:v>
                </c:pt>
                <c:pt idx="271">
                  <c:v>1.0003498565588109</c:v>
                </c:pt>
                <c:pt idx="272">
                  <c:v>1.000849813041131</c:v>
                </c:pt>
                <c:pt idx="273">
                  <c:v>1.001379517168991</c:v>
                </c:pt>
                <c:pt idx="274">
                  <c:v>1.0018885646908351</c:v>
                </c:pt>
                <c:pt idx="275">
                  <c:v>1.002296601030475</c:v>
                </c:pt>
                <c:pt idx="276">
                  <c:v>1.002544224610135</c:v>
                </c:pt>
                <c:pt idx="277">
                  <c:v>1.0026121895532358</c:v>
                </c:pt>
                <c:pt idx="278">
                  <c:v>1.0024810928765733</c:v>
                </c:pt>
                <c:pt idx="279">
                  <c:v>1.0020718369623682</c:v>
                </c:pt>
                <c:pt idx="280">
                  <c:v>1.0017633345952301</c:v>
                </c:pt>
                <c:pt idx="281">
                  <c:v>1.0015051083977073</c:v>
                </c:pt>
                <c:pt idx="282">
                  <c:v>1.0012569080063045</c:v>
                </c:pt>
                <c:pt idx="283">
                  <c:v>1.0010683867360286</c:v>
                </c:pt>
                <c:pt idx="284">
                  <c:v>1.001069358384969</c:v>
                </c:pt>
                <c:pt idx="285">
                  <c:v>1.0012001560202828</c:v>
                </c:pt>
                <c:pt idx="286">
                  <c:v>1.0013205810556645</c:v>
                </c:pt>
                <c:pt idx="287">
                  <c:v>1.0016107087118333</c:v>
                </c:pt>
                <c:pt idx="288">
                  <c:v>1.0017098461138498</c:v>
                </c:pt>
                <c:pt idx="289">
                  <c:v>1.0018582346770568</c:v>
                </c:pt>
                <c:pt idx="290">
                  <c:v>1.0019460689407398</c:v>
                </c:pt>
                <c:pt idx="291">
                  <c:v>1.0017943478044162</c:v>
                </c:pt>
                <c:pt idx="292">
                  <c:v>1.0015734544295729</c:v>
                </c:pt>
                <c:pt idx="293">
                  <c:v>1.0014431306978782</c:v>
                </c:pt>
                <c:pt idx="294">
                  <c:v>1.0013134981839891</c:v>
                </c:pt>
                <c:pt idx="295">
                  <c:v>1.0011347122409573</c:v>
                </c:pt>
                <c:pt idx="296">
                  <c:v>1.001125565272825</c:v>
                </c:pt>
                <c:pt idx="297">
                  <c:v>1.0012264800023931</c:v>
                </c:pt>
                <c:pt idx="298">
                  <c:v>1.0012977548840505</c:v>
                </c:pt>
                <c:pt idx="299">
                  <c:v>1.0015090945432741</c:v>
                </c:pt>
                <c:pt idx="300">
                  <c:v>1.0016704176044011</c:v>
                </c:pt>
                <c:pt idx="301">
                  <c:v>1.0018513329597309</c:v>
                </c:pt>
                <c:pt idx="302">
                  <c:v>1.0019215179992194</c:v>
                </c:pt>
                <c:pt idx="303">
                  <c:v>1.0020507792961326</c:v>
                </c:pt>
                <c:pt idx="304">
                  <c:v>1.0019891844343818</c:v>
                </c:pt>
                <c:pt idx="305">
                  <c:v>1.0017073706492003</c:v>
                </c:pt>
                <c:pt idx="306">
                  <c:v>1.0014162045717476</c:v>
                </c:pt>
                <c:pt idx="307">
                  <c:v>1.0011557698822311</c:v>
                </c:pt>
                <c:pt idx="308">
                  <c:v>1.0008761362391851</c:v>
                </c:pt>
                <c:pt idx="309">
                  <c:v>1.0006867516646263</c:v>
                </c:pt>
                <c:pt idx="310">
                  <c:v>1.0006271152697592</c:v>
                </c:pt>
                <c:pt idx="311">
                  <c:v>1.0006872030834504</c:v>
                </c:pt>
                <c:pt idx="312">
                  <c:v>1.000917083673917</c:v>
                </c:pt>
                <c:pt idx="313">
                  <c:v>1.0012972239407667</c:v>
                </c:pt>
                <c:pt idx="314">
                  <c:v>1.0017080698810346</c:v>
                </c:pt>
                <c:pt idx="315">
                  <c:v>1.0021092617583844</c:v>
                </c:pt>
                <c:pt idx="316">
                  <c:v>1.0025204788909894</c:v>
                </c:pt>
                <c:pt idx="317">
                  <c:v>1.0028410796102518</c:v>
                </c:pt>
                <c:pt idx="318">
                  <c:v>1.0027399178024659</c:v>
                </c:pt>
                <c:pt idx="319">
                  <c:v>1.0026783126630223</c:v>
                </c:pt>
                <c:pt idx="320">
                  <c:v>1.0022365557042154</c:v>
                </c:pt>
                <c:pt idx="321">
                  <c:v>1.0015759340900476</c:v>
                </c:pt>
                <c:pt idx="322">
                  <c:v>1.0009466582962143</c:v>
                </c:pt>
                <c:pt idx="323">
                  <c:v>1.0004083014659018</c:v>
                </c:pt>
                <c:pt idx="324">
                  <c:v>0.99984071836019561</c:v>
                </c:pt>
                <c:pt idx="325">
                  <c:v>0.99965152631474141</c:v>
                </c:pt>
                <c:pt idx="326">
                  <c:v>0.99965138400549802</c:v>
                </c:pt>
                <c:pt idx="327">
                  <c:v>1.0000697781056243</c:v>
                </c:pt>
                <c:pt idx="328">
                  <c:v>1.0006585051932115</c:v>
                </c:pt>
                <c:pt idx="329">
                  <c:v>1.0013481664935688</c:v>
                </c:pt>
                <c:pt idx="330">
                  <c:v>1.0021087979851484</c:v>
                </c:pt>
                <c:pt idx="331">
                  <c:v>1.002779916602502</c:v>
                </c:pt>
                <c:pt idx="332">
                  <c:v>1.0032205152824452</c:v>
                </c:pt>
                <c:pt idx="333">
                  <c:v>1.0032799999999999</c:v>
                </c:pt>
                <c:pt idx="334">
                  <c:v>1.0031488034546872</c:v>
                </c:pt>
                <c:pt idx="335">
                  <c:v>1.0025571870941963</c:v>
                </c:pt>
                <c:pt idx="336">
                  <c:v>1.0018567321514134</c:v>
                </c:pt>
                <c:pt idx="337">
                  <c:v>1.0010375099760576</c:v>
                </c:pt>
                <c:pt idx="338">
                  <c:v>1.0002791986997317</c:v>
                </c:pt>
                <c:pt idx="339">
                  <c:v>0.99978067114629243</c:v>
                </c:pt>
                <c:pt idx="340">
                  <c:v>0.99953138709420108</c:v>
                </c:pt>
                <c:pt idx="341">
                  <c:v>0.9995312983036988</c:v>
                </c:pt>
                <c:pt idx="342">
                  <c:v>0.99994013768332835</c:v>
                </c:pt>
                <c:pt idx="343">
                  <c:v>1.0006588141345576</c:v>
                </c:pt>
                <c:pt idx="344">
                  <c:v>1.001378084462597</c:v>
                </c:pt>
                <c:pt idx="345">
                  <c:v>1.002107744713157</c:v>
                </c:pt>
                <c:pt idx="346">
                  <c:v>1.0028375029973624</c:v>
                </c:pt>
                <c:pt idx="347">
                  <c:v>1.0032068572798658</c:v>
                </c:pt>
                <c:pt idx="348">
                  <c:v>1.0033959248901316</c:v>
                </c:pt>
                <c:pt idx="349">
                  <c:v>1.0032648415503505</c:v>
                </c:pt>
                <c:pt idx="350">
                  <c:v>1.0028543199033924</c:v>
                </c:pt>
                <c:pt idx="351">
                  <c:v>1.0022245942360064</c:v>
                </c:pt>
                <c:pt idx="352">
                  <c:v>1.0016355186788199</c:v>
                </c:pt>
                <c:pt idx="353">
                  <c:v>1.0010370237418609</c:v>
                </c:pt>
                <c:pt idx="354">
                  <c:v>1.000508510065508</c:v>
                </c:pt>
                <c:pt idx="355">
                  <c:v>1.0002492920106896</c:v>
                </c:pt>
                <c:pt idx="356">
                  <c:v>1.0001894978307486</c:v>
                </c:pt>
                <c:pt idx="357">
                  <c:v>1.0002493715836094</c:v>
                </c:pt>
                <c:pt idx="358">
                  <c:v>1.0006585249042146</c:v>
                </c:pt>
                <c:pt idx="359">
                  <c:v>1.0009079933347302</c:v>
                </c:pt>
                <c:pt idx="360">
                  <c:v>1.001357095814956</c:v>
                </c:pt>
                <c:pt idx="361">
                  <c:v>1.0017662202885824</c:v>
                </c:pt>
                <c:pt idx="362">
                  <c:v>1.0020753512132823</c:v>
                </c:pt>
                <c:pt idx="363">
                  <c:v>1.0022049286640726</c:v>
                </c:pt>
                <c:pt idx="364">
                  <c:v>1.0021348124058538</c:v>
                </c:pt>
                <c:pt idx="365">
                  <c:v>1.0020051275400776</c:v>
                </c:pt>
                <c:pt idx="366">
                  <c:v>1.0017258062907135</c:v>
                </c:pt>
                <c:pt idx="367">
                  <c:v>1.0014766480090196</c:v>
                </c:pt>
                <c:pt idx="368">
                  <c:v>1.0013274512935166</c:v>
                </c:pt>
                <c:pt idx="369">
                  <c:v>1.001168049357573</c:v>
                </c:pt>
                <c:pt idx="370">
                  <c:v>1.0012584898122252</c:v>
                </c:pt>
                <c:pt idx="371">
                  <c:v>1.0013587635251922</c:v>
                </c:pt>
                <c:pt idx="372">
                  <c:v>1.0016089381008535</c:v>
                </c:pt>
                <c:pt idx="373">
                  <c:v>1.0017988127835629</c:v>
                </c:pt>
                <c:pt idx="374">
                  <c:v>1.001928303093278</c:v>
                </c:pt>
                <c:pt idx="375">
                  <c:v>1.0019175263909557</c:v>
                </c:pt>
                <c:pt idx="376">
                  <c:v>1.0018566024175757</c:v>
                </c:pt>
                <c:pt idx="377">
                  <c:v>1.0015661941482199</c:v>
                </c:pt>
                <c:pt idx="378">
                  <c:v>1.0012561561621438</c:v>
                </c:pt>
                <c:pt idx="379">
                  <c:v>1.0008769307424017</c:v>
                </c:pt>
                <c:pt idx="380">
                  <c:v>1.0005977762722671</c:v>
                </c:pt>
                <c:pt idx="381">
                  <c:v>1.0003487375699966</c:v>
                </c:pt>
                <c:pt idx="382">
                  <c:v>1.0004086881111631</c:v>
                </c:pt>
                <c:pt idx="383">
                  <c:v>1.0006283975861554</c:v>
                </c:pt>
                <c:pt idx="384">
                  <c:v>1.0010981660626754</c:v>
                </c:pt>
                <c:pt idx="385">
                  <c:v>1.0015786108224762</c:v>
                </c:pt>
                <c:pt idx="386">
                  <c:v>1.002169652855543</c:v>
                </c:pt>
                <c:pt idx="387">
                  <c:v>1.0026508482714469</c:v>
                </c:pt>
                <c:pt idx="388">
                  <c:v>1.0029613029733082</c:v>
                </c:pt>
                <c:pt idx="389">
                  <c:v>1.0029901794107647</c:v>
                </c:pt>
                <c:pt idx="390">
                  <c:v>1.0027983210073956</c:v>
                </c:pt>
                <c:pt idx="391">
                  <c:v>1.0022963029522469</c:v>
                </c:pt>
                <c:pt idx="392">
                  <c:v>1.0016356165476523</c:v>
                </c:pt>
                <c:pt idx="393">
                  <c:v>1.0009464508094645</c:v>
                </c:pt>
                <c:pt idx="394">
                  <c:v>1.000288672108302</c:v>
                </c:pt>
                <c:pt idx="395">
                  <c:v>0.99982090799645795</c:v>
                </c:pt>
                <c:pt idx="396">
                  <c:v>0.99956225003482102</c:v>
                </c:pt>
                <c:pt idx="397">
                  <c:v>0.99962178893832176</c:v>
                </c:pt>
                <c:pt idx="398">
                  <c:v>0.99996015340937383</c:v>
                </c:pt>
                <c:pt idx="399">
                  <c:v>1.0004986486621257</c:v>
                </c:pt>
                <c:pt idx="400">
                  <c:v>1.0012582510310668</c:v>
                </c:pt>
                <c:pt idx="401">
                  <c:v>1.0017695045387291</c:v>
                </c:pt>
                <c:pt idx="402">
                  <c:v>1.0023917220398688</c:v>
                </c:pt>
                <c:pt idx="403">
                  <c:v>1.0028439530948017</c:v>
                </c:pt>
                <c:pt idx="404">
                  <c:v>1.0030648424510726</c:v>
                </c:pt>
                <c:pt idx="405">
                  <c:v>1.0028736207621605</c:v>
                </c:pt>
                <c:pt idx="406">
                  <c:v>1.0026515909545728</c:v>
                </c:pt>
                <c:pt idx="407">
                  <c:v>1.0019890651393846</c:v>
                </c:pt>
                <c:pt idx="408">
                  <c:v>1.0014178165624938</c:v>
                </c:pt>
                <c:pt idx="409">
                  <c:v>1.0008477534533486</c:v>
                </c:pt>
                <c:pt idx="410">
                  <c:v>1.0003388242797493</c:v>
                </c:pt>
                <c:pt idx="411">
                  <c:v>1.0001892486827295</c:v>
                </c:pt>
                <c:pt idx="412">
                  <c:v>1.0000896298288071</c:v>
                </c:pt>
                <c:pt idx="413">
                  <c:v>1.0004383430632211</c:v>
                </c:pt>
                <c:pt idx="414">
                  <c:v>1.000917083673917</c:v>
                </c:pt>
                <c:pt idx="415">
                  <c:v>1.0015763271577225</c:v>
                </c:pt>
                <c:pt idx="416">
                  <c:v>1.002296601030475</c:v>
                </c:pt>
                <c:pt idx="417">
                  <c:v>1.0028977976737681</c:v>
                </c:pt>
                <c:pt idx="418">
                  <c:v>1.0033090734594312</c:v>
                </c:pt>
                <c:pt idx="419">
                  <c:v>1.0034396904278615</c:v>
                </c:pt>
                <c:pt idx="420">
                  <c:v>1.0032087806633478</c:v>
                </c:pt>
                <c:pt idx="421">
                  <c:v>1.0027775557509393</c:v>
                </c:pt>
                <c:pt idx="422">
                  <c:v>1.0019566736547869</c:v>
                </c:pt>
                <c:pt idx="423">
                  <c:v>1.0010673423176291</c:v>
                </c:pt>
                <c:pt idx="424">
                  <c:v>1.0001594769157163</c:v>
                </c:pt>
                <c:pt idx="425">
                  <c:v>0.99936245454998252</c:v>
                </c:pt>
                <c:pt idx="426">
                  <c:v>0.99883481222550874</c:v>
                </c:pt>
                <c:pt idx="427">
                  <c:v>0.99868521967787882</c:v>
                </c:pt>
                <c:pt idx="428">
                  <c:v>0.99899346248903775</c:v>
                </c:pt>
                <c:pt idx="429">
                  <c:v>0.99953127025760191</c:v>
                </c:pt>
                <c:pt idx="430">
                  <c:v>1.0003792945122072</c:v>
                </c:pt>
                <c:pt idx="431">
                  <c:v>1.0015186635760531</c:v>
                </c:pt>
                <c:pt idx="432">
                  <c:v>1.0024897759201672</c:v>
                </c:pt>
                <c:pt idx="433">
                  <c:v>1.0034317158579289</c:v>
                </c:pt>
                <c:pt idx="434">
                  <c:v>1.0041031183699611</c:v>
                </c:pt>
                <c:pt idx="435">
                  <c:v>1.0044233617549336</c:v>
                </c:pt>
                <c:pt idx="436">
                  <c:v>1.0043217719264899</c:v>
                </c:pt>
                <c:pt idx="437">
                  <c:v>1.0038392705385977</c:v>
                </c:pt>
                <c:pt idx="438">
                  <c:v>1.0030872831907922</c:v>
                </c:pt>
                <c:pt idx="439">
                  <c:v>1.0021364321582957</c:v>
                </c:pt>
                <c:pt idx="440">
                  <c:v>1.0011572226656025</c:v>
                </c:pt>
                <c:pt idx="441">
                  <c:v>1.0001495424002553</c:v>
                </c:pt>
                <c:pt idx="442">
                  <c:v>0.9994020926756354</c:v>
                </c:pt>
                <c:pt idx="443">
                  <c:v>0.99903349873458092</c:v>
                </c:pt>
                <c:pt idx="444">
                  <c:v>0.9989039676371535</c:v>
                </c:pt>
                <c:pt idx="445">
                  <c:v>0.99915285487905747</c:v>
                </c:pt>
                <c:pt idx="446">
                  <c:v>0.99981054373946765</c:v>
                </c:pt>
                <c:pt idx="447">
                  <c:v>1.000598605249768</c:v>
                </c:pt>
                <c:pt idx="448">
                  <c:v>1.0014474524836288</c:v>
                </c:pt>
                <c:pt idx="449">
                  <c:v>1.0023571007660577</c:v>
                </c:pt>
                <c:pt idx="450">
                  <c:v>1.0031175371456551</c:v>
                </c:pt>
                <c:pt idx="451">
                  <c:v>1.0035878472916249</c:v>
                </c:pt>
                <c:pt idx="452">
                  <c:v>1.003777733359984</c:v>
                </c:pt>
                <c:pt idx="453">
                  <c:v>1.0035869510915723</c:v>
                </c:pt>
                <c:pt idx="454">
                  <c:v>1.0030560576855856</c:v>
                </c:pt>
                <c:pt idx="455">
                  <c:v>1.0024156518267118</c:v>
                </c:pt>
                <c:pt idx="456">
                  <c:v>1.0016959297685555</c:v>
                </c:pt>
                <c:pt idx="457">
                  <c:v>1.0008873733748105</c:v>
                </c:pt>
                <c:pt idx="458">
                  <c:v>1.0002890259824391</c:v>
                </c:pt>
                <c:pt idx="459">
                  <c:v>0.99985054104143001</c:v>
                </c:pt>
                <c:pt idx="460">
                  <c:v>0.99965128675188553</c:v>
                </c:pt>
                <c:pt idx="461">
                  <c:v>0.99972099326398034</c:v>
                </c:pt>
                <c:pt idx="462">
                  <c:v>0.99993022676302012</c:v>
                </c:pt>
                <c:pt idx="463">
                  <c:v>1.0004387670645485</c:v>
                </c:pt>
                <c:pt idx="464">
                  <c:v>1.0010077426564497</c:v>
                </c:pt>
                <c:pt idx="465">
                  <c:v>1.001607363923166</c:v>
                </c:pt>
                <c:pt idx="466">
                  <c:v>1.0019776268477827</c:v>
                </c:pt>
                <c:pt idx="467">
                  <c:v>1.0023083379966424</c:v>
                </c:pt>
                <c:pt idx="468">
                  <c:v>1.0025190427637498</c:v>
                </c:pt>
                <c:pt idx="469">
                  <c:v>1.0024293197904586</c:v>
                </c:pt>
                <c:pt idx="470">
                  <c:v>1.0022695007098437</c:v>
                </c:pt>
                <c:pt idx="471">
                  <c:v>1.0021493981685128</c:v>
                </c:pt>
                <c:pt idx="472">
                  <c:v>1.0019890651393846</c:v>
                </c:pt>
                <c:pt idx="473">
                  <c:v>1.0017984712993955</c:v>
                </c:pt>
                <c:pt idx="474">
                  <c:v>1.0015780117052513</c:v>
                </c:pt>
                <c:pt idx="475">
                  <c:v>1.0014774882699411</c:v>
                </c:pt>
                <c:pt idx="476">
                  <c:v>1.001546643782991</c:v>
                </c:pt>
                <c:pt idx="477">
                  <c:v>1.0013763526654367</c:v>
                </c:pt>
                <c:pt idx="478">
                  <c:v>1.0014457639117387</c:v>
                </c:pt>
                <c:pt idx="479">
                  <c:v>1.0013556483687363</c:v>
                </c:pt>
                <c:pt idx="480">
                  <c:v>1.0014154563850042</c:v>
                </c:pt>
                <c:pt idx="481">
                  <c:v>1.0012261376663509</c:v>
                </c:pt>
                <c:pt idx="482">
                  <c:v>1.0010669059726793</c:v>
                </c:pt>
                <c:pt idx="483">
                  <c:v>1.0010075516494916</c:v>
                </c:pt>
                <c:pt idx="484">
                  <c:v>1.0009481511053446</c:v>
                </c:pt>
                <c:pt idx="485">
                  <c:v>1.0009785517434198</c:v>
                </c:pt>
                <c:pt idx="486">
                  <c:v>1.0010988901209779</c:v>
                </c:pt>
                <c:pt idx="487">
                  <c:v>1.0013291227789658</c:v>
                </c:pt>
                <c:pt idx="488">
                  <c:v>1.0016291202750514</c:v>
                </c:pt>
                <c:pt idx="489">
                  <c:v>1.0019788127123725</c:v>
                </c:pt>
                <c:pt idx="490">
                  <c:v>1.0023378725359924</c:v>
                </c:pt>
                <c:pt idx="491">
                  <c:v>1.0025165020621338</c:v>
                </c:pt>
                <c:pt idx="492">
                  <c:v>1.0025148445686343</c:v>
                </c:pt>
                <c:pt idx="493">
                  <c:v>1.0023635239443922</c:v>
                </c:pt>
                <c:pt idx="494">
                  <c:v>1.0020132756592979</c:v>
                </c:pt>
                <c:pt idx="495">
                  <c:v>1.0016339218108636</c:v>
                </c:pt>
                <c:pt idx="496">
                  <c:v>1.0010358565737052</c:v>
                </c:pt>
                <c:pt idx="497">
                  <c:v>1.0004980377313386</c:v>
                </c:pt>
                <c:pt idx="498">
                  <c:v>1.0000298897069813</c:v>
                </c:pt>
                <c:pt idx="499">
                  <c:v>0.99978070394035157</c:v>
                </c:pt>
                <c:pt idx="500">
                  <c:v>0.99978055957308876</c:v>
                </c:pt>
                <c:pt idx="501">
                  <c:v>1.0001896586144938</c:v>
                </c:pt>
                <c:pt idx="502">
                  <c:v>1.0007891556035042</c:v>
                </c:pt>
                <c:pt idx="503">
                  <c:v>1.0014491739708367</c:v>
                </c:pt>
                <c:pt idx="504">
                  <c:v>1.0021795205054886</c:v>
                </c:pt>
                <c:pt idx="505">
                  <c:v>1.0027695568709007</c:v>
                </c:pt>
                <c:pt idx="506">
                  <c:v>1.0031891070500258</c:v>
                </c:pt>
                <c:pt idx="507">
                  <c:v>1.0033378971248115</c:v>
                </c:pt>
                <c:pt idx="508">
                  <c:v>1.0030764006112847</c:v>
                </c:pt>
                <c:pt idx="509">
                  <c:v>1.0024556780067082</c:v>
                </c:pt>
                <c:pt idx="510">
                  <c:v>1.0017560138485637</c:v>
                </c:pt>
                <c:pt idx="511">
                  <c:v>1.000907594873585</c:v>
                </c:pt>
                <c:pt idx="512">
                  <c:v>1.0000299123567946</c:v>
                </c:pt>
                <c:pt idx="513">
                  <c:v>0.99946152925691034</c:v>
                </c:pt>
                <c:pt idx="514">
                  <c:v>0.99911235226649375</c:v>
                </c:pt>
                <c:pt idx="515">
                  <c:v>0.99922168893501095</c:v>
                </c:pt>
                <c:pt idx="516">
                  <c:v>0.99947091531650245</c:v>
                </c:pt>
                <c:pt idx="517">
                  <c:v>1.0001897855423372</c:v>
                </c:pt>
                <c:pt idx="518">
                  <c:v>1.0010692942657846</c:v>
                </c:pt>
                <c:pt idx="519">
                  <c:v>1.0019894429559724</c:v>
                </c:pt>
                <c:pt idx="520">
                  <c:v>1.0028295472724365</c:v>
                </c:pt>
                <c:pt idx="521">
                  <c:v>1.0035293294274088</c:v>
                </c:pt>
                <c:pt idx="522">
                  <c:v>1.0039984805773807</c:v>
                </c:pt>
                <c:pt idx="523">
                  <c:v>1.0039968424944294</c:v>
                </c:pt>
                <c:pt idx="524">
                  <c:v>1.0038757366896414</c:v>
                </c:pt>
                <c:pt idx="525">
                  <c:v>1.003274956566887</c:v>
                </c:pt>
                <c:pt idx="526">
                  <c:v>1.0024850547410653</c:v>
                </c:pt>
                <c:pt idx="527">
                  <c:v>1.0016363346104726</c:v>
                </c:pt>
                <c:pt idx="528">
                  <c:v>1.0006284163906956</c:v>
                </c:pt>
                <c:pt idx="529">
                  <c:v>0.99978058145913329</c:v>
                </c:pt>
                <c:pt idx="530">
                  <c:v>0.99928183133010828</c:v>
                </c:pt>
                <c:pt idx="531">
                  <c:v>0.99902243413899394</c:v>
                </c:pt>
                <c:pt idx="532">
                  <c:v>0.99909214254359702</c:v>
                </c:pt>
                <c:pt idx="533">
                  <c:v>0.99963080116147962</c:v>
                </c:pt>
                <c:pt idx="534">
                  <c:v>1.000249481079355</c:v>
                </c:pt>
                <c:pt idx="535">
                  <c:v>1.0011677229402665</c:v>
                </c:pt>
                <c:pt idx="536">
                  <c:v>1.0021458799105718</c:v>
                </c:pt>
                <c:pt idx="537">
                  <c:v>1.0029942510380072</c:v>
                </c:pt>
                <c:pt idx="538">
                  <c:v>1.0036532050386282</c:v>
                </c:pt>
                <c:pt idx="539">
                  <c:v>1.0039025071862024</c:v>
                </c:pt>
                <c:pt idx="540">
                  <c:v>1.003862930836569</c:v>
                </c:pt>
                <c:pt idx="541">
                  <c:v>1.0033338989648941</c:v>
                </c:pt>
                <c:pt idx="542">
                  <c:v>1.002555578848592</c:v>
                </c:pt>
                <c:pt idx="543">
                  <c:v>1.0016274286627129</c:v>
                </c:pt>
                <c:pt idx="544">
                  <c:v>1.0005991312596736</c:v>
                </c:pt>
                <c:pt idx="545">
                  <c:v>0.99981023341290209</c:v>
                </c:pt>
                <c:pt idx="546">
                  <c:v>0.99921092321983274</c:v>
                </c:pt>
                <c:pt idx="547">
                  <c:v>0.99909099990010997</c:v>
                </c:pt>
                <c:pt idx="548">
                  <c:v>0.99927087495005984</c:v>
                </c:pt>
                <c:pt idx="549">
                  <c:v>0.99988015819118758</c:v>
                </c:pt>
                <c:pt idx="550">
                  <c:v>1.000658939108036</c:v>
                </c:pt>
                <c:pt idx="551">
                  <c:v>1.0016967930611145</c:v>
                </c:pt>
                <c:pt idx="552">
                  <c:v>1.0026741969925261</c:v>
                </c:pt>
                <c:pt idx="553">
                  <c:v>1.0034516125814272</c:v>
                </c:pt>
                <c:pt idx="554">
                  <c:v>1.0039900647388005</c:v>
                </c:pt>
                <c:pt idx="555">
                  <c:v>1.0042396975349901</c:v>
                </c:pt>
                <c:pt idx="556">
                  <c:v>1.0039911794933196</c:v>
                </c:pt>
                <c:pt idx="557">
                  <c:v>1.0035536035136754</c:v>
                </c:pt>
                <c:pt idx="558">
                  <c:v>1.0027062383287231</c:v>
                </c:pt>
                <c:pt idx="559">
                  <c:v>1.0017882475174329</c:v>
                </c:pt>
                <c:pt idx="560">
                  <c:v>1.0007894316092414</c:v>
                </c:pt>
                <c:pt idx="561">
                  <c:v>1</c:v>
                </c:pt>
                <c:pt idx="562">
                  <c:v>0.99956029020846249</c:v>
                </c:pt>
                <c:pt idx="563">
                  <c:v>0.99934066592741333</c:v>
                </c:pt>
                <c:pt idx="564">
                  <c:v>0.99940096444723991</c:v>
                </c:pt>
                <c:pt idx="565">
                  <c:v>0.99988027895004639</c:v>
                </c:pt>
                <c:pt idx="566">
                  <c:v>1.0004386183521905</c:v>
                </c:pt>
                <c:pt idx="567">
                  <c:v>1.0010658325945552</c:v>
                </c:pt>
                <c:pt idx="568">
                  <c:v>1.0018818141086274</c:v>
                </c:pt>
                <c:pt idx="569">
                  <c:v>1.0025682630379169</c:v>
                </c:pt>
                <c:pt idx="570">
                  <c:v>1.0029868280881313</c:v>
                </c:pt>
                <c:pt idx="571">
                  <c:v>1.0031975933378492</c:v>
                </c:pt>
                <c:pt idx="572">
                  <c:v>1.0030503912675073</c:v>
                </c:pt>
                <c:pt idx="573">
                  <c:v>1.0026740902605242</c:v>
                </c:pt>
                <c:pt idx="574">
                  <c:v>1.0021775393805001</c:v>
                </c:pt>
                <c:pt idx="575">
                  <c:v>1.0015195745191348</c:v>
                </c:pt>
                <c:pt idx="576">
                  <c:v>1.0007902528809218</c:v>
                </c:pt>
                <c:pt idx="577">
                  <c:v>1.0001901083617664</c:v>
                </c:pt>
                <c:pt idx="578">
                  <c:v>0.99974988995157865</c:v>
                </c:pt>
                <c:pt idx="579">
                  <c:v>0.99964998949968498</c:v>
                </c:pt>
                <c:pt idx="580">
                  <c:v>0.99965026579799354</c:v>
                </c:pt>
                <c:pt idx="581">
                  <c:v>0.99985026353617634</c:v>
                </c:pt>
                <c:pt idx="582">
                  <c:v>1.0003091899224033</c:v>
                </c:pt>
                <c:pt idx="583">
                  <c:v>1.0007574700500328</c:v>
                </c:pt>
                <c:pt idx="584">
                  <c:v>1.0013549190535491</c:v>
                </c:pt>
                <c:pt idx="585">
                  <c:v>1.0017932752179328</c:v>
                </c:pt>
                <c:pt idx="586">
                  <c:v>1.0021928075911011</c:v>
                </c:pt>
                <c:pt idx="587">
                  <c:v>1.0026037509976058</c:v>
                </c:pt>
                <c:pt idx="588">
                  <c:v>1.002666373731725</c:v>
                </c:pt>
                <c:pt idx="589">
                  <c:v>1.0028997390234879</c:v>
                </c:pt>
                <c:pt idx="590">
                  <c:v>1.0028429566749419</c:v>
                </c:pt>
                <c:pt idx="591">
                  <c:v>1.0027149683921577</c:v>
                </c:pt>
                <c:pt idx="592">
                  <c:v>1.0024353821946503</c:v>
                </c:pt>
                <c:pt idx="593">
                  <c:v>1.0021745230078563</c:v>
                </c:pt>
                <c:pt idx="594">
                  <c:v>1.0018326022952593</c:v>
                </c:pt>
                <c:pt idx="595">
                  <c:v>1.0016407219176438</c:v>
                </c:pt>
                <c:pt idx="596">
                  <c:v>1.0012888657980976</c:v>
                </c:pt>
                <c:pt idx="597">
                  <c:v>1.0011574420530627</c:v>
                </c:pt>
                <c:pt idx="598">
                  <c:v>1.0010065074192551</c:v>
                </c:pt>
                <c:pt idx="599">
                  <c:v>1.0010354646647683</c:v>
                </c:pt>
                <c:pt idx="600">
                  <c:v>1.0010051251430561</c:v>
                </c:pt>
                <c:pt idx="601">
                  <c:v>1.0011643876515197</c:v>
                </c:pt>
                <c:pt idx="602">
                  <c:v>1.001294253514396</c:v>
                </c:pt>
                <c:pt idx="603">
                  <c:v>1.0016640758898323</c:v>
                </c:pt>
                <c:pt idx="604">
                  <c:v>1.0019250334137924</c:v>
                </c:pt>
                <c:pt idx="605">
                  <c:v>1.0020467048052635</c:v>
                </c:pt>
                <c:pt idx="606">
                  <c:v>1.0023383164121831</c:v>
                </c:pt>
                <c:pt idx="607">
                  <c:v>1.0023594809141987</c:v>
                </c:pt>
                <c:pt idx="608">
                  <c:v>1.0023697867191952</c:v>
                </c:pt>
                <c:pt idx="609">
                  <c:v>1.0022991263319938</c:v>
                </c:pt>
                <c:pt idx="610">
                  <c:v>1.0020380638393527</c:v>
                </c:pt>
                <c:pt idx="611">
                  <c:v>1.0015470760263103</c:v>
                </c:pt>
                <c:pt idx="612">
                  <c:v>1.0010969176613715</c:v>
                </c:pt>
                <c:pt idx="613">
                  <c:v>1.0006974959893982</c:v>
                </c:pt>
                <c:pt idx="614">
                  <c:v>1.0001593228777694</c:v>
                </c:pt>
                <c:pt idx="615">
                  <c:v>0.9997212737788308</c:v>
                </c:pt>
                <c:pt idx="616">
                  <c:v>0.99950221018677077</c:v>
                </c:pt>
                <c:pt idx="617">
                  <c:v>0.99953183054257844</c:v>
                </c:pt>
                <c:pt idx="618">
                  <c:v>0.99978067114629243</c:v>
                </c:pt>
                <c:pt idx="619">
                  <c:v>1.0002794271742927</c:v>
                </c:pt>
                <c:pt idx="620">
                  <c:v>1.0010089809292615</c:v>
                </c:pt>
                <c:pt idx="621">
                  <c:v>1.0019199424017278</c:v>
                </c:pt>
                <c:pt idx="622">
                  <c:v>1.002771746200106</c:v>
                </c:pt>
                <c:pt idx="623">
                  <c:v>1.0035733947249887</c:v>
                </c:pt>
                <c:pt idx="624">
                  <c:v>1.0042237168708463</c:v>
                </c:pt>
                <c:pt idx="625">
                  <c:v>1.0043515230330615</c:v>
                </c:pt>
                <c:pt idx="626">
                  <c:v>1.0041281835992164</c:v>
                </c:pt>
                <c:pt idx="627">
                  <c:v>1.0035547389863004</c:v>
                </c:pt>
                <c:pt idx="628">
                  <c:v>1.0024835923317841</c:v>
                </c:pt>
                <c:pt idx="629">
                  <c:v>1.0013851519681116</c:v>
                </c:pt>
                <c:pt idx="630">
                  <c:v>1.0001892128744423</c:v>
                </c:pt>
                <c:pt idx="631">
                  <c:v>0.99914383561643838</c:v>
                </c:pt>
                <c:pt idx="632">
                  <c:v>0.99849662986230725</c:v>
                </c:pt>
                <c:pt idx="633">
                  <c:v>0.99821718474547572</c:v>
                </c:pt>
                <c:pt idx="634">
                  <c:v>0.99861458572126249</c:v>
                </c:pt>
                <c:pt idx="635">
                  <c:v>0.99934165901927152</c:v>
                </c:pt>
                <c:pt idx="636">
                  <c:v>1.0005989996705502</c:v>
                </c:pt>
                <c:pt idx="637">
                  <c:v>1.0018880364421003</c:v>
                </c:pt>
                <c:pt idx="638">
                  <c:v>1.0031179421581755</c:v>
                </c:pt>
                <c:pt idx="639">
                  <c:v>1.0041281835992164</c:v>
                </c:pt>
                <c:pt idx="640">
                  <c:v>1.0045669857893789</c:v>
                </c:pt>
                <c:pt idx="641">
                  <c:v>1.0046357814388907</c:v>
                </c:pt>
                <c:pt idx="642">
                  <c:v>1.0040544858991771</c:v>
                </c:pt>
                <c:pt idx="643">
                  <c:v>1.0030846635320894</c:v>
                </c:pt>
                <c:pt idx="644">
                  <c:v>1.0017662731636248</c:v>
                </c:pt>
                <c:pt idx="645">
                  <c:v>1.0004689214805946</c:v>
                </c:pt>
                <c:pt idx="646">
                  <c:v>0.99928165219994014</c:v>
                </c:pt>
                <c:pt idx="647">
                  <c:v>0.99855313968687953</c:v>
                </c:pt>
                <c:pt idx="648">
                  <c:v>0.99814369404884284</c:v>
                </c:pt>
                <c:pt idx="649">
                  <c:v>0.99843271140926204</c:v>
                </c:pt>
                <c:pt idx="650">
                  <c:v>0.99908147881910125</c:v>
                </c:pt>
                <c:pt idx="651">
                  <c:v>1.0001897192155611</c:v>
                </c:pt>
                <c:pt idx="652">
                  <c:v>1.0013777817713483</c:v>
                </c:pt>
                <c:pt idx="653">
                  <c:v>1.0025451895916719</c:v>
                </c:pt>
                <c:pt idx="654">
                  <c:v>1.0035922049153336</c:v>
                </c:pt>
                <c:pt idx="655">
                  <c:v>1.0041793426761758</c:v>
                </c:pt>
                <c:pt idx="656">
                  <c:v>1.0043075082261441</c:v>
                </c:pt>
                <c:pt idx="657">
                  <c:v>1.0039874395653692</c:v>
                </c:pt>
                <c:pt idx="658">
                  <c:v>1.0033296116117714</c:v>
                </c:pt>
                <c:pt idx="659">
                  <c:v>1.002392845392277</c:v>
                </c:pt>
                <c:pt idx="660">
                  <c:v>1.0014161622004367</c:v>
                </c:pt>
                <c:pt idx="661">
                  <c:v>1.0006585249042146</c:v>
                </c:pt>
                <c:pt idx="662">
                  <c:v>1.0001297716019804</c:v>
                </c:pt>
                <c:pt idx="663">
                  <c:v>1.000039947269604</c:v>
                </c:pt>
                <c:pt idx="664">
                  <c:v>1.0004095985933785</c:v>
                </c:pt>
                <c:pt idx="665">
                  <c:v>1.0009791677074489</c:v>
                </c:pt>
                <c:pt idx="666">
                  <c:v>1.0018281535648996</c:v>
                </c:pt>
                <c:pt idx="667">
                  <c:v>1.0026761997962892</c:v>
                </c:pt>
                <c:pt idx="668">
                  <c:v>1.0033332668010619</c:v>
                </c:pt>
                <c:pt idx="669">
                  <c:v>1.0037998164918021</c:v>
                </c:pt>
                <c:pt idx="670">
                  <c:v>1.0038670839396415</c:v>
                </c:pt>
                <c:pt idx="671">
                  <c:v>1.0033964143426295</c:v>
                </c:pt>
                <c:pt idx="672">
                  <c:v>1.0025682630379169</c:v>
                </c:pt>
                <c:pt idx="673">
                  <c:v>1.0014430445253877</c:v>
                </c:pt>
                <c:pt idx="674">
                  <c:v>1.000348321092335</c:v>
                </c:pt>
                <c:pt idx="675">
                  <c:v>0.99921369563053652</c:v>
                </c:pt>
                <c:pt idx="676">
                  <c:v>0.99842674924573582</c:v>
                </c:pt>
                <c:pt idx="677">
                  <c:v>0.99811717356870322</c:v>
                </c:pt>
                <c:pt idx="678">
                  <c:v>0.99830555777051266</c:v>
                </c:pt>
                <c:pt idx="679">
                  <c:v>0.99874371859296474</c:v>
                </c:pt>
                <c:pt idx="680">
                  <c:v>0.99972075674920957</c:v>
                </c:pt>
                <c:pt idx="681">
                  <c:v>1.0007280270467034</c:v>
                </c:pt>
                <c:pt idx="682">
                  <c:v>1.0017648290508809</c:v>
                </c:pt>
                <c:pt idx="683">
                  <c:v>1.0025714883734838</c:v>
                </c:pt>
                <c:pt idx="684">
                  <c:v>1.0031682142430161</c:v>
                </c:pt>
                <c:pt idx="685">
                  <c:v>1.003206564494767</c:v>
                </c:pt>
                <c:pt idx="686">
                  <c:v>1.0029568714905819</c:v>
                </c:pt>
                <c:pt idx="687">
                  <c:v>1.0023890818957366</c:v>
                </c:pt>
                <c:pt idx="688">
                  <c:v>1.0016328481252117</c:v>
                </c:pt>
                <c:pt idx="689">
                  <c:v>1.0009163620426904</c:v>
                </c:pt>
                <c:pt idx="690">
                  <c:v>1.0003189252220017</c:v>
                </c:pt>
                <c:pt idx="691">
                  <c:v>1.0002493715836094</c:v>
                </c:pt>
                <c:pt idx="692">
                  <c:v>1.000509119223743</c:v>
                </c:pt>
                <c:pt idx="693">
                  <c:v>1.0012886984146012</c:v>
                </c:pt>
                <c:pt idx="694">
                  <c:v>1.0022989195078313</c:v>
                </c:pt>
                <c:pt idx="695">
                  <c:v>1.0034587894237017</c:v>
                </c:pt>
                <c:pt idx="696">
                  <c:v>1.0045975173406361</c:v>
                </c:pt>
                <c:pt idx="697">
                  <c:v>1.0053842388644152</c:v>
                </c:pt>
                <c:pt idx="698">
                  <c:v>1.0057892320284272</c:v>
                </c:pt>
                <c:pt idx="699">
                  <c:v>1.0055243109568823</c:v>
                </c:pt>
                <c:pt idx="700">
                  <c:v>1.0047018976938784</c:v>
                </c:pt>
                <c:pt idx="701">
                  <c:v>1.0035433462725192</c:v>
                </c:pt>
                <c:pt idx="702">
                  <c:v>1.001969443781332</c:v>
                </c:pt>
                <c:pt idx="703">
                  <c:v>1.0004077370593207</c:v>
                </c:pt>
                <c:pt idx="704">
                  <c:v>0.99899544468978141</c:v>
                </c:pt>
                <c:pt idx="705">
                  <c:v>0.99807939177422411</c:v>
                </c:pt>
                <c:pt idx="706">
                  <c:v>0.99789846916924785</c:v>
                </c:pt>
                <c:pt idx="707">
                  <c:v>0.99820549119693747</c:v>
                </c:pt>
                <c:pt idx="708">
                  <c:v>0.99921161618681709</c:v>
                </c:pt>
                <c:pt idx="709">
                  <c:v>1.0004992910067703</c:v>
                </c:pt>
                <c:pt idx="710">
                  <c:v>1.0021078710502394</c:v>
                </c:pt>
                <c:pt idx="711">
                  <c:v>1.0035564080278918</c:v>
                </c:pt>
                <c:pt idx="712">
                  <c:v>1.0045327023492177</c:v>
                </c:pt>
                <c:pt idx="713">
                  <c:v>1.0049375573554642</c:v>
                </c:pt>
                <c:pt idx="714">
                  <c:v>1.0046127023661269</c:v>
                </c:pt>
                <c:pt idx="715">
                  <c:v>1.0036417548084098</c:v>
                </c:pt>
                <c:pt idx="716">
                  <c:v>1.0019677800856681</c:v>
                </c:pt>
                <c:pt idx="717">
                  <c:v>1.0000595793696503</c:v>
                </c:pt>
                <c:pt idx="718">
                  <c:v>0.99821334630311565</c:v>
                </c:pt>
                <c:pt idx="719">
                  <c:v>0.99658476048647315</c:v>
                </c:pt>
                <c:pt idx="720">
                  <c:v>0.99554932991585443</c:v>
                </c:pt>
                <c:pt idx="721">
                  <c:v>0.99519665854507477</c:v>
                </c:pt>
                <c:pt idx="722">
                  <c:v>0.99572777246653921</c:v>
                </c:pt>
                <c:pt idx="723">
                  <c:v>0.99694857450563901</c:v>
                </c:pt>
                <c:pt idx="724">
                  <c:v>0.99881182978213556</c:v>
                </c:pt>
                <c:pt idx="725">
                  <c:v>1.0008793053487746</c:v>
                </c:pt>
                <c:pt idx="726">
                  <c:v>1.0030190339091491</c:v>
                </c:pt>
                <c:pt idx="727">
                  <c:v>1.0047579065211307</c:v>
                </c:pt>
                <c:pt idx="728">
                  <c:v>1.0059142040800015</c:v>
                </c:pt>
                <c:pt idx="729">
                  <c:v>1.0061380308398624</c:v>
                </c:pt>
                <c:pt idx="730">
                  <c:v>1.0057527991305995</c:v>
                </c:pt>
                <c:pt idx="731">
                  <c:v>1.0045211918419377</c:v>
                </c:pt>
                <c:pt idx="732">
                  <c:v>1.0026960613627545</c:v>
                </c:pt>
                <c:pt idx="733">
                  <c:v>1.0008152714257308</c:v>
                </c:pt>
                <c:pt idx="734">
                  <c:v>0.99886696814590281</c:v>
                </c:pt>
                <c:pt idx="735">
                  <c:v>0.99736619788301939</c:v>
                </c:pt>
                <c:pt idx="736">
                  <c:v>0.99643024053616003</c:v>
                </c:pt>
                <c:pt idx="737">
                  <c:v>0.99613972600013934</c:v>
                </c:pt>
                <c:pt idx="738">
                  <c:v>0.99648539397439206</c:v>
                </c:pt>
                <c:pt idx="739">
                  <c:v>0.99744933543231773</c:v>
                </c:pt>
                <c:pt idx="740">
                  <c:v>0.99880373235505215</c:v>
                </c:pt>
                <c:pt idx="741">
                  <c:v>1.0001495796810962</c:v>
                </c:pt>
                <c:pt idx="742">
                  <c:v>1.0013761330660842</c:v>
                </c:pt>
                <c:pt idx="743">
                  <c:v>1.0021136800965114</c:v>
                </c:pt>
                <c:pt idx="744">
                  <c:v>1.0022321206142317</c:v>
                </c:pt>
                <c:pt idx="745">
                  <c:v>1.0019522495692101</c:v>
                </c:pt>
                <c:pt idx="746">
                  <c:v>1.0011249265811191</c:v>
                </c:pt>
                <c:pt idx="747">
                  <c:v>1.0000895566943628</c:v>
                </c:pt>
                <c:pt idx="748">
                  <c:v>0.99890572306835257</c:v>
                </c:pt>
                <c:pt idx="749">
                  <c:v>0.99790110316426106</c:v>
                </c:pt>
                <c:pt idx="750">
                  <c:v>0.99749263710897074</c:v>
                </c:pt>
                <c:pt idx="751">
                  <c:v>0.99749161382797646</c:v>
                </c:pt>
                <c:pt idx="752">
                  <c:v>0.99811788605741947</c:v>
                </c:pt>
                <c:pt idx="753">
                  <c:v>0.99937225360954185</c:v>
                </c:pt>
                <c:pt idx="754">
                  <c:v>1.0008473309076411</c:v>
                </c:pt>
                <c:pt idx="755">
                  <c:v>1.002702756612279</c:v>
                </c:pt>
                <c:pt idx="756">
                  <c:v>1.0043691208889864</c:v>
                </c:pt>
                <c:pt idx="757">
                  <c:v>1.0055661403106266</c:v>
                </c:pt>
                <c:pt idx="758">
                  <c:v>1.0062542393169214</c:v>
                </c:pt>
                <c:pt idx="759">
                  <c:v>1.0062626524527061</c:v>
                </c:pt>
                <c:pt idx="760">
                  <c:v>1.0056835177983847</c:v>
                </c:pt>
                <c:pt idx="761">
                  <c:v>1.0044564968146517</c:v>
                </c:pt>
                <c:pt idx="762">
                  <c:v>1.0029213527957246</c:v>
                </c:pt>
                <c:pt idx="763">
                  <c:v>1.0012863467751585</c:v>
                </c:pt>
                <c:pt idx="764">
                  <c:v>0.99981048326766753</c:v>
                </c:pt>
                <c:pt idx="765">
                  <c:v>0.99861310664112379</c:v>
                </c:pt>
                <c:pt idx="766">
                  <c:v>0.99795419390249984</c:v>
                </c:pt>
                <c:pt idx="767">
                  <c:v>0.99789404343660171</c:v>
                </c:pt>
                <c:pt idx="768">
                  <c:v>0.99842313795546855</c:v>
                </c:pt>
                <c:pt idx="769">
                  <c:v>0.99943132501272036</c:v>
                </c:pt>
                <c:pt idx="770">
                  <c:v>1.0008475674813284</c:v>
                </c:pt>
                <c:pt idx="771">
                  <c:v>1.0023615221355335</c:v>
                </c:pt>
                <c:pt idx="772">
                  <c:v>1.0039827943285007</c:v>
                </c:pt>
                <c:pt idx="773">
                  <c:v>1.0053928201862612</c:v>
                </c:pt>
                <c:pt idx="774">
                  <c:v>1.0065438777945739</c:v>
                </c:pt>
                <c:pt idx="775">
                  <c:v>1.0072978911679609</c:v>
                </c:pt>
                <c:pt idx="776">
                  <c:v>1.0075569255245103</c:v>
                </c:pt>
                <c:pt idx="777">
                  <c:v>1.0073008673509987</c:v>
                </c:pt>
                <c:pt idx="778">
                  <c:v>1.0068378620483727</c:v>
                </c:pt>
                <c:pt idx="779">
                  <c:v>1.0059360776072428</c:v>
                </c:pt>
                <c:pt idx="780">
                  <c:v>1.004803476042414</c:v>
                </c:pt>
                <c:pt idx="781">
                  <c:v>1.0037092431947352</c:v>
                </c:pt>
                <c:pt idx="782">
                  <c:v>1.0024533514176581</c:v>
                </c:pt>
                <c:pt idx="783">
                  <c:v>1.0013862018070487</c:v>
                </c:pt>
                <c:pt idx="784">
                  <c:v>1.0004386314698142</c:v>
                </c:pt>
                <c:pt idx="785">
                  <c:v>0.99981069852245208</c:v>
                </c:pt>
                <c:pt idx="786">
                  <c:v>0.99927316174640313</c:v>
                </c:pt>
                <c:pt idx="787">
                  <c:v>0.99911433092179247</c:v>
                </c:pt>
                <c:pt idx="788">
                  <c:v>0.9991246045799097</c:v>
                </c:pt>
                <c:pt idx="789">
                  <c:v>0.9994330219927785</c:v>
                </c:pt>
                <c:pt idx="790">
                  <c:v>1.0000298504492493</c:v>
                </c:pt>
                <c:pt idx="791">
                  <c:v>1.0008165785359344</c:v>
                </c:pt>
                <c:pt idx="792">
                  <c:v>1.001764494776298</c:v>
                </c:pt>
                <c:pt idx="793">
                  <c:v>1.0026747841708668</c:v>
                </c:pt>
                <c:pt idx="794">
                  <c:v>1.0036472281066391</c:v>
                </c:pt>
                <c:pt idx="795">
                  <c:v>1.0044108380592314</c:v>
                </c:pt>
                <c:pt idx="796">
                  <c:v>1.0048627717799146</c:v>
                </c:pt>
                <c:pt idx="797">
                  <c:v>1.0050725362681339</c:v>
                </c:pt>
                <c:pt idx="798">
                  <c:v>1.0048189398332368</c:v>
                </c:pt>
                <c:pt idx="799">
                  <c:v>1.0040235221293716</c:v>
                </c:pt>
                <c:pt idx="800">
                  <c:v>1.0028501953280715</c:v>
                </c:pt>
                <c:pt idx="801">
                  <c:v>1.0013724242183148</c:v>
                </c:pt>
                <c:pt idx="802">
                  <c:v>0.9996228998997706</c:v>
                </c:pt>
                <c:pt idx="803">
                  <c:v>0.99775160705618993</c:v>
                </c:pt>
                <c:pt idx="804">
                  <c:v>0.99616232950555383</c:v>
                </c:pt>
                <c:pt idx="805">
                  <c:v>0.99486008559934369</c:v>
                </c:pt>
                <c:pt idx="806">
                  <c:v>0.99404920771428296</c:v>
                </c:pt>
                <c:pt idx="807">
                  <c:v>0.99391540934949285</c:v>
                </c:pt>
                <c:pt idx="808">
                  <c:v>0.99447053927106244</c:v>
                </c:pt>
                <c:pt idx="809">
                  <c:v>0.99543265650598212</c:v>
                </c:pt>
                <c:pt idx="810">
                  <c:v>0.99699457630492117</c:v>
                </c:pt>
                <c:pt idx="811">
                  <c:v>0.99874333017503614</c:v>
                </c:pt>
                <c:pt idx="812">
                  <c:v>1.0004995903359246</c:v>
                </c:pt>
                <c:pt idx="813">
                  <c:v>1.0020110055027514</c:v>
                </c:pt>
                <c:pt idx="814">
                  <c:v>1.0030233256582239</c:v>
                </c:pt>
                <c:pt idx="815">
                  <c:v>1.003563492222378</c:v>
                </c:pt>
                <c:pt idx="816">
                  <c:v>1.0035008752188048</c:v>
                </c:pt>
                <c:pt idx="817">
                  <c:v>1.0029568361852819</c:v>
                </c:pt>
                <c:pt idx="818">
                  <c:v>1.0021044232783125</c:v>
                </c:pt>
                <c:pt idx="819">
                  <c:v>1.0012247458403449</c:v>
                </c:pt>
                <c:pt idx="820">
                  <c:v>1.0002783770617301</c:v>
                </c:pt>
                <c:pt idx="821">
                  <c:v>0.99984109170002089</c:v>
                </c:pt>
                <c:pt idx="822">
                  <c:v>0.99947397673587679</c:v>
                </c:pt>
                <c:pt idx="823">
                  <c:v>0.99981141439205945</c:v>
                </c:pt>
                <c:pt idx="824">
                  <c:v>1.0004071903863343</c:v>
                </c:pt>
                <c:pt idx="825">
                  <c:v>1.0011829848995457</c:v>
                </c:pt>
                <c:pt idx="826">
                  <c:v>1.0021003384431615</c:v>
                </c:pt>
                <c:pt idx="827">
                  <c:v>1.0028908936848926</c:v>
                </c:pt>
                <c:pt idx="828">
                  <c:v>1.0033337991336113</c:v>
                </c:pt>
                <c:pt idx="829">
                  <c:v>1.0035876321627726</c:v>
                </c:pt>
                <c:pt idx="830">
                  <c:v>1.0032100963028892</c:v>
                </c:pt>
                <c:pt idx="831">
                  <c:v>1.0027412061306975</c:v>
                </c:pt>
                <c:pt idx="832">
                  <c:v>1.0019606274007682</c:v>
                </c:pt>
                <c:pt idx="833">
                  <c:v>1.0010398024375369</c:v>
                </c:pt>
                <c:pt idx="834">
                  <c:v>1.000379677274317</c:v>
                </c:pt>
                <c:pt idx="835">
                  <c:v>0.99994010541447054</c:v>
                </c:pt>
                <c:pt idx="836">
                  <c:v>0.99974067941991984</c:v>
                </c:pt>
                <c:pt idx="837">
                  <c:v>1</c:v>
                </c:pt>
                <c:pt idx="838">
                  <c:v>1.0005379825653797</c:v>
                </c:pt>
                <c:pt idx="839">
                  <c:v>1.0012550175802064</c:v>
                </c:pt>
                <c:pt idx="840">
                  <c:v>1.0020418936820821</c:v>
                </c:pt>
                <c:pt idx="841">
                  <c:v>1.0027597337903</c:v>
                </c:pt>
                <c:pt idx="842">
                  <c:v>1.0032287960776107</c:v>
                </c:pt>
                <c:pt idx="843">
                  <c:v>1.0033594178338234</c:v>
                </c:pt>
                <c:pt idx="844">
                  <c:v>1.0032007179180378</c:v>
                </c:pt>
                <c:pt idx="845">
                  <c:v>1.002672170540317</c:v>
                </c:pt>
                <c:pt idx="846">
                  <c:v>1.0021435906639149</c:v>
                </c:pt>
                <c:pt idx="847">
                  <c:v>1.0012856673011949</c:v>
                </c:pt>
                <c:pt idx="848">
                  <c:v>1.0006973431227024</c:v>
                </c:pt>
                <c:pt idx="849">
                  <c:v>1.0002787872753522</c:v>
                </c:pt>
                <c:pt idx="850">
                  <c:v>1.000318474507111</c:v>
                </c:pt>
                <c:pt idx="851">
                  <c:v>1.0004974282957111</c:v>
                </c:pt>
                <c:pt idx="852">
                  <c:v>1.0012633170527909</c:v>
                </c:pt>
                <c:pt idx="853">
                  <c:v>1.0020991474079011</c:v>
                </c:pt>
                <c:pt idx="854">
                  <c:v>1.0031746979558529</c:v>
                </c:pt>
                <c:pt idx="855">
                  <c:v>1.004302103250478</c:v>
                </c:pt>
                <c:pt idx="856">
                  <c:v>1.0052821989894056</c:v>
                </c:pt>
                <c:pt idx="857">
                  <c:v>1.0059150939632127</c:v>
                </c:pt>
                <c:pt idx="858">
                  <c:v>1.006329429852147</c:v>
                </c:pt>
                <c:pt idx="859">
                  <c:v>1.0062337039590015</c:v>
                </c:pt>
                <c:pt idx="860">
                  <c:v>1.0059570214892555</c:v>
                </c:pt>
                <c:pt idx="861">
                  <c:v>1.005318138651472</c:v>
                </c:pt>
                <c:pt idx="862">
                  <c:v>1.0043775048222514</c:v>
                </c:pt>
                <c:pt idx="863">
                  <c:v>1.0034662910685566</c:v>
                </c:pt>
                <c:pt idx="864">
                  <c:v>1.0023851819324965</c:v>
                </c:pt>
                <c:pt idx="865">
                  <c:v>1.0013556889092685</c:v>
                </c:pt>
                <c:pt idx="866">
                  <c:v>1.0003783202580543</c:v>
                </c:pt>
                <c:pt idx="867">
                  <c:v>0.9994630979249729</c:v>
                </c:pt>
                <c:pt idx="868">
                  <c:v>0.99853033176767325</c:v>
                </c:pt>
                <c:pt idx="869">
                  <c:v>0.99764897278958797</c:v>
                </c:pt>
                <c:pt idx="870">
                  <c:v>0.99684780238298198</c:v>
                </c:pt>
                <c:pt idx="871">
                  <c:v>0.99624481060568526</c:v>
                </c:pt>
                <c:pt idx="872">
                  <c:v>0.99584910146420724</c:v>
                </c:pt>
                <c:pt idx="873">
                  <c:v>0.99580885194249302</c:v>
                </c:pt>
                <c:pt idx="874">
                  <c:v>0.99618464343758661</c:v>
                </c:pt>
                <c:pt idx="875">
                  <c:v>0.99722431500059483</c:v>
                </c:pt>
                <c:pt idx="876">
                  <c:v>0.99887963513781475</c:v>
                </c:pt>
                <c:pt idx="877">
                  <c:v>1.001219391295727</c:v>
                </c:pt>
                <c:pt idx="878">
                  <c:v>1.0040032898322384</c:v>
                </c:pt>
                <c:pt idx="879">
                  <c:v>1.0073369242346231</c:v>
                </c:pt>
                <c:pt idx="880">
                  <c:v>1.0105410964322443</c:v>
                </c:pt>
                <c:pt idx="881">
                  <c:v>1.0137513697074994</c:v>
                </c:pt>
                <c:pt idx="882">
                  <c:v>1.0163919892033533</c:v>
                </c:pt>
                <c:pt idx="883">
                  <c:v>1.018178602311139</c:v>
                </c:pt>
                <c:pt idx="884">
                  <c:v>1.0189304121185991</c:v>
                </c:pt>
                <c:pt idx="885">
                  <c:v>1.0184991649004229</c:v>
                </c:pt>
                <c:pt idx="886">
                  <c:v>1.0169377683030107</c:v>
                </c:pt>
                <c:pt idx="887">
                  <c:v>1.0146175857219071</c:v>
                </c:pt>
                <c:pt idx="888">
                  <c:v>1.0116068926193307</c:v>
                </c:pt>
                <c:pt idx="889">
                  <c:v>1.0084345933871246</c:v>
                </c:pt>
                <c:pt idx="890">
                  <c:v>1.0054107985724701</c:v>
                </c:pt>
                <c:pt idx="891">
                  <c:v>1.0029827345557447</c:v>
                </c:pt>
                <c:pt idx="892">
                  <c:v>1.0014961928087447</c:v>
                </c:pt>
                <c:pt idx="893">
                  <c:v>1.0010453690152623</c:v>
                </c:pt>
                <c:pt idx="894">
                  <c:v>1.0015832235189277</c:v>
                </c:pt>
                <c:pt idx="895">
                  <c:v>1.0030374716124149</c:v>
                </c:pt>
                <c:pt idx="896">
                  <c:v>1.0052154195011338</c:v>
                </c:pt>
                <c:pt idx="897">
                  <c:v>1.0077293318233296</c:v>
                </c:pt>
                <c:pt idx="898">
                  <c:v>1.0101353899532357</c:v>
                </c:pt>
                <c:pt idx="899">
                  <c:v>1.0121697357886308</c:v>
                </c:pt>
                <c:pt idx="900">
                  <c:v>1.0134547712688884</c:v>
                </c:pt>
                <c:pt idx="901">
                  <c:v>1.0138030180594966</c:v>
                </c:pt>
                <c:pt idx="902">
                  <c:v>1.0133583489681051</c:v>
                </c:pt>
                <c:pt idx="903">
                  <c:v>1.0119448813000824</c:v>
                </c:pt>
                <c:pt idx="904">
                  <c:v>1.0099459277729528</c:v>
                </c:pt>
                <c:pt idx="905">
                  <c:v>1.0074893109647611</c:v>
                </c:pt>
                <c:pt idx="906">
                  <c:v>1.0048966773210437</c:v>
                </c:pt>
                <c:pt idx="907">
                  <c:v>1.0023638908716732</c:v>
                </c:pt>
                <c:pt idx="908">
                  <c:v>0.9999722445807544</c:v>
                </c:pt>
                <c:pt idx="909">
                  <c:v>0.99799504767536407</c:v>
                </c:pt>
                <c:pt idx="910">
                  <c:v>0.99610392008419968</c:v>
                </c:pt>
                <c:pt idx="911">
                  <c:v>0.99473616164601142</c:v>
                </c:pt>
                <c:pt idx="912">
                  <c:v>0.99350018953928088</c:v>
                </c:pt>
                <c:pt idx="913">
                  <c:v>0.99219958681896925</c:v>
                </c:pt>
                <c:pt idx="914">
                  <c:v>0.99101551612004091</c:v>
                </c:pt>
                <c:pt idx="915">
                  <c:v>0.98971312392747879</c:v>
                </c:pt>
                <c:pt idx="916">
                  <c:v>0.98842100332568261</c:v>
                </c:pt>
                <c:pt idx="917">
                  <c:v>0.98717622800327642</c:v>
                </c:pt>
                <c:pt idx="918">
                  <c:v>0.9861488501557425</c:v>
                </c:pt>
                <c:pt idx="919">
                  <c:v>0.98526778912082891</c:v>
                </c:pt>
                <c:pt idx="920">
                  <c:v>0.98469070041482643</c:v>
                </c:pt>
                <c:pt idx="921">
                  <c:v>0.98459669956816775</c:v>
                </c:pt>
                <c:pt idx="922">
                  <c:v>0.98477324746867356</c:v>
                </c:pt>
                <c:pt idx="923">
                  <c:v>0.98492491730658516</c:v>
                </c:pt>
                <c:pt idx="924">
                  <c:v>0.98506202889447225</c:v>
                </c:pt>
                <c:pt idx="925">
                  <c:v>0.98475694033092454</c:v>
                </c:pt>
                <c:pt idx="926">
                  <c:v>0.98362511543846753</c:v>
                </c:pt>
                <c:pt idx="927">
                  <c:v>0.98148684696925803</c:v>
                </c:pt>
                <c:pt idx="928">
                  <c:v>0.9783177118950882</c:v>
                </c:pt>
                <c:pt idx="929">
                  <c:v>0.97394070801839971</c:v>
                </c:pt>
                <c:pt idx="930">
                  <c:v>0.96856734109953002</c:v>
                </c:pt>
                <c:pt idx="931">
                  <c:v>0.96268579686209754</c:v>
                </c:pt>
                <c:pt idx="932">
                  <c:v>0.95678103295211236</c:v>
                </c:pt>
                <c:pt idx="933">
                  <c:v>0.9514452091053468</c:v>
                </c:pt>
                <c:pt idx="934">
                  <c:v>0.9473814362050984</c:v>
                </c:pt>
                <c:pt idx="935">
                  <c:v>0.94520263324803711</c:v>
                </c:pt>
                <c:pt idx="936">
                  <c:v>0.94536425684477754</c:v>
                </c:pt>
                <c:pt idx="937">
                  <c:v>0.94823518736956713</c:v>
                </c:pt>
                <c:pt idx="938">
                  <c:v>0.95405246197026927</c:v>
                </c:pt>
                <c:pt idx="939">
                  <c:v>0.96245300751879703</c:v>
                </c:pt>
                <c:pt idx="940">
                  <c:v>0.97308802136741934</c:v>
                </c:pt>
                <c:pt idx="941">
                  <c:v>0.9855787796871982</c:v>
                </c:pt>
                <c:pt idx="942">
                  <c:v>0.99889245898446999</c:v>
                </c:pt>
                <c:pt idx="943">
                  <c:v>1.0121405516431925</c:v>
                </c:pt>
                <c:pt idx="944">
                  <c:v>1.0243261092901521</c:v>
                </c:pt>
                <c:pt idx="945">
                  <c:v>1.0345991664026128</c:v>
                </c:pt>
                <c:pt idx="946">
                  <c:v>1.041948480925359</c:v>
                </c:pt>
                <c:pt idx="947">
                  <c:v>1.0463609470998958</c:v>
                </c:pt>
                <c:pt idx="948">
                  <c:v>1.047490064345193</c:v>
                </c:pt>
                <c:pt idx="949">
                  <c:v>1.0455192366020392</c:v>
                </c:pt>
                <c:pt idx="950">
                  <c:v>1.0409163044228249</c:v>
                </c:pt>
                <c:pt idx="951">
                  <c:v>1.0344585171158709</c:v>
                </c:pt>
                <c:pt idx="952">
                  <c:v>1.0268812390885895</c:v>
                </c:pt>
                <c:pt idx="953">
                  <c:v>1.0190688980079416</c:v>
                </c:pt>
                <c:pt idx="954">
                  <c:v>1.0116959064327486</c:v>
                </c:pt>
                <c:pt idx="955">
                  <c:v>1.005268074383038</c:v>
                </c:pt>
                <c:pt idx="956">
                  <c:v>1.0005073183368594</c:v>
                </c:pt>
                <c:pt idx="957">
                  <c:v>0.99746424695655911</c:v>
                </c:pt>
                <c:pt idx="958">
                  <c:v>0.99608044721454736</c:v>
                </c:pt>
                <c:pt idx="959">
                  <c:v>0.99633492189002626</c:v>
                </c:pt>
                <c:pt idx="960">
                  <c:v>0.99778081256401507</c:v>
                </c:pt>
                <c:pt idx="961">
                  <c:v>1.0002344615909284</c:v>
                </c:pt>
                <c:pt idx="962">
                  <c:v>1.0032260468681793</c:v>
                </c:pt>
                <c:pt idx="963">
                  <c:v>1.006263891695292</c:v>
                </c:pt>
                <c:pt idx="964">
                  <c:v>1.0092727330663749</c:v>
                </c:pt>
                <c:pt idx="965">
                  <c:v>1.0117711934505504</c:v>
                </c:pt>
                <c:pt idx="966">
                  <c:v>1.0136760098230164</c:v>
                </c:pt>
                <c:pt idx="967">
                  <c:v>1.0149772384000337</c:v>
                </c:pt>
                <c:pt idx="968">
                  <c:v>1.0156801584876234</c:v>
                </c:pt>
                <c:pt idx="969">
                  <c:v>1.0159681268199354</c:v>
                </c:pt>
                <c:pt idx="970">
                  <c:v>1.0156982414194482</c:v>
                </c:pt>
                <c:pt idx="971">
                  <c:v>1.0152331530325065</c:v>
                </c:pt>
                <c:pt idx="972">
                  <c:v>1.0146178985726666</c:v>
                </c:pt>
                <c:pt idx="973">
                  <c:v>1.0138319939126719</c:v>
                </c:pt>
                <c:pt idx="974">
                  <c:v>1.0131592645803402</c:v>
                </c:pt>
                <c:pt idx="975">
                  <c:v>1.0125256182183244</c:v>
                </c:pt>
                <c:pt idx="976">
                  <c:v>1.0121602363392386</c:v>
                </c:pt>
                <c:pt idx="977">
                  <c:v>1.0119165322370818</c:v>
                </c:pt>
                <c:pt idx="978">
                  <c:v>1.0117511016657812</c:v>
                </c:pt>
                <c:pt idx="979">
                  <c:v>1.0118728416571898</c:v>
                </c:pt>
                <c:pt idx="980">
                  <c:v>1.0121234924019147</c:v>
                </c:pt>
                <c:pt idx="981">
                  <c:v>1.012481414001801</c:v>
                </c:pt>
                <c:pt idx="982">
                  <c:v>1.0127663145527595</c:v>
                </c:pt>
                <c:pt idx="983">
                  <c:v>1.0130168935955624</c:v>
                </c:pt>
                <c:pt idx="984">
                  <c:v>1.0128922352149408</c:v>
                </c:pt>
                <c:pt idx="985">
                  <c:v>1.0124337288563494</c:v>
                </c:pt>
                <c:pt idx="986">
                  <c:v>1.0116303524859089</c:v>
                </c:pt>
                <c:pt idx="987">
                  <c:v>1.0104317680428618</c:v>
                </c:pt>
                <c:pt idx="988">
                  <c:v>1.0088637603323125</c:v>
                </c:pt>
                <c:pt idx="989">
                  <c:v>1.0071197478771634</c:v>
                </c:pt>
                <c:pt idx="990">
                  <c:v>1.0051725218917846</c:v>
                </c:pt>
                <c:pt idx="991">
                  <c:v>1.0032857679309051</c:v>
                </c:pt>
                <c:pt idx="992">
                  <c:v>1.0014166666666666</c:v>
                </c:pt>
                <c:pt idx="993">
                  <c:v>0.9998334703733387</c:v>
                </c:pt>
                <c:pt idx="994">
                  <c:v>0.99836630211964494</c:v>
                </c:pt>
                <c:pt idx="995">
                  <c:v>0.99704323744677303</c:v>
                </c:pt>
                <c:pt idx="996">
                  <c:v>0.99589343783873918</c:v>
                </c:pt>
                <c:pt idx="997">
                  <c:v>0.99470728244529805</c:v>
                </c:pt>
                <c:pt idx="998">
                  <c:v>0.99344272581809057</c:v>
                </c:pt>
                <c:pt idx="999">
                  <c:v>0.99217251893998937</c:v>
                </c:pt>
                <c:pt idx="1000">
                  <c:v>0.99073034002750449</c:v>
                </c:pt>
                <c:pt idx="1001">
                  <c:v>0.98929637885351385</c:v>
                </c:pt>
                <c:pt idx="1002">
                  <c:v>0.98806089574866818</c:v>
                </c:pt>
                <c:pt idx="1003">
                  <c:v>0.98688092729188615</c:v>
                </c:pt>
                <c:pt idx="1004">
                  <c:v>0.9861153574478404</c:v>
                </c:pt>
                <c:pt idx="1005">
                  <c:v>0.98583751634538319</c:v>
                </c:pt>
                <c:pt idx="1006">
                  <c:v>0.98613234906406544</c:v>
                </c:pt>
                <c:pt idx="1007">
                  <c:v>0.98730252473054769</c:v>
                </c:pt>
                <c:pt idx="1008">
                  <c:v>0.98883123457571354</c:v>
                </c:pt>
                <c:pt idx="1009">
                  <c:v>0.99089835263346626</c:v>
                </c:pt>
                <c:pt idx="1010">
                  <c:v>0.9933541499641334</c:v>
                </c:pt>
                <c:pt idx="1011">
                  <c:v>0.99584274168020759</c:v>
                </c:pt>
                <c:pt idx="1012">
                  <c:v>0.99833227781296174</c:v>
                </c:pt>
                <c:pt idx="1013">
                  <c:v>1.0004646006018689</c:v>
                </c:pt>
                <c:pt idx="1014">
                  <c:v>1.0020698686267056</c:v>
                </c:pt>
                <c:pt idx="1015">
                  <c:v>1.0028931946570931</c:v>
                </c:pt>
                <c:pt idx="1016">
                  <c:v>1.0030292475433542</c:v>
                </c:pt>
                <c:pt idx="1017">
                  <c:v>1.0024255974351943</c:v>
                </c:pt>
                <c:pt idx="1018">
                  <c:v>1.0012008216147892</c:v>
                </c:pt>
                <c:pt idx="1019">
                  <c:v>0.99950561183165565</c:v>
                </c:pt>
                <c:pt idx="1020">
                  <c:v>0.99761609712041344</c:v>
                </c:pt>
                <c:pt idx="1021">
                  <c:v>0.99563831571883898</c:v>
                </c:pt>
                <c:pt idx="1022">
                  <c:v>0.99389663006040563</c:v>
                </c:pt>
                <c:pt idx="1023">
                  <c:v>0.99251343608189202</c:v>
                </c:pt>
                <c:pt idx="1024">
                  <c:v>0.99176653745285093</c:v>
                </c:pt>
                <c:pt idx="1025">
                  <c:v>0.99160243153474958</c:v>
                </c:pt>
                <c:pt idx="1026">
                  <c:v>0.99199749268700366</c:v>
                </c:pt>
                <c:pt idx="1027">
                  <c:v>0.99284990017038988</c:v>
                </c:pt>
                <c:pt idx="1028">
                  <c:v>0.99423392877698591</c:v>
                </c:pt>
                <c:pt idx="1029">
                  <c:v>0.99564092085546918</c:v>
                </c:pt>
                <c:pt idx="1030">
                  <c:v>0.99721886970666951</c:v>
                </c:pt>
                <c:pt idx="1031">
                  <c:v>0.99857043748817464</c:v>
                </c:pt>
                <c:pt idx="1032">
                  <c:v>0.99972628409605313</c:v>
                </c:pt>
                <c:pt idx="1033">
                  <c:v>1.0003057169061451</c:v>
                </c:pt>
                <c:pt idx="1034">
                  <c:v>1.0004961626568982</c:v>
                </c:pt>
                <c:pt idx="1035">
                  <c:v>1.0002748123876968</c:v>
                </c:pt>
                <c:pt idx="1036">
                  <c:v>0.9996719576719576</c:v>
                </c:pt>
                <c:pt idx="1037">
                  <c:v>0.99886640533954874</c:v>
                </c:pt>
                <c:pt idx="1038">
                  <c:v>0.99802700667211197</c:v>
                </c:pt>
                <c:pt idx="1039">
                  <c:v>0.99722791626395324</c:v>
                </c:pt>
                <c:pt idx="1040">
                  <c:v>0.99674520023400526</c:v>
                </c:pt>
                <c:pt idx="1041">
                  <c:v>0.9967714781941589</c:v>
                </c:pt>
                <c:pt idx="1042">
                  <c:v>0.99729925916437157</c:v>
                </c:pt>
                <c:pt idx="1043">
                  <c:v>0.99852382735198153</c:v>
                </c:pt>
                <c:pt idx="1044">
                  <c:v>1.0002037074760644</c:v>
                </c:pt>
                <c:pt idx="1045">
                  <c:v>1.0023427509053979</c:v>
                </c:pt>
                <c:pt idx="1046">
                  <c:v>1.0049231365874154</c:v>
                </c:pt>
                <c:pt idx="1047">
                  <c:v>1.0074838012958964</c:v>
                </c:pt>
                <c:pt idx="1048">
                  <c:v>1.0100016236402012</c:v>
                </c:pt>
                <c:pt idx="1049">
                  <c:v>1.0123787619068283</c:v>
                </c:pt>
                <c:pt idx="1050">
                  <c:v>1.0143941205888107</c:v>
                </c:pt>
                <c:pt idx="1051">
                  <c:v>1.0157589222509011</c:v>
                </c:pt>
                <c:pt idx="1052">
                  <c:v>1.0168522780571341</c:v>
                </c:pt>
                <c:pt idx="1053">
                  <c:v>1.017241379310345</c:v>
                </c:pt>
                <c:pt idx="1054">
                  <c:v>1.017351588194801</c:v>
                </c:pt>
                <c:pt idx="1055">
                  <c:v>1.0170843945041372</c:v>
                </c:pt>
                <c:pt idx="1056">
                  <c:v>1.0165672196358708</c:v>
                </c:pt>
                <c:pt idx="1057">
                  <c:v>1.0160125828754929</c:v>
                </c:pt>
                <c:pt idx="1058">
                  <c:v>1.0154094639427274</c:v>
                </c:pt>
                <c:pt idx="1059">
                  <c:v>1.0146595603221833</c:v>
                </c:pt>
                <c:pt idx="1060">
                  <c:v>1.0138879818890267</c:v>
                </c:pt>
                <c:pt idx="1061">
                  <c:v>1.0128437775049171</c:v>
                </c:pt>
                <c:pt idx="1062">
                  <c:v>1.0117278191246988</c:v>
                </c:pt>
                <c:pt idx="1063">
                  <c:v>1.0103788609254303</c:v>
                </c:pt>
                <c:pt idx="1064">
                  <c:v>1.0086564160273543</c:v>
                </c:pt>
                <c:pt idx="1065">
                  <c:v>1.0068870821260216</c:v>
                </c:pt>
                <c:pt idx="1066">
                  <c:v>1.0048418299523381</c:v>
                </c:pt>
                <c:pt idx="1067">
                  <c:v>1.0028209811826503</c:v>
                </c:pt>
                <c:pt idx="1068">
                  <c:v>1.0007461314705279</c:v>
                </c:pt>
                <c:pt idx="1069">
                  <c:v>0.99877736061370004</c:v>
                </c:pt>
                <c:pt idx="1070">
                  <c:v>0.99713020218537807</c:v>
                </c:pt>
                <c:pt idx="1071">
                  <c:v>0.99568638501723272</c:v>
                </c:pt>
                <c:pt idx="1072">
                  <c:v>0.99459922567211434</c:v>
                </c:pt>
                <c:pt idx="1073">
                  <c:v>0.99388153612497276</c:v>
                </c:pt>
                <c:pt idx="1074">
                  <c:v>0.99342619109606878</c:v>
                </c:pt>
                <c:pt idx="1075">
                  <c:v>0.99323459895483235</c:v>
                </c:pt>
                <c:pt idx="1076">
                  <c:v>0.99306774116678576</c:v>
                </c:pt>
                <c:pt idx="1077">
                  <c:v>0.99307606590719766</c:v>
                </c:pt>
                <c:pt idx="1078">
                  <c:v>0.99312841013451447</c:v>
                </c:pt>
                <c:pt idx="1079">
                  <c:v>0.9929867719729828</c:v>
                </c:pt>
                <c:pt idx="1080">
                  <c:v>0.99303699232560139</c:v>
                </c:pt>
                <c:pt idx="1081">
                  <c:v>0.99294477536380188</c:v>
                </c:pt>
                <c:pt idx="1082">
                  <c:v>0.99287083503844575</c:v>
                </c:pt>
                <c:pt idx="1083">
                  <c:v>0.99266424655025698</c:v>
                </c:pt>
                <c:pt idx="1084">
                  <c:v>0.99249700850554623</c:v>
                </c:pt>
                <c:pt idx="1085">
                  <c:v>0.9923167402259655</c:v>
                </c:pt>
                <c:pt idx="1086">
                  <c:v>0.99203828536859395</c:v>
                </c:pt>
                <c:pt idx="1087">
                  <c:v>0.99160845210545656</c:v>
                </c:pt>
                <c:pt idx="1088">
                  <c:v>0.99116921345396303</c:v>
                </c:pt>
                <c:pt idx="1089">
                  <c:v>0.99058227519241382</c:v>
                </c:pt>
                <c:pt idx="1090">
                  <c:v>0.98993452026624829</c:v>
                </c:pt>
                <c:pt idx="1091">
                  <c:v>0.98933489091518756</c:v>
                </c:pt>
                <c:pt idx="1092">
                  <c:v>0.98866619847658144</c:v>
                </c:pt>
                <c:pt idx="1093">
                  <c:v>0.98808830193565089</c:v>
                </c:pt>
                <c:pt idx="1094">
                  <c:v>0.98781302530063364</c:v>
                </c:pt>
                <c:pt idx="1095">
                  <c:v>0.98782666724071122</c:v>
                </c:pt>
                <c:pt idx="1096">
                  <c:v>0.98816797177523441</c:v>
                </c:pt>
                <c:pt idx="1097">
                  <c:v>0.98900779779510628</c:v>
                </c:pt>
                <c:pt idx="1098">
                  <c:v>0.99019628944083338</c:v>
                </c:pt>
                <c:pt idx="1099">
                  <c:v>0.99181105077148513</c:v>
                </c:pt>
                <c:pt idx="1100">
                  <c:v>0.99370750134916341</c:v>
                </c:pt>
                <c:pt idx="1101">
                  <c:v>0.99573846736250082</c:v>
                </c:pt>
                <c:pt idx="1102">
                  <c:v>0.99774547740599839</c:v>
                </c:pt>
                <c:pt idx="1103">
                  <c:v>0.9996632996632997</c:v>
                </c:pt>
                <c:pt idx="1104">
                  <c:v>1.0011641443538999</c:v>
                </c:pt>
                <c:pt idx="1105">
                  <c:v>1.0022987253513453</c:v>
                </c:pt>
                <c:pt idx="1106">
                  <c:v>1.0028891335869956</c:v>
                </c:pt>
                <c:pt idx="1107">
                  <c:v>1.0030971231651726</c:v>
                </c:pt>
                <c:pt idx="1108">
                  <c:v>1.0029660647300009</c:v>
                </c:pt>
                <c:pt idx="1109">
                  <c:v>1.0026382635429043</c:v>
                </c:pt>
                <c:pt idx="1110">
                  <c:v>1.0022341376228776</c:v>
                </c:pt>
                <c:pt idx="1111">
                  <c:v>1.0019283986664631</c:v>
                </c:pt>
                <c:pt idx="1112">
                  <c:v>1.0017863950765207</c:v>
                </c:pt>
                <c:pt idx="1113">
                  <c:v>1.0021349599695006</c:v>
                </c:pt>
                <c:pt idx="1114">
                  <c:v>1.0026470876589069</c:v>
                </c:pt>
                <c:pt idx="1115">
                  <c:v>1.0035737633471344</c:v>
                </c:pt>
                <c:pt idx="1116">
                  <c:v>1.0047727495614083</c:v>
                </c:pt>
                <c:pt idx="1117">
                  <c:v>1.0060040753614976</c:v>
                </c:pt>
                <c:pt idx="1118">
                  <c:v>1.0073543030844492</c:v>
                </c:pt>
                <c:pt idx="1119">
                  <c:v>1.0084838980189716</c:v>
                </c:pt>
                <c:pt idx="1120">
                  <c:v>1.0095033855130522</c:v>
                </c:pt>
                <c:pt idx="1121">
                  <c:v>1.0099428882240957</c:v>
                </c:pt>
                <c:pt idx="1122">
                  <c:v>1.0100770727571176</c:v>
                </c:pt>
                <c:pt idx="1123">
                  <c:v>1.0098216031811564</c:v>
                </c:pt>
                <c:pt idx="1124">
                  <c:v>1.0093835527173205</c:v>
                </c:pt>
                <c:pt idx="1125">
                  <c:v>1.0087632616273388</c:v>
                </c:pt>
                <c:pt idx="1126">
                  <c:v>1.0082442648592285</c:v>
                </c:pt>
                <c:pt idx="1127">
                  <c:v>1.0079553976068598</c:v>
                </c:pt>
                <c:pt idx="1128">
                  <c:v>1.0079507510251138</c:v>
                </c:pt>
                <c:pt idx="1129">
                  <c:v>1.0084818657927115</c:v>
                </c:pt>
                <c:pt idx="1130">
                  <c:v>1.0094840460902836</c:v>
                </c:pt>
                <c:pt idx="1131">
                  <c:v>1.010694603590331</c:v>
                </c:pt>
                <c:pt idx="1132">
                  <c:v>1.0121900600764608</c:v>
                </c:pt>
                <c:pt idx="1133">
                  <c:v>1.0137173461580502</c:v>
                </c:pt>
                <c:pt idx="1134">
                  <c:v>1.0149898318427324</c:v>
                </c:pt>
                <c:pt idx="1135">
                  <c:v>1.0157869418813137</c:v>
                </c:pt>
                <c:pt idx="1136">
                  <c:v>1.0159864503086924</c:v>
                </c:pt>
                <c:pt idx="1137">
                  <c:v>1.015525034390899</c:v>
                </c:pt>
                <c:pt idx="1138">
                  <c:v>1.0144718905065708</c:v>
                </c:pt>
                <c:pt idx="1139">
                  <c:v>1.0128406194863753</c:v>
                </c:pt>
                <c:pt idx="1140">
                  <c:v>1.0107667210440456</c:v>
                </c:pt>
                <c:pt idx="1141">
                  <c:v>1.0085895166632279</c:v>
                </c:pt>
                <c:pt idx="1142">
                  <c:v>1.0064954781062265</c:v>
                </c:pt>
                <c:pt idx="1143">
                  <c:v>1.0046784639043513</c:v>
                </c:pt>
                <c:pt idx="1144">
                  <c:v>1.0033426364639451</c:v>
                </c:pt>
                <c:pt idx="1145">
                  <c:v>1.0022799472694659</c:v>
                </c:pt>
                <c:pt idx="1146">
                  <c:v>1.0018352387429694</c:v>
                </c:pt>
                <c:pt idx="1147">
                  <c:v>1.0016611474861663</c:v>
                </c:pt>
                <c:pt idx="1148">
                  <c:v>1.0017030817155854</c:v>
                </c:pt>
                <c:pt idx="1149">
                  <c:v>1.0019069782475194</c:v>
                </c:pt>
                <c:pt idx="1150">
                  <c:v>1.0019601718919966</c:v>
                </c:pt>
                <c:pt idx="1151">
                  <c:v>1.001863180114591</c:v>
                </c:pt>
                <c:pt idx="1152">
                  <c:v>1.0016590000754091</c:v>
                </c:pt>
                <c:pt idx="1153">
                  <c:v>1.0012501886060396</c:v>
                </c:pt>
                <c:pt idx="1154">
                  <c:v>1.000711920351214</c:v>
                </c:pt>
                <c:pt idx="1155">
                  <c:v>1.0001727693852649</c:v>
                </c:pt>
                <c:pt idx="1156">
                  <c:v>0.99969731365872128</c:v>
                </c:pt>
                <c:pt idx="1157">
                  <c:v>0.99938312355926884</c:v>
                </c:pt>
                <c:pt idx="1158">
                  <c:v>0.99911177547417096</c:v>
                </c:pt>
                <c:pt idx="1159">
                  <c:v>0.99911126525480665</c:v>
                </c:pt>
                <c:pt idx="1160">
                  <c:v>0.99938209372662523</c:v>
                </c:pt>
                <c:pt idx="1161">
                  <c:v>0.99972907071254391</c:v>
                </c:pt>
                <c:pt idx="1162">
                  <c:v>1.0002057524040544</c:v>
                </c:pt>
                <c:pt idx="1163">
                  <c:v>1.0006814125790926</c:v>
                </c:pt>
                <c:pt idx="1164">
                  <c:v>1.0011880332649314</c:v>
                </c:pt>
                <c:pt idx="1165">
                  <c:v>1.0016713212063704</c:v>
                </c:pt>
                <c:pt idx="1166">
                  <c:v>1.0020991215983464</c:v>
                </c:pt>
                <c:pt idx="1167">
                  <c:v>1.0028053958187779</c:v>
                </c:pt>
                <c:pt idx="1168">
                  <c:v>1.0034777381821305</c:v>
                </c:pt>
                <c:pt idx="1169">
                  <c:v>1.0042884405086092</c:v>
                </c:pt>
                <c:pt idx="1170">
                  <c:v>1.0052255107722619</c:v>
                </c:pt>
                <c:pt idx="1171">
                  <c:v>1.0060742166613197</c:v>
                </c:pt>
                <c:pt idx="1172">
                  <c:v>1.0069934549803008</c:v>
                </c:pt>
                <c:pt idx="1173">
                  <c:v>1.0076826357514279</c:v>
                </c:pt>
                <c:pt idx="1174">
                  <c:v>1.0079707526516037</c:v>
                </c:pt>
                <c:pt idx="1175">
                  <c:v>1.0074783382412134</c:v>
                </c:pt>
                <c:pt idx="1176">
                  <c:v>1.0062253360626332</c:v>
                </c:pt>
                <c:pt idx="1177">
                  <c:v>1.0040027735753909</c:v>
                </c:pt>
                <c:pt idx="1178">
                  <c:v>1.0007635504047865</c:v>
                </c:pt>
                <c:pt idx="1179">
                  <c:v>0.99658347568851291</c:v>
                </c:pt>
                <c:pt idx="1180">
                  <c:v>0.99162263445827403</c:v>
                </c:pt>
                <c:pt idx="1181">
                  <c:v>0.98605845918007995</c:v>
                </c:pt>
                <c:pt idx="1182">
                  <c:v>0.98034932237257588</c:v>
                </c:pt>
                <c:pt idx="1183">
                  <c:v>0.97493570598971291</c:v>
                </c:pt>
                <c:pt idx="1184">
                  <c:v>0.97020332948121302</c:v>
                </c:pt>
                <c:pt idx="1185">
                  <c:v>0.96631920800377136</c:v>
                </c:pt>
                <c:pt idx="1186">
                  <c:v>0.96382983219916307</c:v>
                </c:pt>
                <c:pt idx="1187">
                  <c:v>0.96258488873702641</c:v>
                </c:pt>
                <c:pt idx="1188">
                  <c:v>0.96277285498162946</c:v>
                </c:pt>
                <c:pt idx="1189">
                  <c:v>0.96438659105340374</c:v>
                </c:pt>
                <c:pt idx="1190">
                  <c:v>0.96713453536754501</c:v>
                </c:pt>
                <c:pt idx="1191">
                  <c:v>0.97079955474099655</c:v>
                </c:pt>
                <c:pt idx="1192">
                  <c:v>0.97512953367875654</c:v>
                </c:pt>
                <c:pt idx="1193">
                  <c:v>0.97988038856431692</c:v>
                </c:pt>
                <c:pt idx="1194">
                  <c:v>0.98491695590393435</c:v>
                </c:pt>
                <c:pt idx="1195">
                  <c:v>0.99003974693666363</c:v>
                </c:pt>
                <c:pt idx="1196">
                  <c:v>0.99506734964902299</c:v>
                </c:pt>
                <c:pt idx="1197">
                  <c:v>1.0002268927633151</c:v>
                </c:pt>
                <c:pt idx="1198">
                  <c:v>1.0052255390714158</c:v>
                </c:pt>
                <c:pt idx="1199">
                  <c:v>1.0104299958956036</c:v>
                </c:pt>
                <c:pt idx="1200">
                  <c:v>1.0154230121518313</c:v>
                </c:pt>
                <c:pt idx="1201">
                  <c:v>1.0203675139973523</c:v>
                </c:pt>
                <c:pt idx="1202">
                  <c:v>1.0248738678499789</c:v>
                </c:pt>
                <c:pt idx="1203">
                  <c:v>1.0287970838396112</c:v>
                </c:pt>
                <c:pt idx="1204">
                  <c:v>1.0318224248081562</c:v>
                </c:pt>
                <c:pt idx="1205">
                  <c:v>1.0338352674097062</c:v>
                </c:pt>
                <c:pt idx="1206">
                  <c:v>1.0347544133541493</c:v>
                </c:pt>
                <c:pt idx="1207">
                  <c:v>1.0342039355992845</c:v>
                </c:pt>
                <c:pt idx="1208">
                  <c:v>1.0324366527077862</c:v>
                </c:pt>
                <c:pt idx="1209">
                  <c:v>1.0295907241755278</c:v>
                </c:pt>
                <c:pt idx="1210">
                  <c:v>1.0258845934992393</c:v>
                </c:pt>
                <c:pt idx="1211">
                  <c:v>1.0216458680775202</c:v>
                </c:pt>
                <c:pt idx="1212">
                  <c:v>1.017410129322623</c:v>
                </c:pt>
                <c:pt idx="1213">
                  <c:v>1.0135272464488156</c:v>
                </c:pt>
                <c:pt idx="1214">
                  <c:v>1.010379344321032</c:v>
                </c:pt>
                <c:pt idx="1215">
                  <c:v>1.0080530501621716</c:v>
                </c:pt>
                <c:pt idx="1216">
                  <c:v>1.0069896918582217</c:v>
                </c:pt>
                <c:pt idx="1217">
                  <c:v>1.0068947402981157</c:v>
                </c:pt>
                <c:pt idx="1218">
                  <c:v>1.0079096904573062</c:v>
                </c:pt>
                <c:pt idx="1219">
                  <c:v>1.0095541057853021</c:v>
                </c:pt>
                <c:pt idx="1220">
                  <c:v>1.0114234372994479</c:v>
                </c:pt>
                <c:pt idx="1221">
                  <c:v>1.0132627963190706</c:v>
                </c:pt>
                <c:pt idx="1222">
                  <c:v>1.0146609395183734</c:v>
                </c:pt>
                <c:pt idx="1223">
                  <c:v>1.0153020915630588</c:v>
                </c:pt>
                <c:pt idx="1224">
                  <c:v>1.0150982207137713</c:v>
                </c:pt>
                <c:pt idx="1225">
                  <c:v>1.0138545576612041</c:v>
                </c:pt>
                <c:pt idx="1226">
                  <c:v>1.0119847850587667</c:v>
                </c:pt>
                <c:pt idx="1227">
                  <c:v>1.0095400272856729</c:v>
                </c:pt>
                <c:pt idx="1228">
                  <c:v>1.0070210730802984</c:v>
                </c:pt>
                <c:pt idx="1229">
                  <c:v>1.0047397533373728</c:v>
                </c:pt>
                <c:pt idx="1230">
                  <c:v>1.0029662372408177</c:v>
                </c:pt>
                <c:pt idx="1231">
                  <c:v>1.0020015203856776</c:v>
                </c:pt>
                <c:pt idx="1232">
                  <c:v>1.001653492884246</c:v>
                </c:pt>
                <c:pt idx="1233">
                  <c:v>1.0019471514598888</c:v>
                </c:pt>
                <c:pt idx="1234">
                  <c:v>1.0026532963193775</c:v>
                </c:pt>
                <c:pt idx="1235">
                  <c:v>1.0034358454432803</c:v>
                </c:pt>
                <c:pt idx="1236">
                  <c:v>1.0038274831964151</c:v>
                </c:pt>
                <c:pt idx="1237">
                  <c:v>1.0034822174760887</c:v>
                </c:pt>
                <c:pt idx="1238">
                  <c:v>1.0019779650990832</c:v>
                </c:pt>
                <c:pt idx="1239">
                  <c:v>0.99904236609239327</c:v>
                </c:pt>
                <c:pt idx="1240">
                  <c:v>0.99475381519831685</c:v>
                </c:pt>
                <c:pt idx="1241">
                  <c:v>0.98908780277213892</c:v>
                </c:pt>
                <c:pt idx="1242">
                  <c:v>0.9821816441482899</c:v>
                </c:pt>
                <c:pt idx="1243">
                  <c:v>0.97446851795341261</c:v>
                </c:pt>
                <c:pt idx="1244">
                  <c:v>0.96646040295975988</c:v>
                </c:pt>
                <c:pt idx="1245">
                  <c:v>0.95843889208050403</c:v>
                </c:pt>
                <c:pt idx="1246">
                  <c:v>0.95105095359004221</c:v>
                </c:pt>
                <c:pt idx="1247">
                  <c:v>0.94455812329683764</c:v>
                </c:pt>
                <c:pt idx="1248">
                  <c:v>0.93947233303053046</c:v>
                </c:pt>
                <c:pt idx="1249">
                  <c:v>0.93580281718503</c:v>
                </c:pt>
                <c:pt idx="1250">
                  <c:v>0.93394384147344178</c:v>
                </c:pt>
                <c:pt idx="1251">
                  <c:v>0.93368316104318616</c:v>
                </c:pt>
                <c:pt idx="1252">
                  <c:v>0.9350120546477364</c:v>
                </c:pt>
                <c:pt idx="1253">
                  <c:v>0.93756968888694547</c:v>
                </c:pt>
                <c:pt idx="1254">
                  <c:v>0.94122299834007317</c:v>
                </c:pt>
                <c:pt idx="1255">
                  <c:v>0.94541044183990397</c:v>
                </c:pt>
                <c:pt idx="1256">
                  <c:v>0.95006907667510931</c:v>
                </c:pt>
                <c:pt idx="1257">
                  <c:v>0.9547544580337971</c:v>
                </c:pt>
                <c:pt idx="1258">
                  <c:v>0.95922126066988589</c:v>
                </c:pt>
                <c:pt idx="1259">
                  <c:v>0.96334036492783681</c:v>
                </c:pt>
                <c:pt idx="1260">
                  <c:v>0.96697161792248953</c:v>
                </c:pt>
                <c:pt idx="1261">
                  <c:v>0.97017429509463105</c:v>
                </c:pt>
                <c:pt idx="1262">
                  <c:v>0.97290685140552524</c:v>
                </c:pt>
                <c:pt idx="1263">
                  <c:v>0.97526356015479987</c:v>
                </c:pt>
                <c:pt idx="1264">
                  <c:v>0.97732511586150006</c:v>
                </c:pt>
                <c:pt idx="1265">
                  <c:v>0.97925602811098988</c:v>
                </c:pt>
                <c:pt idx="1266">
                  <c:v>0.98117996881459202</c:v>
                </c:pt>
                <c:pt idx="1267">
                  <c:v>0.98314498445820586</c:v>
                </c:pt>
                <c:pt idx="1268">
                  <c:v>0.98513086994611587</c:v>
                </c:pt>
                <c:pt idx="1269">
                  <c:v>0.98730879541108973</c:v>
                </c:pt>
                <c:pt idx="1270">
                  <c:v>0.98957825233478069</c:v>
                </c:pt>
                <c:pt idx="1271">
                  <c:v>0.99205202312138718</c:v>
                </c:pt>
                <c:pt idx="1272">
                  <c:v>0.99464578443975316</c:v>
                </c:pt>
                <c:pt idx="1273">
                  <c:v>0.99722858317186303</c:v>
                </c:pt>
                <c:pt idx="1274">
                  <c:v>0.99962580977104243</c:v>
                </c:pt>
                <c:pt idx="1275">
                  <c:v>1.0018396479053628</c:v>
                </c:pt>
                <c:pt idx="1276">
                  <c:v>1.0036982077024741</c:v>
                </c:pt>
                <c:pt idx="1277">
                  <c:v>1.0048705608069897</c:v>
                </c:pt>
                <c:pt idx="1278">
                  <c:v>1.0057221647707688</c:v>
                </c:pt>
                <c:pt idx="1279">
                  <c:v>1.0059149934214289</c:v>
                </c:pt>
                <c:pt idx="1280">
                  <c:v>1.0056065181471141</c:v>
                </c:pt>
                <c:pt idx="1281">
                  <c:v>1.0050883071156793</c:v>
                </c:pt>
                <c:pt idx="1282">
                  <c:v>1.0045437548865195</c:v>
                </c:pt>
                <c:pt idx="1283">
                  <c:v>1.0041645919152595</c:v>
                </c:pt>
                <c:pt idx="1284">
                  <c:v>1.0041762395735483</c:v>
                </c:pt>
                <c:pt idx="1285">
                  <c:v>1.0047940703130314</c:v>
                </c:pt>
                <c:pt idx="1286">
                  <c:v>1.0060444929215808</c:v>
                </c:pt>
                <c:pt idx="1287">
                  <c:v>1.0080144099775414</c:v>
                </c:pt>
                <c:pt idx="1288">
                  <c:v>1.0103201299741424</c:v>
                </c:pt>
                <c:pt idx="1289">
                  <c:v>1.0129846273951528</c:v>
                </c:pt>
                <c:pt idx="1290">
                  <c:v>1.0155969427690039</c:v>
                </c:pt>
                <c:pt idx="1291">
                  <c:v>1.0179462649408131</c:v>
                </c:pt>
                <c:pt idx="1292">
                  <c:v>1.0198315299431902</c:v>
                </c:pt>
                <c:pt idx="1293">
                  <c:v>1.0209027985374939</c:v>
                </c:pt>
                <c:pt idx="1294">
                  <c:v>1.0211542646401941</c:v>
                </c:pt>
                <c:pt idx="1295">
                  <c:v>1.0204679028657342</c:v>
                </c:pt>
                <c:pt idx="1296">
                  <c:v>1.0188591727758169</c:v>
                </c:pt>
                <c:pt idx="1297">
                  <c:v>1.0166434571672431</c:v>
                </c:pt>
                <c:pt idx="1298">
                  <c:v>1.0138452277439636</c:v>
                </c:pt>
                <c:pt idx="1299">
                  <c:v>1.0107830438296412</c:v>
                </c:pt>
                <c:pt idx="1300">
                  <c:v>1.0075946023290114</c:v>
                </c:pt>
                <c:pt idx="1301">
                  <c:v>1.0044154705817903</c:v>
                </c:pt>
                <c:pt idx="1302">
                  <c:v>1.0015186609562101</c:v>
                </c:pt>
                <c:pt idx="1303">
                  <c:v>0.99889765670191988</c:v>
                </c:pt>
                <c:pt idx="1304">
                  <c:v>0.99654954030267973</c:v>
                </c:pt>
                <c:pt idx="1305">
                  <c:v>0.9945843635806656</c:v>
                </c:pt>
                <c:pt idx="1306">
                  <c:v>0.99287736780877545</c:v>
                </c:pt>
                <c:pt idx="1307">
                  <c:v>0.99142841403624737</c:v>
                </c:pt>
                <c:pt idx="1308">
                  <c:v>0.9901285938779576</c:v>
                </c:pt>
                <c:pt idx="1309">
                  <c:v>0.98930207730972819</c:v>
                </c:pt>
                <c:pt idx="1310">
                  <c:v>0.98855763643677641</c:v>
                </c:pt>
                <c:pt idx="1311">
                  <c:v>0.98822142375926336</c:v>
                </c:pt>
                <c:pt idx="1312">
                  <c:v>0.98840226539407472</c:v>
                </c:pt>
                <c:pt idx="1313">
                  <c:v>0.9892097746747065</c:v>
                </c:pt>
                <c:pt idx="1314">
                  <c:v>0.99067559259512261</c:v>
                </c:pt>
                <c:pt idx="1315">
                  <c:v>0.99272851997942024</c:v>
                </c:pt>
                <c:pt idx="1316">
                  <c:v>0.99561534400036722</c:v>
                </c:pt>
                <c:pt idx="1317">
                  <c:v>0.9991245248243289</c:v>
                </c:pt>
                <c:pt idx="1318">
                  <c:v>1.0029577936707836</c:v>
                </c:pt>
                <c:pt idx="1319">
                  <c:v>1.0070069374471584</c:v>
                </c:pt>
                <c:pt idx="1320">
                  <c:v>1.0110791433675956</c:v>
                </c:pt>
                <c:pt idx="1321">
                  <c:v>1.0147453238746531</c:v>
                </c:pt>
                <c:pt idx="1322">
                  <c:v>1.0177157584341405</c:v>
                </c:pt>
                <c:pt idx="1323">
                  <c:v>1.020151279612056</c:v>
                </c:pt>
                <c:pt idx="1324">
                  <c:v>1.0216499860995274</c:v>
                </c:pt>
                <c:pt idx="1325">
                  <c:v>1.0225241371336071</c:v>
                </c:pt>
                <c:pt idx="1326">
                  <c:v>1.0227330425350227</c:v>
                </c:pt>
                <c:pt idx="1327">
                  <c:v>1.022536995451143</c:v>
                </c:pt>
                <c:pt idx="1328">
                  <c:v>1.022175982341986</c:v>
                </c:pt>
                <c:pt idx="1329">
                  <c:v>1.0218484500574054</c:v>
                </c:pt>
                <c:pt idx="1330">
                  <c:v>1.0216583306566329</c:v>
                </c:pt>
                <c:pt idx="1331">
                  <c:v>1.021767552813267</c:v>
                </c:pt>
                <c:pt idx="1332">
                  <c:v>1.0221261269528115</c:v>
                </c:pt>
                <c:pt idx="1333">
                  <c:v>1.0225718351234738</c:v>
                </c:pt>
                <c:pt idx="1334">
                  <c:v>1.023195994671811</c:v>
                </c:pt>
                <c:pt idx="1335">
                  <c:v>1.0238686248822082</c:v>
                </c:pt>
                <c:pt idx="1336">
                  <c:v>1.0243212474557559</c:v>
                </c:pt>
                <c:pt idx="1337">
                  <c:v>1.0244469242893135</c:v>
                </c:pt>
                <c:pt idx="1338">
                  <c:v>1.0244424497686944</c:v>
                </c:pt>
                <c:pt idx="1339">
                  <c:v>1.0240865412279188</c:v>
                </c:pt>
                <c:pt idx="1340">
                  <c:v>1.0235793689152801</c:v>
                </c:pt>
                <c:pt idx="1341">
                  <c:v>1.0227779950762719</c:v>
                </c:pt>
                <c:pt idx="1342">
                  <c:v>1.0219991260148578</c:v>
                </c:pt>
                <c:pt idx="1343">
                  <c:v>1.0210821560355432</c:v>
                </c:pt>
                <c:pt idx="1344">
                  <c:v>1.0201380831485716</c:v>
                </c:pt>
                <c:pt idx="1345">
                  <c:v>1.0192071455632987</c:v>
                </c:pt>
                <c:pt idx="1346">
                  <c:v>1.0181797327521935</c:v>
                </c:pt>
                <c:pt idx="1347">
                  <c:v>1.0170487746193242</c:v>
                </c:pt>
                <c:pt idx="1348">
                  <c:v>1.0157878479332791</c:v>
                </c:pt>
                <c:pt idx="1349">
                  <c:v>1.0143663065573396</c:v>
                </c:pt>
                <c:pt idx="1350">
                  <c:v>1.0129236660360585</c:v>
                </c:pt>
                <c:pt idx="1351">
                  <c:v>1.0113923187120542</c:v>
                </c:pt>
                <c:pt idx="1352">
                  <c:v>1.0100493393069812</c:v>
                </c:pt>
                <c:pt idx="1353">
                  <c:v>1.0088140119028761</c:v>
                </c:pt>
                <c:pt idx="1354">
                  <c:v>1.0078577476714647</c:v>
                </c:pt>
                <c:pt idx="1355">
                  <c:v>1.00724572355818</c:v>
                </c:pt>
                <c:pt idx="1356">
                  <c:v>1.0071012176731413</c:v>
                </c:pt>
                <c:pt idx="1357">
                  <c:v>1.0073315266892311</c:v>
                </c:pt>
                <c:pt idx="1358">
                  <c:v>1.0079705012759548</c:v>
                </c:pt>
                <c:pt idx="1359">
                  <c:v>1.0086115795390669</c:v>
                </c:pt>
                <c:pt idx="1360">
                  <c:v>1.0092540535678145</c:v>
                </c:pt>
                <c:pt idx="1361">
                  <c:v>1.0096813367216138</c:v>
                </c:pt>
                <c:pt idx="1362">
                  <c:v>1.0096996807984535</c:v>
                </c:pt>
                <c:pt idx="1363">
                  <c:v>1.0089794818838953</c:v>
                </c:pt>
                <c:pt idx="1364">
                  <c:v>1.0076150374592652</c:v>
                </c:pt>
                <c:pt idx="1365">
                  <c:v>1.0054791768959515</c:v>
                </c:pt>
                <c:pt idx="1366">
                  <c:v>1.0026994601079784</c:v>
                </c:pt>
                <c:pt idx="1367">
                  <c:v>0.99946963670114031</c:v>
                </c:pt>
                <c:pt idx="1368">
                  <c:v>0.99588147432236529</c:v>
                </c:pt>
                <c:pt idx="1369">
                  <c:v>0.99197825944600881</c:v>
                </c:pt>
                <c:pt idx="1370">
                  <c:v>0.98819751800746336</c:v>
                </c:pt>
                <c:pt idx="1371">
                  <c:v>0.98469872237569067</c:v>
                </c:pt>
                <c:pt idx="1372">
                  <c:v>0.98155191679559917</c:v>
                </c:pt>
                <c:pt idx="1373">
                  <c:v>0.97873867312182683</c:v>
                </c:pt>
                <c:pt idx="1374">
                  <c:v>0.9761785114777235</c:v>
                </c:pt>
                <c:pt idx="1375">
                  <c:v>0.97389399444325708</c:v>
                </c:pt>
                <c:pt idx="1376">
                  <c:v>0.97163446631526063</c:v>
                </c:pt>
                <c:pt idx="1377">
                  <c:v>0.96919256254081076</c:v>
                </c:pt>
                <c:pt idx="1378">
                  <c:v>0.96644187367992196</c:v>
                </c:pt>
                <c:pt idx="1379">
                  <c:v>0.96317773267613804</c:v>
                </c:pt>
                <c:pt idx="1380">
                  <c:v>0.95962746278929723</c:v>
                </c:pt>
                <c:pt idx="1381">
                  <c:v>0.95547421681558842</c:v>
                </c:pt>
                <c:pt idx="1382">
                  <c:v>0.9511057490332101</c:v>
                </c:pt>
                <c:pt idx="1383">
                  <c:v>0.94661020601672252</c:v>
                </c:pt>
                <c:pt idx="1384">
                  <c:v>0.94223122595661679</c:v>
                </c:pt>
                <c:pt idx="1385">
                  <c:v>0.93834398473957037</c:v>
                </c:pt>
                <c:pt idx="1386">
                  <c:v>0.93518788074828818</c:v>
                </c:pt>
                <c:pt idx="1387">
                  <c:v>0.93285700409053129</c:v>
                </c:pt>
                <c:pt idx="1388">
                  <c:v>0.93164028714755243</c:v>
                </c:pt>
                <c:pt idx="1389">
                  <c:v>0.93144182417201316</c:v>
                </c:pt>
                <c:pt idx="1390">
                  <c:v>0.93225848535583056</c:v>
                </c:pt>
                <c:pt idx="1391">
                  <c:v>0.93386436794151351</c:v>
                </c:pt>
                <c:pt idx="1392">
                  <c:v>0.93624411087980708</c:v>
                </c:pt>
                <c:pt idx="1393">
                  <c:v>0.9389398640174268</c:v>
                </c:pt>
                <c:pt idx="1394">
                  <c:v>0.94178468064423482</c:v>
                </c:pt>
                <c:pt idx="1395">
                  <c:v>0.94474139460610362</c:v>
                </c:pt>
                <c:pt idx="1396">
                  <c:v>0.94729229023177142</c:v>
                </c:pt>
                <c:pt idx="1397">
                  <c:v>0.94952853874909338</c:v>
                </c:pt>
                <c:pt idx="1398">
                  <c:v>0.95152918540394216</c:v>
                </c:pt>
                <c:pt idx="1399">
                  <c:v>0.95322168415388753</c:v>
                </c:pt>
                <c:pt idx="1400">
                  <c:v>0.95473024572121656</c:v>
                </c:pt>
                <c:pt idx="1401">
                  <c:v>0.95635688568856891</c:v>
                </c:pt>
                <c:pt idx="1402">
                  <c:v>0.95817691952157114</c:v>
                </c:pt>
                <c:pt idx="1403">
                  <c:v>0.96030185950880054</c:v>
                </c:pt>
                <c:pt idx="1404">
                  <c:v>0.96305650248592822</c:v>
                </c:pt>
                <c:pt idx="1405">
                  <c:v>0.96639104063969461</c:v>
                </c:pt>
                <c:pt idx="1406">
                  <c:v>0.97034327967096201</c:v>
                </c:pt>
                <c:pt idx="1407">
                  <c:v>0.97474025899806849</c:v>
                </c:pt>
                <c:pt idx="1408">
                  <c:v>0.97950782074216791</c:v>
                </c:pt>
                <c:pt idx="1409">
                  <c:v>0.98447944590816516</c:v>
                </c:pt>
                <c:pt idx="1410">
                  <c:v>0.9895213036052255</c:v>
                </c:pt>
                <c:pt idx="1411">
                  <c:v>0.99435224405712563</c:v>
                </c:pt>
                <c:pt idx="1412">
                  <c:v>0.99879334949935605</c:v>
                </c:pt>
                <c:pt idx="1413">
                  <c:v>1.0027093023255815</c:v>
                </c:pt>
                <c:pt idx="1414">
                  <c:v>1.0061982989630665</c:v>
                </c:pt>
                <c:pt idx="1415">
                  <c:v>1.009197226826023</c:v>
                </c:pt>
                <c:pt idx="1416">
                  <c:v>1.0116432671288123</c:v>
                </c:pt>
                <c:pt idx="1417">
                  <c:v>1.0136848389777928</c:v>
                </c:pt>
                <c:pt idx="1418">
                  <c:v>1.0154116612950483</c:v>
                </c:pt>
                <c:pt idx="1419">
                  <c:v>1.0170459877991553</c:v>
                </c:pt>
                <c:pt idx="1420">
                  <c:v>1.0186187384806829</c:v>
                </c:pt>
                <c:pt idx="1421">
                  <c:v>1.0202102049204393</c:v>
                </c:pt>
                <c:pt idx="1422">
                  <c:v>1.0217569979334962</c:v>
                </c:pt>
                <c:pt idx="1423">
                  <c:v>1.0232689125919667</c:v>
                </c:pt>
                <c:pt idx="1424">
                  <c:v>1.0247189957688205</c:v>
                </c:pt>
                <c:pt idx="1425">
                  <c:v>1.0258969738104713</c:v>
                </c:pt>
                <c:pt idx="1426">
                  <c:v>1.0268253375064231</c:v>
                </c:pt>
                <c:pt idx="1427">
                  <c:v>1.0272877682753478</c:v>
                </c:pt>
                <c:pt idx="1428">
                  <c:v>1.0274036282496775</c:v>
                </c:pt>
                <c:pt idx="1429">
                  <c:v>1.0269277136365744</c:v>
                </c:pt>
                <c:pt idx="1430">
                  <c:v>1.025991143587194</c:v>
                </c:pt>
                <c:pt idx="1431">
                  <c:v>1.0247638381065527</c:v>
                </c:pt>
                <c:pt idx="1432">
                  <c:v>1.0232825789225335</c:v>
                </c:pt>
                <c:pt idx="1433">
                  <c:v>1.0216160339975882</c:v>
                </c:pt>
                <c:pt idx="1434">
                  <c:v>1.0200520504912693</c:v>
                </c:pt>
                <c:pt idx="1435">
                  <c:v>1.0186925515962499</c:v>
                </c:pt>
                <c:pt idx="1436">
                  <c:v>1.017358809681622</c:v>
                </c:pt>
                <c:pt idx="1437">
                  <c:v>1.0164437648347635</c:v>
                </c:pt>
                <c:pt idx="1438">
                  <c:v>1.0154373732540389</c:v>
                </c:pt>
                <c:pt idx="1439">
                  <c:v>1.0146270999442668</c:v>
                </c:pt>
                <c:pt idx="1440">
                  <c:v>1.0138881002941142</c:v>
                </c:pt>
                <c:pt idx="1441">
                  <c:v>1.0127886806571205</c:v>
                </c:pt>
                <c:pt idx="1442">
                  <c:v>1.011626985474759</c:v>
                </c:pt>
                <c:pt idx="1443">
                  <c:v>1.0101196264218359</c:v>
                </c:pt>
                <c:pt idx="1444">
                  <c:v>1.0083364397302519</c:v>
                </c:pt>
                <c:pt idx="1445">
                  <c:v>1.0063331865749992</c:v>
                </c:pt>
                <c:pt idx="1446">
                  <c:v>1.004266510152714</c:v>
                </c:pt>
                <c:pt idx="1447">
                  <c:v>1.0020659757501862</c:v>
                </c:pt>
                <c:pt idx="1448">
                  <c:v>1.0001016558610252</c:v>
                </c:pt>
                <c:pt idx="1449">
                  <c:v>0.99850786760716215</c:v>
                </c:pt>
                <c:pt idx="1450">
                  <c:v>0.99721684825034795</c:v>
                </c:pt>
                <c:pt idx="1451">
                  <c:v>0.99664767772404506</c:v>
                </c:pt>
                <c:pt idx="1452">
                  <c:v>0.99638412187436254</c:v>
                </c:pt>
                <c:pt idx="1453">
                  <c:v>0.99666500294931704</c:v>
                </c:pt>
                <c:pt idx="1454">
                  <c:v>0.99734380675626577</c:v>
                </c:pt>
                <c:pt idx="1455">
                  <c:v>0.99831886955336457</c:v>
                </c:pt>
                <c:pt idx="1456">
                  <c:v>0.99928394444318158</c:v>
                </c:pt>
                <c:pt idx="1457">
                  <c:v>1.0003185075645546</c:v>
                </c:pt>
                <c:pt idx="1458">
                  <c:v>1.0010018899287292</c:v>
                </c:pt>
                <c:pt idx="1459">
                  <c:v>1.0015159632065471</c:v>
                </c:pt>
                <c:pt idx="1460">
                  <c:v>1.0016208195411482</c:v>
                </c:pt>
                <c:pt idx="1461">
                  <c:v>1.0014746564850592</c:v>
                </c:pt>
                <c:pt idx="1462">
                  <c:v>1.0009387951365831</c:v>
                </c:pt>
                <c:pt idx="1463">
                  <c:v>1.0002522733266825</c:v>
                </c:pt>
                <c:pt idx="1464">
                  <c:v>0.99941444596254769</c:v>
                </c:pt>
                <c:pt idx="1465">
                  <c:v>0.9985175480934978</c:v>
                </c:pt>
                <c:pt idx="1466">
                  <c:v>0.99742516897328626</c:v>
                </c:pt>
                <c:pt idx="1467">
                  <c:v>0.99651796180100671</c:v>
                </c:pt>
                <c:pt idx="1468">
                  <c:v>0.99559076817085768</c:v>
                </c:pt>
                <c:pt idx="1469">
                  <c:v>0.99475941470574747</c:v>
                </c:pt>
                <c:pt idx="1470">
                  <c:v>0.99396652393927598</c:v>
                </c:pt>
                <c:pt idx="1471">
                  <c:v>0.99312149361852853</c:v>
                </c:pt>
                <c:pt idx="1472">
                  <c:v>0.99220086200998836</c:v>
                </c:pt>
                <c:pt idx="1473">
                  <c:v>0.99128436191516467</c:v>
                </c:pt>
                <c:pt idx="1474">
                  <c:v>0.99033481737234241</c:v>
                </c:pt>
                <c:pt idx="1475">
                  <c:v>0.9894209290986814</c:v>
                </c:pt>
                <c:pt idx="1476">
                  <c:v>0.98854205586313881</c:v>
                </c:pt>
                <c:pt idx="1477">
                  <c:v>0.98784307960238382</c:v>
                </c:pt>
                <c:pt idx="1478">
                  <c:v>0.98725726098891786</c:v>
                </c:pt>
                <c:pt idx="1479">
                  <c:v>0.9868063158132343</c:v>
                </c:pt>
                <c:pt idx="1480">
                  <c:v>0.98649151491233011</c:v>
                </c:pt>
                <c:pt idx="1481">
                  <c:v>0.98640214501374435</c:v>
                </c:pt>
                <c:pt idx="1482">
                  <c:v>0.9863349842413327</c:v>
                </c:pt>
                <c:pt idx="1483">
                  <c:v>0.98645760691066964</c:v>
                </c:pt>
                <c:pt idx="1484">
                  <c:v>0.986465675198687</c:v>
                </c:pt>
                <c:pt idx="1485">
                  <c:v>0.98625842696629218</c:v>
                </c:pt>
                <c:pt idx="1486">
                  <c:v>0.9860903565048369</c:v>
                </c:pt>
                <c:pt idx="1487">
                  <c:v>0.98565937647508373</c:v>
                </c:pt>
                <c:pt idx="1488">
                  <c:v>0.98517485349200806</c:v>
                </c:pt>
                <c:pt idx="1489">
                  <c:v>0.98473858491203559</c:v>
                </c:pt>
                <c:pt idx="1490">
                  <c:v>0.98438540080103798</c:v>
                </c:pt>
                <c:pt idx="1491">
                  <c:v>0.98423897067137023</c:v>
                </c:pt>
                <c:pt idx="1492">
                  <c:v>0.98439377110864301</c:v>
                </c:pt>
                <c:pt idx="1493">
                  <c:v>0.98488756576181447</c:v>
                </c:pt>
                <c:pt idx="1494">
                  <c:v>0.98573771985783276</c:v>
                </c:pt>
                <c:pt idx="1495">
                  <c:v>0.98682377657509535</c:v>
                </c:pt>
                <c:pt idx="1496">
                  <c:v>0.9882488901093871</c:v>
                </c:pt>
                <c:pt idx="1497">
                  <c:v>0.98955814086767147</c:v>
                </c:pt>
                <c:pt idx="1498">
                  <c:v>0.9908863432887216</c:v>
                </c:pt>
                <c:pt idx="1499">
                  <c:v>0.99193381592554297</c:v>
                </c:pt>
                <c:pt idx="1500">
                  <c:v>0.99253739924339113</c:v>
                </c:pt>
                <c:pt idx="1501">
                  <c:v>0.99275195582144504</c:v>
                </c:pt>
                <c:pt idx="1502">
                  <c:v>0.99241639623466604</c:v>
                </c:pt>
                <c:pt idx="1503">
                  <c:v>0.99162178336325557</c:v>
                </c:pt>
                <c:pt idx="1504">
                  <c:v>0.99057515708071531</c:v>
                </c:pt>
                <c:pt idx="1505">
                  <c:v>0.98943747051581499</c:v>
                </c:pt>
                <c:pt idx="1506">
                  <c:v>0.98814329250761901</c:v>
                </c:pt>
                <c:pt idx="1507">
                  <c:v>0.98721956601691807</c:v>
                </c:pt>
                <c:pt idx="1508">
                  <c:v>0.98647422869805845</c:v>
                </c:pt>
                <c:pt idx="1509">
                  <c:v>0.98607909915488434</c:v>
                </c:pt>
                <c:pt idx="1510">
                  <c:v>0.98621668650975358</c:v>
                </c:pt>
                <c:pt idx="1511">
                  <c:v>0.98659964585594329</c:v>
                </c:pt>
                <c:pt idx="1512">
                  <c:v>0.98716662867563265</c:v>
                </c:pt>
                <c:pt idx="1513">
                  <c:v>0.98784813004433325</c:v>
                </c:pt>
                <c:pt idx="1514">
                  <c:v>0.98842521738144629</c:v>
                </c:pt>
                <c:pt idx="1515">
                  <c:v>0.98863944655453073</c:v>
                </c:pt>
                <c:pt idx="1516">
                  <c:v>0.98845715960456748</c:v>
                </c:pt>
                <c:pt idx="1517">
                  <c:v>0.98802738524838962</c:v>
                </c:pt>
                <c:pt idx="1518">
                  <c:v>0.98695939809156441</c:v>
                </c:pt>
                <c:pt idx="1519">
                  <c:v>0.98585845024725327</c:v>
                </c:pt>
                <c:pt idx="1520">
                  <c:v>0.98465850090999418</c:v>
                </c:pt>
                <c:pt idx="1521">
                  <c:v>0.98376974439576848</c:v>
                </c:pt>
                <c:pt idx="1522">
                  <c:v>0.98333444659675373</c:v>
                </c:pt>
                <c:pt idx="1523">
                  <c:v>0.98359543563849894</c:v>
                </c:pt>
                <c:pt idx="1524">
                  <c:v>0.98472993998666358</c:v>
                </c:pt>
                <c:pt idx="1525">
                  <c:v>0.98670310260939109</c:v>
                </c:pt>
                <c:pt idx="1526">
                  <c:v>0.98960392740520242</c:v>
                </c:pt>
                <c:pt idx="1527">
                  <c:v>0.99306905399251355</c:v>
                </c:pt>
                <c:pt idx="1528">
                  <c:v>0.99692283765469125</c:v>
                </c:pt>
                <c:pt idx="1529">
                  <c:v>1.0007333659273745</c:v>
                </c:pt>
                <c:pt idx="1530">
                  <c:v>1.0044125329272764</c:v>
                </c:pt>
                <c:pt idx="1531">
                  <c:v>1.0074602803998089</c:v>
                </c:pt>
                <c:pt idx="1532">
                  <c:v>1.0096748365286241</c:v>
                </c:pt>
                <c:pt idx="1533">
                  <c:v>1.01107836049163</c:v>
                </c:pt>
                <c:pt idx="1534">
                  <c:v>1.0116686503743089</c:v>
                </c:pt>
                <c:pt idx="1535">
                  <c:v>1.0116028122636054</c:v>
                </c:pt>
                <c:pt idx="1536">
                  <c:v>1.0111467093845949</c:v>
                </c:pt>
                <c:pt idx="1537">
                  <c:v>1.0104109893776763</c:v>
                </c:pt>
                <c:pt idx="1538">
                  <c:v>1.0098208228136711</c:v>
                </c:pt>
                <c:pt idx="1539">
                  <c:v>1.0094301854899692</c:v>
                </c:pt>
                <c:pt idx="1540">
                  <c:v>1.0096074724785944</c:v>
                </c:pt>
                <c:pt idx="1541">
                  <c:v>1.0100967419103746</c:v>
                </c:pt>
                <c:pt idx="1542">
                  <c:v>1.0107294944351173</c:v>
                </c:pt>
                <c:pt idx="1543">
                  <c:v>1.0117079353784233</c:v>
                </c:pt>
                <c:pt idx="1544">
                  <c:v>1.0126200853940579</c:v>
                </c:pt>
                <c:pt idx="1545">
                  <c:v>1.0131426792385696</c:v>
                </c:pt>
                <c:pt idx="1546">
                  <c:v>1.0133881908150784</c:v>
                </c:pt>
                <c:pt idx="1547">
                  <c:v>1.0129786358530646</c:v>
                </c:pt>
                <c:pt idx="1548">
                  <c:v>1.012157682810171</c:v>
                </c:pt>
                <c:pt idx="1549">
                  <c:v>1.0106575888039693</c:v>
                </c:pt>
                <c:pt idx="1550">
                  <c:v>1.0089796372538111</c:v>
                </c:pt>
                <c:pt idx="1551">
                  <c:v>1.0070105937861658</c:v>
                </c:pt>
                <c:pt idx="1552">
                  <c:v>1.0051195868715985</c:v>
                </c:pt>
                <c:pt idx="1553">
                  <c:v>1.0036507318159051</c:v>
                </c:pt>
                <c:pt idx="1554">
                  <c:v>1.0025933552228838</c:v>
                </c:pt>
                <c:pt idx="1555">
                  <c:v>1.0021813891887681</c:v>
                </c:pt>
                <c:pt idx="1556">
                  <c:v>1.00255959402613</c:v>
                </c:pt>
                <c:pt idx="1557">
                  <c:v>1.0035828335540149</c:v>
                </c:pt>
                <c:pt idx="1558">
                  <c:v>1.0048718091318614</c:v>
                </c:pt>
                <c:pt idx="1559">
                  <c:v>1.0064932898964853</c:v>
                </c:pt>
                <c:pt idx="1560">
                  <c:v>1.0081354123831645</c:v>
                </c:pt>
                <c:pt idx="1561">
                  <c:v>1.009598720170644</c:v>
                </c:pt>
                <c:pt idx="1562">
                  <c:v>1.0105394089490576</c:v>
                </c:pt>
                <c:pt idx="1563">
                  <c:v>1.0110594166046705</c:v>
                </c:pt>
                <c:pt idx="1564">
                  <c:v>1.0109475273688184</c:v>
                </c:pt>
                <c:pt idx="1565">
                  <c:v>1.0101481136055781</c:v>
                </c:pt>
                <c:pt idx="1566">
                  <c:v>1.0090949472515269</c:v>
                </c:pt>
                <c:pt idx="1567">
                  <c:v>1.0077415198702711</c:v>
                </c:pt>
                <c:pt idx="1568">
                  <c:v>1.0064773459547141</c:v>
                </c:pt>
                <c:pt idx="1569">
                  <c:v>1.005456525604552</c:v>
                </c:pt>
                <c:pt idx="1570">
                  <c:v>1.0047237443176134</c:v>
                </c:pt>
                <c:pt idx="1571">
                  <c:v>1.0044123858003422</c:v>
                </c:pt>
                <c:pt idx="1572">
                  <c:v>1.004622581756359</c:v>
                </c:pt>
                <c:pt idx="1573">
                  <c:v>1.0052545046546246</c:v>
                </c:pt>
                <c:pt idx="1574">
                  <c:v>1.0059847660500545</c:v>
                </c:pt>
                <c:pt idx="1575">
                  <c:v>1.0068588171315052</c:v>
                </c:pt>
                <c:pt idx="1576">
                  <c:v>1.0076224078820357</c:v>
                </c:pt>
                <c:pt idx="1577">
                  <c:v>1.0081871734282957</c:v>
                </c:pt>
                <c:pt idx="1578">
                  <c:v>1.0085004383385305</c:v>
                </c:pt>
                <c:pt idx="1579">
                  <c:v>1.0085063853414771</c:v>
                </c:pt>
                <c:pt idx="1580">
                  <c:v>1.0083719689136452</c:v>
                </c:pt>
                <c:pt idx="1581">
                  <c:v>1.0080397309696671</c:v>
                </c:pt>
                <c:pt idx="1582">
                  <c:v>1.0075970548862114</c:v>
                </c:pt>
                <c:pt idx="1583">
                  <c:v>1.0071878109035626</c:v>
                </c:pt>
                <c:pt idx="1584">
                  <c:v>1.00700091852051</c:v>
                </c:pt>
                <c:pt idx="1585">
                  <c:v>1.0068229511508118</c:v>
                </c:pt>
                <c:pt idx="1586">
                  <c:v>1.0068331497673582</c:v>
                </c:pt>
                <c:pt idx="1587">
                  <c:v>1.0068859209919327</c:v>
                </c:pt>
                <c:pt idx="1588">
                  <c:v>1.0071049757349877</c:v>
                </c:pt>
                <c:pt idx="1589">
                  <c:v>1.0069482764445545</c:v>
                </c:pt>
                <c:pt idx="1590">
                  <c:v>1.0067444321841152</c:v>
                </c:pt>
                <c:pt idx="1591">
                  <c:v>1.0062445852132724</c:v>
                </c:pt>
                <c:pt idx="1592">
                  <c:v>1.0053845029732797</c:v>
                </c:pt>
                <c:pt idx="1593">
                  <c:v>1.0041766779691466</c:v>
                </c:pt>
                <c:pt idx="1594">
                  <c:v>1.0027468523314611</c:v>
                </c:pt>
                <c:pt idx="1595">
                  <c:v>1.0010523369717323</c:v>
                </c:pt>
                <c:pt idx="1596">
                  <c:v>0.99940753658182147</c:v>
                </c:pt>
                <c:pt idx="1597">
                  <c:v>0.99774535957050214</c:v>
                </c:pt>
                <c:pt idx="1598">
                  <c:v>0.99635577448150581</c:v>
                </c:pt>
                <c:pt idx="1599">
                  <c:v>0.99525934498837088</c:v>
                </c:pt>
                <c:pt idx="1600">
                  <c:v>0.99457639174455692</c:v>
                </c:pt>
                <c:pt idx="1601">
                  <c:v>0.99419495193908591</c:v>
                </c:pt>
                <c:pt idx="1602">
                  <c:v>0.99426835622664944</c:v>
                </c:pt>
                <c:pt idx="1603">
                  <c:v>0.99459531298453907</c:v>
                </c:pt>
                <c:pt idx="1604">
                  <c:v>0.9949874964038331</c:v>
                </c:pt>
                <c:pt idx="1605">
                  <c:v>0.99560991252999531</c:v>
                </c:pt>
                <c:pt idx="1606">
                  <c:v>0.99609824033955263</c:v>
                </c:pt>
                <c:pt idx="1607">
                  <c:v>0.99637545030609764</c:v>
                </c:pt>
                <c:pt idx="1608">
                  <c:v>0.9964197708211322</c:v>
                </c:pt>
                <c:pt idx="1609">
                  <c:v>0.99619813885634723</c:v>
                </c:pt>
                <c:pt idx="1610">
                  <c:v>0.99570991032828027</c:v>
                </c:pt>
                <c:pt idx="1611">
                  <c:v>0.99501034440793479</c:v>
                </c:pt>
                <c:pt idx="1612">
                  <c:v>0.99424294761082332</c:v>
                </c:pt>
                <c:pt idx="1613">
                  <c:v>0.99357326478149099</c:v>
                </c:pt>
                <c:pt idx="1614">
                  <c:v>0.99296907056435957</c:v>
                </c:pt>
                <c:pt idx="1615">
                  <c:v>0.99278483260811656</c:v>
                </c:pt>
                <c:pt idx="1616">
                  <c:v>0.9928236574907241</c:v>
                </c:pt>
                <c:pt idx="1617">
                  <c:v>0.9931743649602579</c:v>
                </c:pt>
                <c:pt idx="1618">
                  <c:v>0.9937602882947012</c:v>
                </c:pt>
                <c:pt idx="1619">
                  <c:v>0.99457029685344256</c:v>
                </c:pt>
                <c:pt idx="1620">
                  <c:v>0.99530417172043117</c:v>
                </c:pt>
                <c:pt idx="1621">
                  <c:v>0.99603885482848009</c:v>
                </c:pt>
                <c:pt idx="1622">
                  <c:v>0.99649591189721343</c:v>
                </c:pt>
                <c:pt idx="1623">
                  <c:v>0.99667552452217623</c:v>
                </c:pt>
                <c:pt idx="1624">
                  <c:v>0.99666618511562788</c:v>
                </c:pt>
                <c:pt idx="1625">
                  <c:v>0.99642432789579471</c:v>
                </c:pt>
                <c:pt idx="1626">
                  <c:v>0.99591664632387211</c:v>
                </c:pt>
                <c:pt idx="1627">
                  <c:v>0.99538777094073949</c:v>
                </c:pt>
                <c:pt idx="1628">
                  <c:v>0.9946944607511935</c:v>
                </c:pt>
                <c:pt idx="1629">
                  <c:v>0.99424555967465289</c:v>
                </c:pt>
                <c:pt idx="1630">
                  <c:v>0.99390864066507467</c:v>
                </c:pt>
                <c:pt idx="1631">
                  <c:v>0.99372708397755893</c:v>
                </c:pt>
                <c:pt idx="1632">
                  <c:v>0.99387660532238853</c:v>
                </c:pt>
                <c:pt idx="1633">
                  <c:v>0.99412549183851162</c:v>
                </c:pt>
                <c:pt idx="1634">
                  <c:v>0.99448426198104167</c:v>
                </c:pt>
                <c:pt idx="1635">
                  <c:v>0.99480930805437018</c:v>
                </c:pt>
                <c:pt idx="1636">
                  <c:v>0.9950900163666121</c:v>
                </c:pt>
                <c:pt idx="1637">
                  <c:v>0.99522780380239817</c:v>
                </c:pt>
                <c:pt idx="1638">
                  <c:v>0.99529914529914532</c:v>
                </c:pt>
                <c:pt idx="1639">
                  <c:v>0.99503173560954261</c:v>
                </c:pt>
                <c:pt idx="1640">
                  <c:v>0.99484130453790331</c:v>
                </c:pt>
                <c:pt idx="1641">
                  <c:v>0.99435669610208166</c:v>
                </c:pt>
                <c:pt idx="1642">
                  <c:v>0.9940254897899109</c:v>
                </c:pt>
                <c:pt idx="1643">
                  <c:v>0.99354269660474326</c:v>
                </c:pt>
                <c:pt idx="1644">
                  <c:v>0.99335327712809351</c:v>
                </c:pt>
                <c:pt idx="1645">
                  <c:v>0.99315247163166809</c:v>
                </c:pt>
                <c:pt idx="1646">
                  <c:v>0.99325447257796451</c:v>
                </c:pt>
                <c:pt idx="1647">
                  <c:v>0.99339812150496765</c:v>
                </c:pt>
                <c:pt idx="1648">
                  <c:v>0.99366978653173799</c:v>
                </c:pt>
                <c:pt idx="1649">
                  <c:v>0.99411355836482918</c:v>
                </c:pt>
                <c:pt idx="1650">
                  <c:v>0.99452364394993054</c:v>
                </c:pt>
                <c:pt idx="1651">
                  <c:v>0.99503028589449427</c:v>
                </c:pt>
                <c:pt idx="1652">
                  <c:v>0.99546107628004177</c:v>
                </c:pt>
                <c:pt idx="1653">
                  <c:v>0.99594629936361256</c:v>
                </c:pt>
                <c:pt idx="1654">
                  <c:v>0.9964871705358701</c:v>
                </c:pt>
                <c:pt idx="1655">
                  <c:v>0.9970077209535978</c:v>
                </c:pt>
                <c:pt idx="1656">
                  <c:v>0.997628156082632</c:v>
                </c:pt>
                <c:pt idx="1657">
                  <c:v>0.99828283933063533</c:v>
                </c:pt>
                <c:pt idx="1658">
                  <c:v>0.9990044635042884</c:v>
                </c:pt>
                <c:pt idx="1659">
                  <c:v>0.999584340578204</c:v>
                </c:pt>
                <c:pt idx="1660">
                  <c:v>1.000273319630909</c:v>
                </c:pt>
                <c:pt idx="1661">
                  <c:v>1.0006881936555099</c:v>
                </c:pt>
                <c:pt idx="1662">
                  <c:v>1.0010366878369235</c:v>
                </c:pt>
                <c:pt idx="1663">
                  <c:v>1.0011663142290337</c:v>
                </c:pt>
                <c:pt idx="1664">
                  <c:v>1.0011651077452444</c:v>
                </c:pt>
                <c:pt idx="1665">
                  <c:v>1.000761465494735</c:v>
                </c:pt>
                <c:pt idx="1666">
                  <c:v>1.000097825023641</c:v>
                </c:pt>
                <c:pt idx="1667">
                  <c:v>0.99931552986679995</c:v>
                </c:pt>
                <c:pt idx="1668">
                  <c:v>0.99821874660584353</c:v>
                </c:pt>
                <c:pt idx="1669">
                  <c:v>0.99685066733273253</c:v>
                </c:pt>
                <c:pt idx="1670">
                  <c:v>0.995341463149779</c:v>
                </c:pt>
                <c:pt idx="1671">
                  <c:v>0.9937017450509833</c:v>
                </c:pt>
                <c:pt idx="1672">
                  <c:v>0.9920625441120583</c:v>
                </c:pt>
                <c:pt idx="1673">
                  <c:v>0.99047991228927179</c:v>
                </c:pt>
                <c:pt idx="1674">
                  <c:v>0.98901850143779502</c:v>
                </c:pt>
                <c:pt idx="1675">
                  <c:v>0.98783159447324465</c:v>
                </c:pt>
                <c:pt idx="1676">
                  <c:v>0.9866486047141696</c:v>
                </c:pt>
                <c:pt idx="1677">
                  <c:v>0.98594340542121062</c:v>
                </c:pt>
                <c:pt idx="1678">
                  <c:v>0.98560668369334659</c:v>
                </c:pt>
                <c:pt idx="1679">
                  <c:v>0.98564707154832087</c:v>
                </c:pt>
                <c:pt idx="1680">
                  <c:v>0.98596544341846326</c:v>
                </c:pt>
                <c:pt idx="1681">
                  <c:v>0.98687283737024223</c:v>
                </c:pt>
                <c:pt idx="1682">
                  <c:v>0.98786384138624783</c:v>
                </c:pt>
                <c:pt idx="1683">
                  <c:v>0.98928478656160712</c:v>
                </c:pt>
                <c:pt idx="1684">
                  <c:v>0.99074916590840156</c:v>
                </c:pt>
                <c:pt idx="1685">
                  <c:v>0.99221435464807362</c:v>
                </c:pt>
                <c:pt idx="1686">
                  <c:v>0.99354082308368707</c:v>
                </c:pt>
                <c:pt idx="1687">
                  <c:v>0.99455641875373513</c:v>
                </c:pt>
                <c:pt idx="1688">
                  <c:v>0.99520459315159371</c:v>
                </c:pt>
                <c:pt idx="1689">
                  <c:v>0.99540930106064729</c:v>
                </c:pt>
                <c:pt idx="1690">
                  <c:v>0.99520161904554649</c:v>
                </c:pt>
                <c:pt idx="1691">
                  <c:v>0.99482096421460353</c:v>
                </c:pt>
                <c:pt idx="1692">
                  <c:v>0.99416979387610815</c:v>
                </c:pt>
                <c:pt idx="1693">
                  <c:v>0.99369201822789222</c:v>
                </c:pt>
                <c:pt idx="1694">
                  <c:v>0.99349667765053884</c:v>
                </c:pt>
                <c:pt idx="1695">
                  <c:v>0.9936591838510398</c:v>
                </c:pt>
                <c:pt idx="1696">
                  <c:v>0.99440696409140361</c:v>
                </c:pt>
                <c:pt idx="1697">
                  <c:v>0.99583945978325994</c:v>
                </c:pt>
                <c:pt idx="1698">
                  <c:v>0.99776440053218174</c:v>
                </c:pt>
                <c:pt idx="1699">
                  <c:v>1.0000327621793401</c:v>
                </c:pt>
                <c:pt idx="1700">
                  <c:v>1.002482583636821</c:v>
                </c:pt>
                <c:pt idx="1701">
                  <c:v>1.0046973031567192</c:v>
                </c:pt>
                <c:pt idx="1702">
                  <c:v>1.0064210030351841</c:v>
                </c:pt>
                <c:pt idx="1703">
                  <c:v>1.0074621959237344</c:v>
                </c:pt>
                <c:pt idx="1704">
                  <c:v>1.0077315636156559</c:v>
                </c:pt>
                <c:pt idx="1705">
                  <c:v>1.0070310108034817</c:v>
                </c:pt>
                <c:pt idx="1706">
                  <c:v>1.0056411487430168</c:v>
                </c:pt>
                <c:pt idx="1707">
                  <c:v>1.0036672688097155</c:v>
                </c:pt>
                <c:pt idx="1708">
                  <c:v>1.0015082792595325</c:v>
                </c:pt>
                <c:pt idx="1709">
                  <c:v>0.9993832503787059</c:v>
                </c:pt>
                <c:pt idx="1710">
                  <c:v>0.99758237725707744</c:v>
                </c:pt>
                <c:pt idx="1711">
                  <c:v>0.99637017729045041</c:v>
                </c:pt>
                <c:pt idx="1712">
                  <c:v>0.99569730543753021</c:v>
                </c:pt>
                <c:pt idx="1713">
                  <c:v>0.99573246764415013</c:v>
                </c:pt>
                <c:pt idx="1714">
                  <c:v>0.99620572902671045</c:v>
                </c:pt>
                <c:pt idx="1715">
                  <c:v>0.99704281996687949</c:v>
                </c:pt>
                <c:pt idx="1716">
                  <c:v>0.99762245435865438</c:v>
                </c:pt>
                <c:pt idx="1717">
                  <c:v>0.99796559815719788</c:v>
                </c:pt>
                <c:pt idx="1718">
                  <c:v>0.99776047891297093</c:v>
                </c:pt>
                <c:pt idx="1719">
                  <c:v>0.99683496608892241</c:v>
                </c:pt>
                <c:pt idx="1720">
                  <c:v>0.99508300786503567</c:v>
                </c:pt>
                <c:pt idx="1721">
                  <c:v>0.99278711785698925</c:v>
                </c:pt>
                <c:pt idx="1722">
                  <c:v>0.99015481737562006</c:v>
                </c:pt>
                <c:pt idx="1723">
                  <c:v>0.98735860183348523</c:v>
                </c:pt>
                <c:pt idx="1724">
                  <c:v>0.98477059503919806</c:v>
                </c:pt>
                <c:pt idx="1725">
                  <c:v>0.98269848063342613</c:v>
                </c:pt>
                <c:pt idx="1726">
                  <c:v>0.98156051125728649</c:v>
                </c:pt>
                <c:pt idx="1727">
                  <c:v>0.98135350250331643</c:v>
                </c:pt>
                <c:pt idx="1728">
                  <c:v>0.98211112300610226</c:v>
                </c:pt>
                <c:pt idx="1729">
                  <c:v>0.98364521038304076</c:v>
                </c:pt>
                <c:pt idx="1730">
                  <c:v>0.98586454867446593</c:v>
                </c:pt>
                <c:pt idx="1731">
                  <c:v>0.98834759427269203</c:v>
                </c:pt>
                <c:pt idx="1732">
                  <c:v>0.99069897624148207</c:v>
                </c:pt>
                <c:pt idx="1733">
                  <c:v>0.99266076797896308</c:v>
                </c:pt>
                <c:pt idx="1734">
                  <c:v>0.99404594973573512</c:v>
                </c:pt>
                <c:pt idx="1735">
                  <c:v>0.99445355662983426</c:v>
                </c:pt>
                <c:pt idx="1736">
                  <c:v>0.99397837394513633</c:v>
                </c:pt>
                <c:pt idx="1737">
                  <c:v>0.99268513723459351</c:v>
                </c:pt>
                <c:pt idx="1738">
                  <c:v>0.99086487127773171</c:v>
                </c:pt>
                <c:pt idx="1739">
                  <c:v>0.98885151162289209</c:v>
                </c:pt>
                <c:pt idx="1740">
                  <c:v>0.98684692843435329</c:v>
                </c:pt>
                <c:pt idx="1741">
                  <c:v>0.98493768059688613</c:v>
                </c:pt>
                <c:pt idx="1742">
                  <c:v>0.98385113268608415</c:v>
                </c:pt>
                <c:pt idx="1743">
                  <c:v>0.98329986829889682</c:v>
                </c:pt>
                <c:pt idx="1744">
                  <c:v>0.98327318306571865</c:v>
                </c:pt>
                <c:pt idx="1745">
                  <c:v>0.98383956386292837</c:v>
                </c:pt>
                <c:pt idx="1746">
                  <c:v>0.98474398258930018</c:v>
                </c:pt>
                <c:pt idx="1747">
                  <c:v>0.98585703138546898</c:v>
                </c:pt>
                <c:pt idx="1748">
                  <c:v>0.98683468529041773</c:v>
                </c:pt>
                <c:pt idx="1749">
                  <c:v>0.98749104953674571</c:v>
                </c:pt>
                <c:pt idx="1750">
                  <c:v>0.98766249267562234</c:v>
                </c:pt>
                <c:pt idx="1751">
                  <c:v>0.98758572792777144</c:v>
                </c:pt>
                <c:pt idx="1752">
                  <c:v>0.98701143688014059</c:v>
                </c:pt>
                <c:pt idx="1753">
                  <c:v>0.98628442457518617</c:v>
                </c:pt>
                <c:pt idx="1754">
                  <c:v>0.98550221373383107</c:v>
                </c:pt>
                <c:pt idx="1755">
                  <c:v>0.98488055311343381</c:v>
                </c:pt>
                <c:pt idx="1756">
                  <c:v>0.98463543080514693</c:v>
                </c:pt>
                <c:pt idx="1757">
                  <c:v>0.9848023985921307</c:v>
                </c:pt>
                <c:pt idx="1758">
                  <c:v>0.98560838279093022</c:v>
                </c:pt>
                <c:pt idx="1759">
                  <c:v>0.98683981553989375</c:v>
                </c:pt>
                <c:pt idx="1760">
                  <c:v>0.98837905182638208</c:v>
                </c:pt>
                <c:pt idx="1761">
                  <c:v>0.99028946537628326</c:v>
                </c:pt>
                <c:pt idx="1762">
                  <c:v>0.99217091150625558</c:v>
                </c:pt>
                <c:pt idx="1763">
                  <c:v>0.99389095185721588</c:v>
                </c:pt>
                <c:pt idx="1764">
                  <c:v>0.99526334701699748</c:v>
                </c:pt>
                <c:pt idx="1765">
                  <c:v>0.99618927334886653</c:v>
                </c:pt>
                <c:pt idx="1766">
                  <c:v>0.99667991073858386</c:v>
                </c:pt>
                <c:pt idx="1767">
                  <c:v>0.99660441426146018</c:v>
                </c:pt>
                <c:pt idx="1768">
                  <c:v>0.99612635060879395</c:v>
                </c:pt>
                <c:pt idx="1769">
                  <c:v>0.9956158482191424</c:v>
                </c:pt>
                <c:pt idx="1770">
                  <c:v>0.99479047712269031</c:v>
                </c:pt>
                <c:pt idx="1771">
                  <c:v>0.99431330122106365</c:v>
                </c:pt>
                <c:pt idx="1772">
                  <c:v>0.99396785027226187</c:v>
                </c:pt>
                <c:pt idx="1773">
                  <c:v>0.9939064129301356</c:v>
                </c:pt>
                <c:pt idx="1774">
                  <c:v>0.99394458974052891</c:v>
                </c:pt>
                <c:pt idx="1775">
                  <c:v>0.99433136069020833</c:v>
                </c:pt>
                <c:pt idx="1776">
                  <c:v>0.99457850881939192</c:v>
                </c:pt>
                <c:pt idx="1777">
                  <c:v>0.99482576101281139</c:v>
                </c:pt>
                <c:pt idx="1778">
                  <c:v>0.99496501385429803</c:v>
                </c:pt>
                <c:pt idx="1779">
                  <c:v>0.99481385840327097</c:v>
                </c:pt>
                <c:pt idx="1780">
                  <c:v>0.9945116908503121</c:v>
                </c:pt>
                <c:pt idx="1781">
                  <c:v>0.99429404950877331</c:v>
                </c:pt>
                <c:pt idx="1782">
                  <c:v>0.99406350124837928</c:v>
                </c:pt>
                <c:pt idx="1783">
                  <c:v>0.99399055199083053</c:v>
                </c:pt>
                <c:pt idx="1784">
                  <c:v>0.99432128660359365</c:v>
                </c:pt>
                <c:pt idx="1785">
                  <c:v>0.99516364260283974</c:v>
                </c:pt>
                <c:pt idx="1786">
                  <c:v>0.9964465152230858</c:v>
                </c:pt>
                <c:pt idx="1787">
                  <c:v>0.99803278688524588</c:v>
                </c:pt>
                <c:pt idx="1788">
                  <c:v>0.9999354179000054</c:v>
                </c:pt>
                <c:pt idx="1789">
                  <c:v>1.0017022193492782</c:v>
                </c:pt>
                <c:pt idx="1790">
                  <c:v>1.003471211582204</c:v>
                </c:pt>
                <c:pt idx="1791">
                  <c:v>1.0047215065702244</c:v>
                </c:pt>
                <c:pt idx="1792">
                  <c:v>1.0053977180904361</c:v>
                </c:pt>
                <c:pt idx="1793">
                  <c:v>1.0055648242828696</c:v>
                </c:pt>
                <c:pt idx="1794">
                  <c:v>1.0051489874016426</c:v>
                </c:pt>
                <c:pt idx="1795">
                  <c:v>1.0041969000901636</c:v>
                </c:pt>
                <c:pt idx="1796">
                  <c:v>1.0030659062647398</c:v>
                </c:pt>
                <c:pt idx="1797">
                  <c:v>1.0017132271846323</c:v>
                </c:pt>
                <c:pt idx="1798">
                  <c:v>1.0006099061600522</c:v>
                </c:pt>
                <c:pt idx="1799">
                  <c:v>0.99976467568030114</c:v>
                </c:pt>
                <c:pt idx="1800">
                  <c:v>0.99932607346868918</c:v>
                </c:pt>
                <c:pt idx="1801">
                  <c:v>0.99929367194272323</c:v>
                </c:pt>
                <c:pt idx="1802">
                  <c:v>0.99952886252422601</c:v>
                </c:pt>
                <c:pt idx="1803">
                  <c:v>1.0001071317613532</c:v>
                </c:pt>
                <c:pt idx="1804">
                  <c:v>1.0009111080145348</c:v>
                </c:pt>
                <c:pt idx="1805">
                  <c:v>1.001554459691252</c:v>
                </c:pt>
                <c:pt idx="1806">
                  <c:v>1.0020258754676128</c:v>
                </c:pt>
                <c:pt idx="1807">
                  <c:v>1.0022607708049844</c:v>
                </c:pt>
                <c:pt idx="1808">
                  <c:v>1.002066314786463</c:v>
                </c:pt>
                <c:pt idx="1809">
                  <c:v>1.0014544365662463</c:v>
                </c:pt>
                <c:pt idx="1810">
                  <c:v>1.0004699649662481</c:v>
                </c:pt>
                <c:pt idx="1811">
                  <c:v>0.99925326164645145</c:v>
                </c:pt>
                <c:pt idx="1812">
                  <c:v>0.99782661964778463</c:v>
                </c:pt>
                <c:pt idx="1813">
                  <c:v>0.99644556067555623</c:v>
                </c:pt>
                <c:pt idx="1814">
                  <c:v>0.99514196723751214</c:v>
                </c:pt>
                <c:pt idx="1815">
                  <c:v>0.99388353226011983</c:v>
                </c:pt>
                <c:pt idx="1816">
                  <c:v>0.99287085857353519</c:v>
                </c:pt>
                <c:pt idx="1817">
                  <c:v>0.992250856010092</c:v>
                </c:pt>
                <c:pt idx="1818">
                  <c:v>0.99185510776889263</c:v>
                </c:pt>
                <c:pt idx="1819">
                  <c:v>0.99159761685556158</c:v>
                </c:pt>
                <c:pt idx="1820">
                  <c:v>0.99154056826232706</c:v>
                </c:pt>
                <c:pt idx="1821">
                  <c:v>0.99167362292500982</c:v>
                </c:pt>
                <c:pt idx="1822">
                  <c:v>0.99171084032016221</c:v>
                </c:pt>
                <c:pt idx="1823">
                  <c:v>0.99191471395397945</c:v>
                </c:pt>
                <c:pt idx="1824">
                  <c:v>0.99191633512384048</c:v>
                </c:pt>
                <c:pt idx="1825">
                  <c:v>0.99191573792637633</c:v>
                </c:pt>
                <c:pt idx="1826">
                  <c:v>0.99191198209232578</c:v>
                </c:pt>
                <c:pt idx="1827">
                  <c:v>0.99187438582402609</c:v>
                </c:pt>
                <c:pt idx="1828">
                  <c:v>0.99177128835394046</c:v>
                </c:pt>
                <c:pt idx="1829">
                  <c:v>0.99172075000264681</c:v>
                </c:pt>
                <c:pt idx="1830">
                  <c:v>0.99157553407934895</c:v>
                </c:pt>
                <c:pt idx="1831">
                  <c:v>0.99157934925550417</c:v>
                </c:pt>
                <c:pt idx="1832">
                  <c:v>0.99163854756902436</c:v>
                </c:pt>
                <c:pt idx="1833">
                  <c:v>0.99179579707068566</c:v>
                </c:pt>
                <c:pt idx="1834">
                  <c:v>0.99193428565364117</c:v>
                </c:pt>
                <c:pt idx="1835">
                  <c:v>0.99230752907223485</c:v>
                </c:pt>
                <c:pt idx="1836">
                  <c:v>0.99281872858612763</c:v>
                </c:pt>
                <c:pt idx="1837">
                  <c:v>0.99328723832955101</c:v>
                </c:pt>
                <c:pt idx="1838">
                  <c:v>0.99371209229333668</c:v>
                </c:pt>
                <c:pt idx="1839">
                  <c:v>0.99421989839748004</c:v>
                </c:pt>
                <c:pt idx="1840">
                  <c:v>0.99468333474828075</c:v>
                </c:pt>
                <c:pt idx="1841">
                  <c:v>0.99500849617672049</c:v>
                </c:pt>
                <c:pt idx="1842">
                  <c:v>0.99523718398503125</c:v>
                </c:pt>
                <c:pt idx="1843">
                  <c:v>0.99523287612926559</c:v>
                </c:pt>
                <c:pt idx="1844">
                  <c:v>0.99496261901211958</c:v>
                </c:pt>
                <c:pt idx="1845">
                  <c:v>0.99456527530610295</c:v>
                </c:pt>
                <c:pt idx="1846">
                  <c:v>0.99378656918436736</c:v>
                </c:pt>
                <c:pt idx="1847">
                  <c:v>0.99285059773691064</c:v>
                </c:pt>
                <c:pt idx="1848">
                  <c:v>0.99188532969841536</c:v>
                </c:pt>
                <c:pt idx="1849">
                  <c:v>0.99077561442706685</c:v>
                </c:pt>
                <c:pt idx="1850">
                  <c:v>0.98975209422970623</c:v>
                </c:pt>
                <c:pt idx="1851">
                  <c:v>0.98901612526291183</c:v>
                </c:pt>
                <c:pt idx="1852">
                  <c:v>0.98859533619334838</c:v>
                </c:pt>
                <c:pt idx="1853">
                  <c:v>0.98865676080422282</c:v>
                </c:pt>
                <c:pt idx="1854">
                  <c:v>0.98901133936257279</c:v>
                </c:pt>
                <c:pt idx="1855">
                  <c:v>0.99004043413492226</c:v>
                </c:pt>
                <c:pt idx="1856">
                  <c:v>0.99146292072559861</c:v>
                </c:pt>
                <c:pt idx="1857">
                  <c:v>0.99324093452355533</c:v>
                </c:pt>
                <c:pt idx="1858">
                  <c:v>0.99514329421581327</c:v>
                </c:pt>
                <c:pt idx="1859">
                  <c:v>0.99709635598032809</c:v>
                </c:pt>
                <c:pt idx="1860">
                  <c:v>0.99874499876645173</c:v>
                </c:pt>
                <c:pt idx="1861">
                  <c:v>0.99996780735923785</c:v>
                </c:pt>
                <c:pt idx="1862">
                  <c:v>1.0006115354905158</c:v>
                </c:pt>
                <c:pt idx="1863">
                  <c:v>1.0005359458909029</c:v>
                </c:pt>
                <c:pt idx="1864">
                  <c:v>0.99996788764958999</c:v>
                </c:pt>
                <c:pt idx="1865">
                  <c:v>0.99901685243168725</c:v>
                </c:pt>
                <c:pt idx="1866">
                  <c:v>0.99790877567351299</c:v>
                </c:pt>
                <c:pt idx="1867">
                  <c:v>0.99667590027700836</c:v>
                </c:pt>
                <c:pt idx="1868">
                  <c:v>0.99583772448078023</c:v>
                </c:pt>
                <c:pt idx="1869">
                  <c:v>0.9955722070844687</c:v>
                </c:pt>
                <c:pt idx="1870">
                  <c:v>0.99591058668171795</c:v>
                </c:pt>
                <c:pt idx="1871">
                  <c:v>0.9970782059758152</c:v>
                </c:pt>
                <c:pt idx="1872">
                  <c:v>0.99898503189136634</c:v>
                </c:pt>
                <c:pt idx="1873">
                  <c:v>1.0012847553076452</c:v>
                </c:pt>
                <c:pt idx="1874">
                  <c:v>1.003916224973713</c:v>
                </c:pt>
                <c:pt idx="1875">
                  <c:v>1.0063640859151599</c:v>
                </c:pt>
                <c:pt idx="1876">
                  <c:v>1.008482604202549</c:v>
                </c:pt>
                <c:pt idx="1877">
                  <c:v>1.0099755459079793</c:v>
                </c:pt>
                <c:pt idx="1878">
                  <c:v>1.0106219095737232</c:v>
                </c:pt>
                <c:pt idx="1879">
                  <c:v>1.0103455700290667</c:v>
                </c:pt>
                <c:pt idx="1880">
                  <c:v>1.0094844828698626</c:v>
                </c:pt>
                <c:pt idx="1881">
                  <c:v>1.0080216487870881</c:v>
                </c:pt>
                <c:pt idx="1882">
                  <c:v>1.0063591129412774</c:v>
                </c:pt>
                <c:pt idx="1883">
                  <c:v>1.0047663931792379</c:v>
                </c:pt>
                <c:pt idx="1884">
                  <c:v>1.0037145670977135</c:v>
                </c:pt>
                <c:pt idx="1885">
                  <c:v>1.0032112350409967</c:v>
                </c:pt>
                <c:pt idx="1886">
                  <c:v>1.0034809618165266</c:v>
                </c:pt>
                <c:pt idx="1887">
                  <c:v>1.0043313249136951</c:v>
                </c:pt>
                <c:pt idx="1888">
                  <c:v>1.0057539128754536</c:v>
                </c:pt>
                <c:pt idx="1889">
                  <c:v>1.007492126280487</c:v>
                </c:pt>
                <c:pt idx="1890">
                  <c:v>1.0092228882599197</c:v>
                </c:pt>
                <c:pt idx="1891">
                  <c:v>1.0105214413405414</c:v>
                </c:pt>
                <c:pt idx="1892">
                  <c:v>1.0114068441064639</c:v>
                </c:pt>
                <c:pt idx="1893">
                  <c:v>1.0113691418235844</c:v>
                </c:pt>
                <c:pt idx="1894">
                  <c:v>1.0105720523547823</c:v>
                </c:pt>
                <c:pt idx="1895">
                  <c:v>1.009106235838622</c:v>
                </c:pt>
                <c:pt idx="1896">
                  <c:v>1.0070858882552205</c:v>
                </c:pt>
                <c:pt idx="1897">
                  <c:v>1.0049974852055175</c:v>
                </c:pt>
                <c:pt idx="1898">
                  <c:v>1.0028526860122227</c:v>
                </c:pt>
                <c:pt idx="1899">
                  <c:v>1.0012056934337723</c:v>
                </c:pt>
                <c:pt idx="1900">
                  <c:v>1.0002985265582021</c:v>
                </c:pt>
                <c:pt idx="1901">
                  <c:v>1.0001705175206752</c:v>
                </c:pt>
                <c:pt idx="1902">
                  <c:v>1.0008418764253288</c:v>
                </c:pt>
                <c:pt idx="1903">
                  <c:v>1.0023555242906781</c:v>
                </c:pt>
                <c:pt idx="1904">
                  <c:v>1.0042959172796075</c:v>
                </c:pt>
                <c:pt idx="1905">
                  <c:v>1.0064807708706405</c:v>
                </c:pt>
                <c:pt idx="1906">
                  <c:v>1.0087381848019523</c:v>
                </c:pt>
                <c:pt idx="1907">
                  <c:v>1.0105092794701704</c:v>
                </c:pt>
                <c:pt idx="1908">
                  <c:v>1.011730174091523</c:v>
                </c:pt>
                <c:pt idx="1909">
                  <c:v>1.0123806793446521</c:v>
                </c:pt>
                <c:pt idx="1910">
                  <c:v>1.012326182804816</c:v>
                </c:pt>
                <c:pt idx="1911">
                  <c:v>1.0117632124571574</c:v>
                </c:pt>
                <c:pt idx="1912">
                  <c:v>1.010908246127203</c:v>
                </c:pt>
                <c:pt idx="1913">
                  <c:v>1.009973642593569</c:v>
                </c:pt>
                <c:pt idx="1914">
                  <c:v>1.0093934288121316</c:v>
                </c:pt>
                <c:pt idx="1915">
                  <c:v>1.008984839398626</c:v>
                </c:pt>
                <c:pt idx="1916">
                  <c:v>1.0093166069043837</c:v>
                </c:pt>
                <c:pt idx="1917">
                  <c:v>1.0103122043519395</c:v>
                </c:pt>
                <c:pt idx="1918">
                  <c:v>1.0117273701687648</c:v>
                </c:pt>
                <c:pt idx="1919">
                  <c:v>1.0135487123471831</c:v>
                </c:pt>
                <c:pt idx="1920">
                  <c:v>1.0154479052976242</c:v>
                </c:pt>
                <c:pt idx="1921">
                  <c:v>1.0171474090223043</c:v>
                </c:pt>
                <c:pt idx="1922">
                  <c:v>1.0185423533720506</c:v>
                </c:pt>
                <c:pt idx="1923">
                  <c:v>1.0193269501842899</c:v>
                </c:pt>
                <c:pt idx="1924">
                  <c:v>1.0194673305071504</c:v>
                </c:pt>
                <c:pt idx="1925">
                  <c:v>1.0188516587382372</c:v>
                </c:pt>
                <c:pt idx="1926">
                  <c:v>1.0179183626966617</c:v>
                </c:pt>
                <c:pt idx="1927">
                  <c:v>1.0165972960970018</c:v>
                </c:pt>
                <c:pt idx="1928">
                  <c:v>1.0151928722253696</c:v>
                </c:pt>
                <c:pt idx="1929">
                  <c:v>1.0137875767974192</c:v>
                </c:pt>
                <c:pt idx="1930">
                  <c:v>1.0126974041545824</c:v>
                </c:pt>
                <c:pt idx="1931">
                  <c:v>1.0119210714650853</c:v>
                </c:pt>
                <c:pt idx="1932">
                  <c:v>1.0115051559009822</c:v>
                </c:pt>
                <c:pt idx="1933">
                  <c:v>1.011578925947783</c:v>
                </c:pt>
                <c:pt idx="1934">
                  <c:v>1.0116398250474423</c:v>
                </c:pt>
                <c:pt idx="1935">
                  <c:v>1.0119010271719882</c:v>
                </c:pt>
                <c:pt idx="1936">
                  <c:v>1.0121188270670622</c:v>
                </c:pt>
                <c:pt idx="1937">
                  <c:v>1.0118893147047285</c:v>
                </c:pt>
                <c:pt idx="1938">
                  <c:v>1.0115620268142755</c:v>
                </c:pt>
                <c:pt idx="1939">
                  <c:v>1.0108062178237618</c:v>
                </c:pt>
                <c:pt idx="1940">
                  <c:v>1.0099885361112495</c:v>
                </c:pt>
                <c:pt idx="1941">
                  <c:v>1.0088680333247171</c:v>
                </c:pt>
                <c:pt idx="1942">
                  <c:v>1.0076657609234616</c:v>
                </c:pt>
                <c:pt idx="1943">
                  <c:v>1.006639685728139</c:v>
                </c:pt>
                <c:pt idx="1944">
                  <c:v>1.0057875971595343</c:v>
                </c:pt>
                <c:pt idx="1945">
                  <c:v>1.0052146997358149</c:v>
                </c:pt>
                <c:pt idx="1946">
                  <c:v>1.0049885371877245</c:v>
                </c:pt>
                <c:pt idx="1947">
                  <c:v>1.005008593174564</c:v>
                </c:pt>
                <c:pt idx="1948">
                  <c:v>1.005341409151941</c:v>
                </c:pt>
                <c:pt idx="1949">
                  <c:v>1.0056713177991377</c:v>
                </c:pt>
                <c:pt idx="1950">
                  <c:v>1.0059987709835059</c:v>
                </c:pt>
                <c:pt idx="1951">
                  <c:v>1.0061969803097517</c:v>
                </c:pt>
                <c:pt idx="1952">
                  <c:v>1.0063071892253801</c:v>
                </c:pt>
                <c:pt idx="1953">
                  <c:v>1.0062522986392055</c:v>
                </c:pt>
                <c:pt idx="1954">
                  <c:v>1.005841234286597</c:v>
                </c:pt>
                <c:pt idx="1955">
                  <c:v>1.0057429730484972</c:v>
                </c:pt>
                <c:pt idx="1956">
                  <c:v>1.0054350440094271</c:v>
                </c:pt>
                <c:pt idx="1957">
                  <c:v>1.0053317194074587</c:v>
                </c:pt>
                <c:pt idx="1958">
                  <c:v>1.0054996208812832</c:v>
                </c:pt>
                <c:pt idx="1959">
                  <c:v>1.0058885020763204</c:v>
                </c:pt>
                <c:pt idx="1960">
                  <c:v>1.0067098654192708</c:v>
                </c:pt>
                <c:pt idx="1961">
                  <c:v>1.007577571919875</c:v>
                </c:pt>
                <c:pt idx="1962">
                  <c:v>1.0085952754699643</c:v>
                </c:pt>
                <c:pt idx="1963">
                  <c:v>1.0094653510784763</c:v>
                </c:pt>
                <c:pt idx="1964">
                  <c:v>1.010321089968206</c:v>
                </c:pt>
                <c:pt idx="1965">
                  <c:v>1.010663337748597</c:v>
                </c:pt>
                <c:pt idx="1966">
                  <c:v>1.0106688473461005</c:v>
                </c:pt>
                <c:pt idx="1967">
                  <c:v>1.0102544157544251</c:v>
                </c:pt>
                <c:pt idx="1968">
                  <c:v>1.0096056479317099</c:v>
                </c:pt>
                <c:pt idx="1969">
                  <c:v>1.0086963911393121</c:v>
                </c:pt>
                <c:pt idx="1970">
                  <c:v>1.0077840812710857</c:v>
                </c:pt>
                <c:pt idx="1971">
                  <c:v>1.0069337949591217</c:v>
                </c:pt>
                <c:pt idx="1972">
                  <c:v>1.0064560994634013</c:v>
                </c:pt>
                <c:pt idx="1973">
                  <c:v>1.0062733018416083</c:v>
                </c:pt>
                <c:pt idx="1974">
                  <c:v>1.0065344749887337</c:v>
                </c:pt>
                <c:pt idx="1975">
                  <c:v>1.0068996592413191</c:v>
                </c:pt>
                <c:pt idx="1976">
                  <c:v>1.0075093397413033</c:v>
                </c:pt>
                <c:pt idx="1977">
                  <c:v>1.0081271819512745</c:v>
                </c:pt>
                <c:pt idx="1978">
                  <c:v>1.008478788958816</c:v>
                </c:pt>
                <c:pt idx="1979">
                  <c:v>1.008535876918464</c:v>
                </c:pt>
                <c:pt idx="1980">
                  <c:v>1.0081677332435164</c:v>
                </c:pt>
                <c:pt idx="1981">
                  <c:v>1.0072925906905086</c:v>
                </c:pt>
                <c:pt idx="1982">
                  <c:v>1.006195440528429</c:v>
                </c:pt>
                <c:pt idx="1983">
                  <c:v>1.0045997305208383</c:v>
                </c:pt>
                <c:pt idx="1984">
                  <c:v>1.0031887577749143</c:v>
                </c:pt>
                <c:pt idx="1985">
                  <c:v>1.001775771813322</c:v>
                </c:pt>
                <c:pt idx="1986">
                  <c:v>1.0009323880211218</c:v>
                </c:pt>
                <c:pt idx="1987">
                  <c:v>1.0005532044366996</c:v>
                </c:pt>
                <c:pt idx="1988">
                  <c:v>1.0007554748896732</c:v>
                </c:pt>
                <c:pt idx="1989">
                  <c:v>1.001621357702831</c:v>
                </c:pt>
                <c:pt idx="1990">
                  <c:v>1.0030502414390503</c:v>
                </c:pt>
                <c:pt idx="1991">
                  <c:v>1.004767173812817</c:v>
                </c:pt>
                <c:pt idx="1992">
                  <c:v>1.0066903520509389</c:v>
                </c:pt>
                <c:pt idx="1993">
                  <c:v>1.0083572662043236</c:v>
                </c:pt>
                <c:pt idx="1994">
                  <c:v>1.0096081003676944</c:v>
                </c:pt>
                <c:pt idx="1995">
                  <c:v>1.0103397614185525</c:v>
                </c:pt>
                <c:pt idx="1996">
                  <c:v>1.0103096593008647</c:v>
                </c:pt>
                <c:pt idx="1997">
                  <c:v>1.0094632272836384</c:v>
                </c:pt>
                <c:pt idx="1998">
                  <c:v>1.0080530597937383</c:v>
                </c:pt>
                <c:pt idx="1999">
                  <c:v>1.0060364769093237</c:v>
                </c:pt>
                <c:pt idx="2000">
                  <c:v>1.0039502398688778</c:v>
                </c:pt>
                <c:pt idx="2001">
                  <c:v>1.0017942583732056</c:v>
                </c:pt>
                <c:pt idx="2002">
                  <c:v>1.0000275935651806</c:v>
                </c:pt>
                <c:pt idx="2003">
                  <c:v>0.99884100630087835</c:v>
                </c:pt>
                <c:pt idx="2004">
                  <c:v>0.99828834880874595</c:v>
                </c:pt>
                <c:pt idx="2005">
                  <c:v>0.99852645926580841</c:v>
                </c:pt>
                <c:pt idx="2006">
                  <c:v>0.99935463647594647</c:v>
                </c:pt>
                <c:pt idx="2007">
                  <c:v>1.0006461558343258</c:v>
                </c:pt>
                <c:pt idx="2008">
                  <c:v>1.0020980055084199</c:v>
                </c:pt>
                <c:pt idx="2009">
                  <c:v>1.0035532854009939</c:v>
                </c:pt>
                <c:pt idx="2010">
                  <c:v>1.0049004622553241</c:v>
                </c:pt>
                <c:pt idx="2011">
                  <c:v>1.0057031576018918</c:v>
                </c:pt>
                <c:pt idx="2012">
                  <c:v>1.0059678497178497</c:v>
                </c:pt>
                <c:pt idx="2013">
                  <c:v>1.0055638636806954</c:v>
                </c:pt>
                <c:pt idx="2014">
                  <c:v>1.0047499535229596</c:v>
                </c:pt>
                <c:pt idx="2015">
                  <c:v>1.0033392863786881</c:v>
                </c:pt>
                <c:pt idx="2016">
                  <c:v>1.0015822048489926</c:v>
                </c:pt>
                <c:pt idx="2017">
                  <c:v>0.99994411794838356</c:v>
                </c:pt>
                <c:pt idx="2018">
                  <c:v>0.99811758566383069</c:v>
                </c:pt>
                <c:pt idx="2019">
                  <c:v>0.99665246216536285</c:v>
                </c:pt>
                <c:pt idx="2020">
                  <c:v>0.99541930608551255</c:v>
                </c:pt>
                <c:pt idx="2021">
                  <c:v>0.99458596645166109</c:v>
                </c:pt>
                <c:pt idx="2022">
                  <c:v>0.99411594392401148</c:v>
                </c:pt>
                <c:pt idx="2023">
                  <c:v>0.99385063970169063</c:v>
                </c:pt>
                <c:pt idx="2024">
                  <c:v>0.99390169761025116</c:v>
                </c:pt>
                <c:pt idx="2025">
                  <c:v>0.99400721007537807</c:v>
                </c:pt>
                <c:pt idx="2026">
                  <c:v>0.99417721518987334</c:v>
                </c:pt>
                <c:pt idx="2027">
                  <c:v>0.99434502841576244</c:v>
                </c:pt>
                <c:pt idx="2028">
                  <c:v>0.99430470309146379</c:v>
                </c:pt>
                <c:pt idx="2029">
                  <c:v>0.99431877164670701</c:v>
                </c:pt>
                <c:pt idx="2030">
                  <c:v>0.99434119383776831</c:v>
                </c:pt>
                <c:pt idx="2031">
                  <c:v>0.99435392805291178</c:v>
                </c:pt>
                <c:pt idx="2032">
                  <c:v>0.9943292102759278</c:v>
                </c:pt>
                <c:pt idx="2033">
                  <c:v>0.99437296735367331</c:v>
                </c:pt>
                <c:pt idx="2034">
                  <c:v>0.99455270023604969</c:v>
                </c:pt>
                <c:pt idx="2035">
                  <c:v>0.99486992974866484</c:v>
                </c:pt>
                <c:pt idx="2036">
                  <c:v>0.99528649850068496</c:v>
                </c:pt>
                <c:pt idx="2037">
                  <c:v>0.99562008817327963</c:v>
                </c:pt>
                <c:pt idx="2038">
                  <c:v>0.99601269037965712</c:v>
                </c:pt>
                <c:pt idx="2039">
                  <c:v>0.99612863659013384</c:v>
                </c:pt>
                <c:pt idx="2040">
                  <c:v>0.99625378453991487</c:v>
                </c:pt>
                <c:pt idx="2041">
                  <c:v>0.99637809610501604</c:v>
                </c:pt>
                <c:pt idx="2042">
                  <c:v>0.99634735590750467</c:v>
                </c:pt>
                <c:pt idx="2043">
                  <c:v>0.99637239565839097</c:v>
                </c:pt>
                <c:pt idx="2044">
                  <c:v>0.99642414280358738</c:v>
                </c:pt>
                <c:pt idx="2045">
                  <c:v>0.99665687171829076</c:v>
                </c:pt>
                <c:pt idx="2046">
                  <c:v>0.99689944943494646</c:v>
                </c:pt>
                <c:pt idx="2047">
                  <c:v>0.99734614416054856</c:v>
                </c:pt>
                <c:pt idx="2048">
                  <c:v>0.99789263100648717</c:v>
                </c:pt>
                <c:pt idx="2049">
                  <c:v>0.99855931625928418</c:v>
                </c:pt>
                <c:pt idx="2050">
                  <c:v>0.99917116027810016</c:v>
                </c:pt>
                <c:pt idx="2051">
                  <c:v>0.99974620032603501</c:v>
                </c:pt>
                <c:pt idx="2052">
                  <c:v>1.0003027373314193</c:v>
                </c:pt>
                <c:pt idx="2053">
                  <c:v>1.0008592826942417</c:v>
                </c:pt>
                <c:pt idx="2054">
                  <c:v>1.0012685773393053</c:v>
                </c:pt>
                <c:pt idx="2055">
                  <c:v>1.0019406492885912</c:v>
                </c:pt>
                <c:pt idx="2056">
                  <c:v>1.0024557573867623</c:v>
                </c:pt>
                <c:pt idx="2057">
                  <c:v>1.0029806259314455</c:v>
                </c:pt>
                <c:pt idx="2058">
                  <c:v>1.003594389246055</c:v>
                </c:pt>
                <c:pt idx="2059">
                  <c:v>1.0042097467330611</c:v>
                </c:pt>
                <c:pt idx="2060">
                  <c:v>1.0047008797081944</c:v>
                </c:pt>
                <c:pt idx="2061">
                  <c:v>1.0051355151136452</c:v>
                </c:pt>
                <c:pt idx="2062">
                  <c:v>1.0050431502096426</c:v>
                </c:pt>
                <c:pt idx="2063">
                  <c:v>1.0047447147790529</c:v>
                </c:pt>
                <c:pt idx="2064">
                  <c:v>1.0041605482134117</c:v>
                </c:pt>
                <c:pt idx="2065">
                  <c:v>1.003211184320022</c:v>
                </c:pt>
                <c:pt idx="2066">
                  <c:v>1.0020944458037679</c:v>
                </c:pt>
                <c:pt idx="2067">
                  <c:v>1.0009192255036181</c:v>
                </c:pt>
                <c:pt idx="2068">
                  <c:v>0.99990232753484476</c:v>
                </c:pt>
                <c:pt idx="2069">
                  <c:v>0.99920011705604062</c:v>
                </c:pt>
                <c:pt idx="2070">
                  <c:v>0.99864597640686947</c:v>
                </c:pt>
                <c:pt idx="2071">
                  <c:v>0.99887120003113927</c:v>
                </c:pt>
                <c:pt idx="2072">
                  <c:v>0.99927079687317699</c:v>
                </c:pt>
                <c:pt idx="2073">
                  <c:v>0.9999708443476909</c:v>
                </c:pt>
                <c:pt idx="2074">
                  <c:v>1.0008941066708132</c:v>
                </c:pt>
                <c:pt idx="2075">
                  <c:v>1.0018373060621379</c:v>
                </c:pt>
                <c:pt idx="2076">
                  <c:v>1.0024800381245076</c:v>
                </c:pt>
                <c:pt idx="2077">
                  <c:v>1.002763022201467</c:v>
                </c:pt>
                <c:pt idx="2078">
                  <c:v>1.0026956538663656</c:v>
                </c:pt>
                <c:pt idx="2079">
                  <c:v>1.0021213654587209</c:v>
                </c:pt>
                <c:pt idx="2080">
                  <c:v>1.0010698515824077</c:v>
                </c:pt>
                <c:pt idx="2081">
                  <c:v>0.99978621266009748</c:v>
                </c:pt>
                <c:pt idx="2082">
                  <c:v>0.99853447857524147</c:v>
                </c:pt>
                <c:pt idx="2083">
                  <c:v>0.99737377652873338</c:v>
                </c:pt>
                <c:pt idx="2084">
                  <c:v>0.99636201791899681</c:v>
                </c:pt>
                <c:pt idx="2085">
                  <c:v>0.99582653051366521</c:v>
                </c:pt>
                <c:pt idx="2086">
                  <c:v>0.995831483875948</c:v>
                </c:pt>
                <c:pt idx="2087">
                  <c:v>0.99623008986077377</c:v>
                </c:pt>
                <c:pt idx="2088">
                  <c:v>0.99702188767986732</c:v>
                </c:pt>
                <c:pt idx="2089">
                  <c:v>0.99817804983853098</c:v>
                </c:pt>
                <c:pt idx="2090">
                  <c:v>0.99936343206566292</c:v>
                </c:pt>
                <c:pt idx="2091">
                  <c:v>1.000463324935569</c:v>
                </c:pt>
                <c:pt idx="2092">
                  <c:v>1.0014686699840571</c:v>
                </c:pt>
                <c:pt idx="2093">
                  <c:v>1.0020790422867532</c:v>
                </c:pt>
                <c:pt idx="2094">
                  <c:v>1.002370493643207</c:v>
                </c:pt>
                <c:pt idx="2095">
                  <c:v>1.0024389063634163</c:v>
                </c:pt>
                <c:pt idx="2096">
                  <c:v>1.0021675181916705</c:v>
                </c:pt>
                <c:pt idx="2097">
                  <c:v>1.0016825737576514</c:v>
                </c:pt>
                <c:pt idx="2098">
                  <c:v>1.0012172266553316</c:v>
                </c:pt>
                <c:pt idx="2099">
                  <c:v>1.0008297714269174</c:v>
                </c:pt>
                <c:pt idx="2100">
                  <c:v>1.0006359668140954</c:v>
                </c:pt>
                <c:pt idx="2101">
                  <c:v>1.0004907149042623</c:v>
                </c:pt>
                <c:pt idx="2102">
                  <c:v>1.0006342494714588</c:v>
                </c:pt>
                <c:pt idx="2103">
                  <c:v>1.0008542742508302</c:v>
                </c:pt>
                <c:pt idx="2104">
                  <c:v>1.0009972192923577</c:v>
                </c:pt>
                <c:pt idx="2105">
                  <c:v>1.0013221556886227</c:v>
                </c:pt>
                <c:pt idx="2106">
                  <c:v>1.0014170680096897</c:v>
                </c:pt>
                <c:pt idx="2107">
                  <c:v>1.0014162137334455</c:v>
                </c:pt>
                <c:pt idx="2108">
                  <c:v>1.0012626141852792</c:v>
                </c:pt>
                <c:pt idx="2109">
                  <c:v>1.0009656847278394</c:v>
                </c:pt>
                <c:pt idx="2110">
                  <c:v>1.0005734821838201</c:v>
                </c:pt>
                <c:pt idx="2111">
                  <c:v>1.0002389235062503</c:v>
                </c:pt>
                <c:pt idx="2112">
                  <c:v>1</c:v>
                </c:pt>
                <c:pt idx="2113">
                  <c:v>0.99990444246958876</c:v>
                </c:pt>
                <c:pt idx="2114">
                  <c:v>0.99990443699052967</c:v>
                </c:pt>
                <c:pt idx="2115">
                  <c:v>1.0001815974843971</c:v>
                </c:pt>
                <c:pt idx="2116">
                  <c:v>1.0005065904550712</c:v>
                </c:pt>
                <c:pt idx="2117">
                  <c:v>1.0008984296596481</c:v>
                </c:pt>
                <c:pt idx="2118">
                  <c:v>1.0013856239130019</c:v>
                </c:pt>
                <c:pt idx="2119">
                  <c:v>1.0018339860540644</c:v>
                </c:pt>
                <c:pt idx="2120">
                  <c:v>1.0020426474237825</c:v>
                </c:pt>
                <c:pt idx="2121">
                  <c:v>1.0023173755483501</c:v>
                </c:pt>
                <c:pt idx="2122">
                  <c:v>1.0024102124416501</c:v>
                </c:pt>
                <c:pt idx="2123">
                  <c:v>1.0022833439572254</c:v>
                </c:pt>
                <c:pt idx="2124">
                  <c:v>1.0021284480383121</c:v>
                </c:pt>
                <c:pt idx="2125">
                  <c:v>1.0019741650136198</c:v>
                </c:pt>
                <c:pt idx="2126">
                  <c:v>1.0017351728061441</c:v>
                </c:pt>
                <c:pt idx="2127">
                  <c:v>1.0015539426557258</c:v>
                </c:pt>
                <c:pt idx="2128">
                  <c:v>1.0016957662684616</c:v>
                </c:pt>
                <c:pt idx="2129">
                  <c:v>1.0018192499384109</c:v>
                </c:pt>
                <c:pt idx="2130">
                  <c:v>1.0021521687603698</c:v>
                </c:pt>
                <c:pt idx="2131">
                  <c:v>1.0026286571073384</c:v>
                </c:pt>
                <c:pt idx="2132">
                  <c:v>1.0031445943378301</c:v>
                </c:pt>
                <c:pt idx="2133">
                  <c:v>1.0037475983031179</c:v>
                </c:pt>
                <c:pt idx="2134">
                  <c:v>1.0043513863497866</c:v>
                </c:pt>
                <c:pt idx="2135">
                  <c:v>1.004744890667429</c:v>
                </c:pt>
                <c:pt idx="2136">
                  <c:v>1.0050511789261003</c:v>
                </c:pt>
                <c:pt idx="2137">
                  <c:v>1.0051641179553141</c:v>
                </c:pt>
                <c:pt idx="2138">
                  <c:v>1.0050363205346686</c:v>
                </c:pt>
                <c:pt idx="2139">
                  <c:v>1.004649393867364</c:v>
                </c:pt>
                <c:pt idx="2140">
                  <c:v>1.0040053911425806</c:v>
                </c:pt>
                <c:pt idx="2141">
                  <c:v>1.0031924971580144</c:v>
                </c:pt>
                <c:pt idx="2142">
                  <c:v>1.0023828660583425</c:v>
                </c:pt>
                <c:pt idx="2143">
                  <c:v>1.0016710409546647</c:v>
                </c:pt>
                <c:pt idx="2144">
                  <c:v>1.001009062703345</c:v>
                </c:pt>
                <c:pt idx="2145">
                  <c:v>1.0006220429398127</c:v>
                </c:pt>
                <c:pt idx="2146">
                  <c:v>1.0005089921954531</c:v>
                </c:pt>
                <c:pt idx="2147">
                  <c:v>1.0006507223961674</c:v>
                </c:pt>
                <c:pt idx="2148">
                  <c:v>1.0010384019937317</c:v>
                </c:pt>
                <c:pt idx="2149">
                  <c:v>1.0013987071409669</c:v>
                </c:pt>
                <c:pt idx="2150">
                  <c:v>1.0020533686601059</c:v>
                </c:pt>
                <c:pt idx="2151">
                  <c:v>1.0024435983406264</c:v>
                </c:pt>
                <c:pt idx="2152">
                  <c:v>1.0028434401834967</c:v>
                </c:pt>
                <c:pt idx="2153">
                  <c:v>1.0028911596868069</c:v>
                </c:pt>
                <c:pt idx="2154">
                  <c:v>1.0027864129198574</c:v>
                </c:pt>
                <c:pt idx="2155">
                  <c:v>1.0022351659800162</c:v>
                </c:pt>
                <c:pt idx="2156">
                  <c:v>1.0015233373387959</c:v>
                </c:pt>
                <c:pt idx="2157">
                  <c:v>1.0007183840140652</c:v>
                </c:pt>
                <c:pt idx="2158">
                  <c:v>0.99990556594330171</c:v>
                </c:pt>
                <c:pt idx="2159">
                  <c:v>0.9991696468168223</c:v>
                </c:pt>
                <c:pt idx="2160">
                  <c:v>0.99881157861973358</c:v>
                </c:pt>
                <c:pt idx="2161">
                  <c:v>0.99875505757858707</c:v>
                </c:pt>
                <c:pt idx="2162">
                  <c:v>0.99907542808623051</c:v>
                </c:pt>
                <c:pt idx="2163">
                  <c:v>0.99979230587679968</c:v>
                </c:pt>
                <c:pt idx="2164">
                  <c:v>1.0006613569154312</c:v>
                </c:pt>
                <c:pt idx="2165">
                  <c:v>1.0016359028670854</c:v>
                </c:pt>
                <c:pt idx="2166">
                  <c:v>1.0025076649381128</c:v>
                </c:pt>
                <c:pt idx="2167">
                  <c:v>1.003162010432741</c:v>
                </c:pt>
                <c:pt idx="2168">
                  <c:v>1.0032758016719843</c:v>
                </c:pt>
                <c:pt idx="2169">
                  <c:v>1.0029814299505935</c:v>
                </c:pt>
                <c:pt idx="2170">
                  <c:v>1.0022702119810436</c:v>
                </c:pt>
                <c:pt idx="2171">
                  <c:v>1.0011340547181402</c:v>
                </c:pt>
                <c:pt idx="2172">
                  <c:v>0.9997262317212473</c:v>
                </c:pt>
                <c:pt idx="2173">
                  <c:v>0.99848164774227621</c:v>
                </c:pt>
                <c:pt idx="2174">
                  <c:v>0.99717354437535333</c:v>
                </c:pt>
                <c:pt idx="2175">
                  <c:v>0.99646902629869216</c:v>
                </c:pt>
                <c:pt idx="2176">
                  <c:v>0.99617824801852517</c:v>
                </c:pt>
                <c:pt idx="2177">
                  <c:v>0.99652633957148773</c:v>
                </c:pt>
                <c:pt idx="2178">
                  <c:v>0.99741933053289877</c:v>
                </c:pt>
                <c:pt idx="2179">
                  <c:v>0.99874645378373017</c:v>
                </c:pt>
                <c:pt idx="2180">
                  <c:v>1.0003301575323083</c:v>
                </c:pt>
                <c:pt idx="2181">
                  <c:v>1.0019638203859662</c:v>
                </c:pt>
                <c:pt idx="2182">
                  <c:v>1.0032501889644747</c:v>
                </c:pt>
                <c:pt idx="2183">
                  <c:v>1.0042254719388959</c:v>
                </c:pt>
                <c:pt idx="2184">
                  <c:v>1.0044150736475883</c:v>
                </c:pt>
                <c:pt idx="2185">
                  <c:v>1.0039890348804235</c:v>
                </c:pt>
                <c:pt idx="2186">
                  <c:v>1.0029098604589644</c:v>
                </c:pt>
                <c:pt idx="2187">
                  <c:v>1.0013122492329478</c:v>
                </c:pt>
                <c:pt idx="2188">
                  <c:v>0.99940575568069268</c:v>
                </c:pt>
                <c:pt idx="2189">
                  <c:v>0.99733305690106866</c:v>
                </c:pt>
                <c:pt idx="2190">
                  <c:v>0.99546096619267355</c:v>
                </c:pt>
                <c:pt idx="2191">
                  <c:v>0.99389159223319246</c:v>
                </c:pt>
                <c:pt idx="2192">
                  <c:v>0.99282010746313598</c:v>
                </c:pt>
                <c:pt idx="2193">
                  <c:v>0.9920482562625863</c:v>
                </c:pt>
                <c:pt idx="2194">
                  <c:v>0.99202583366284425</c:v>
                </c:pt>
                <c:pt idx="2195">
                  <c:v>0.99221826540802283</c:v>
                </c:pt>
                <c:pt idx="2196">
                  <c:v>0.99268193777761016</c:v>
                </c:pt>
                <c:pt idx="2197">
                  <c:v>0.99312682332725954</c:v>
                </c:pt>
                <c:pt idx="2198">
                  <c:v>0.9933827421916358</c:v>
                </c:pt>
                <c:pt idx="2199">
                  <c:v>0.99328903528699075</c:v>
                </c:pt>
                <c:pt idx="2200">
                  <c:v>0.9929474662066089</c:v>
                </c:pt>
                <c:pt idx="2201">
                  <c:v>0.99207441507284888</c:v>
                </c:pt>
                <c:pt idx="2202">
                  <c:v>0.99104724431899194</c:v>
                </c:pt>
                <c:pt idx="2203">
                  <c:v>0.98985544484730825</c:v>
                </c:pt>
                <c:pt idx="2204">
                  <c:v>0.98870976962213453</c:v>
                </c:pt>
                <c:pt idx="2205">
                  <c:v>0.98782884068753696</c:v>
                </c:pt>
                <c:pt idx="2206">
                  <c:v>0.98742300530010019</c:v>
                </c:pt>
                <c:pt idx="2207">
                  <c:v>0.98743917943619686</c:v>
                </c:pt>
                <c:pt idx="2208">
                  <c:v>0.98796368054957573</c:v>
                </c:pt>
                <c:pt idx="2209">
                  <c:v>0.98898699507766574</c:v>
                </c:pt>
                <c:pt idx="2210">
                  <c:v>0.99021496410875665</c:v>
                </c:pt>
                <c:pt idx="2211">
                  <c:v>0.99156069585898698</c:v>
                </c:pt>
                <c:pt idx="2212">
                  <c:v>0.99277378987370923</c:v>
                </c:pt>
                <c:pt idx="2213">
                  <c:v>0.99365283605880483</c:v>
                </c:pt>
                <c:pt idx="2214">
                  <c:v>0.99406254503530778</c:v>
                </c:pt>
                <c:pt idx="2215">
                  <c:v>0.99396264144050606</c:v>
                </c:pt>
                <c:pt idx="2216">
                  <c:v>0.99354453883378402</c:v>
                </c:pt>
                <c:pt idx="2217">
                  <c:v>0.99293197750558515</c:v>
                </c:pt>
                <c:pt idx="2218">
                  <c:v>0.99228729814413119</c:v>
                </c:pt>
                <c:pt idx="2219">
                  <c:v>0.99178468340621895</c:v>
                </c:pt>
                <c:pt idx="2220">
                  <c:v>0.99180090112737607</c:v>
                </c:pt>
                <c:pt idx="2221">
                  <c:v>0.99228079690844462</c:v>
                </c:pt>
                <c:pt idx="2222">
                  <c:v>0.99348904004579985</c:v>
                </c:pt>
                <c:pt idx="2223">
                  <c:v>0.99512043391201233</c:v>
                </c:pt>
                <c:pt idx="2224">
                  <c:v>0.99724450849041923</c:v>
                </c:pt>
                <c:pt idx="2225">
                  <c:v>0.99960018333057044</c:v>
                </c:pt>
                <c:pt idx="2226">
                  <c:v>1.0019137447884627</c:v>
                </c:pt>
                <c:pt idx="2227">
                  <c:v>1.0039387394079187</c:v>
                </c:pt>
                <c:pt idx="2228">
                  <c:v>1.0053305425416419</c:v>
                </c:pt>
                <c:pt idx="2229">
                  <c:v>1.006105675146771</c:v>
                </c:pt>
                <c:pt idx="2230">
                  <c:v>1.0061071690726695</c:v>
                </c:pt>
                <c:pt idx="2231">
                  <c:v>1.0055208058027192</c:v>
                </c:pt>
                <c:pt idx="2232">
                  <c:v>1.004287686117882</c:v>
                </c:pt>
                <c:pt idx="2233">
                  <c:v>1.0028097862800192</c:v>
                </c:pt>
                <c:pt idx="2234">
                  <c:v>1.0010867117668367</c:v>
                </c:pt>
                <c:pt idx="2235">
                  <c:v>0.99968668611823686</c:v>
                </c:pt>
                <c:pt idx="2236">
                  <c:v>0.99858015745564221</c:v>
                </c:pt>
                <c:pt idx="2237">
                  <c:v>0.99786561187424727</c:v>
                </c:pt>
                <c:pt idx="2238">
                  <c:v>0.99802232230272181</c:v>
                </c:pt>
                <c:pt idx="2239">
                  <c:v>0.99849287049451463</c:v>
                </c:pt>
                <c:pt idx="2240">
                  <c:v>0.99968694665375324</c:v>
                </c:pt>
                <c:pt idx="2241">
                  <c:v>1.001046066009698</c:v>
                </c:pt>
                <c:pt idx="2242">
                  <c:v>1.0027647248463771</c:v>
                </c:pt>
                <c:pt idx="2243">
                  <c:v>1.0043339905901647</c:v>
                </c:pt>
                <c:pt idx="2244">
                  <c:v>1.0054420972555445</c:v>
                </c:pt>
                <c:pt idx="2245">
                  <c:v>1.0061686286738909</c:v>
                </c:pt>
                <c:pt idx="2246">
                  <c:v>1.0063796629979547</c:v>
                </c:pt>
                <c:pt idx="2247">
                  <c:v>1.0059879073480873</c:v>
                </c:pt>
                <c:pt idx="2248">
                  <c:v>1.0049944506104329</c:v>
                </c:pt>
                <c:pt idx="2249">
                  <c:v>1.0036515896586982</c:v>
                </c:pt>
                <c:pt idx="2250">
                  <c:v>1.0020555685449302</c:v>
                </c:pt>
                <c:pt idx="2251">
                  <c:v>1.0005556422054123</c:v>
                </c:pt>
                <c:pt idx="2252">
                  <c:v>0.99922940361692569</c:v>
                </c:pt>
                <c:pt idx="2253">
                  <c:v>0.99822366237873073</c:v>
                </c:pt>
                <c:pt idx="2254">
                  <c:v>0.99756892915722872</c:v>
                </c:pt>
                <c:pt idx="2255">
                  <c:v>0.99723678686155615</c:v>
                </c:pt>
                <c:pt idx="2256">
                  <c:v>0.99738391105297575</c:v>
                </c:pt>
                <c:pt idx="2257">
                  <c:v>0.99757115823562692</c:v>
                </c:pt>
                <c:pt idx="2258">
                  <c:v>0.99791449426485923</c:v>
                </c:pt>
                <c:pt idx="2259">
                  <c:v>0.99803391018278798</c:v>
                </c:pt>
                <c:pt idx="2260">
                  <c:v>0.99804609656754584</c:v>
                </c:pt>
                <c:pt idx="2261">
                  <c:v>0.99775730332715207</c:v>
                </c:pt>
                <c:pt idx="2262">
                  <c:v>0.99740045589019832</c:v>
                </c:pt>
                <c:pt idx="2263">
                  <c:v>0.99682050387258747</c:v>
                </c:pt>
                <c:pt idx="2264">
                  <c:v>0.99636568039308804</c:v>
                </c:pt>
                <c:pt idx="2265">
                  <c:v>0.99603543871893285</c:v>
                </c:pt>
                <c:pt idx="2266">
                  <c:v>0.99596551289387159</c:v>
                </c:pt>
                <c:pt idx="2267">
                  <c:v>0.99629209011579944</c:v>
                </c:pt>
                <c:pt idx="2268">
                  <c:v>0.99699772643360995</c:v>
                </c:pt>
                <c:pt idx="2269">
                  <c:v>0.99797718498059851</c:v>
                </c:pt>
                <c:pt idx="2270">
                  <c:v>0.9994159617649635</c:v>
                </c:pt>
                <c:pt idx="2271">
                  <c:v>1.0007304744187859</c:v>
                </c:pt>
                <c:pt idx="2272">
                  <c:v>1.0018413694332673</c:v>
                </c:pt>
                <c:pt idx="2273">
                  <c:v>1.0028647990255786</c:v>
                </c:pt>
                <c:pt idx="2274">
                  <c:v>1.0032832883545562</c:v>
                </c:pt>
                <c:pt idx="2275">
                  <c:v>1.0034091130461886</c:v>
                </c:pt>
                <c:pt idx="2276">
                  <c:v>1.0030772826425678</c:v>
                </c:pt>
                <c:pt idx="2277">
                  <c:v>1.0024245138800987</c:v>
                </c:pt>
                <c:pt idx="2278">
                  <c:v>1.0015967752928232</c:v>
                </c:pt>
                <c:pt idx="2279">
                  <c:v>1.0008667030227485</c:v>
                </c:pt>
                <c:pt idx="2280">
                  <c:v>1.0001850823616509</c:v>
                </c:pt>
                <c:pt idx="2281">
                  <c:v>1.0000974630371433</c:v>
                </c:pt>
                <c:pt idx="2282">
                  <c:v>1.0003608101650951</c:v>
                </c:pt>
                <c:pt idx="2283">
                  <c:v>1.0011708802091972</c:v>
                </c:pt>
                <c:pt idx="2284">
                  <c:v>1.0022744355397637</c:v>
                </c:pt>
                <c:pt idx="2285">
                  <c:v>1.0036906493785454</c:v>
                </c:pt>
                <c:pt idx="2286">
                  <c:v>1.0051942472735083</c:v>
                </c:pt>
                <c:pt idx="2287">
                  <c:v>1.0065788831516169</c:v>
                </c:pt>
                <c:pt idx="2288">
                  <c:v>1.0075022194472358</c:v>
                </c:pt>
                <c:pt idx="2289">
                  <c:v>1.0078566693960309</c:v>
                </c:pt>
                <c:pt idx="2290">
                  <c:v>1.0077332891802129</c:v>
                </c:pt>
                <c:pt idx="2291">
                  <c:v>1.006957012473972</c:v>
                </c:pt>
                <c:pt idx="2292">
                  <c:v>1.0057259514898167</c:v>
                </c:pt>
                <c:pt idx="2293">
                  <c:v>1.0040990772219525</c:v>
                </c:pt>
                <c:pt idx="2294">
                  <c:v>1.0023781097424846</c:v>
                </c:pt>
                <c:pt idx="2295">
                  <c:v>1.0007372985768197</c:v>
                </c:pt>
                <c:pt idx="2296">
                  <c:v>0.99941815360744757</c:v>
                </c:pt>
                <c:pt idx="2297">
                  <c:v>0.99869112485699341</c:v>
                </c:pt>
                <c:pt idx="2298">
                  <c:v>0.99850723120468388</c:v>
                </c:pt>
                <c:pt idx="2299">
                  <c:v>0.99877886861207754</c:v>
                </c:pt>
                <c:pt idx="2300">
                  <c:v>0.99957366406666348</c:v>
                </c:pt>
                <c:pt idx="2301">
                  <c:v>1.0006393056752909</c:v>
                </c:pt>
                <c:pt idx="2302">
                  <c:v>1.0017719680464778</c:v>
                </c:pt>
                <c:pt idx="2303">
                  <c:v>1.0028649967091254</c:v>
                </c:pt>
                <c:pt idx="2304">
                  <c:v>1.0036572268931954</c:v>
                </c:pt>
                <c:pt idx="2305">
                  <c:v>1.0039648003094479</c:v>
                </c:pt>
                <c:pt idx="2306">
                  <c:v>1.0038956770551388</c:v>
                </c:pt>
                <c:pt idx="2307">
                  <c:v>1.0032657635896345</c:v>
                </c:pt>
                <c:pt idx="2308">
                  <c:v>1.0021921353522867</c:v>
                </c:pt>
                <c:pt idx="2309">
                  <c:v>1.0009749411174176</c:v>
                </c:pt>
                <c:pt idx="2310">
                  <c:v>0.99957553130938936</c:v>
                </c:pt>
                <c:pt idx="2311">
                  <c:v>0.99823578748469577</c:v>
                </c:pt>
                <c:pt idx="2312">
                  <c:v>0.99711013283756045</c:v>
                </c:pt>
                <c:pt idx="2313">
                  <c:v>0.99632324632324631</c:v>
                </c:pt>
                <c:pt idx="2314">
                  <c:v>0.99582676256779112</c:v>
                </c:pt>
                <c:pt idx="2315">
                  <c:v>0.99570580436912803</c:v>
                </c:pt>
                <c:pt idx="2316">
                  <c:v>0.99582477492177446</c:v>
                </c:pt>
                <c:pt idx="2317">
                  <c:v>0.99606793835294571</c:v>
                </c:pt>
                <c:pt idx="2318">
                  <c:v>0.99643442505103952</c:v>
                </c:pt>
                <c:pt idx="2319">
                  <c:v>0.99668480760386335</c:v>
                </c:pt>
                <c:pt idx="2320">
                  <c:v>0.99661857961185496</c:v>
                </c:pt>
                <c:pt idx="2321">
                  <c:v>0.99646541567286417</c:v>
                </c:pt>
                <c:pt idx="2322">
                  <c:v>0.99610048672057638</c:v>
                </c:pt>
                <c:pt idx="2323">
                  <c:v>0.99538119513971401</c:v>
                </c:pt>
                <c:pt idx="2324">
                  <c:v>0.9947183773628312</c:v>
                </c:pt>
                <c:pt idx="2325">
                  <c:v>0.99393143383057858</c:v>
                </c:pt>
                <c:pt idx="2326">
                  <c:v>0.99325918112954259</c:v>
                </c:pt>
                <c:pt idx="2327">
                  <c:v>0.99280782508630605</c:v>
                </c:pt>
                <c:pt idx="2328">
                  <c:v>0.99247240681606785</c:v>
                </c:pt>
                <c:pt idx="2329">
                  <c:v>0.99247240681606785</c:v>
                </c:pt>
                <c:pt idx="2330">
                  <c:v>0.99276884272712451</c:v>
                </c:pt>
                <c:pt idx="2331">
                  <c:v>0.99328446985686325</c:v>
                </c:pt>
                <c:pt idx="2332">
                  <c:v>0.99400996419417709</c:v>
                </c:pt>
                <c:pt idx="2333">
                  <c:v>0.99491727358327409</c:v>
                </c:pt>
                <c:pt idx="2334">
                  <c:v>0.9957865168539326</c:v>
                </c:pt>
                <c:pt idx="2335">
                  <c:v>0.9965991637603806</c:v>
                </c:pt>
                <c:pt idx="2336">
                  <c:v>0.99745218012314463</c:v>
                </c:pt>
                <c:pt idx="2337">
                  <c:v>0.99817260650126649</c:v>
                </c:pt>
                <c:pt idx="2338">
                  <c:v>0.99883765982177464</c:v>
                </c:pt>
                <c:pt idx="2339">
                  <c:v>0.99944700997322378</c:v>
                </c:pt>
                <c:pt idx="2340">
                  <c:v>1.0000582914768146</c:v>
                </c:pt>
                <c:pt idx="2341">
                  <c:v>1.0004861637788538</c:v>
                </c:pt>
                <c:pt idx="2342">
                  <c:v>1.0008852226188971</c:v>
                </c:pt>
                <c:pt idx="2343">
                  <c:v>1.0011284156460667</c:v>
                </c:pt>
                <c:pt idx="2344">
                  <c:v>1.0014683002722675</c:v>
                </c:pt>
                <c:pt idx="2345">
                  <c:v>1.0015937803692905</c:v>
                </c:pt>
                <c:pt idx="2346">
                  <c:v>1.0017092522992357</c:v>
                </c:pt>
                <c:pt idx="2347">
                  <c:v>1.0019219009347429</c:v>
                </c:pt>
                <c:pt idx="2348">
                  <c:v>1.0019891904480045</c:v>
                </c:pt>
                <c:pt idx="2349">
                  <c:v>1.0020475298638538</c:v>
                </c:pt>
                <c:pt idx="2350">
                  <c:v>1.0022329229932818</c:v>
                </c:pt>
                <c:pt idx="2351">
                  <c:v>1.0024484561123959</c:v>
                </c:pt>
                <c:pt idx="2352">
                  <c:v>1.0026065474916843</c:v>
                </c:pt>
                <c:pt idx="2353">
                  <c:v>1.0028238960027265</c:v>
                </c:pt>
                <c:pt idx="2354">
                  <c:v>1.0029438140913167</c:v>
                </c:pt>
                <c:pt idx="2355">
                  <c:v>1.0028876358457066</c:v>
                </c:pt>
                <c:pt idx="2356">
                  <c:v>1.0027033621236521</c:v>
                </c:pt>
                <c:pt idx="2357">
                  <c:v>1.0021566446122918</c:v>
                </c:pt>
                <c:pt idx="2358">
                  <c:v>1.0014143443782249</c:v>
                </c:pt>
                <c:pt idx="2359">
                  <c:v>1.0004970760233918</c:v>
                </c:pt>
                <c:pt idx="2360">
                  <c:v>0.99938653293733881</c:v>
                </c:pt>
                <c:pt idx="2361">
                  <c:v>0.99831684227936524</c:v>
                </c:pt>
                <c:pt idx="2362">
                  <c:v>0.99736514603507953</c:v>
                </c:pt>
                <c:pt idx="2363">
                  <c:v>0.99659791209004844</c:v>
                </c:pt>
                <c:pt idx="2364">
                  <c:v>0.99638304699122016</c:v>
                </c:pt>
                <c:pt idx="2365">
                  <c:v>0.99643889196999325</c:v>
                </c:pt>
                <c:pt idx="2366">
                  <c:v>0.99711652736376577</c:v>
                </c:pt>
                <c:pt idx="2367">
                  <c:v>0.99808791680486997</c:v>
                </c:pt>
                <c:pt idx="2368">
                  <c:v>0.99935510347657852</c:v>
                </c:pt>
                <c:pt idx="2369">
                  <c:v>1.0006457736074283</c:v>
                </c:pt>
                <c:pt idx="2370">
                  <c:v>1.0017924306535024</c:v>
                </c:pt>
                <c:pt idx="2371">
                  <c:v>1.0025087708982576</c:v>
                </c:pt>
                <c:pt idx="2372">
                  <c:v>1.0027833313732408</c:v>
                </c:pt>
                <c:pt idx="2373">
                  <c:v>1.0023115499138064</c:v>
                </c:pt>
                <c:pt idx="2374">
                  <c:v>1.001203416528877</c:v>
                </c:pt>
                <c:pt idx="2375">
                  <c:v>0.99969712069251881</c:v>
                </c:pt>
                <c:pt idx="2376">
                  <c:v>0.99778549548319118</c:v>
                </c:pt>
                <c:pt idx="2377">
                  <c:v>0.99582115721800113</c:v>
                </c:pt>
                <c:pt idx="2378">
                  <c:v>0.99401652024167431</c:v>
                </c:pt>
                <c:pt idx="2379">
                  <c:v>0.99285408726763635</c:v>
                </c:pt>
                <c:pt idx="2380">
                  <c:v>0.99225243265837804</c:v>
                </c:pt>
                <c:pt idx="2381">
                  <c:v>0.99260851382499693</c:v>
                </c:pt>
                <c:pt idx="2382">
                  <c:v>0.99368185358255445</c:v>
                </c:pt>
                <c:pt idx="2383">
                  <c:v>0.99545711556084138</c:v>
                </c:pt>
                <c:pt idx="2384">
                  <c:v>0.99784190225086666</c:v>
                </c:pt>
                <c:pt idx="2385">
                  <c:v>1.000401076057716</c:v>
                </c:pt>
                <c:pt idx="2386">
                  <c:v>1.0029592756633872</c:v>
                </c:pt>
                <c:pt idx="2387">
                  <c:v>1.0051617208352961</c:v>
                </c:pt>
                <c:pt idx="2388">
                  <c:v>1.0067190569744597</c:v>
                </c:pt>
                <c:pt idx="2389">
                  <c:v>1.0075688321390306</c:v>
                </c:pt>
                <c:pt idx="2390">
                  <c:v>1.0075610835258837</c:v>
                </c:pt>
                <c:pt idx="2391">
                  <c:v>1.0070307583385778</c:v>
                </c:pt>
                <c:pt idx="2392">
                  <c:v>1.0058496780219239</c:v>
                </c:pt>
                <c:pt idx="2393">
                  <c:v>1.0044039438890362</c:v>
                </c:pt>
                <c:pt idx="2394">
                  <c:v>1.0028797200872763</c:v>
                </c:pt>
                <c:pt idx="2395">
                  <c:v>1.0015133796519227</c:v>
                </c:pt>
                <c:pt idx="2396">
                  <c:v>1.000589628435814</c:v>
                </c:pt>
                <c:pt idx="2397">
                  <c:v>1.0000589628435814</c:v>
                </c:pt>
                <c:pt idx="2398">
                  <c:v>1.0001277616164794</c:v>
                </c:pt>
                <c:pt idx="2399">
                  <c:v>1.0005896689991352</c:v>
                </c:pt>
                <c:pt idx="2400">
                  <c:v>1.0013657712185824</c:v>
                </c:pt>
                <c:pt idx="2401">
                  <c:v>1.002288599239753</c:v>
                </c:pt>
                <c:pt idx="2402">
                  <c:v>1.0033382425135002</c:v>
                </c:pt>
                <c:pt idx="2403">
                  <c:v>1.0039936023863492</c:v>
                </c:pt>
                <c:pt idx="2404">
                  <c:v>1.0045112634479783</c:v>
                </c:pt>
                <c:pt idx="2405">
                  <c:v>1.0046957101403811</c:v>
                </c:pt>
                <c:pt idx="2406">
                  <c:v>1.0046068043480392</c:v>
                </c:pt>
                <c:pt idx="2407">
                  <c:v>1.0043525997960945</c:v>
                </c:pt>
                <c:pt idx="2408">
                  <c:v>1.0040509656599741</c:v>
                </c:pt>
                <c:pt idx="2409">
                  <c:v>1.0039268429164663</c:v>
                </c:pt>
                <c:pt idx="2410">
                  <c:v>1.0041867733343817</c:v>
                </c:pt>
                <c:pt idx="2411">
                  <c:v>1.0048117607698817</c:v>
                </c:pt>
                <c:pt idx="2412">
                  <c:v>1.0058711692098548</c:v>
                </c:pt>
                <c:pt idx="2413">
                  <c:v>1.0071770806632885</c:v>
                </c:pt>
                <c:pt idx="2414">
                  <c:v>1.0087081726644247</c:v>
                </c:pt>
                <c:pt idx="2415">
                  <c:v>1.0101661489917664</c:v>
                </c:pt>
                <c:pt idx="2416">
                  <c:v>1.011370130254005</c:v>
                </c:pt>
                <c:pt idx="2417">
                  <c:v>1.0119052304301626</c:v>
                </c:pt>
                <c:pt idx="2418">
                  <c:v>1.0118264149460741</c:v>
                </c:pt>
                <c:pt idx="2419">
                  <c:v>1.0109991373225629</c:v>
                </c:pt>
                <c:pt idx="2420">
                  <c:v>1.0096294049145196</c:v>
                </c:pt>
                <c:pt idx="2421">
                  <c:v>1.0076401508490143</c:v>
                </c:pt>
                <c:pt idx="2422">
                  <c:v>1.0053865745484352</c:v>
                </c:pt>
                <c:pt idx="2423">
                  <c:v>1.003198845294869</c:v>
                </c:pt>
                <c:pt idx="2424">
                  <c:v>1.0012970548078799</c:v>
                </c:pt>
                <c:pt idx="2425">
                  <c:v>0.99978536375964655</c:v>
                </c:pt>
                <c:pt idx="2426">
                  <c:v>0.9990431649759326</c:v>
                </c:pt>
                <c:pt idx="2427">
                  <c:v>0.99895429180145223</c:v>
                </c:pt>
                <c:pt idx="2428">
                  <c:v>0.99944247735675573</c:v>
                </c:pt>
                <c:pt idx="2429">
                  <c:v>1.0002544280262256</c:v>
                </c:pt>
                <c:pt idx="2430">
                  <c:v>1.0014190088467863</c:v>
                </c:pt>
                <c:pt idx="2431">
                  <c:v>1.0024648369490796</c:v>
                </c:pt>
                <c:pt idx="2432">
                  <c:v>1.0030776445760179</c:v>
                </c:pt>
                <c:pt idx="2433">
                  <c:v>1.0033850686281205</c:v>
                </c:pt>
                <c:pt idx="2434">
                  <c:v>1.0031256694385482</c:v>
                </c:pt>
                <c:pt idx="2435">
                  <c:v>1.0023616766932639</c:v>
                </c:pt>
                <c:pt idx="2436">
                  <c:v>1.0012807575875184</c:v>
                </c:pt>
                <c:pt idx="2437">
                  <c:v>1.0000872152180864</c:v>
                </c:pt>
                <c:pt idx="2438">
                  <c:v>0.9988089704857076</c:v>
                </c:pt>
                <c:pt idx="2439">
                  <c:v>0.9976185866408519</c:v>
                </c:pt>
                <c:pt idx="2440">
                  <c:v>0.99661138381403269</c:v>
                </c:pt>
                <c:pt idx="2441">
                  <c:v>0.99597020274917425</c:v>
                </c:pt>
                <c:pt idx="2442">
                  <c:v>0.99538683697895958</c:v>
                </c:pt>
                <c:pt idx="2443">
                  <c:v>0.99502641911871648</c:v>
                </c:pt>
                <c:pt idx="2444">
                  <c:v>0.99456073842096593</c:v>
                </c:pt>
                <c:pt idx="2445">
                  <c:v>0.99410738515216124</c:v>
                </c:pt>
                <c:pt idx="2446">
                  <c:v>0.9935019658732156</c:v>
                </c:pt>
                <c:pt idx="2447">
                  <c:v>0.99256243108884457</c:v>
                </c:pt>
                <c:pt idx="2448">
                  <c:v>0.99150136171363445</c:v>
                </c:pt>
                <c:pt idx="2449">
                  <c:v>0.99051026607902315</c:v>
                </c:pt>
                <c:pt idx="2450">
                  <c:v>0.98955885185898684</c:v>
                </c:pt>
                <c:pt idx="2451">
                  <c:v>0.98910281093569508</c:v>
                </c:pt>
                <c:pt idx="2452">
                  <c:v>0.98893081276710437</c:v>
                </c:pt>
                <c:pt idx="2453">
                  <c:v>0.98949112380438664</c:v>
                </c:pt>
                <c:pt idx="2454">
                  <c:v>0.99057713822769178</c:v>
                </c:pt>
                <c:pt idx="2455">
                  <c:v>0.99229936810373132</c:v>
                </c:pt>
                <c:pt idx="2456">
                  <c:v>0.99451012286867857</c:v>
                </c:pt>
                <c:pt idx="2457">
                  <c:v>0.99688579300710156</c:v>
                </c:pt>
                <c:pt idx="2458">
                  <c:v>0.99926141885325548</c:v>
                </c:pt>
                <c:pt idx="2459">
                  <c:v>1.0013231760115973</c:v>
                </c:pt>
                <c:pt idx="2460">
                  <c:v>1.0027546332346986</c:v>
                </c:pt>
                <c:pt idx="2461">
                  <c:v>1.0034737763938892</c:v>
                </c:pt>
                <c:pt idx="2462">
                  <c:v>1.0034603085117757</c:v>
                </c:pt>
                <c:pt idx="2463">
                  <c:v>1.0027565054499219</c:v>
                </c:pt>
                <c:pt idx="2464">
                  <c:v>1.0014339417897142</c:v>
                </c:pt>
                <c:pt idx="2465">
                  <c:v>0.99991294927844621</c:v>
                </c:pt>
                <c:pt idx="2466">
                  <c:v>0.99838719023429201</c:v>
                </c:pt>
                <c:pt idx="2467">
                  <c:v>0.99729818399366998</c:v>
                </c:pt>
                <c:pt idx="2468">
                  <c:v>0.99668174671309651</c:v>
                </c:pt>
                <c:pt idx="2469">
                  <c:v>0.99686387277938071</c:v>
                </c:pt>
                <c:pt idx="2470">
                  <c:v>0.99772088576422757</c:v>
                </c:pt>
                <c:pt idx="2471">
                  <c:v>0.99923616885502675</c:v>
                </c:pt>
                <c:pt idx="2472">
                  <c:v>1.001190706679574</c:v>
                </c:pt>
                <c:pt idx="2473">
                  <c:v>1.0031201852731131</c:v>
                </c:pt>
                <c:pt idx="2474">
                  <c:v>1.004885993485342</c:v>
                </c:pt>
                <c:pt idx="2475">
                  <c:v>1.0062331569049419</c:v>
                </c:pt>
                <c:pt idx="2476">
                  <c:v>1.0068967521334407</c:v>
                </c:pt>
                <c:pt idx="2477">
                  <c:v>1.0066541578815018</c:v>
                </c:pt>
                <c:pt idx="2478">
                  <c:v>1.0058403320783857</c:v>
                </c:pt>
                <c:pt idx="2479">
                  <c:v>1.0044018493546523</c:v>
                </c:pt>
                <c:pt idx="2480">
                  <c:v>1.0027005468367083</c:v>
                </c:pt>
                <c:pt idx="2481">
                  <c:v>1.0009014970605441</c:v>
                </c:pt>
                <c:pt idx="2482">
                  <c:v>0.99939684059358547</c:v>
                </c:pt>
                <c:pt idx="2483">
                  <c:v>0.99846031730852003</c:v>
                </c:pt>
                <c:pt idx="2484">
                  <c:v>0.99812662486618753</c:v>
                </c:pt>
                <c:pt idx="2485">
                  <c:v>0.99837518040276407</c:v>
                </c:pt>
                <c:pt idx="2486">
                  <c:v>0.99914897685982029</c:v>
                </c:pt>
                <c:pt idx="2487">
                  <c:v>1.0002679323279491</c:v>
                </c:pt>
                <c:pt idx="2488">
                  <c:v>1.0016283057000277</c:v>
                </c:pt>
                <c:pt idx="2489">
                  <c:v>1.002962551053671</c:v>
                </c:pt>
                <c:pt idx="2490">
                  <c:v>1.0039339857992708</c:v>
                </c:pt>
                <c:pt idx="2491">
                  <c:v>1.0045707262269423</c:v>
                </c:pt>
                <c:pt idx="2492">
                  <c:v>1.0046974063400578</c:v>
                </c:pt>
                <c:pt idx="2493">
                  <c:v>1.0042369217466494</c:v>
                </c:pt>
                <c:pt idx="2494">
                  <c:v>1.0033235994774456</c:v>
                </c:pt>
                <c:pt idx="2495">
                  <c:v>1.0023045678455171</c:v>
                </c:pt>
                <c:pt idx="2496">
                  <c:v>1.0011804789097365</c:v>
                </c:pt>
                <c:pt idx="2497">
                  <c:v>1.0001822174909611</c:v>
                </c:pt>
                <c:pt idx="2498">
                  <c:v>0.99939627993445335</c:v>
                </c:pt>
                <c:pt idx="2499">
                  <c:v>0.99903291905245217</c:v>
                </c:pt>
                <c:pt idx="2500">
                  <c:v>0.99911978568694992</c:v>
                </c:pt>
                <c:pt idx="2501">
                  <c:v>0.9996366730726941</c:v>
                </c:pt>
                <c:pt idx="2502">
                  <c:v>1.0004873899788798</c:v>
                </c:pt>
                <c:pt idx="2503">
                  <c:v>1.00142338555598</c:v>
                </c:pt>
                <c:pt idx="2504">
                  <c:v>1.0022635670760824</c:v>
                </c:pt>
                <c:pt idx="2505">
                  <c:v>1.0030942898891213</c:v>
                </c:pt>
                <c:pt idx="2506">
                  <c:v>1.0033710547677028</c:v>
                </c:pt>
                <c:pt idx="2507">
                  <c:v>1.0034956352314186</c:v>
                </c:pt>
                <c:pt idx="2508">
                  <c:v>1.0031327901890181</c:v>
                </c:pt>
                <c:pt idx="2509">
                  <c:v>1.0026172509313211</c:v>
                </c:pt>
                <c:pt idx="2510">
                  <c:v>1.0019292850184331</c:v>
                </c:pt>
                <c:pt idx="2511">
                  <c:v>1.0011170837430898</c:v>
                </c:pt>
                <c:pt idx="2512">
                  <c:v>1.0007539318979997</c:v>
                </c:pt>
                <c:pt idx="2513">
                  <c:v>1.0005721914934198</c:v>
                </c:pt>
                <c:pt idx="2514">
                  <c:v>1.0008384306103395</c:v>
                </c:pt>
                <c:pt idx="2515">
                  <c:v>1.001589356072863</c:v>
                </c:pt>
                <c:pt idx="2516">
                  <c:v>1.0026614198674992</c:v>
                </c:pt>
                <c:pt idx="2517">
                  <c:v>1.0041867221098801</c:v>
                </c:pt>
                <c:pt idx="2518">
                  <c:v>1.0056125447960713</c:v>
                </c:pt>
                <c:pt idx="2519">
                  <c:v>1.0071958794122102</c:v>
                </c:pt>
                <c:pt idx="2520">
                  <c:v>1.0084345893811169</c:v>
                </c:pt>
                <c:pt idx="2521">
                  <c:v>1.0093775674986543</c:v>
                </c:pt>
                <c:pt idx="2522">
                  <c:v>1.0099315262294155</c:v>
                </c:pt>
                <c:pt idx="2523">
                  <c:v>1.0100883555321112</c:v>
                </c:pt>
                <c:pt idx="2524">
                  <c:v>1.0099617146566078</c:v>
                </c:pt>
                <c:pt idx="2525">
                  <c:v>1.0098340330806728</c:v>
                </c:pt>
                <c:pt idx="2526">
                  <c:v>1.0094219338870869</c:v>
                </c:pt>
                <c:pt idx="2527">
                  <c:v>1.0091675319694291</c:v>
                </c:pt>
                <c:pt idx="2528">
                  <c:v>1.0091446060820961</c:v>
                </c:pt>
                <c:pt idx="2529">
                  <c:v>1.009088033933621</c:v>
                </c:pt>
                <c:pt idx="2530">
                  <c:v>1.0094092126852874</c:v>
                </c:pt>
                <c:pt idx="2531">
                  <c:v>1.0097782127753874</c:v>
                </c:pt>
                <c:pt idx="2532">
                  <c:v>1.0101965760100033</c:v>
                </c:pt>
                <c:pt idx="2533">
                  <c:v>1.0107377266777127</c:v>
                </c:pt>
                <c:pt idx="2534">
                  <c:v>1.0110811401910038</c:v>
                </c:pt>
                <c:pt idx="2535">
                  <c:v>1.0114960258411061</c:v>
                </c:pt>
                <c:pt idx="2536">
                  <c:v>1.0115553146316123</c:v>
                </c:pt>
                <c:pt idx="2537">
                  <c:v>1.0115994456742796</c:v>
                </c:pt>
                <c:pt idx="2538">
                  <c:v>1.0116183167784272</c:v>
                </c:pt>
                <c:pt idx="2539">
                  <c:v>1.011773954369227</c:v>
                </c:pt>
                <c:pt idx="2540">
                  <c:v>1.0119202350218108</c:v>
                </c:pt>
                <c:pt idx="2541">
                  <c:v>1.0123563014476298</c:v>
                </c:pt>
                <c:pt idx="2542">
                  <c:v>1.0129538486007899</c:v>
                </c:pt>
                <c:pt idx="2543">
                  <c:v>1.0137508137877642</c:v>
                </c:pt>
                <c:pt idx="2544">
                  <c:v>1.0149001549546079</c:v>
                </c:pt>
                <c:pt idx="2545">
                  <c:v>1.0161037604456826</c:v>
                </c:pt>
                <c:pt idx="2546">
                  <c:v>1.0175588828052693</c:v>
                </c:pt>
                <c:pt idx="2547">
                  <c:v>1.0189191278136085</c:v>
                </c:pt>
                <c:pt idx="2548">
                  <c:v>1.0201659623773172</c:v>
                </c:pt>
                <c:pt idx="2549">
                  <c:v>1.0212528720097311</c:v>
                </c:pt>
                <c:pt idx="2550">
                  <c:v>1.0221414878745008</c:v>
                </c:pt>
                <c:pt idx="2551">
                  <c:v>1.0228162425770493</c:v>
                </c:pt>
                <c:pt idx="2552">
                  <c:v>1.0233570765451574</c:v>
                </c:pt>
                <c:pt idx="2553">
                  <c:v>1.023796928535968</c:v>
                </c:pt>
                <c:pt idx="2554">
                  <c:v>1.0242702789872602</c:v>
                </c:pt>
                <c:pt idx="2555">
                  <c:v>1.0247024047295679</c:v>
                </c:pt>
                <c:pt idx="2556">
                  <c:v>1.0253507299616809</c:v>
                </c:pt>
                <c:pt idx="2557">
                  <c:v>1.0261117911056712</c:v>
                </c:pt>
                <c:pt idx="2558">
                  <c:v>1.0268999028182701</c:v>
                </c:pt>
                <c:pt idx="2559">
                  <c:v>1.0277493241734119</c:v>
                </c:pt>
                <c:pt idx="2560">
                  <c:v>1.0285629299693397</c:v>
                </c:pt>
                <c:pt idx="2561">
                  <c:v>1.0292594549709368</c:v>
                </c:pt>
                <c:pt idx="2562">
                  <c:v>1.0299386887914745</c:v>
                </c:pt>
                <c:pt idx="2563">
                  <c:v>1.0302987796324872</c:v>
                </c:pt>
                <c:pt idx="2564">
                  <c:v>1.030485625287239</c:v>
                </c:pt>
                <c:pt idx="2565">
                  <c:v>1.0305879809770861</c:v>
                </c:pt>
                <c:pt idx="2566">
                  <c:v>1.0307232558966879</c:v>
                </c:pt>
                <c:pt idx="2567">
                  <c:v>1.0309095124024419</c:v>
                </c:pt>
                <c:pt idx="2568">
                  <c:v>1.0315268133987221</c:v>
                </c:pt>
                <c:pt idx="2569">
                  <c:v>1.0322540874127548</c:v>
                </c:pt>
                <c:pt idx="2570">
                  <c:v>1.0335565929233477</c:v>
                </c:pt>
                <c:pt idx="2571">
                  <c:v>1.0350906502896933</c:v>
                </c:pt>
                <c:pt idx="2572">
                  <c:v>1.03688667973675</c:v>
                </c:pt>
                <c:pt idx="2573">
                  <c:v>1.0388417250237991</c:v>
                </c:pt>
                <c:pt idx="2574">
                  <c:v>1.0405814267873466</c:v>
                </c:pt>
                <c:pt idx="2575">
                  <c:v>1.041994917407878</c:v>
                </c:pt>
                <c:pt idx="2576">
                  <c:v>1.0427538411409381</c:v>
                </c:pt>
                <c:pt idx="2577">
                  <c:v>1.0430802868313291</c:v>
                </c:pt>
                <c:pt idx="2578">
                  <c:v>1.0425654877054664</c:v>
                </c:pt>
                <c:pt idx="2579">
                  <c:v>1.0415613658957252</c:v>
                </c:pt>
                <c:pt idx="2580">
                  <c:v>1.0401402640264026</c:v>
                </c:pt>
                <c:pt idx="2581">
                  <c:v>1.038484955670109</c:v>
                </c:pt>
                <c:pt idx="2582">
                  <c:v>1.0368629151428361</c:v>
                </c:pt>
                <c:pt idx="2583">
                  <c:v>1.0356302539883984</c:v>
                </c:pt>
                <c:pt idx="2584">
                  <c:v>1.034910470376146</c:v>
                </c:pt>
                <c:pt idx="2585">
                  <c:v>1.0348064883478905</c:v>
                </c:pt>
                <c:pt idx="2586">
                  <c:v>1.0354951702500295</c:v>
                </c:pt>
                <c:pt idx="2587">
                  <c:v>1.036733179638021</c:v>
                </c:pt>
                <c:pt idx="2588">
                  <c:v>1.0384490641445476</c:v>
                </c:pt>
                <c:pt idx="2589">
                  <c:v>5.1644373289263032E+32</c:v>
                </c:pt>
                <c:pt idx="2590">
                  <c:v>5.0980362168114529E+32</c:v>
                </c:pt>
                <c:pt idx="2591">
                  <c:v>5.0309405940594064E+32</c:v>
                </c:pt>
                <c:pt idx="2592">
                  <c:v>1</c:v>
                </c:pt>
                <c:pt idx="2593">
                  <c:v>1</c:v>
                </c:pt>
                <c:pt idx="2594">
                  <c:v>1</c:v>
                </c:pt>
                <c:pt idx="2595">
                  <c:v>1</c:v>
                </c:pt>
                <c:pt idx="2596">
                  <c:v>1</c:v>
                </c:pt>
                <c:pt idx="2597">
                  <c:v>1</c:v>
                </c:pt>
                <c:pt idx="2598">
                  <c:v>1</c:v>
                </c:pt>
                <c:pt idx="2599">
                  <c:v>1</c:v>
                </c:pt>
                <c:pt idx="2600">
                  <c:v>1</c:v>
                </c:pt>
                <c:pt idx="2601">
                  <c:v>1</c:v>
                </c:pt>
                <c:pt idx="2602">
                  <c:v>1</c:v>
                </c:pt>
                <c:pt idx="2603">
                  <c:v>1</c:v>
                </c:pt>
                <c:pt idx="2604">
                  <c:v>1</c:v>
                </c:pt>
                <c:pt idx="2605">
                  <c:v>1</c:v>
                </c:pt>
                <c:pt idx="2606">
                  <c:v>1</c:v>
                </c:pt>
                <c:pt idx="2607">
                  <c:v>1</c:v>
                </c:pt>
                <c:pt idx="2608">
                  <c:v>1</c:v>
                </c:pt>
                <c:pt idx="2609">
                  <c:v>1</c:v>
                </c:pt>
                <c:pt idx="2610">
                  <c:v>1</c:v>
                </c:pt>
                <c:pt idx="2611">
                  <c:v>1</c:v>
                </c:pt>
                <c:pt idx="2612">
                  <c:v>1</c:v>
                </c:pt>
                <c:pt idx="2613">
                  <c:v>1</c:v>
                </c:pt>
                <c:pt idx="2614">
                  <c:v>1</c:v>
                </c:pt>
                <c:pt idx="2615">
                  <c:v>1</c:v>
                </c:pt>
                <c:pt idx="2616">
                  <c:v>1</c:v>
                </c:pt>
                <c:pt idx="2617">
                  <c:v>1</c:v>
                </c:pt>
                <c:pt idx="2618">
                  <c:v>1</c:v>
                </c:pt>
                <c:pt idx="2619">
                  <c:v>1</c:v>
                </c:pt>
                <c:pt idx="2620">
                  <c:v>1</c:v>
                </c:pt>
                <c:pt idx="2621">
                  <c:v>1</c:v>
                </c:pt>
                <c:pt idx="2622">
                  <c:v>1</c:v>
                </c:pt>
                <c:pt idx="2623">
                  <c:v>1</c:v>
                </c:pt>
                <c:pt idx="2624">
                  <c:v>1</c:v>
                </c:pt>
                <c:pt idx="2625">
                  <c:v>1</c:v>
                </c:pt>
                <c:pt idx="2626">
                  <c:v>1</c:v>
                </c:pt>
                <c:pt idx="2627">
                  <c:v>1</c:v>
                </c:pt>
                <c:pt idx="2628">
                  <c:v>1</c:v>
                </c:pt>
                <c:pt idx="2629">
                  <c:v>1</c:v>
                </c:pt>
                <c:pt idx="2630">
                  <c:v>1</c:v>
                </c:pt>
                <c:pt idx="2631">
                  <c:v>1</c:v>
                </c:pt>
                <c:pt idx="2632">
                  <c:v>1</c:v>
                </c:pt>
                <c:pt idx="2633">
                  <c:v>1</c:v>
                </c:pt>
                <c:pt idx="2634">
                  <c:v>1</c:v>
                </c:pt>
                <c:pt idx="2635">
                  <c:v>1</c:v>
                </c:pt>
                <c:pt idx="2636">
                  <c:v>1</c:v>
                </c:pt>
                <c:pt idx="2637">
                  <c:v>1</c:v>
                </c:pt>
                <c:pt idx="2638">
                  <c:v>1</c:v>
                </c:pt>
                <c:pt idx="2639">
                  <c:v>1</c:v>
                </c:pt>
                <c:pt idx="2640">
                  <c:v>1</c:v>
                </c:pt>
                <c:pt idx="2641">
                  <c:v>1</c:v>
                </c:pt>
                <c:pt idx="2642">
                  <c:v>1</c:v>
                </c:pt>
                <c:pt idx="2643">
                  <c:v>1</c:v>
                </c:pt>
                <c:pt idx="2644">
                  <c:v>1</c:v>
                </c:pt>
                <c:pt idx="2645">
                  <c:v>1</c:v>
                </c:pt>
                <c:pt idx="2646">
                  <c:v>1</c:v>
                </c:pt>
                <c:pt idx="2647">
                  <c:v>1</c:v>
                </c:pt>
                <c:pt idx="2648">
                  <c:v>1</c:v>
                </c:pt>
                <c:pt idx="2649">
                  <c:v>1</c:v>
                </c:pt>
                <c:pt idx="2650">
                  <c:v>1</c:v>
                </c:pt>
                <c:pt idx="2651">
                  <c:v>1</c:v>
                </c:pt>
                <c:pt idx="2652">
                  <c:v>1</c:v>
                </c:pt>
                <c:pt idx="2653">
                  <c:v>1</c:v>
                </c:pt>
                <c:pt idx="2654">
                  <c:v>1</c:v>
                </c:pt>
                <c:pt idx="2655">
                  <c:v>1</c:v>
                </c:pt>
                <c:pt idx="2656">
                  <c:v>1</c:v>
                </c:pt>
                <c:pt idx="2657">
                  <c:v>1</c:v>
                </c:pt>
                <c:pt idx="2658">
                  <c:v>1</c:v>
                </c:pt>
                <c:pt idx="2659">
                  <c:v>1</c:v>
                </c:pt>
                <c:pt idx="2660">
                  <c:v>1</c:v>
                </c:pt>
                <c:pt idx="2661">
                  <c:v>1</c:v>
                </c:pt>
                <c:pt idx="2662">
                  <c:v>1</c:v>
                </c:pt>
                <c:pt idx="2663">
                  <c:v>1</c:v>
                </c:pt>
                <c:pt idx="2664">
                  <c:v>1</c:v>
                </c:pt>
                <c:pt idx="2665">
                  <c:v>1</c:v>
                </c:pt>
                <c:pt idx="2666">
                  <c:v>1</c:v>
                </c:pt>
                <c:pt idx="2667">
                  <c:v>1</c:v>
                </c:pt>
                <c:pt idx="2668">
                  <c:v>1</c:v>
                </c:pt>
                <c:pt idx="2669">
                  <c:v>1</c:v>
                </c:pt>
                <c:pt idx="2670">
                  <c:v>1</c:v>
                </c:pt>
                <c:pt idx="2671">
                  <c:v>1</c:v>
                </c:pt>
                <c:pt idx="2672">
                  <c:v>1</c:v>
                </c:pt>
                <c:pt idx="2673">
                  <c:v>1</c:v>
                </c:pt>
                <c:pt idx="2674">
                  <c:v>1</c:v>
                </c:pt>
                <c:pt idx="2675">
                  <c:v>1</c:v>
                </c:pt>
                <c:pt idx="2676">
                  <c:v>1</c:v>
                </c:pt>
                <c:pt idx="2677">
                  <c:v>1</c:v>
                </c:pt>
                <c:pt idx="2678">
                  <c:v>1</c:v>
                </c:pt>
                <c:pt idx="2679">
                  <c:v>1</c:v>
                </c:pt>
                <c:pt idx="2680">
                  <c:v>1</c:v>
                </c:pt>
                <c:pt idx="2681">
                  <c:v>1</c:v>
                </c:pt>
                <c:pt idx="2682">
                  <c:v>1</c:v>
                </c:pt>
                <c:pt idx="2683">
                  <c:v>1</c:v>
                </c:pt>
                <c:pt idx="2684">
                  <c:v>1</c:v>
                </c:pt>
                <c:pt idx="2685">
                  <c:v>1</c:v>
                </c:pt>
                <c:pt idx="2686">
                  <c:v>1</c:v>
                </c:pt>
                <c:pt idx="2687">
                  <c:v>1</c:v>
                </c:pt>
                <c:pt idx="2688">
                  <c:v>1</c:v>
                </c:pt>
                <c:pt idx="2689">
                  <c:v>1</c:v>
                </c:pt>
                <c:pt idx="2690">
                  <c:v>1</c:v>
                </c:pt>
                <c:pt idx="2691">
                  <c:v>1</c:v>
                </c:pt>
                <c:pt idx="2692">
                  <c:v>1</c:v>
                </c:pt>
                <c:pt idx="2693">
                  <c:v>1</c:v>
                </c:pt>
                <c:pt idx="2694">
                  <c:v>1</c:v>
                </c:pt>
                <c:pt idx="2695">
                  <c:v>1</c:v>
                </c:pt>
                <c:pt idx="2696">
                  <c:v>1</c:v>
                </c:pt>
                <c:pt idx="2697">
                  <c:v>1</c:v>
                </c:pt>
                <c:pt idx="2698">
                  <c:v>1</c:v>
                </c:pt>
                <c:pt idx="2699">
                  <c:v>1</c:v>
                </c:pt>
                <c:pt idx="2700">
                  <c:v>1</c:v>
                </c:pt>
                <c:pt idx="2701">
                  <c:v>1</c:v>
                </c:pt>
                <c:pt idx="2702">
                  <c:v>1</c:v>
                </c:pt>
                <c:pt idx="2703">
                  <c:v>1</c:v>
                </c:pt>
                <c:pt idx="2704">
                  <c:v>1</c:v>
                </c:pt>
                <c:pt idx="2705">
                  <c:v>1</c:v>
                </c:pt>
                <c:pt idx="2706">
                  <c:v>1</c:v>
                </c:pt>
                <c:pt idx="2707">
                  <c:v>1</c:v>
                </c:pt>
                <c:pt idx="2708">
                  <c:v>1</c:v>
                </c:pt>
                <c:pt idx="2709">
                  <c:v>1</c:v>
                </c:pt>
                <c:pt idx="2710">
                  <c:v>1</c:v>
                </c:pt>
                <c:pt idx="2711">
                  <c:v>1</c:v>
                </c:pt>
                <c:pt idx="2712">
                  <c:v>1</c:v>
                </c:pt>
                <c:pt idx="2713">
                  <c:v>1</c:v>
                </c:pt>
                <c:pt idx="2714">
                  <c:v>1</c:v>
                </c:pt>
                <c:pt idx="2715">
                  <c:v>1</c:v>
                </c:pt>
                <c:pt idx="2716">
                  <c:v>1</c:v>
                </c:pt>
                <c:pt idx="2717">
                  <c:v>1</c:v>
                </c:pt>
                <c:pt idx="2718">
                  <c:v>1</c:v>
                </c:pt>
                <c:pt idx="2719">
                  <c:v>1</c:v>
                </c:pt>
                <c:pt idx="2720">
                  <c:v>1</c:v>
                </c:pt>
                <c:pt idx="2721">
                  <c:v>1</c:v>
                </c:pt>
                <c:pt idx="2722">
                  <c:v>1</c:v>
                </c:pt>
                <c:pt idx="2723">
                  <c:v>1</c:v>
                </c:pt>
                <c:pt idx="2724">
                  <c:v>1</c:v>
                </c:pt>
                <c:pt idx="2725">
                  <c:v>1</c:v>
                </c:pt>
                <c:pt idx="2726">
                  <c:v>1</c:v>
                </c:pt>
                <c:pt idx="2727">
                  <c:v>1</c:v>
                </c:pt>
                <c:pt idx="2728">
                  <c:v>1</c:v>
                </c:pt>
                <c:pt idx="2729">
                  <c:v>1</c:v>
                </c:pt>
                <c:pt idx="2730">
                  <c:v>1</c:v>
                </c:pt>
                <c:pt idx="2731">
                  <c:v>1</c:v>
                </c:pt>
                <c:pt idx="2732">
                  <c:v>1</c:v>
                </c:pt>
                <c:pt idx="2733">
                  <c:v>1</c:v>
                </c:pt>
                <c:pt idx="2734">
                  <c:v>1</c:v>
                </c:pt>
                <c:pt idx="2735">
                  <c:v>1</c:v>
                </c:pt>
                <c:pt idx="2736">
                  <c:v>1</c:v>
                </c:pt>
                <c:pt idx="2737">
                  <c:v>1</c:v>
                </c:pt>
                <c:pt idx="2738">
                  <c:v>1</c:v>
                </c:pt>
                <c:pt idx="2739">
                  <c:v>1</c:v>
                </c:pt>
                <c:pt idx="2740">
                  <c:v>1</c:v>
                </c:pt>
                <c:pt idx="2741">
                  <c:v>1</c:v>
                </c:pt>
                <c:pt idx="2742">
                  <c:v>1</c:v>
                </c:pt>
                <c:pt idx="2743">
                  <c:v>1</c:v>
                </c:pt>
                <c:pt idx="2744">
                  <c:v>1</c:v>
                </c:pt>
                <c:pt idx="2745">
                  <c:v>1</c:v>
                </c:pt>
                <c:pt idx="2746">
                  <c:v>1</c:v>
                </c:pt>
                <c:pt idx="2747">
                  <c:v>1</c:v>
                </c:pt>
                <c:pt idx="2748">
                  <c:v>1</c:v>
                </c:pt>
                <c:pt idx="2749">
                  <c:v>1</c:v>
                </c:pt>
                <c:pt idx="2750">
                  <c:v>1</c:v>
                </c:pt>
                <c:pt idx="2751">
                  <c:v>1</c:v>
                </c:pt>
                <c:pt idx="2752">
                  <c:v>1</c:v>
                </c:pt>
                <c:pt idx="2753">
                  <c:v>1</c:v>
                </c:pt>
                <c:pt idx="2754">
                  <c:v>1</c:v>
                </c:pt>
                <c:pt idx="2755">
                  <c:v>1</c:v>
                </c:pt>
                <c:pt idx="2756">
                  <c:v>1</c:v>
                </c:pt>
                <c:pt idx="2757">
                  <c:v>1</c:v>
                </c:pt>
                <c:pt idx="2758">
                  <c:v>1</c:v>
                </c:pt>
                <c:pt idx="2759">
                  <c:v>1</c:v>
                </c:pt>
                <c:pt idx="2760">
                  <c:v>1</c:v>
                </c:pt>
                <c:pt idx="2761">
                  <c:v>1</c:v>
                </c:pt>
                <c:pt idx="2762">
                  <c:v>1</c:v>
                </c:pt>
                <c:pt idx="2763">
                  <c:v>1</c:v>
                </c:pt>
                <c:pt idx="2764">
                  <c:v>1</c:v>
                </c:pt>
                <c:pt idx="2765">
                  <c:v>1</c:v>
                </c:pt>
                <c:pt idx="2766">
                  <c:v>1</c:v>
                </c:pt>
                <c:pt idx="2767">
                  <c:v>1</c:v>
                </c:pt>
                <c:pt idx="2768">
                  <c:v>1</c:v>
                </c:pt>
                <c:pt idx="2769">
                  <c:v>1</c:v>
                </c:pt>
                <c:pt idx="2770">
                  <c:v>1</c:v>
                </c:pt>
                <c:pt idx="2771">
                  <c:v>1</c:v>
                </c:pt>
                <c:pt idx="2772">
                  <c:v>1</c:v>
                </c:pt>
                <c:pt idx="2773">
                  <c:v>1</c:v>
                </c:pt>
                <c:pt idx="2774">
                  <c:v>1</c:v>
                </c:pt>
                <c:pt idx="2775">
                  <c:v>1</c:v>
                </c:pt>
                <c:pt idx="2776">
                  <c:v>1</c:v>
                </c:pt>
                <c:pt idx="2777">
                  <c:v>1</c:v>
                </c:pt>
                <c:pt idx="2778">
                  <c:v>1</c:v>
                </c:pt>
                <c:pt idx="2779">
                  <c:v>1</c:v>
                </c:pt>
                <c:pt idx="2780">
                  <c:v>1</c:v>
                </c:pt>
                <c:pt idx="2781">
                  <c:v>1</c:v>
                </c:pt>
                <c:pt idx="2782">
                  <c:v>1</c:v>
                </c:pt>
                <c:pt idx="2783">
                  <c:v>1</c:v>
                </c:pt>
                <c:pt idx="2784">
                  <c:v>1</c:v>
                </c:pt>
                <c:pt idx="2785">
                  <c:v>1</c:v>
                </c:pt>
                <c:pt idx="2786">
                  <c:v>1</c:v>
                </c:pt>
                <c:pt idx="2787">
                  <c:v>1</c:v>
                </c:pt>
                <c:pt idx="2788">
                  <c:v>1</c:v>
                </c:pt>
                <c:pt idx="2789">
                  <c:v>1</c:v>
                </c:pt>
                <c:pt idx="2790">
                  <c:v>1</c:v>
                </c:pt>
                <c:pt idx="2791">
                  <c:v>1</c:v>
                </c:pt>
                <c:pt idx="2792">
                  <c:v>1</c:v>
                </c:pt>
                <c:pt idx="2793">
                  <c:v>1</c:v>
                </c:pt>
                <c:pt idx="2794">
                  <c:v>1</c:v>
                </c:pt>
                <c:pt idx="2795">
                  <c:v>1</c:v>
                </c:pt>
                <c:pt idx="2796">
                  <c:v>1</c:v>
                </c:pt>
                <c:pt idx="2797">
                  <c:v>1</c:v>
                </c:pt>
                <c:pt idx="2798">
                  <c:v>1</c:v>
                </c:pt>
                <c:pt idx="2799">
                  <c:v>1</c:v>
                </c:pt>
                <c:pt idx="2800">
                  <c:v>1</c:v>
                </c:pt>
                <c:pt idx="2801">
                  <c:v>1</c:v>
                </c:pt>
                <c:pt idx="2802">
                  <c:v>1</c:v>
                </c:pt>
                <c:pt idx="2803">
                  <c:v>1</c:v>
                </c:pt>
                <c:pt idx="2804">
                  <c:v>1</c:v>
                </c:pt>
                <c:pt idx="2805">
                  <c:v>1</c:v>
                </c:pt>
                <c:pt idx="2806">
                  <c:v>1</c:v>
                </c:pt>
                <c:pt idx="2807">
                  <c:v>1</c:v>
                </c:pt>
                <c:pt idx="2808">
                  <c:v>1</c:v>
                </c:pt>
                <c:pt idx="2809">
                  <c:v>1</c:v>
                </c:pt>
                <c:pt idx="2810">
                  <c:v>1</c:v>
                </c:pt>
                <c:pt idx="2811">
                  <c:v>1</c:v>
                </c:pt>
                <c:pt idx="2812">
                  <c:v>1</c:v>
                </c:pt>
                <c:pt idx="2813">
                  <c:v>1</c:v>
                </c:pt>
                <c:pt idx="2814">
                  <c:v>1</c:v>
                </c:pt>
                <c:pt idx="2815">
                  <c:v>1</c:v>
                </c:pt>
                <c:pt idx="2816">
                  <c:v>1</c:v>
                </c:pt>
                <c:pt idx="2817">
                  <c:v>1</c:v>
                </c:pt>
                <c:pt idx="2818">
                  <c:v>1</c:v>
                </c:pt>
                <c:pt idx="2819">
                  <c:v>1</c:v>
                </c:pt>
                <c:pt idx="2820">
                  <c:v>1</c:v>
                </c:pt>
                <c:pt idx="2821">
                  <c:v>1</c:v>
                </c:pt>
                <c:pt idx="2822">
                  <c:v>1</c:v>
                </c:pt>
                <c:pt idx="2823">
                  <c:v>1</c:v>
                </c:pt>
                <c:pt idx="2824">
                  <c:v>1</c:v>
                </c:pt>
                <c:pt idx="2825">
                  <c:v>1</c:v>
                </c:pt>
                <c:pt idx="2826">
                  <c:v>1</c:v>
                </c:pt>
                <c:pt idx="2827">
                  <c:v>1</c:v>
                </c:pt>
                <c:pt idx="2828">
                  <c:v>1</c:v>
                </c:pt>
                <c:pt idx="2829">
                  <c:v>1</c:v>
                </c:pt>
                <c:pt idx="2830">
                  <c:v>1</c:v>
                </c:pt>
                <c:pt idx="2831">
                  <c:v>1</c:v>
                </c:pt>
                <c:pt idx="2832">
                  <c:v>1</c:v>
                </c:pt>
                <c:pt idx="2833">
                  <c:v>1</c:v>
                </c:pt>
                <c:pt idx="2834">
                  <c:v>1</c:v>
                </c:pt>
                <c:pt idx="2835">
                  <c:v>1</c:v>
                </c:pt>
                <c:pt idx="2836">
                  <c:v>1</c:v>
                </c:pt>
                <c:pt idx="2837">
                  <c:v>1</c:v>
                </c:pt>
                <c:pt idx="2838">
                  <c:v>1</c:v>
                </c:pt>
                <c:pt idx="2839">
                  <c:v>1</c:v>
                </c:pt>
                <c:pt idx="2840">
                  <c:v>1</c:v>
                </c:pt>
                <c:pt idx="2841">
                  <c:v>1</c:v>
                </c:pt>
                <c:pt idx="2842">
                  <c:v>1</c:v>
                </c:pt>
                <c:pt idx="2843">
                  <c:v>1</c:v>
                </c:pt>
                <c:pt idx="2844">
                  <c:v>1</c:v>
                </c:pt>
                <c:pt idx="2845">
                  <c:v>1</c:v>
                </c:pt>
                <c:pt idx="2846">
                  <c:v>1</c:v>
                </c:pt>
                <c:pt idx="2847">
                  <c:v>1</c:v>
                </c:pt>
                <c:pt idx="2848">
                  <c:v>1</c:v>
                </c:pt>
                <c:pt idx="2849">
                  <c:v>1</c:v>
                </c:pt>
                <c:pt idx="2850">
                  <c:v>1</c:v>
                </c:pt>
                <c:pt idx="2851">
                  <c:v>1</c:v>
                </c:pt>
                <c:pt idx="2852">
                  <c:v>1</c:v>
                </c:pt>
                <c:pt idx="2853">
                  <c:v>1</c:v>
                </c:pt>
                <c:pt idx="2854">
                  <c:v>1</c:v>
                </c:pt>
                <c:pt idx="2855">
                  <c:v>1</c:v>
                </c:pt>
                <c:pt idx="2856">
                  <c:v>1</c:v>
                </c:pt>
                <c:pt idx="2857">
                  <c:v>1</c:v>
                </c:pt>
                <c:pt idx="2858">
                  <c:v>1</c:v>
                </c:pt>
                <c:pt idx="2859">
                  <c:v>1</c:v>
                </c:pt>
                <c:pt idx="2860">
                  <c:v>1</c:v>
                </c:pt>
                <c:pt idx="2861">
                  <c:v>1</c:v>
                </c:pt>
                <c:pt idx="2862">
                  <c:v>1</c:v>
                </c:pt>
                <c:pt idx="2863">
                  <c:v>1</c:v>
                </c:pt>
                <c:pt idx="2864">
                  <c:v>1</c:v>
                </c:pt>
                <c:pt idx="2865">
                  <c:v>1</c:v>
                </c:pt>
                <c:pt idx="2866">
                  <c:v>1</c:v>
                </c:pt>
                <c:pt idx="2867">
                  <c:v>1</c:v>
                </c:pt>
                <c:pt idx="2868">
                  <c:v>1</c:v>
                </c:pt>
                <c:pt idx="2869">
                  <c:v>1</c:v>
                </c:pt>
                <c:pt idx="2870">
                  <c:v>1</c:v>
                </c:pt>
                <c:pt idx="2871">
                  <c:v>1</c:v>
                </c:pt>
                <c:pt idx="2872">
                  <c:v>1</c:v>
                </c:pt>
                <c:pt idx="2873">
                  <c:v>1</c:v>
                </c:pt>
                <c:pt idx="2874">
                  <c:v>1</c:v>
                </c:pt>
                <c:pt idx="2875">
                  <c:v>1</c:v>
                </c:pt>
                <c:pt idx="2876">
                  <c:v>1</c:v>
                </c:pt>
                <c:pt idx="2877">
                  <c:v>1</c:v>
                </c:pt>
                <c:pt idx="2878">
                  <c:v>1</c:v>
                </c:pt>
                <c:pt idx="2879">
                  <c:v>1</c:v>
                </c:pt>
                <c:pt idx="2880">
                  <c:v>1</c:v>
                </c:pt>
                <c:pt idx="2881">
                  <c:v>1</c:v>
                </c:pt>
                <c:pt idx="2882">
                  <c:v>1</c:v>
                </c:pt>
                <c:pt idx="2883">
                  <c:v>1</c:v>
                </c:pt>
                <c:pt idx="2884">
                  <c:v>1</c:v>
                </c:pt>
                <c:pt idx="2885">
                  <c:v>1</c:v>
                </c:pt>
                <c:pt idx="2886">
                  <c:v>1</c:v>
                </c:pt>
                <c:pt idx="2887">
                  <c:v>1</c:v>
                </c:pt>
                <c:pt idx="2888">
                  <c:v>1</c:v>
                </c:pt>
                <c:pt idx="2889">
                  <c:v>1</c:v>
                </c:pt>
                <c:pt idx="2890">
                  <c:v>1</c:v>
                </c:pt>
                <c:pt idx="2891">
                  <c:v>1</c:v>
                </c:pt>
                <c:pt idx="2892">
                  <c:v>1</c:v>
                </c:pt>
                <c:pt idx="2893">
                  <c:v>1</c:v>
                </c:pt>
                <c:pt idx="2894">
                  <c:v>1</c:v>
                </c:pt>
                <c:pt idx="2895">
                  <c:v>1</c:v>
                </c:pt>
                <c:pt idx="2896">
                  <c:v>1</c:v>
                </c:pt>
                <c:pt idx="2897">
                  <c:v>1</c:v>
                </c:pt>
                <c:pt idx="2898">
                  <c:v>1</c:v>
                </c:pt>
                <c:pt idx="2899">
                  <c:v>1</c:v>
                </c:pt>
                <c:pt idx="2900">
                  <c:v>1</c:v>
                </c:pt>
                <c:pt idx="2901">
                  <c:v>1</c:v>
                </c:pt>
                <c:pt idx="2902">
                  <c:v>1</c:v>
                </c:pt>
                <c:pt idx="2903">
                  <c:v>1</c:v>
                </c:pt>
                <c:pt idx="2904">
                  <c:v>1</c:v>
                </c:pt>
                <c:pt idx="2905">
                  <c:v>1</c:v>
                </c:pt>
                <c:pt idx="2906">
                  <c:v>1</c:v>
                </c:pt>
                <c:pt idx="2907">
                  <c:v>1</c:v>
                </c:pt>
                <c:pt idx="2908">
                  <c:v>1</c:v>
                </c:pt>
                <c:pt idx="2909">
                  <c:v>1</c:v>
                </c:pt>
                <c:pt idx="2910">
                  <c:v>1</c:v>
                </c:pt>
                <c:pt idx="2911">
                  <c:v>1</c:v>
                </c:pt>
                <c:pt idx="2912">
                  <c:v>1</c:v>
                </c:pt>
                <c:pt idx="2913">
                  <c:v>1</c:v>
                </c:pt>
                <c:pt idx="2914">
                  <c:v>1</c:v>
                </c:pt>
                <c:pt idx="2915">
                  <c:v>1</c:v>
                </c:pt>
                <c:pt idx="2916">
                  <c:v>1</c:v>
                </c:pt>
                <c:pt idx="2917">
                  <c:v>1</c:v>
                </c:pt>
                <c:pt idx="2918">
                  <c:v>1</c:v>
                </c:pt>
                <c:pt idx="2919">
                  <c:v>1</c:v>
                </c:pt>
                <c:pt idx="2920">
                  <c:v>1</c:v>
                </c:pt>
                <c:pt idx="2921">
                  <c:v>1</c:v>
                </c:pt>
                <c:pt idx="2922">
                  <c:v>1</c:v>
                </c:pt>
                <c:pt idx="2923">
                  <c:v>1</c:v>
                </c:pt>
                <c:pt idx="2924">
                  <c:v>1</c:v>
                </c:pt>
                <c:pt idx="2925">
                  <c:v>1</c:v>
                </c:pt>
                <c:pt idx="2926">
                  <c:v>1</c:v>
                </c:pt>
                <c:pt idx="2927">
                  <c:v>1</c:v>
                </c:pt>
                <c:pt idx="2928">
                  <c:v>1</c:v>
                </c:pt>
                <c:pt idx="2929">
                  <c:v>1</c:v>
                </c:pt>
                <c:pt idx="2930">
                  <c:v>1</c:v>
                </c:pt>
                <c:pt idx="2931">
                  <c:v>1</c:v>
                </c:pt>
                <c:pt idx="2932">
                  <c:v>1</c:v>
                </c:pt>
                <c:pt idx="2933">
                  <c:v>1</c:v>
                </c:pt>
                <c:pt idx="2934">
                  <c:v>1</c:v>
                </c:pt>
                <c:pt idx="2935">
                  <c:v>1</c:v>
                </c:pt>
                <c:pt idx="2936">
                  <c:v>1</c:v>
                </c:pt>
                <c:pt idx="2937">
                  <c:v>1</c:v>
                </c:pt>
                <c:pt idx="2938">
                  <c:v>1</c:v>
                </c:pt>
                <c:pt idx="2939">
                  <c:v>1</c:v>
                </c:pt>
                <c:pt idx="2940">
                  <c:v>1</c:v>
                </c:pt>
                <c:pt idx="2941">
                  <c:v>1</c:v>
                </c:pt>
                <c:pt idx="2942">
                  <c:v>1</c:v>
                </c:pt>
                <c:pt idx="2943">
                  <c:v>1</c:v>
                </c:pt>
                <c:pt idx="2944">
                  <c:v>1</c:v>
                </c:pt>
                <c:pt idx="2945">
                  <c:v>1</c:v>
                </c:pt>
                <c:pt idx="2946">
                  <c:v>1</c:v>
                </c:pt>
                <c:pt idx="2947">
                  <c:v>1</c:v>
                </c:pt>
                <c:pt idx="2948">
                  <c:v>1</c:v>
                </c:pt>
                <c:pt idx="2949">
                  <c:v>1</c:v>
                </c:pt>
                <c:pt idx="2950">
                  <c:v>1</c:v>
                </c:pt>
                <c:pt idx="2951">
                  <c:v>1</c:v>
                </c:pt>
                <c:pt idx="2952">
                  <c:v>1</c:v>
                </c:pt>
                <c:pt idx="2953">
                  <c:v>1</c:v>
                </c:pt>
                <c:pt idx="2954">
                  <c:v>1</c:v>
                </c:pt>
                <c:pt idx="2955">
                  <c:v>1</c:v>
                </c:pt>
                <c:pt idx="2956">
                  <c:v>1</c:v>
                </c:pt>
                <c:pt idx="2957">
                  <c:v>1</c:v>
                </c:pt>
                <c:pt idx="2958">
                  <c:v>1</c:v>
                </c:pt>
                <c:pt idx="2959">
                  <c:v>1</c:v>
                </c:pt>
                <c:pt idx="2960">
                  <c:v>1</c:v>
                </c:pt>
                <c:pt idx="2961">
                  <c:v>1</c:v>
                </c:pt>
                <c:pt idx="2962">
                  <c:v>1</c:v>
                </c:pt>
                <c:pt idx="2963">
                  <c:v>1</c:v>
                </c:pt>
                <c:pt idx="2964">
                  <c:v>1</c:v>
                </c:pt>
                <c:pt idx="2965">
                  <c:v>1</c:v>
                </c:pt>
                <c:pt idx="2966">
                  <c:v>1</c:v>
                </c:pt>
                <c:pt idx="2967">
                  <c:v>1</c:v>
                </c:pt>
                <c:pt idx="2968">
                  <c:v>1</c:v>
                </c:pt>
                <c:pt idx="2969">
                  <c:v>1</c:v>
                </c:pt>
                <c:pt idx="2970">
                  <c:v>1</c:v>
                </c:pt>
                <c:pt idx="2971">
                  <c:v>1</c:v>
                </c:pt>
                <c:pt idx="2972">
                  <c:v>1</c:v>
                </c:pt>
                <c:pt idx="2973">
                  <c:v>1</c:v>
                </c:pt>
                <c:pt idx="2974">
                  <c:v>1</c:v>
                </c:pt>
                <c:pt idx="2975">
                  <c:v>1</c:v>
                </c:pt>
                <c:pt idx="2976">
                  <c:v>1</c:v>
                </c:pt>
                <c:pt idx="2977">
                  <c:v>1</c:v>
                </c:pt>
                <c:pt idx="2978">
                  <c:v>1</c:v>
                </c:pt>
                <c:pt idx="2979">
                  <c:v>1</c:v>
                </c:pt>
                <c:pt idx="2980">
                  <c:v>1</c:v>
                </c:pt>
                <c:pt idx="2981">
                  <c:v>1</c:v>
                </c:pt>
                <c:pt idx="2982">
                  <c:v>1</c:v>
                </c:pt>
                <c:pt idx="2983">
                  <c:v>1</c:v>
                </c:pt>
                <c:pt idx="2984">
                  <c:v>1</c:v>
                </c:pt>
                <c:pt idx="2985">
                  <c:v>1</c:v>
                </c:pt>
                <c:pt idx="2986">
                  <c:v>1</c:v>
                </c:pt>
                <c:pt idx="2987">
                  <c:v>1</c:v>
                </c:pt>
                <c:pt idx="2988">
                  <c:v>1</c:v>
                </c:pt>
                <c:pt idx="2989">
                  <c:v>1</c:v>
                </c:pt>
                <c:pt idx="2990">
                  <c:v>1</c:v>
                </c:pt>
                <c:pt idx="2991">
                  <c:v>1</c:v>
                </c:pt>
                <c:pt idx="2992">
                  <c:v>1</c:v>
                </c:pt>
                <c:pt idx="2993">
                  <c:v>1</c:v>
                </c:pt>
                <c:pt idx="2994">
                  <c:v>1</c:v>
                </c:pt>
                <c:pt idx="2995">
                  <c:v>1</c:v>
                </c:pt>
                <c:pt idx="2996">
                  <c:v>1</c:v>
                </c:pt>
                <c:pt idx="2997">
                  <c:v>1</c:v>
                </c:pt>
                <c:pt idx="2998">
                  <c:v>1</c:v>
                </c:pt>
                <c:pt idx="2999">
                  <c:v>1</c:v>
                </c:pt>
                <c:pt idx="3000">
                  <c:v>1</c:v>
                </c:pt>
                <c:pt idx="3001">
                  <c:v>1</c:v>
                </c:pt>
                <c:pt idx="3002">
                  <c:v>1</c:v>
                </c:pt>
                <c:pt idx="3003">
                  <c:v>1</c:v>
                </c:pt>
                <c:pt idx="3004">
                  <c:v>1</c:v>
                </c:pt>
                <c:pt idx="3005">
                  <c:v>1</c:v>
                </c:pt>
                <c:pt idx="3006">
                  <c:v>1</c:v>
                </c:pt>
                <c:pt idx="3007">
                  <c:v>1</c:v>
                </c:pt>
                <c:pt idx="3008">
                  <c:v>1</c:v>
                </c:pt>
                <c:pt idx="3009">
                  <c:v>1</c:v>
                </c:pt>
                <c:pt idx="3010">
                  <c:v>1</c:v>
                </c:pt>
                <c:pt idx="3011">
                  <c:v>1</c:v>
                </c:pt>
                <c:pt idx="3012">
                  <c:v>1</c:v>
                </c:pt>
                <c:pt idx="3013">
                  <c:v>1</c:v>
                </c:pt>
                <c:pt idx="3014">
                  <c:v>1</c:v>
                </c:pt>
                <c:pt idx="3015">
                  <c:v>1</c:v>
                </c:pt>
                <c:pt idx="3016">
                  <c:v>1</c:v>
                </c:pt>
                <c:pt idx="3017">
                  <c:v>1</c:v>
                </c:pt>
                <c:pt idx="3018">
                  <c:v>1</c:v>
                </c:pt>
                <c:pt idx="3019">
                  <c:v>1</c:v>
                </c:pt>
                <c:pt idx="3020">
                  <c:v>1</c:v>
                </c:pt>
                <c:pt idx="3021">
                  <c:v>1</c:v>
                </c:pt>
                <c:pt idx="3022">
                  <c:v>1</c:v>
                </c:pt>
                <c:pt idx="3023">
                  <c:v>1</c:v>
                </c:pt>
                <c:pt idx="3024">
                  <c:v>1</c:v>
                </c:pt>
                <c:pt idx="3025">
                  <c:v>1</c:v>
                </c:pt>
                <c:pt idx="3026">
                  <c:v>1</c:v>
                </c:pt>
                <c:pt idx="3027">
                  <c:v>1</c:v>
                </c:pt>
                <c:pt idx="3028">
                  <c:v>1</c:v>
                </c:pt>
                <c:pt idx="3029">
                  <c:v>1</c:v>
                </c:pt>
                <c:pt idx="3030">
                  <c:v>1</c:v>
                </c:pt>
                <c:pt idx="3031">
                  <c:v>1</c:v>
                </c:pt>
                <c:pt idx="3032">
                  <c:v>1</c:v>
                </c:pt>
                <c:pt idx="3033">
                  <c:v>1</c:v>
                </c:pt>
                <c:pt idx="3034">
                  <c:v>1</c:v>
                </c:pt>
                <c:pt idx="3035">
                  <c:v>1</c:v>
                </c:pt>
                <c:pt idx="3036">
                  <c:v>1</c:v>
                </c:pt>
                <c:pt idx="3037">
                  <c:v>1</c:v>
                </c:pt>
                <c:pt idx="3038">
                  <c:v>1</c:v>
                </c:pt>
                <c:pt idx="3039">
                  <c:v>1</c:v>
                </c:pt>
                <c:pt idx="3040">
                  <c:v>1</c:v>
                </c:pt>
                <c:pt idx="3041">
                  <c:v>1</c:v>
                </c:pt>
                <c:pt idx="3042">
                  <c:v>1</c:v>
                </c:pt>
                <c:pt idx="3043">
                  <c:v>1</c:v>
                </c:pt>
                <c:pt idx="3044">
                  <c:v>1</c:v>
                </c:pt>
                <c:pt idx="3045">
                  <c:v>1</c:v>
                </c:pt>
                <c:pt idx="3046">
                  <c:v>1</c:v>
                </c:pt>
                <c:pt idx="3047">
                  <c:v>1</c:v>
                </c:pt>
                <c:pt idx="3048">
                  <c:v>1</c:v>
                </c:pt>
                <c:pt idx="3049">
                  <c:v>1</c:v>
                </c:pt>
                <c:pt idx="3050">
                  <c:v>1</c:v>
                </c:pt>
                <c:pt idx="3051">
                  <c:v>1</c:v>
                </c:pt>
                <c:pt idx="3052">
                  <c:v>1</c:v>
                </c:pt>
                <c:pt idx="3053">
                  <c:v>1</c:v>
                </c:pt>
                <c:pt idx="3054">
                  <c:v>1</c:v>
                </c:pt>
                <c:pt idx="3055">
                  <c:v>1</c:v>
                </c:pt>
                <c:pt idx="3056">
                  <c:v>1</c:v>
                </c:pt>
                <c:pt idx="3057">
                  <c:v>1</c:v>
                </c:pt>
                <c:pt idx="3058">
                  <c:v>1</c:v>
                </c:pt>
                <c:pt idx="3059">
                  <c:v>1</c:v>
                </c:pt>
                <c:pt idx="3060">
                  <c:v>1</c:v>
                </c:pt>
                <c:pt idx="3061">
                  <c:v>1</c:v>
                </c:pt>
                <c:pt idx="3062">
                  <c:v>1</c:v>
                </c:pt>
                <c:pt idx="3063">
                  <c:v>1</c:v>
                </c:pt>
                <c:pt idx="3064">
                  <c:v>1</c:v>
                </c:pt>
                <c:pt idx="3065">
                  <c:v>1</c:v>
                </c:pt>
                <c:pt idx="3066">
                  <c:v>1</c:v>
                </c:pt>
                <c:pt idx="3067">
                  <c:v>1</c:v>
                </c:pt>
                <c:pt idx="3068">
                  <c:v>1</c:v>
                </c:pt>
                <c:pt idx="3069">
                  <c:v>1</c:v>
                </c:pt>
                <c:pt idx="3070">
                  <c:v>1</c:v>
                </c:pt>
                <c:pt idx="3071">
                  <c:v>1</c:v>
                </c:pt>
                <c:pt idx="3072">
                  <c:v>1</c:v>
                </c:pt>
                <c:pt idx="3073">
                  <c:v>1</c:v>
                </c:pt>
                <c:pt idx="3074">
                  <c:v>1</c:v>
                </c:pt>
                <c:pt idx="3075">
                  <c:v>1</c:v>
                </c:pt>
                <c:pt idx="3076">
                  <c:v>1</c:v>
                </c:pt>
                <c:pt idx="3077">
                  <c:v>1</c:v>
                </c:pt>
                <c:pt idx="3078">
                  <c:v>1</c:v>
                </c:pt>
                <c:pt idx="3079">
                  <c:v>1</c:v>
                </c:pt>
                <c:pt idx="3080">
                  <c:v>1</c:v>
                </c:pt>
                <c:pt idx="3081">
                  <c:v>1</c:v>
                </c:pt>
                <c:pt idx="3082">
                  <c:v>1</c:v>
                </c:pt>
                <c:pt idx="3083">
                  <c:v>1</c:v>
                </c:pt>
                <c:pt idx="3084">
                  <c:v>1</c:v>
                </c:pt>
                <c:pt idx="3085">
                  <c:v>1</c:v>
                </c:pt>
                <c:pt idx="3086">
                  <c:v>1</c:v>
                </c:pt>
                <c:pt idx="3087">
                  <c:v>1</c:v>
                </c:pt>
                <c:pt idx="3088">
                  <c:v>1</c:v>
                </c:pt>
                <c:pt idx="3089">
                  <c:v>1</c:v>
                </c:pt>
                <c:pt idx="3090">
                  <c:v>1</c:v>
                </c:pt>
                <c:pt idx="3091">
                  <c:v>1</c:v>
                </c:pt>
                <c:pt idx="3092">
                  <c:v>1</c:v>
                </c:pt>
                <c:pt idx="3093">
                  <c:v>1</c:v>
                </c:pt>
                <c:pt idx="3094">
                  <c:v>1</c:v>
                </c:pt>
                <c:pt idx="3095">
                  <c:v>1</c:v>
                </c:pt>
                <c:pt idx="3096">
                  <c:v>1</c:v>
                </c:pt>
                <c:pt idx="3097">
                  <c:v>1</c:v>
                </c:pt>
                <c:pt idx="3098">
                  <c:v>1</c:v>
                </c:pt>
                <c:pt idx="3099">
                  <c:v>1</c:v>
                </c:pt>
                <c:pt idx="3100">
                  <c:v>1</c:v>
                </c:pt>
                <c:pt idx="3101">
                  <c:v>1</c:v>
                </c:pt>
                <c:pt idx="3102">
                  <c:v>1</c:v>
                </c:pt>
                <c:pt idx="3103">
                  <c:v>1</c:v>
                </c:pt>
                <c:pt idx="3104">
                  <c:v>1</c:v>
                </c:pt>
                <c:pt idx="3105">
                  <c:v>1</c:v>
                </c:pt>
                <c:pt idx="3106">
                  <c:v>1</c:v>
                </c:pt>
                <c:pt idx="3107">
                  <c:v>1</c:v>
                </c:pt>
                <c:pt idx="3108">
                  <c:v>1</c:v>
                </c:pt>
                <c:pt idx="3109">
                  <c:v>1</c:v>
                </c:pt>
                <c:pt idx="3110">
                  <c:v>1</c:v>
                </c:pt>
                <c:pt idx="3111">
                  <c:v>1</c:v>
                </c:pt>
                <c:pt idx="3112">
                  <c:v>1</c:v>
                </c:pt>
                <c:pt idx="3113">
                  <c:v>1</c:v>
                </c:pt>
                <c:pt idx="3114">
                  <c:v>1</c:v>
                </c:pt>
                <c:pt idx="3115">
                  <c:v>1</c:v>
                </c:pt>
                <c:pt idx="3116">
                  <c:v>1</c:v>
                </c:pt>
                <c:pt idx="3117">
                  <c:v>1</c:v>
                </c:pt>
                <c:pt idx="3118">
                  <c:v>1</c:v>
                </c:pt>
                <c:pt idx="3119">
                  <c:v>1</c:v>
                </c:pt>
                <c:pt idx="3120">
                  <c:v>1</c:v>
                </c:pt>
                <c:pt idx="3121">
                  <c:v>1</c:v>
                </c:pt>
                <c:pt idx="3122">
                  <c:v>1</c:v>
                </c:pt>
                <c:pt idx="3123">
                  <c:v>1</c:v>
                </c:pt>
                <c:pt idx="3124">
                  <c:v>1</c:v>
                </c:pt>
                <c:pt idx="3125">
                  <c:v>1</c:v>
                </c:pt>
                <c:pt idx="3126">
                  <c:v>1</c:v>
                </c:pt>
                <c:pt idx="3127">
                  <c:v>1</c:v>
                </c:pt>
                <c:pt idx="3128">
                  <c:v>1</c:v>
                </c:pt>
                <c:pt idx="3129">
                  <c:v>1</c:v>
                </c:pt>
                <c:pt idx="3130">
                  <c:v>1</c:v>
                </c:pt>
                <c:pt idx="3131">
                  <c:v>1</c:v>
                </c:pt>
                <c:pt idx="3132">
                  <c:v>1</c:v>
                </c:pt>
                <c:pt idx="3133">
                  <c:v>1</c:v>
                </c:pt>
                <c:pt idx="3134">
                  <c:v>1</c:v>
                </c:pt>
                <c:pt idx="3135">
                  <c:v>1</c:v>
                </c:pt>
                <c:pt idx="3136">
                  <c:v>1</c:v>
                </c:pt>
                <c:pt idx="3137">
                  <c:v>1</c:v>
                </c:pt>
                <c:pt idx="3138">
                  <c:v>1</c:v>
                </c:pt>
                <c:pt idx="3139">
                  <c:v>1</c:v>
                </c:pt>
                <c:pt idx="3140">
                  <c:v>1</c:v>
                </c:pt>
                <c:pt idx="3141">
                  <c:v>1</c:v>
                </c:pt>
                <c:pt idx="3142">
                  <c:v>1</c:v>
                </c:pt>
                <c:pt idx="3143">
                  <c:v>1</c:v>
                </c:pt>
                <c:pt idx="3144">
                  <c:v>1</c:v>
                </c:pt>
                <c:pt idx="3145">
                  <c:v>1</c:v>
                </c:pt>
                <c:pt idx="3146">
                  <c:v>1</c:v>
                </c:pt>
                <c:pt idx="3147">
                  <c:v>1</c:v>
                </c:pt>
                <c:pt idx="3148">
                  <c:v>1</c:v>
                </c:pt>
                <c:pt idx="3149">
                  <c:v>1</c:v>
                </c:pt>
                <c:pt idx="3150">
                  <c:v>1</c:v>
                </c:pt>
                <c:pt idx="3151">
                  <c:v>1</c:v>
                </c:pt>
                <c:pt idx="3152">
                  <c:v>1</c:v>
                </c:pt>
                <c:pt idx="3153">
                  <c:v>1</c:v>
                </c:pt>
                <c:pt idx="3154">
                  <c:v>1</c:v>
                </c:pt>
                <c:pt idx="3155">
                  <c:v>1</c:v>
                </c:pt>
                <c:pt idx="3156">
                  <c:v>1</c:v>
                </c:pt>
                <c:pt idx="3157">
                  <c:v>1</c:v>
                </c:pt>
                <c:pt idx="3158">
                  <c:v>1</c:v>
                </c:pt>
                <c:pt idx="3159">
                  <c:v>1</c:v>
                </c:pt>
                <c:pt idx="3160">
                  <c:v>1</c:v>
                </c:pt>
                <c:pt idx="3161">
                  <c:v>1</c:v>
                </c:pt>
                <c:pt idx="3162">
                  <c:v>1</c:v>
                </c:pt>
                <c:pt idx="3163">
                  <c:v>1</c:v>
                </c:pt>
                <c:pt idx="3164">
                  <c:v>1</c:v>
                </c:pt>
                <c:pt idx="3165">
                  <c:v>1</c:v>
                </c:pt>
                <c:pt idx="3166">
                  <c:v>1</c:v>
                </c:pt>
                <c:pt idx="3167">
                  <c:v>1</c:v>
                </c:pt>
                <c:pt idx="3168">
                  <c:v>1</c:v>
                </c:pt>
                <c:pt idx="3169">
                  <c:v>1</c:v>
                </c:pt>
                <c:pt idx="3170">
                  <c:v>1</c:v>
                </c:pt>
                <c:pt idx="3171">
                  <c:v>1</c:v>
                </c:pt>
                <c:pt idx="3172">
                  <c:v>1</c:v>
                </c:pt>
                <c:pt idx="3173">
                  <c:v>1</c:v>
                </c:pt>
                <c:pt idx="3174">
                  <c:v>1</c:v>
                </c:pt>
                <c:pt idx="3175">
                  <c:v>1</c:v>
                </c:pt>
                <c:pt idx="3176">
                  <c:v>1</c:v>
                </c:pt>
                <c:pt idx="3177">
                  <c:v>1</c:v>
                </c:pt>
                <c:pt idx="3178">
                  <c:v>1</c:v>
                </c:pt>
                <c:pt idx="3179">
                  <c:v>1</c:v>
                </c:pt>
                <c:pt idx="3180">
                  <c:v>1</c:v>
                </c:pt>
                <c:pt idx="3181">
                  <c:v>1</c:v>
                </c:pt>
                <c:pt idx="3182">
                  <c:v>1</c:v>
                </c:pt>
                <c:pt idx="3183">
                  <c:v>1</c:v>
                </c:pt>
                <c:pt idx="3184">
                  <c:v>1</c:v>
                </c:pt>
                <c:pt idx="3185">
                  <c:v>1</c:v>
                </c:pt>
                <c:pt idx="3186">
                  <c:v>1</c:v>
                </c:pt>
                <c:pt idx="3187">
                  <c:v>1</c:v>
                </c:pt>
                <c:pt idx="3188">
                  <c:v>1</c:v>
                </c:pt>
                <c:pt idx="3189">
                  <c:v>1</c:v>
                </c:pt>
                <c:pt idx="3190">
                  <c:v>1</c:v>
                </c:pt>
                <c:pt idx="3191">
                  <c:v>1</c:v>
                </c:pt>
                <c:pt idx="3192">
                  <c:v>1</c:v>
                </c:pt>
                <c:pt idx="3193">
                  <c:v>1</c:v>
                </c:pt>
                <c:pt idx="3194">
                  <c:v>1</c:v>
                </c:pt>
                <c:pt idx="3195">
                  <c:v>1</c:v>
                </c:pt>
                <c:pt idx="3196">
                  <c:v>1</c:v>
                </c:pt>
                <c:pt idx="3197">
                  <c:v>1</c:v>
                </c:pt>
                <c:pt idx="3198">
                  <c:v>1</c:v>
                </c:pt>
                <c:pt idx="3199">
                  <c:v>1</c:v>
                </c:pt>
                <c:pt idx="3200">
                  <c:v>1</c:v>
                </c:pt>
                <c:pt idx="3201">
                  <c:v>1</c:v>
                </c:pt>
                <c:pt idx="3202">
                  <c:v>1</c:v>
                </c:pt>
                <c:pt idx="3203">
                  <c:v>1</c:v>
                </c:pt>
                <c:pt idx="3204">
                  <c:v>1</c:v>
                </c:pt>
                <c:pt idx="3205">
                  <c:v>1</c:v>
                </c:pt>
                <c:pt idx="3206">
                  <c:v>1</c:v>
                </c:pt>
                <c:pt idx="3207">
                  <c:v>1</c:v>
                </c:pt>
                <c:pt idx="3208">
                  <c:v>1</c:v>
                </c:pt>
                <c:pt idx="3209">
                  <c:v>1</c:v>
                </c:pt>
                <c:pt idx="3210">
                  <c:v>1</c:v>
                </c:pt>
                <c:pt idx="3211">
                  <c:v>1</c:v>
                </c:pt>
                <c:pt idx="3212">
                  <c:v>1</c:v>
                </c:pt>
                <c:pt idx="3213">
                  <c:v>1</c:v>
                </c:pt>
                <c:pt idx="3214">
                  <c:v>1</c:v>
                </c:pt>
                <c:pt idx="3215">
                  <c:v>1</c:v>
                </c:pt>
                <c:pt idx="3216">
                  <c:v>1</c:v>
                </c:pt>
                <c:pt idx="3217">
                  <c:v>1</c:v>
                </c:pt>
                <c:pt idx="3218">
                  <c:v>1</c:v>
                </c:pt>
                <c:pt idx="3219">
                  <c:v>1</c:v>
                </c:pt>
                <c:pt idx="3220">
                  <c:v>1</c:v>
                </c:pt>
                <c:pt idx="3221">
                  <c:v>1</c:v>
                </c:pt>
                <c:pt idx="3222">
                  <c:v>1</c:v>
                </c:pt>
                <c:pt idx="3223">
                  <c:v>1</c:v>
                </c:pt>
                <c:pt idx="3224">
                  <c:v>1</c:v>
                </c:pt>
                <c:pt idx="3225">
                  <c:v>1</c:v>
                </c:pt>
                <c:pt idx="3226">
                  <c:v>1</c:v>
                </c:pt>
                <c:pt idx="3227">
                  <c:v>1</c:v>
                </c:pt>
                <c:pt idx="3228">
                  <c:v>1</c:v>
                </c:pt>
                <c:pt idx="3229">
                  <c:v>1</c:v>
                </c:pt>
                <c:pt idx="3230">
                  <c:v>1</c:v>
                </c:pt>
                <c:pt idx="3231">
                  <c:v>1</c:v>
                </c:pt>
                <c:pt idx="3232">
                  <c:v>1</c:v>
                </c:pt>
                <c:pt idx="3233">
                  <c:v>1</c:v>
                </c:pt>
                <c:pt idx="3234">
                  <c:v>1</c:v>
                </c:pt>
                <c:pt idx="3235">
                  <c:v>1</c:v>
                </c:pt>
                <c:pt idx="3236">
                  <c:v>1</c:v>
                </c:pt>
                <c:pt idx="3237">
                  <c:v>1</c:v>
                </c:pt>
                <c:pt idx="3238">
                  <c:v>1</c:v>
                </c:pt>
                <c:pt idx="3239">
                  <c:v>1</c:v>
                </c:pt>
                <c:pt idx="3240">
                  <c:v>1</c:v>
                </c:pt>
                <c:pt idx="3241">
                  <c:v>1</c:v>
                </c:pt>
                <c:pt idx="3242">
                  <c:v>1</c:v>
                </c:pt>
                <c:pt idx="3243">
                  <c:v>1</c:v>
                </c:pt>
                <c:pt idx="3244">
                  <c:v>1</c:v>
                </c:pt>
                <c:pt idx="3245">
                  <c:v>1</c:v>
                </c:pt>
                <c:pt idx="3246">
                  <c:v>1</c:v>
                </c:pt>
                <c:pt idx="3247">
                  <c:v>1</c:v>
                </c:pt>
                <c:pt idx="3248">
                  <c:v>1</c:v>
                </c:pt>
                <c:pt idx="3249">
                  <c:v>1</c:v>
                </c:pt>
                <c:pt idx="3250">
                  <c:v>1</c:v>
                </c:pt>
                <c:pt idx="3251">
                  <c:v>1</c:v>
                </c:pt>
                <c:pt idx="3252">
                  <c:v>1</c:v>
                </c:pt>
                <c:pt idx="3253">
                  <c:v>1</c:v>
                </c:pt>
                <c:pt idx="3254">
                  <c:v>1</c:v>
                </c:pt>
                <c:pt idx="3255">
                  <c:v>1</c:v>
                </c:pt>
                <c:pt idx="3256">
                  <c:v>1</c:v>
                </c:pt>
                <c:pt idx="3257">
                  <c:v>1</c:v>
                </c:pt>
                <c:pt idx="3258">
                  <c:v>1</c:v>
                </c:pt>
                <c:pt idx="3259">
                  <c:v>1</c:v>
                </c:pt>
                <c:pt idx="3260">
                  <c:v>1</c:v>
                </c:pt>
                <c:pt idx="3261">
                  <c:v>1</c:v>
                </c:pt>
                <c:pt idx="3262">
                  <c:v>1</c:v>
                </c:pt>
                <c:pt idx="3263">
                  <c:v>1</c:v>
                </c:pt>
                <c:pt idx="3264">
                  <c:v>1</c:v>
                </c:pt>
                <c:pt idx="3265">
                  <c:v>1</c:v>
                </c:pt>
                <c:pt idx="3266">
                  <c:v>1</c:v>
                </c:pt>
                <c:pt idx="3267">
                  <c:v>1</c:v>
                </c:pt>
                <c:pt idx="3268">
                  <c:v>1</c:v>
                </c:pt>
                <c:pt idx="3269">
                  <c:v>1</c:v>
                </c:pt>
                <c:pt idx="3270">
                  <c:v>1</c:v>
                </c:pt>
                <c:pt idx="3271">
                  <c:v>1</c:v>
                </c:pt>
                <c:pt idx="3272">
                  <c:v>1</c:v>
                </c:pt>
                <c:pt idx="3273">
                  <c:v>1</c:v>
                </c:pt>
                <c:pt idx="3274">
                  <c:v>1</c:v>
                </c:pt>
                <c:pt idx="3275">
                  <c:v>1</c:v>
                </c:pt>
                <c:pt idx="3276">
                  <c:v>1</c:v>
                </c:pt>
                <c:pt idx="3277">
                  <c:v>1</c:v>
                </c:pt>
                <c:pt idx="3278">
                  <c:v>1</c:v>
                </c:pt>
                <c:pt idx="3279">
                  <c:v>1</c:v>
                </c:pt>
                <c:pt idx="3280">
                  <c:v>1</c:v>
                </c:pt>
                <c:pt idx="3281">
                  <c:v>1</c:v>
                </c:pt>
                <c:pt idx="3282">
                  <c:v>1</c:v>
                </c:pt>
                <c:pt idx="3283">
                  <c:v>1</c:v>
                </c:pt>
                <c:pt idx="3284">
                  <c:v>1</c:v>
                </c:pt>
                <c:pt idx="3285">
                  <c:v>1</c:v>
                </c:pt>
                <c:pt idx="3286">
                  <c:v>1</c:v>
                </c:pt>
                <c:pt idx="3287">
                  <c:v>1</c:v>
                </c:pt>
                <c:pt idx="3288">
                  <c:v>1</c:v>
                </c:pt>
                <c:pt idx="3289">
                  <c:v>1</c:v>
                </c:pt>
                <c:pt idx="3290">
                  <c:v>1</c:v>
                </c:pt>
                <c:pt idx="3291">
                  <c:v>1</c:v>
                </c:pt>
                <c:pt idx="3292">
                  <c:v>1</c:v>
                </c:pt>
                <c:pt idx="3293">
                  <c:v>1</c:v>
                </c:pt>
                <c:pt idx="3294">
                  <c:v>1</c:v>
                </c:pt>
                <c:pt idx="3295">
                  <c:v>1</c:v>
                </c:pt>
                <c:pt idx="3296">
                  <c:v>1</c:v>
                </c:pt>
                <c:pt idx="3297">
                  <c:v>1</c:v>
                </c:pt>
                <c:pt idx="3298">
                  <c:v>1</c:v>
                </c:pt>
                <c:pt idx="3299">
                  <c:v>1</c:v>
                </c:pt>
                <c:pt idx="3300">
                  <c:v>1</c:v>
                </c:pt>
                <c:pt idx="3301">
                  <c:v>1</c:v>
                </c:pt>
                <c:pt idx="3302">
                  <c:v>1</c:v>
                </c:pt>
                <c:pt idx="3303">
                  <c:v>1</c:v>
                </c:pt>
                <c:pt idx="3304">
                  <c:v>1</c:v>
                </c:pt>
                <c:pt idx="3305">
                  <c:v>1</c:v>
                </c:pt>
                <c:pt idx="3306">
                  <c:v>1</c:v>
                </c:pt>
                <c:pt idx="3307">
                  <c:v>1</c:v>
                </c:pt>
                <c:pt idx="3308">
                  <c:v>1</c:v>
                </c:pt>
                <c:pt idx="3309">
                  <c:v>1</c:v>
                </c:pt>
                <c:pt idx="3310">
                  <c:v>1</c:v>
                </c:pt>
                <c:pt idx="3311">
                  <c:v>1</c:v>
                </c:pt>
                <c:pt idx="3312">
                  <c:v>1</c:v>
                </c:pt>
                <c:pt idx="3313">
                  <c:v>1</c:v>
                </c:pt>
                <c:pt idx="3314">
                  <c:v>1</c:v>
                </c:pt>
                <c:pt idx="3315">
                  <c:v>1</c:v>
                </c:pt>
                <c:pt idx="3316">
                  <c:v>1</c:v>
                </c:pt>
                <c:pt idx="3317">
                  <c:v>1</c:v>
                </c:pt>
                <c:pt idx="3318">
                  <c:v>1</c:v>
                </c:pt>
                <c:pt idx="3319">
                  <c:v>1</c:v>
                </c:pt>
                <c:pt idx="3320">
                  <c:v>1</c:v>
                </c:pt>
                <c:pt idx="3321">
                  <c:v>1</c:v>
                </c:pt>
                <c:pt idx="3322">
                  <c:v>1</c:v>
                </c:pt>
                <c:pt idx="3323">
                  <c:v>1</c:v>
                </c:pt>
                <c:pt idx="3324">
                  <c:v>1</c:v>
                </c:pt>
                <c:pt idx="3325">
                  <c:v>1</c:v>
                </c:pt>
                <c:pt idx="3326">
                  <c:v>1</c:v>
                </c:pt>
                <c:pt idx="3327">
                  <c:v>1</c:v>
                </c:pt>
                <c:pt idx="3328">
                  <c:v>1</c:v>
                </c:pt>
                <c:pt idx="3329">
                  <c:v>1</c:v>
                </c:pt>
                <c:pt idx="3330">
                  <c:v>1</c:v>
                </c:pt>
                <c:pt idx="3331">
                  <c:v>1</c:v>
                </c:pt>
                <c:pt idx="3332">
                  <c:v>1</c:v>
                </c:pt>
                <c:pt idx="3333">
                  <c:v>1</c:v>
                </c:pt>
                <c:pt idx="3334">
                  <c:v>1</c:v>
                </c:pt>
                <c:pt idx="3335">
                  <c:v>1</c:v>
                </c:pt>
                <c:pt idx="3336">
                  <c:v>1</c:v>
                </c:pt>
                <c:pt idx="3337">
                  <c:v>1</c:v>
                </c:pt>
                <c:pt idx="3338">
                  <c:v>1</c:v>
                </c:pt>
                <c:pt idx="3339">
                  <c:v>1</c:v>
                </c:pt>
                <c:pt idx="3340">
                  <c:v>1</c:v>
                </c:pt>
                <c:pt idx="3341">
                  <c:v>1</c:v>
                </c:pt>
                <c:pt idx="3342">
                  <c:v>1</c:v>
                </c:pt>
                <c:pt idx="3343">
                  <c:v>1</c:v>
                </c:pt>
                <c:pt idx="3344">
                  <c:v>1</c:v>
                </c:pt>
                <c:pt idx="3345">
                  <c:v>1</c:v>
                </c:pt>
                <c:pt idx="3346">
                  <c:v>1</c:v>
                </c:pt>
                <c:pt idx="3347">
                  <c:v>1</c:v>
                </c:pt>
                <c:pt idx="3348">
                  <c:v>1</c:v>
                </c:pt>
                <c:pt idx="3349">
                  <c:v>1</c:v>
                </c:pt>
                <c:pt idx="3350">
                  <c:v>1</c:v>
                </c:pt>
                <c:pt idx="3351">
                  <c:v>1</c:v>
                </c:pt>
                <c:pt idx="3352">
                  <c:v>1</c:v>
                </c:pt>
                <c:pt idx="3353">
                  <c:v>1</c:v>
                </c:pt>
                <c:pt idx="3354">
                  <c:v>1</c:v>
                </c:pt>
                <c:pt idx="3355">
                  <c:v>1</c:v>
                </c:pt>
                <c:pt idx="3356">
                  <c:v>1</c:v>
                </c:pt>
                <c:pt idx="3357">
                  <c:v>1</c:v>
                </c:pt>
                <c:pt idx="3358">
                  <c:v>1</c:v>
                </c:pt>
                <c:pt idx="3359">
                  <c:v>1</c:v>
                </c:pt>
                <c:pt idx="3360">
                  <c:v>1</c:v>
                </c:pt>
                <c:pt idx="3361">
                  <c:v>1</c:v>
                </c:pt>
                <c:pt idx="3362">
                  <c:v>1</c:v>
                </c:pt>
                <c:pt idx="3363">
                  <c:v>1</c:v>
                </c:pt>
                <c:pt idx="3364">
                  <c:v>1</c:v>
                </c:pt>
                <c:pt idx="3365">
                  <c:v>1</c:v>
                </c:pt>
                <c:pt idx="3366">
                  <c:v>1</c:v>
                </c:pt>
                <c:pt idx="3367">
                  <c:v>1</c:v>
                </c:pt>
                <c:pt idx="3368">
                  <c:v>1</c:v>
                </c:pt>
                <c:pt idx="3369">
                  <c:v>1</c:v>
                </c:pt>
                <c:pt idx="3370">
                  <c:v>1</c:v>
                </c:pt>
                <c:pt idx="3371">
                  <c:v>1</c:v>
                </c:pt>
                <c:pt idx="3372">
                  <c:v>1</c:v>
                </c:pt>
                <c:pt idx="3373">
                  <c:v>1</c:v>
                </c:pt>
                <c:pt idx="3374">
                  <c:v>1</c:v>
                </c:pt>
                <c:pt idx="3375">
                  <c:v>1</c:v>
                </c:pt>
                <c:pt idx="3376">
                  <c:v>1</c:v>
                </c:pt>
                <c:pt idx="3377">
                  <c:v>1</c:v>
                </c:pt>
                <c:pt idx="3378">
                  <c:v>1</c:v>
                </c:pt>
                <c:pt idx="3379">
                  <c:v>1</c:v>
                </c:pt>
                <c:pt idx="3380">
                  <c:v>1</c:v>
                </c:pt>
                <c:pt idx="3381">
                  <c:v>1</c:v>
                </c:pt>
                <c:pt idx="3382">
                  <c:v>1</c:v>
                </c:pt>
                <c:pt idx="3383">
                  <c:v>1</c:v>
                </c:pt>
                <c:pt idx="3384">
                  <c:v>1</c:v>
                </c:pt>
                <c:pt idx="3385">
                  <c:v>1</c:v>
                </c:pt>
                <c:pt idx="3386">
                  <c:v>1</c:v>
                </c:pt>
                <c:pt idx="3387">
                  <c:v>1</c:v>
                </c:pt>
                <c:pt idx="3388">
                  <c:v>1</c:v>
                </c:pt>
                <c:pt idx="3389">
                  <c:v>1</c:v>
                </c:pt>
                <c:pt idx="3390">
                  <c:v>1</c:v>
                </c:pt>
                <c:pt idx="3391">
                  <c:v>1</c:v>
                </c:pt>
                <c:pt idx="3392">
                  <c:v>1</c:v>
                </c:pt>
                <c:pt idx="3393">
                  <c:v>1</c:v>
                </c:pt>
                <c:pt idx="3394">
                  <c:v>1</c:v>
                </c:pt>
                <c:pt idx="3395">
                  <c:v>1</c:v>
                </c:pt>
                <c:pt idx="3396">
                  <c:v>1</c:v>
                </c:pt>
                <c:pt idx="3397">
                  <c:v>1</c:v>
                </c:pt>
                <c:pt idx="3398">
                  <c:v>1</c:v>
                </c:pt>
                <c:pt idx="3399">
                  <c:v>1</c:v>
                </c:pt>
                <c:pt idx="3400">
                  <c:v>1</c:v>
                </c:pt>
                <c:pt idx="3401">
                  <c:v>1</c:v>
                </c:pt>
                <c:pt idx="3402">
                  <c:v>1</c:v>
                </c:pt>
                <c:pt idx="3403">
                  <c:v>1</c:v>
                </c:pt>
                <c:pt idx="3404">
                  <c:v>1</c:v>
                </c:pt>
                <c:pt idx="3405">
                  <c:v>1</c:v>
                </c:pt>
                <c:pt idx="3406">
                  <c:v>1</c:v>
                </c:pt>
                <c:pt idx="3407">
                  <c:v>1</c:v>
                </c:pt>
                <c:pt idx="3408">
                  <c:v>1</c:v>
                </c:pt>
                <c:pt idx="3409">
                  <c:v>1</c:v>
                </c:pt>
                <c:pt idx="3410">
                  <c:v>1</c:v>
                </c:pt>
                <c:pt idx="3411">
                  <c:v>1</c:v>
                </c:pt>
                <c:pt idx="3412">
                  <c:v>1</c:v>
                </c:pt>
                <c:pt idx="3413">
                  <c:v>1</c:v>
                </c:pt>
                <c:pt idx="3414">
                  <c:v>1</c:v>
                </c:pt>
                <c:pt idx="3415">
                  <c:v>1</c:v>
                </c:pt>
                <c:pt idx="3416">
                  <c:v>1</c:v>
                </c:pt>
                <c:pt idx="3417">
                  <c:v>1</c:v>
                </c:pt>
                <c:pt idx="3418">
                  <c:v>1</c:v>
                </c:pt>
                <c:pt idx="3419">
                  <c:v>1</c:v>
                </c:pt>
                <c:pt idx="3420">
                  <c:v>1</c:v>
                </c:pt>
                <c:pt idx="3421">
                  <c:v>1</c:v>
                </c:pt>
                <c:pt idx="3422">
                  <c:v>1</c:v>
                </c:pt>
                <c:pt idx="3423">
                  <c:v>1</c:v>
                </c:pt>
                <c:pt idx="3424">
                  <c:v>1</c:v>
                </c:pt>
                <c:pt idx="3425">
                  <c:v>1</c:v>
                </c:pt>
                <c:pt idx="3426">
                  <c:v>1</c:v>
                </c:pt>
                <c:pt idx="3427">
                  <c:v>1</c:v>
                </c:pt>
                <c:pt idx="3428">
                  <c:v>1</c:v>
                </c:pt>
                <c:pt idx="3429">
                  <c:v>1</c:v>
                </c:pt>
                <c:pt idx="3430">
                  <c:v>1</c:v>
                </c:pt>
                <c:pt idx="3431">
                  <c:v>1</c:v>
                </c:pt>
                <c:pt idx="3432">
                  <c:v>1</c:v>
                </c:pt>
                <c:pt idx="3433">
                  <c:v>1</c:v>
                </c:pt>
                <c:pt idx="3434">
                  <c:v>1</c:v>
                </c:pt>
                <c:pt idx="3435">
                  <c:v>1</c:v>
                </c:pt>
                <c:pt idx="3436">
                  <c:v>1</c:v>
                </c:pt>
                <c:pt idx="3437">
                  <c:v>1</c:v>
                </c:pt>
                <c:pt idx="3438">
                  <c:v>1</c:v>
                </c:pt>
                <c:pt idx="3439">
                  <c:v>1</c:v>
                </c:pt>
                <c:pt idx="3440">
                  <c:v>1</c:v>
                </c:pt>
                <c:pt idx="3441">
                  <c:v>1</c:v>
                </c:pt>
                <c:pt idx="3442">
                  <c:v>1</c:v>
                </c:pt>
                <c:pt idx="3443">
                  <c:v>1</c:v>
                </c:pt>
                <c:pt idx="3444">
                  <c:v>1</c:v>
                </c:pt>
                <c:pt idx="3445">
                  <c:v>1</c:v>
                </c:pt>
                <c:pt idx="3446">
                  <c:v>1</c:v>
                </c:pt>
                <c:pt idx="3447">
                  <c:v>1</c:v>
                </c:pt>
                <c:pt idx="3448">
                  <c:v>1</c:v>
                </c:pt>
                <c:pt idx="3449">
                  <c:v>1</c:v>
                </c:pt>
                <c:pt idx="3450">
                  <c:v>1</c:v>
                </c:pt>
                <c:pt idx="3451">
                  <c:v>1</c:v>
                </c:pt>
                <c:pt idx="3452">
                  <c:v>1</c:v>
                </c:pt>
                <c:pt idx="3453">
                  <c:v>1</c:v>
                </c:pt>
                <c:pt idx="3454">
                  <c:v>1</c:v>
                </c:pt>
                <c:pt idx="3455">
                  <c:v>1</c:v>
                </c:pt>
                <c:pt idx="3456">
                  <c:v>1</c:v>
                </c:pt>
                <c:pt idx="3457">
                  <c:v>1</c:v>
                </c:pt>
                <c:pt idx="3458">
                  <c:v>1</c:v>
                </c:pt>
                <c:pt idx="3459">
                  <c:v>1</c:v>
                </c:pt>
                <c:pt idx="3460">
                  <c:v>1</c:v>
                </c:pt>
                <c:pt idx="3461">
                  <c:v>1</c:v>
                </c:pt>
                <c:pt idx="3462">
                  <c:v>1</c:v>
                </c:pt>
                <c:pt idx="3463">
                  <c:v>1</c:v>
                </c:pt>
                <c:pt idx="3464">
                  <c:v>1</c:v>
                </c:pt>
                <c:pt idx="3465">
                  <c:v>1</c:v>
                </c:pt>
                <c:pt idx="3466">
                  <c:v>1</c:v>
                </c:pt>
                <c:pt idx="3467">
                  <c:v>1</c:v>
                </c:pt>
                <c:pt idx="3468">
                  <c:v>1</c:v>
                </c:pt>
                <c:pt idx="3469">
                  <c:v>1</c:v>
                </c:pt>
                <c:pt idx="3470">
                  <c:v>1</c:v>
                </c:pt>
                <c:pt idx="3471">
                  <c:v>1</c:v>
                </c:pt>
                <c:pt idx="3472">
                  <c:v>1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1</c:v>
                </c:pt>
                <c:pt idx="3477">
                  <c:v>1</c:v>
                </c:pt>
                <c:pt idx="3478">
                  <c:v>1</c:v>
                </c:pt>
                <c:pt idx="3479">
                  <c:v>1</c:v>
                </c:pt>
                <c:pt idx="3480">
                  <c:v>1</c:v>
                </c:pt>
                <c:pt idx="3481">
                  <c:v>1</c:v>
                </c:pt>
                <c:pt idx="3482">
                  <c:v>1</c:v>
                </c:pt>
                <c:pt idx="3483">
                  <c:v>1</c:v>
                </c:pt>
                <c:pt idx="3484">
                  <c:v>1</c:v>
                </c:pt>
                <c:pt idx="3485">
                  <c:v>1</c:v>
                </c:pt>
                <c:pt idx="3486">
                  <c:v>1</c:v>
                </c:pt>
                <c:pt idx="3487">
                  <c:v>1</c:v>
                </c:pt>
                <c:pt idx="3488">
                  <c:v>1</c:v>
                </c:pt>
                <c:pt idx="3489">
                  <c:v>1</c:v>
                </c:pt>
                <c:pt idx="3490">
                  <c:v>1</c:v>
                </c:pt>
                <c:pt idx="3491">
                  <c:v>1</c:v>
                </c:pt>
                <c:pt idx="3492">
                  <c:v>1</c:v>
                </c:pt>
                <c:pt idx="3493">
                  <c:v>1</c:v>
                </c:pt>
                <c:pt idx="3494">
                  <c:v>1</c:v>
                </c:pt>
                <c:pt idx="3495">
                  <c:v>1</c:v>
                </c:pt>
                <c:pt idx="3496">
                  <c:v>1</c:v>
                </c:pt>
                <c:pt idx="3497">
                  <c:v>1</c:v>
                </c:pt>
                <c:pt idx="3498">
                  <c:v>1</c:v>
                </c:pt>
                <c:pt idx="3499">
                  <c:v>1</c:v>
                </c:pt>
                <c:pt idx="3500">
                  <c:v>1</c:v>
                </c:pt>
                <c:pt idx="3501">
                  <c:v>1</c:v>
                </c:pt>
                <c:pt idx="3502">
                  <c:v>1</c:v>
                </c:pt>
                <c:pt idx="3503">
                  <c:v>1</c:v>
                </c:pt>
                <c:pt idx="3504">
                  <c:v>1</c:v>
                </c:pt>
                <c:pt idx="3505">
                  <c:v>1</c:v>
                </c:pt>
                <c:pt idx="3506">
                  <c:v>1</c:v>
                </c:pt>
                <c:pt idx="3507">
                  <c:v>1</c:v>
                </c:pt>
                <c:pt idx="3508">
                  <c:v>1</c:v>
                </c:pt>
                <c:pt idx="3509">
                  <c:v>1</c:v>
                </c:pt>
                <c:pt idx="3510">
                  <c:v>1</c:v>
                </c:pt>
                <c:pt idx="3511">
                  <c:v>1</c:v>
                </c:pt>
                <c:pt idx="3512">
                  <c:v>1</c:v>
                </c:pt>
                <c:pt idx="3513">
                  <c:v>1</c:v>
                </c:pt>
                <c:pt idx="3514">
                  <c:v>1</c:v>
                </c:pt>
                <c:pt idx="3515">
                  <c:v>1</c:v>
                </c:pt>
                <c:pt idx="3516">
                  <c:v>1</c:v>
                </c:pt>
                <c:pt idx="3517">
                  <c:v>1</c:v>
                </c:pt>
                <c:pt idx="3518">
                  <c:v>1</c:v>
                </c:pt>
                <c:pt idx="3519">
                  <c:v>1</c:v>
                </c:pt>
                <c:pt idx="3520">
                  <c:v>1</c:v>
                </c:pt>
                <c:pt idx="3521">
                  <c:v>1</c:v>
                </c:pt>
                <c:pt idx="3522">
                  <c:v>1</c:v>
                </c:pt>
                <c:pt idx="3523">
                  <c:v>1</c:v>
                </c:pt>
                <c:pt idx="3524">
                  <c:v>1</c:v>
                </c:pt>
                <c:pt idx="3525">
                  <c:v>1</c:v>
                </c:pt>
                <c:pt idx="3526">
                  <c:v>1</c:v>
                </c:pt>
                <c:pt idx="3527">
                  <c:v>1</c:v>
                </c:pt>
                <c:pt idx="3528">
                  <c:v>1</c:v>
                </c:pt>
                <c:pt idx="3529">
                  <c:v>1</c:v>
                </c:pt>
                <c:pt idx="3530">
                  <c:v>1</c:v>
                </c:pt>
                <c:pt idx="3531">
                  <c:v>1</c:v>
                </c:pt>
                <c:pt idx="3532">
                  <c:v>1</c:v>
                </c:pt>
                <c:pt idx="3533">
                  <c:v>1</c:v>
                </c:pt>
                <c:pt idx="3534">
                  <c:v>1</c:v>
                </c:pt>
                <c:pt idx="3535">
                  <c:v>1</c:v>
                </c:pt>
                <c:pt idx="3536">
                  <c:v>1</c:v>
                </c:pt>
                <c:pt idx="3537">
                  <c:v>1</c:v>
                </c:pt>
                <c:pt idx="3538">
                  <c:v>1</c:v>
                </c:pt>
                <c:pt idx="3539">
                  <c:v>1</c:v>
                </c:pt>
                <c:pt idx="3540">
                  <c:v>1</c:v>
                </c:pt>
                <c:pt idx="3541">
                  <c:v>1</c:v>
                </c:pt>
                <c:pt idx="3542">
                  <c:v>1</c:v>
                </c:pt>
                <c:pt idx="3543">
                  <c:v>1</c:v>
                </c:pt>
                <c:pt idx="3544">
                  <c:v>1</c:v>
                </c:pt>
                <c:pt idx="3545">
                  <c:v>1</c:v>
                </c:pt>
                <c:pt idx="3546">
                  <c:v>1</c:v>
                </c:pt>
                <c:pt idx="3547">
                  <c:v>1</c:v>
                </c:pt>
                <c:pt idx="3548">
                  <c:v>1</c:v>
                </c:pt>
                <c:pt idx="3549">
                  <c:v>1</c:v>
                </c:pt>
                <c:pt idx="3550">
                  <c:v>1</c:v>
                </c:pt>
                <c:pt idx="3551">
                  <c:v>1</c:v>
                </c:pt>
                <c:pt idx="3552">
                  <c:v>1</c:v>
                </c:pt>
                <c:pt idx="3553">
                  <c:v>1</c:v>
                </c:pt>
                <c:pt idx="3554">
                  <c:v>1</c:v>
                </c:pt>
                <c:pt idx="3555">
                  <c:v>1</c:v>
                </c:pt>
                <c:pt idx="3556">
                  <c:v>1</c:v>
                </c:pt>
                <c:pt idx="3557">
                  <c:v>1</c:v>
                </c:pt>
                <c:pt idx="3558">
                  <c:v>1</c:v>
                </c:pt>
                <c:pt idx="3559">
                  <c:v>1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1</c:v>
                </c:pt>
                <c:pt idx="3564">
                  <c:v>1</c:v>
                </c:pt>
                <c:pt idx="3565">
                  <c:v>1</c:v>
                </c:pt>
                <c:pt idx="3566">
                  <c:v>1</c:v>
                </c:pt>
                <c:pt idx="3567">
                  <c:v>1</c:v>
                </c:pt>
                <c:pt idx="3568">
                  <c:v>1</c:v>
                </c:pt>
                <c:pt idx="3569">
                  <c:v>1</c:v>
                </c:pt>
                <c:pt idx="3570">
                  <c:v>1</c:v>
                </c:pt>
                <c:pt idx="3571">
                  <c:v>1</c:v>
                </c:pt>
                <c:pt idx="3572">
                  <c:v>1</c:v>
                </c:pt>
                <c:pt idx="3573">
                  <c:v>1</c:v>
                </c:pt>
                <c:pt idx="3574">
                  <c:v>1</c:v>
                </c:pt>
                <c:pt idx="3575">
                  <c:v>1</c:v>
                </c:pt>
                <c:pt idx="3576">
                  <c:v>1</c:v>
                </c:pt>
                <c:pt idx="3577">
                  <c:v>1</c:v>
                </c:pt>
                <c:pt idx="3578">
                  <c:v>1</c:v>
                </c:pt>
                <c:pt idx="3579">
                  <c:v>1</c:v>
                </c:pt>
                <c:pt idx="3580">
                  <c:v>1</c:v>
                </c:pt>
                <c:pt idx="3581">
                  <c:v>1</c:v>
                </c:pt>
                <c:pt idx="3582">
                  <c:v>1</c:v>
                </c:pt>
                <c:pt idx="3583">
                  <c:v>1</c:v>
                </c:pt>
                <c:pt idx="3584">
                  <c:v>1</c:v>
                </c:pt>
                <c:pt idx="3585">
                  <c:v>1</c:v>
                </c:pt>
                <c:pt idx="3586">
                  <c:v>1</c:v>
                </c:pt>
                <c:pt idx="3587">
                  <c:v>1</c:v>
                </c:pt>
                <c:pt idx="3588">
                  <c:v>1</c:v>
                </c:pt>
                <c:pt idx="3589">
                  <c:v>1</c:v>
                </c:pt>
                <c:pt idx="3590">
                  <c:v>1</c:v>
                </c:pt>
                <c:pt idx="3591">
                  <c:v>1</c:v>
                </c:pt>
                <c:pt idx="3592">
                  <c:v>1</c:v>
                </c:pt>
                <c:pt idx="3593">
                  <c:v>1</c:v>
                </c:pt>
                <c:pt idx="3594">
                  <c:v>1</c:v>
                </c:pt>
                <c:pt idx="3595">
                  <c:v>1</c:v>
                </c:pt>
                <c:pt idx="3596">
                  <c:v>1</c:v>
                </c:pt>
                <c:pt idx="3597">
                  <c:v>1</c:v>
                </c:pt>
                <c:pt idx="3598">
                  <c:v>1</c:v>
                </c:pt>
                <c:pt idx="3599">
                  <c:v>1</c:v>
                </c:pt>
                <c:pt idx="3600">
                  <c:v>1</c:v>
                </c:pt>
                <c:pt idx="3601">
                  <c:v>1</c:v>
                </c:pt>
                <c:pt idx="3602">
                  <c:v>1</c:v>
                </c:pt>
                <c:pt idx="3603">
                  <c:v>1</c:v>
                </c:pt>
                <c:pt idx="3604">
                  <c:v>1</c:v>
                </c:pt>
                <c:pt idx="3605">
                  <c:v>1</c:v>
                </c:pt>
                <c:pt idx="3606">
                  <c:v>1</c:v>
                </c:pt>
                <c:pt idx="3607">
                  <c:v>1</c:v>
                </c:pt>
                <c:pt idx="3608">
                  <c:v>1</c:v>
                </c:pt>
                <c:pt idx="3609">
                  <c:v>1</c:v>
                </c:pt>
                <c:pt idx="3610">
                  <c:v>1</c:v>
                </c:pt>
                <c:pt idx="3611">
                  <c:v>1</c:v>
                </c:pt>
                <c:pt idx="3612">
                  <c:v>1</c:v>
                </c:pt>
                <c:pt idx="3613">
                  <c:v>1</c:v>
                </c:pt>
                <c:pt idx="3614">
                  <c:v>1</c:v>
                </c:pt>
                <c:pt idx="3615">
                  <c:v>1</c:v>
                </c:pt>
                <c:pt idx="3616">
                  <c:v>1</c:v>
                </c:pt>
                <c:pt idx="3617">
                  <c:v>1</c:v>
                </c:pt>
                <c:pt idx="3618">
                  <c:v>1</c:v>
                </c:pt>
                <c:pt idx="3619">
                  <c:v>1</c:v>
                </c:pt>
                <c:pt idx="3620">
                  <c:v>1</c:v>
                </c:pt>
                <c:pt idx="3621">
                  <c:v>1</c:v>
                </c:pt>
                <c:pt idx="3622">
                  <c:v>1</c:v>
                </c:pt>
                <c:pt idx="3623">
                  <c:v>1</c:v>
                </c:pt>
                <c:pt idx="3624">
                  <c:v>1</c:v>
                </c:pt>
                <c:pt idx="3625">
                  <c:v>1</c:v>
                </c:pt>
                <c:pt idx="3626">
                  <c:v>1</c:v>
                </c:pt>
                <c:pt idx="3627">
                  <c:v>1</c:v>
                </c:pt>
                <c:pt idx="3628">
                  <c:v>1</c:v>
                </c:pt>
                <c:pt idx="3629">
                  <c:v>1</c:v>
                </c:pt>
                <c:pt idx="3630">
                  <c:v>1</c:v>
                </c:pt>
                <c:pt idx="3631">
                  <c:v>1</c:v>
                </c:pt>
                <c:pt idx="3632">
                  <c:v>1</c:v>
                </c:pt>
                <c:pt idx="3633">
                  <c:v>1</c:v>
                </c:pt>
                <c:pt idx="3634">
                  <c:v>1</c:v>
                </c:pt>
                <c:pt idx="3635">
                  <c:v>1</c:v>
                </c:pt>
                <c:pt idx="3636">
                  <c:v>1</c:v>
                </c:pt>
                <c:pt idx="3637">
                  <c:v>1</c:v>
                </c:pt>
                <c:pt idx="3638">
                  <c:v>1</c:v>
                </c:pt>
                <c:pt idx="3639">
                  <c:v>1</c:v>
                </c:pt>
                <c:pt idx="3640">
                  <c:v>1</c:v>
                </c:pt>
                <c:pt idx="3641">
                  <c:v>1</c:v>
                </c:pt>
                <c:pt idx="3642">
                  <c:v>1</c:v>
                </c:pt>
                <c:pt idx="3643">
                  <c:v>1</c:v>
                </c:pt>
                <c:pt idx="3644">
                  <c:v>1</c:v>
                </c:pt>
                <c:pt idx="3645">
                  <c:v>1</c:v>
                </c:pt>
                <c:pt idx="3646">
                  <c:v>1</c:v>
                </c:pt>
                <c:pt idx="3647">
                  <c:v>1</c:v>
                </c:pt>
                <c:pt idx="3648">
                  <c:v>1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1</c:v>
                </c:pt>
                <c:pt idx="3655">
                  <c:v>1</c:v>
                </c:pt>
                <c:pt idx="3656">
                  <c:v>1</c:v>
                </c:pt>
                <c:pt idx="3657">
                  <c:v>1</c:v>
                </c:pt>
                <c:pt idx="3658">
                  <c:v>1</c:v>
                </c:pt>
                <c:pt idx="3659">
                  <c:v>1</c:v>
                </c:pt>
                <c:pt idx="3660">
                  <c:v>1</c:v>
                </c:pt>
                <c:pt idx="3661">
                  <c:v>1</c:v>
                </c:pt>
                <c:pt idx="3662">
                  <c:v>1</c:v>
                </c:pt>
                <c:pt idx="3663">
                  <c:v>1</c:v>
                </c:pt>
                <c:pt idx="3664">
                  <c:v>1</c:v>
                </c:pt>
                <c:pt idx="3665">
                  <c:v>1</c:v>
                </c:pt>
                <c:pt idx="3666">
                  <c:v>1</c:v>
                </c:pt>
                <c:pt idx="3667">
                  <c:v>1</c:v>
                </c:pt>
                <c:pt idx="3668">
                  <c:v>1</c:v>
                </c:pt>
                <c:pt idx="3669">
                  <c:v>1</c:v>
                </c:pt>
                <c:pt idx="3670">
                  <c:v>1</c:v>
                </c:pt>
                <c:pt idx="3671">
                  <c:v>1</c:v>
                </c:pt>
                <c:pt idx="3672">
                  <c:v>1</c:v>
                </c:pt>
                <c:pt idx="3673">
                  <c:v>1</c:v>
                </c:pt>
                <c:pt idx="3674">
                  <c:v>1</c:v>
                </c:pt>
                <c:pt idx="3675">
                  <c:v>1</c:v>
                </c:pt>
                <c:pt idx="3676">
                  <c:v>1</c:v>
                </c:pt>
                <c:pt idx="3677">
                  <c:v>1</c:v>
                </c:pt>
                <c:pt idx="3678">
                  <c:v>1</c:v>
                </c:pt>
                <c:pt idx="3679">
                  <c:v>1</c:v>
                </c:pt>
                <c:pt idx="3680">
                  <c:v>1</c:v>
                </c:pt>
                <c:pt idx="3681">
                  <c:v>1</c:v>
                </c:pt>
                <c:pt idx="3682">
                  <c:v>1</c:v>
                </c:pt>
                <c:pt idx="3683">
                  <c:v>1</c:v>
                </c:pt>
                <c:pt idx="3684">
                  <c:v>1</c:v>
                </c:pt>
                <c:pt idx="3685">
                  <c:v>1</c:v>
                </c:pt>
                <c:pt idx="3686">
                  <c:v>1</c:v>
                </c:pt>
                <c:pt idx="3687">
                  <c:v>1</c:v>
                </c:pt>
                <c:pt idx="3688">
                  <c:v>1</c:v>
                </c:pt>
                <c:pt idx="3689">
                  <c:v>1</c:v>
                </c:pt>
                <c:pt idx="3690">
                  <c:v>1</c:v>
                </c:pt>
                <c:pt idx="3691">
                  <c:v>1</c:v>
                </c:pt>
                <c:pt idx="3692">
                  <c:v>1</c:v>
                </c:pt>
                <c:pt idx="3693">
                  <c:v>1</c:v>
                </c:pt>
                <c:pt idx="3694">
                  <c:v>1</c:v>
                </c:pt>
                <c:pt idx="3695">
                  <c:v>1</c:v>
                </c:pt>
                <c:pt idx="3696">
                  <c:v>1</c:v>
                </c:pt>
                <c:pt idx="3697">
                  <c:v>1</c:v>
                </c:pt>
                <c:pt idx="3698">
                  <c:v>1</c:v>
                </c:pt>
                <c:pt idx="3699">
                  <c:v>1</c:v>
                </c:pt>
                <c:pt idx="3700">
                  <c:v>1</c:v>
                </c:pt>
                <c:pt idx="3701">
                  <c:v>1</c:v>
                </c:pt>
                <c:pt idx="3702">
                  <c:v>1</c:v>
                </c:pt>
                <c:pt idx="3703">
                  <c:v>1</c:v>
                </c:pt>
                <c:pt idx="3704">
                  <c:v>1</c:v>
                </c:pt>
                <c:pt idx="3705">
                  <c:v>1</c:v>
                </c:pt>
                <c:pt idx="3706">
                  <c:v>1</c:v>
                </c:pt>
                <c:pt idx="3707">
                  <c:v>1</c:v>
                </c:pt>
                <c:pt idx="3708">
                  <c:v>1</c:v>
                </c:pt>
                <c:pt idx="3709">
                  <c:v>1</c:v>
                </c:pt>
                <c:pt idx="3710">
                  <c:v>1</c:v>
                </c:pt>
                <c:pt idx="3711">
                  <c:v>1</c:v>
                </c:pt>
                <c:pt idx="3712">
                  <c:v>1</c:v>
                </c:pt>
                <c:pt idx="3713">
                  <c:v>1</c:v>
                </c:pt>
                <c:pt idx="3714">
                  <c:v>1</c:v>
                </c:pt>
                <c:pt idx="3715">
                  <c:v>1</c:v>
                </c:pt>
                <c:pt idx="3716">
                  <c:v>1</c:v>
                </c:pt>
                <c:pt idx="3717">
                  <c:v>1</c:v>
                </c:pt>
                <c:pt idx="3718">
                  <c:v>1</c:v>
                </c:pt>
                <c:pt idx="3719">
                  <c:v>1</c:v>
                </c:pt>
                <c:pt idx="3720">
                  <c:v>1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1</c:v>
                </c:pt>
                <c:pt idx="3729">
                  <c:v>1</c:v>
                </c:pt>
                <c:pt idx="3730">
                  <c:v>1</c:v>
                </c:pt>
                <c:pt idx="3731">
                  <c:v>1</c:v>
                </c:pt>
                <c:pt idx="3732">
                  <c:v>1</c:v>
                </c:pt>
                <c:pt idx="3733">
                  <c:v>1</c:v>
                </c:pt>
                <c:pt idx="3734">
                  <c:v>1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1</c:v>
                </c:pt>
                <c:pt idx="3753">
                  <c:v>1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1</c:v>
                </c:pt>
                <c:pt idx="3759">
                  <c:v>1</c:v>
                </c:pt>
                <c:pt idx="3760">
                  <c:v>1</c:v>
                </c:pt>
                <c:pt idx="3761">
                  <c:v>1</c:v>
                </c:pt>
                <c:pt idx="3762">
                  <c:v>1</c:v>
                </c:pt>
                <c:pt idx="3763">
                  <c:v>1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</c:v>
                </c:pt>
                <c:pt idx="3769">
                  <c:v>1</c:v>
                </c:pt>
                <c:pt idx="3770">
                  <c:v>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1</c:v>
                </c:pt>
                <c:pt idx="3776">
                  <c:v>1</c:v>
                </c:pt>
                <c:pt idx="3777">
                  <c:v>1</c:v>
                </c:pt>
                <c:pt idx="3778">
                  <c:v>1</c:v>
                </c:pt>
                <c:pt idx="3779">
                  <c:v>1</c:v>
                </c:pt>
                <c:pt idx="3780">
                  <c:v>1</c:v>
                </c:pt>
                <c:pt idx="3781">
                  <c:v>1</c:v>
                </c:pt>
                <c:pt idx="3782">
                  <c:v>1</c:v>
                </c:pt>
                <c:pt idx="3783">
                  <c:v>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1</c:v>
                </c:pt>
                <c:pt idx="3789">
                  <c:v>1</c:v>
                </c:pt>
                <c:pt idx="3790">
                  <c:v>1</c:v>
                </c:pt>
                <c:pt idx="3791">
                  <c:v>1</c:v>
                </c:pt>
                <c:pt idx="3792">
                  <c:v>1</c:v>
                </c:pt>
                <c:pt idx="3793">
                  <c:v>1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1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1</c:v>
                </c:pt>
                <c:pt idx="3815">
                  <c:v>1</c:v>
                </c:pt>
                <c:pt idx="3816">
                  <c:v>1</c:v>
                </c:pt>
                <c:pt idx="3817">
                  <c:v>1</c:v>
                </c:pt>
                <c:pt idx="3818">
                  <c:v>1</c:v>
                </c:pt>
                <c:pt idx="3819">
                  <c:v>1</c:v>
                </c:pt>
                <c:pt idx="3820">
                  <c:v>1</c:v>
                </c:pt>
                <c:pt idx="3821">
                  <c:v>1</c:v>
                </c:pt>
                <c:pt idx="3822">
                  <c:v>1</c:v>
                </c:pt>
                <c:pt idx="3823">
                  <c:v>1</c:v>
                </c:pt>
                <c:pt idx="3824">
                  <c:v>1</c:v>
                </c:pt>
                <c:pt idx="3825">
                  <c:v>1</c:v>
                </c:pt>
                <c:pt idx="3826">
                  <c:v>1</c:v>
                </c:pt>
                <c:pt idx="3827">
                  <c:v>1</c:v>
                </c:pt>
                <c:pt idx="3828">
                  <c:v>1</c:v>
                </c:pt>
                <c:pt idx="3829">
                  <c:v>1</c:v>
                </c:pt>
                <c:pt idx="3830">
                  <c:v>1</c:v>
                </c:pt>
                <c:pt idx="3831">
                  <c:v>1</c:v>
                </c:pt>
                <c:pt idx="3832">
                  <c:v>1</c:v>
                </c:pt>
                <c:pt idx="3833">
                  <c:v>1</c:v>
                </c:pt>
                <c:pt idx="3834">
                  <c:v>1</c:v>
                </c:pt>
                <c:pt idx="3835">
                  <c:v>1</c:v>
                </c:pt>
                <c:pt idx="3836">
                  <c:v>1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</c:v>
                </c:pt>
                <c:pt idx="3851">
                  <c:v>1</c:v>
                </c:pt>
                <c:pt idx="3852">
                  <c:v>1</c:v>
                </c:pt>
                <c:pt idx="3853">
                  <c:v>1</c:v>
                </c:pt>
                <c:pt idx="3854">
                  <c:v>1</c:v>
                </c:pt>
                <c:pt idx="3855">
                  <c:v>1</c:v>
                </c:pt>
                <c:pt idx="3856">
                  <c:v>1</c:v>
                </c:pt>
                <c:pt idx="3857">
                  <c:v>1</c:v>
                </c:pt>
                <c:pt idx="3858">
                  <c:v>1</c:v>
                </c:pt>
                <c:pt idx="3859">
                  <c:v>1</c:v>
                </c:pt>
                <c:pt idx="3860">
                  <c:v>1</c:v>
                </c:pt>
                <c:pt idx="3861">
                  <c:v>1</c:v>
                </c:pt>
                <c:pt idx="3862">
                  <c:v>1</c:v>
                </c:pt>
                <c:pt idx="3863">
                  <c:v>1</c:v>
                </c:pt>
                <c:pt idx="3864">
                  <c:v>1</c:v>
                </c:pt>
                <c:pt idx="3865">
                  <c:v>1</c:v>
                </c:pt>
                <c:pt idx="3866">
                  <c:v>1</c:v>
                </c:pt>
                <c:pt idx="3867">
                  <c:v>1</c:v>
                </c:pt>
                <c:pt idx="3868">
                  <c:v>1</c:v>
                </c:pt>
                <c:pt idx="3869">
                  <c:v>1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</c:v>
                </c:pt>
                <c:pt idx="3874">
                  <c:v>1</c:v>
                </c:pt>
                <c:pt idx="3875">
                  <c:v>1</c:v>
                </c:pt>
                <c:pt idx="3876">
                  <c:v>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1</c:v>
                </c:pt>
                <c:pt idx="3881">
                  <c:v>1</c:v>
                </c:pt>
                <c:pt idx="3882">
                  <c:v>1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1</c:v>
                </c:pt>
                <c:pt idx="3888">
                  <c:v>1</c:v>
                </c:pt>
                <c:pt idx="3889">
                  <c:v>1</c:v>
                </c:pt>
                <c:pt idx="3890">
                  <c:v>1</c:v>
                </c:pt>
                <c:pt idx="3891">
                  <c:v>1</c:v>
                </c:pt>
                <c:pt idx="3892">
                  <c:v>1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1</c:v>
                </c:pt>
                <c:pt idx="3904">
                  <c:v>1</c:v>
                </c:pt>
                <c:pt idx="3905">
                  <c:v>1</c:v>
                </c:pt>
                <c:pt idx="3906">
                  <c:v>1</c:v>
                </c:pt>
                <c:pt idx="3907">
                  <c:v>1</c:v>
                </c:pt>
                <c:pt idx="3908">
                  <c:v>1</c:v>
                </c:pt>
                <c:pt idx="3909">
                  <c:v>1</c:v>
                </c:pt>
                <c:pt idx="3910">
                  <c:v>1</c:v>
                </c:pt>
                <c:pt idx="3911">
                  <c:v>1</c:v>
                </c:pt>
                <c:pt idx="3912">
                  <c:v>1</c:v>
                </c:pt>
                <c:pt idx="3913">
                  <c:v>1</c:v>
                </c:pt>
                <c:pt idx="3914">
                  <c:v>1</c:v>
                </c:pt>
                <c:pt idx="3915">
                  <c:v>1</c:v>
                </c:pt>
                <c:pt idx="3916">
                  <c:v>1</c:v>
                </c:pt>
                <c:pt idx="3917">
                  <c:v>1</c:v>
                </c:pt>
                <c:pt idx="3918">
                  <c:v>1</c:v>
                </c:pt>
                <c:pt idx="3919">
                  <c:v>1</c:v>
                </c:pt>
                <c:pt idx="3920">
                  <c:v>1</c:v>
                </c:pt>
                <c:pt idx="3921">
                  <c:v>1</c:v>
                </c:pt>
                <c:pt idx="3922">
                  <c:v>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1</c:v>
                </c:pt>
                <c:pt idx="3934">
                  <c:v>1</c:v>
                </c:pt>
                <c:pt idx="3935">
                  <c:v>1</c:v>
                </c:pt>
                <c:pt idx="3936">
                  <c:v>1</c:v>
                </c:pt>
                <c:pt idx="3937">
                  <c:v>1</c:v>
                </c:pt>
                <c:pt idx="3938">
                  <c:v>1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</c:v>
                </c:pt>
                <c:pt idx="3944">
                  <c:v>1</c:v>
                </c:pt>
                <c:pt idx="3945">
                  <c:v>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</c:v>
                </c:pt>
                <c:pt idx="3950">
                  <c:v>1</c:v>
                </c:pt>
                <c:pt idx="3951">
                  <c:v>1</c:v>
                </c:pt>
                <c:pt idx="3952">
                  <c:v>1</c:v>
                </c:pt>
                <c:pt idx="3953">
                  <c:v>1</c:v>
                </c:pt>
                <c:pt idx="3954">
                  <c:v>1</c:v>
                </c:pt>
                <c:pt idx="3955">
                  <c:v>1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</c:v>
                </c:pt>
                <c:pt idx="3960">
                  <c:v>1</c:v>
                </c:pt>
                <c:pt idx="3961">
                  <c:v>1</c:v>
                </c:pt>
                <c:pt idx="3962">
                  <c:v>1</c:v>
                </c:pt>
                <c:pt idx="3963">
                  <c:v>1</c:v>
                </c:pt>
                <c:pt idx="3964">
                  <c:v>1</c:v>
                </c:pt>
                <c:pt idx="3965">
                  <c:v>1</c:v>
                </c:pt>
                <c:pt idx="3966">
                  <c:v>1</c:v>
                </c:pt>
                <c:pt idx="3967">
                  <c:v>1</c:v>
                </c:pt>
                <c:pt idx="3968">
                  <c:v>1</c:v>
                </c:pt>
                <c:pt idx="3969">
                  <c:v>1</c:v>
                </c:pt>
                <c:pt idx="3970">
                  <c:v>1</c:v>
                </c:pt>
                <c:pt idx="3971">
                  <c:v>1</c:v>
                </c:pt>
                <c:pt idx="3972">
                  <c:v>1</c:v>
                </c:pt>
                <c:pt idx="3973">
                  <c:v>1</c:v>
                </c:pt>
                <c:pt idx="3974">
                  <c:v>1</c:v>
                </c:pt>
                <c:pt idx="3975">
                  <c:v>1</c:v>
                </c:pt>
                <c:pt idx="3976">
                  <c:v>1</c:v>
                </c:pt>
                <c:pt idx="3977">
                  <c:v>1</c:v>
                </c:pt>
                <c:pt idx="3978">
                  <c:v>1</c:v>
                </c:pt>
                <c:pt idx="3979">
                  <c:v>1</c:v>
                </c:pt>
                <c:pt idx="3980">
                  <c:v>1</c:v>
                </c:pt>
                <c:pt idx="3981">
                  <c:v>1</c:v>
                </c:pt>
                <c:pt idx="3982">
                  <c:v>1</c:v>
                </c:pt>
                <c:pt idx="3983">
                  <c:v>1</c:v>
                </c:pt>
                <c:pt idx="3984">
                  <c:v>1</c:v>
                </c:pt>
                <c:pt idx="3985">
                  <c:v>1</c:v>
                </c:pt>
                <c:pt idx="3986">
                  <c:v>1</c:v>
                </c:pt>
                <c:pt idx="3987">
                  <c:v>1</c:v>
                </c:pt>
                <c:pt idx="3988">
                  <c:v>1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</c:v>
                </c:pt>
                <c:pt idx="3993">
                  <c:v>1</c:v>
                </c:pt>
                <c:pt idx="3994">
                  <c:v>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</c:v>
                </c:pt>
                <c:pt idx="3999">
                  <c:v>1</c:v>
                </c:pt>
                <c:pt idx="4000">
                  <c:v>1</c:v>
                </c:pt>
                <c:pt idx="4001">
                  <c:v>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1</c:v>
                </c:pt>
                <c:pt idx="4006">
                  <c:v>1</c:v>
                </c:pt>
                <c:pt idx="4007">
                  <c:v>1</c:v>
                </c:pt>
                <c:pt idx="4008">
                  <c:v>1</c:v>
                </c:pt>
                <c:pt idx="4009">
                  <c:v>1</c:v>
                </c:pt>
                <c:pt idx="4010">
                  <c:v>1</c:v>
                </c:pt>
                <c:pt idx="4011">
                  <c:v>1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</c:v>
                </c:pt>
                <c:pt idx="4022">
                  <c:v>1</c:v>
                </c:pt>
                <c:pt idx="4023">
                  <c:v>1</c:v>
                </c:pt>
                <c:pt idx="4024">
                  <c:v>1</c:v>
                </c:pt>
                <c:pt idx="4025">
                  <c:v>1</c:v>
                </c:pt>
                <c:pt idx="4026">
                  <c:v>1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1</c:v>
                </c:pt>
                <c:pt idx="4031">
                  <c:v>1</c:v>
                </c:pt>
                <c:pt idx="4032">
                  <c:v>1</c:v>
                </c:pt>
                <c:pt idx="4033">
                  <c:v>1</c:v>
                </c:pt>
                <c:pt idx="4034">
                  <c:v>1</c:v>
                </c:pt>
                <c:pt idx="4035">
                  <c:v>1</c:v>
                </c:pt>
                <c:pt idx="4036">
                  <c:v>1</c:v>
                </c:pt>
                <c:pt idx="4037">
                  <c:v>1</c:v>
                </c:pt>
                <c:pt idx="4038">
                  <c:v>1</c:v>
                </c:pt>
                <c:pt idx="4039">
                  <c:v>1</c:v>
                </c:pt>
                <c:pt idx="4040">
                  <c:v>1</c:v>
                </c:pt>
                <c:pt idx="4041">
                  <c:v>1</c:v>
                </c:pt>
                <c:pt idx="4042">
                  <c:v>1</c:v>
                </c:pt>
                <c:pt idx="4043">
                  <c:v>1</c:v>
                </c:pt>
                <c:pt idx="4044">
                  <c:v>1</c:v>
                </c:pt>
                <c:pt idx="4045">
                  <c:v>1</c:v>
                </c:pt>
                <c:pt idx="4046">
                  <c:v>1</c:v>
                </c:pt>
                <c:pt idx="4047">
                  <c:v>1</c:v>
                </c:pt>
                <c:pt idx="4048">
                  <c:v>1</c:v>
                </c:pt>
                <c:pt idx="4049">
                  <c:v>1</c:v>
                </c:pt>
                <c:pt idx="4050">
                  <c:v>1</c:v>
                </c:pt>
                <c:pt idx="4051">
                  <c:v>1</c:v>
                </c:pt>
                <c:pt idx="4052">
                  <c:v>1</c:v>
                </c:pt>
                <c:pt idx="4053">
                  <c:v>1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</c:v>
                </c:pt>
                <c:pt idx="4059">
                  <c:v>1</c:v>
                </c:pt>
                <c:pt idx="4060">
                  <c:v>1</c:v>
                </c:pt>
                <c:pt idx="4061">
                  <c:v>1</c:v>
                </c:pt>
                <c:pt idx="4062">
                  <c:v>1</c:v>
                </c:pt>
                <c:pt idx="4063">
                  <c:v>1</c:v>
                </c:pt>
                <c:pt idx="4064">
                  <c:v>1</c:v>
                </c:pt>
                <c:pt idx="4065">
                  <c:v>1</c:v>
                </c:pt>
                <c:pt idx="4066">
                  <c:v>1</c:v>
                </c:pt>
                <c:pt idx="4067">
                  <c:v>1</c:v>
                </c:pt>
                <c:pt idx="4068">
                  <c:v>1</c:v>
                </c:pt>
                <c:pt idx="4069">
                  <c:v>1</c:v>
                </c:pt>
                <c:pt idx="4070">
                  <c:v>1</c:v>
                </c:pt>
                <c:pt idx="4071">
                  <c:v>1</c:v>
                </c:pt>
                <c:pt idx="4072">
                  <c:v>1</c:v>
                </c:pt>
                <c:pt idx="4073">
                  <c:v>1</c:v>
                </c:pt>
                <c:pt idx="4074">
                  <c:v>1</c:v>
                </c:pt>
                <c:pt idx="4075">
                  <c:v>1</c:v>
                </c:pt>
                <c:pt idx="4076">
                  <c:v>1</c:v>
                </c:pt>
                <c:pt idx="4077">
                  <c:v>1</c:v>
                </c:pt>
                <c:pt idx="4078">
                  <c:v>1</c:v>
                </c:pt>
                <c:pt idx="4079">
                  <c:v>1</c:v>
                </c:pt>
                <c:pt idx="4080">
                  <c:v>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1</c:v>
                </c:pt>
                <c:pt idx="4090">
                  <c:v>1</c:v>
                </c:pt>
                <c:pt idx="4091">
                  <c:v>1</c:v>
                </c:pt>
                <c:pt idx="4092">
                  <c:v>1</c:v>
                </c:pt>
                <c:pt idx="4093">
                  <c:v>1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284-41BC-B2F6-736D8952B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3878208"/>
        <c:axId val="983875712"/>
      </c:scatterChart>
      <c:valAx>
        <c:axId val="983878208"/>
        <c:scaling>
          <c:orientation val="minMax"/>
          <c:max val="2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時間</a:t>
                </a:r>
                <a:r>
                  <a:rPr lang="en-US" altLang="ja-JP"/>
                  <a:t>(ns)</a:t>
                </a:r>
                <a:endParaRPr lang="ja-JP" alt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0.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83875712"/>
        <c:crosses val="autoZero"/>
        <c:crossBetween val="midCat"/>
      </c:valAx>
      <c:valAx>
        <c:axId val="983875712"/>
        <c:scaling>
          <c:orientation val="minMax"/>
          <c:max val="1.2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照射後</a:t>
                </a:r>
                <a:r>
                  <a:rPr lang="en-US" altLang="ja-JP"/>
                  <a:t>/</a:t>
                </a:r>
                <a:r>
                  <a:rPr lang="ja-JP" altLang="en-US"/>
                  <a:t>照射前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ja-JP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8387820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244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41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40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506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706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53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629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661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062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46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6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208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6080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31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730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84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14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790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0AB0C57-C2DF-45F6-AB21-CA0503E41F77}" type="datetimeFigureOut">
              <a:rPr kumimoji="1" lang="ja-JP" altLang="en-US" smtClean="0"/>
              <a:t>2023/1/24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B0FB0D-F698-41EB-B16F-2A1C54725C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958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  <p:sldLayoutId id="214748394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D94A03-CA78-11FB-84FD-DFECF38C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6600" dirty="0"/>
              <a:t>加藤智也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968682-3A68-7B79-0216-0DB5C408AF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400" dirty="0"/>
              <a:t>立教大学４年</a:t>
            </a:r>
          </a:p>
        </p:txBody>
      </p:sp>
    </p:spTree>
    <p:extLst>
      <p:ext uri="{BB962C8B-B14F-4D97-AF65-F5344CB8AC3E}">
        <p14:creationId xmlns:p14="http://schemas.microsoft.com/office/powerpoint/2010/main" val="1489136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A0506-B188-73B6-FA85-0E7B5CED5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どうやってしらべるの？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02D78FF-AADA-989D-E6B9-9D6DD9DFCE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3085" y="2536219"/>
            <a:ext cx="5106026" cy="3424107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</a:rPr>
              <a:t>放射線を照射したマイクロ同軸ケーブル</a:t>
            </a:r>
            <a:endParaRPr kumimoji="1"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B22EBC2-2669-FDD7-A94C-2159986D49D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826" y="2536219"/>
            <a:ext cx="5105400" cy="3424107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solidFill>
                  <a:srgbClr val="00B0F0"/>
                </a:solidFill>
              </a:rPr>
              <a:t>通常のマイクロ同軸ケーブル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598EA8-0D0B-1055-C285-397D4243D295}"/>
              </a:ext>
            </a:extLst>
          </p:cNvPr>
          <p:cNvSpPr txBox="1"/>
          <p:nvPr/>
        </p:nvSpPr>
        <p:spPr>
          <a:xfrm>
            <a:off x="4374853" y="4581025"/>
            <a:ext cx="7531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２つの比較を行った</a:t>
            </a:r>
          </a:p>
        </p:txBody>
      </p:sp>
      <p:sp>
        <p:nvSpPr>
          <p:cNvPr id="9" name="矢印: ストライプ 8">
            <a:extLst>
              <a:ext uri="{FF2B5EF4-FFF2-40B4-BE49-F238E27FC236}">
                <a16:creationId xmlns:a16="http://schemas.microsoft.com/office/drawing/2014/main" id="{F69706D0-51B3-5443-3F0C-53B2E4C32F2E}"/>
              </a:ext>
            </a:extLst>
          </p:cNvPr>
          <p:cNvSpPr/>
          <p:nvPr/>
        </p:nvSpPr>
        <p:spPr>
          <a:xfrm>
            <a:off x="2052165" y="4446357"/>
            <a:ext cx="2170827" cy="1026083"/>
          </a:xfrm>
          <a:prstGeom prst="strip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6115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B58A2-DC7F-464E-704F-F05472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4376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どうやって放射線耐性を調べる？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1FCDD-C09E-7F5F-F938-21E44F3E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①</a:t>
            </a:r>
            <a:r>
              <a:rPr lang="en-US" altLang="ja-JP" sz="2800" dirty="0"/>
              <a:t> </a:t>
            </a:r>
            <a:r>
              <a:rPr lang="ja-JP" altLang="en-US" sz="2800" dirty="0"/>
              <a:t>通常時の伝送性能を測る。</a:t>
            </a:r>
            <a:endParaRPr lang="en-US" altLang="ja-JP" sz="2800" dirty="0"/>
          </a:p>
          <a:p>
            <a:r>
              <a:rPr kumimoji="1" lang="ja-JP" altLang="en-US" sz="2800" dirty="0"/>
              <a:t>②</a:t>
            </a:r>
            <a:r>
              <a:rPr kumimoji="1" lang="en-US" altLang="ja-JP" sz="2800" dirty="0"/>
              <a:t> RANS</a:t>
            </a:r>
            <a:r>
              <a:rPr kumimoji="1" lang="ja-JP" altLang="en-US" sz="2800" dirty="0"/>
              <a:t>を使って中性子照射。</a:t>
            </a:r>
            <a:endParaRPr kumimoji="1" lang="en-US" altLang="ja-JP" sz="2800" dirty="0"/>
          </a:p>
          <a:p>
            <a:r>
              <a:rPr kumimoji="1" lang="ja-JP" altLang="en-US" sz="2800" dirty="0"/>
              <a:t>③照射後の伝送性能を測る。</a:t>
            </a:r>
          </a:p>
        </p:txBody>
      </p:sp>
    </p:spTree>
    <p:extLst>
      <p:ext uri="{BB962C8B-B14F-4D97-AF65-F5344CB8AC3E}">
        <p14:creationId xmlns:p14="http://schemas.microsoft.com/office/powerpoint/2010/main" val="4164529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B58A2-DC7F-464E-704F-F05472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4376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どうやって放射線耐性を調べる？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1FCDD-C09E-7F5F-F938-21E44F3E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/>
              <a:t>①</a:t>
            </a:r>
            <a:r>
              <a:rPr lang="en-US" altLang="ja-JP" sz="2800" dirty="0"/>
              <a:t> </a:t>
            </a:r>
            <a:r>
              <a:rPr lang="ja-JP" altLang="en-US" sz="2800" dirty="0"/>
              <a:t>通常時の伝送性能を測る。</a:t>
            </a:r>
            <a:endParaRPr lang="en-US" altLang="ja-JP" sz="2800" dirty="0"/>
          </a:p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②</a:t>
            </a:r>
            <a:r>
              <a:rPr kumimoji="1" lang="en-US" altLang="ja-JP" sz="2800" dirty="0">
                <a:solidFill>
                  <a:schemeClr val="bg1">
                    <a:lumMod val="75000"/>
                  </a:schemeClr>
                </a:solidFill>
              </a:rPr>
              <a:t> RANS</a:t>
            </a:r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を使って中性子照射。</a:t>
            </a:r>
            <a:endParaRPr kumimoji="1" lang="en-US" altLang="ja-JP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③照射後の伝送性能を測る。</a:t>
            </a:r>
          </a:p>
        </p:txBody>
      </p:sp>
    </p:spTree>
    <p:extLst>
      <p:ext uri="{BB962C8B-B14F-4D97-AF65-F5344CB8AC3E}">
        <p14:creationId xmlns:p14="http://schemas.microsoft.com/office/powerpoint/2010/main" val="927127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B58A2-DC7F-464E-704F-F05472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4376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どうやって放射線耐性を調べる？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1FCDD-C09E-7F5F-F938-21E44F3E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①</a:t>
            </a:r>
            <a:r>
              <a:rPr lang="en-US" altLang="ja-JP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</a:rPr>
              <a:t>通常時の伝送性能を測る。</a:t>
            </a:r>
            <a:endParaRPr lang="en-US" altLang="ja-JP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2800" dirty="0"/>
              <a:t>②</a:t>
            </a:r>
            <a:r>
              <a:rPr kumimoji="1" lang="en-US" altLang="ja-JP" sz="2800" dirty="0"/>
              <a:t> RANS</a:t>
            </a:r>
            <a:r>
              <a:rPr kumimoji="1" lang="ja-JP" altLang="en-US" sz="2800" dirty="0"/>
              <a:t>を使って中性子照射。</a:t>
            </a:r>
            <a:endParaRPr kumimoji="1" lang="en-US" altLang="ja-JP" sz="2800" dirty="0"/>
          </a:p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③照射後の伝送性能を測る。</a:t>
            </a:r>
          </a:p>
        </p:txBody>
      </p:sp>
    </p:spTree>
    <p:extLst>
      <p:ext uri="{BB962C8B-B14F-4D97-AF65-F5344CB8AC3E}">
        <p14:creationId xmlns:p14="http://schemas.microsoft.com/office/powerpoint/2010/main" val="1027738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1BDC07-5AE6-95A8-C6C0-6566365A2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9599947" cy="3566160"/>
          </a:xfrm>
        </p:spPr>
        <p:txBody>
          <a:bodyPr/>
          <a:lstStyle/>
          <a:p>
            <a:r>
              <a:rPr kumimoji="1" lang="en-US" altLang="ja-JP" dirty="0"/>
              <a:t>RANS</a:t>
            </a:r>
            <a:r>
              <a:rPr kumimoji="1" lang="ja-JP" altLang="en-US" dirty="0"/>
              <a:t>での中性子照射</a:t>
            </a:r>
          </a:p>
        </p:txBody>
      </p:sp>
    </p:spTree>
    <p:extLst>
      <p:ext uri="{BB962C8B-B14F-4D97-AF65-F5344CB8AC3E}">
        <p14:creationId xmlns:p14="http://schemas.microsoft.com/office/powerpoint/2010/main" val="3961150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E982F4A-79DE-DAFC-5A30-ED9FD7D7C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4" t="23593"/>
          <a:stretch/>
        </p:blipFill>
        <p:spPr>
          <a:xfrm>
            <a:off x="5888364" y="2854792"/>
            <a:ext cx="3590705" cy="221115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A8D0B88C-DDBC-4B00-B158-86E9C135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491" y="-17112"/>
            <a:ext cx="10364451" cy="1596177"/>
          </a:xfrm>
        </p:spPr>
        <p:txBody>
          <a:bodyPr/>
          <a:lstStyle/>
          <a:p>
            <a:r>
              <a:rPr kumimoji="1" lang="en-US" altLang="ja-JP" sz="4800" b="1" dirty="0"/>
              <a:t>RANS?</a:t>
            </a:r>
            <a:r>
              <a:rPr lang="ja-JP" altLang="en-US" sz="4800" b="1" dirty="0"/>
              <a:t>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F85448-AB9E-1140-9A4F-7775DA845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1574161"/>
            <a:ext cx="10364452" cy="3424107"/>
          </a:xfrm>
        </p:spPr>
        <p:txBody>
          <a:bodyPr/>
          <a:lstStyle/>
          <a:p>
            <a:r>
              <a:rPr kumimoji="1" lang="en-US" altLang="ja-JP" dirty="0"/>
              <a:t>RANS</a:t>
            </a:r>
            <a:r>
              <a:rPr kumimoji="1" lang="ja-JP" altLang="en-US" dirty="0"/>
              <a:t>とは理化学研究所にある中性子照射システムのこと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F44F039-FE4B-0699-5996-1124A6106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8" t="8489"/>
          <a:stretch/>
        </p:blipFill>
        <p:spPr>
          <a:xfrm>
            <a:off x="1552492" y="2753450"/>
            <a:ext cx="2828686" cy="2557811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ACBDFB6-C39C-6C1F-525F-915A8BCD2D92}"/>
              </a:ext>
            </a:extLst>
          </p:cNvPr>
          <p:cNvGrpSpPr/>
          <p:nvPr/>
        </p:nvGrpSpPr>
        <p:grpSpPr>
          <a:xfrm>
            <a:off x="1722531" y="4297987"/>
            <a:ext cx="9633149" cy="2253874"/>
            <a:chOff x="2131175" y="4019356"/>
            <a:chExt cx="9633149" cy="2253874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B92759AD-6317-1CD0-F2A2-09F5F61844C1}"/>
                </a:ext>
              </a:extLst>
            </p:cNvPr>
            <p:cNvSpPr/>
            <p:nvPr/>
          </p:nvSpPr>
          <p:spPr>
            <a:xfrm>
              <a:off x="4184774" y="4019356"/>
              <a:ext cx="1240926" cy="2090057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Beryllium</a:t>
              </a:r>
              <a:r>
                <a:rPr kumimoji="1" lang="en-US" altLang="ja-JP" sz="3200" dirty="0"/>
                <a:t>Be</a:t>
              </a:r>
              <a:endParaRPr kumimoji="1" lang="ja-JP" altLang="en-US" sz="3200" dirty="0"/>
            </a:p>
          </p:txBody>
        </p:sp>
        <p:sp>
          <p:nvSpPr>
            <p:cNvPr id="7" name="矢印: 左 6">
              <a:extLst>
                <a:ext uri="{FF2B5EF4-FFF2-40B4-BE49-F238E27FC236}">
                  <a16:creationId xmlns:a16="http://schemas.microsoft.com/office/drawing/2014/main" id="{35B25663-8443-A0DA-A416-1C6CF60A8B01}"/>
                </a:ext>
              </a:extLst>
            </p:cNvPr>
            <p:cNvSpPr/>
            <p:nvPr/>
          </p:nvSpPr>
          <p:spPr>
            <a:xfrm>
              <a:off x="5611007" y="4350682"/>
              <a:ext cx="4602781" cy="1263227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Proton</a:t>
              </a:r>
              <a:endParaRPr kumimoji="1" lang="ja-JP" altLang="en-US" sz="2800" dirty="0"/>
            </a:p>
          </p:txBody>
        </p:sp>
        <p:sp>
          <p:nvSpPr>
            <p:cNvPr id="8" name="矢印: 左 7">
              <a:extLst>
                <a:ext uri="{FF2B5EF4-FFF2-40B4-BE49-F238E27FC236}">
                  <a16:creationId xmlns:a16="http://schemas.microsoft.com/office/drawing/2014/main" id="{6EDF8BD5-F9C3-434A-1853-C8796E805858}"/>
                </a:ext>
              </a:extLst>
            </p:cNvPr>
            <p:cNvSpPr/>
            <p:nvPr/>
          </p:nvSpPr>
          <p:spPr>
            <a:xfrm>
              <a:off x="2131175" y="4596589"/>
              <a:ext cx="1942195" cy="1263227"/>
            </a:xfrm>
            <a:prstGeom prst="leftArrow">
              <a:avLst>
                <a:gd name="adj1" fmla="val 50000"/>
                <a:gd name="adj2" fmla="val 35126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800" dirty="0"/>
                <a:t>Neutron</a:t>
              </a:r>
              <a:endParaRPr kumimoji="1" lang="ja-JP" altLang="en-US" sz="2800" dirty="0"/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28327464-4F03-EB92-DE43-E3EC4D4E5B04}"/>
                </a:ext>
              </a:extLst>
            </p:cNvPr>
            <p:cNvSpPr/>
            <p:nvPr/>
          </p:nvSpPr>
          <p:spPr>
            <a:xfrm>
              <a:off x="10430537" y="4183173"/>
              <a:ext cx="1333787" cy="2090057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/>
                <a:t>IonSource</a:t>
              </a:r>
              <a:r>
                <a:rPr kumimoji="1" lang="en-US" altLang="ja-JP" sz="3200" dirty="0"/>
                <a:t>H+</a:t>
              </a:r>
              <a:endParaRPr kumimoji="1" lang="ja-JP" altLang="en-US" sz="3200" dirty="0"/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7B545731-6124-D756-0BB2-E8A3FF7D5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50777" y="5205817"/>
            <a:ext cx="1370334" cy="6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8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6F449A-6959-D6D7-47E3-2AB6E1A3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82" y="263527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手順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07726C-4394-28C8-5B96-96483997C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75" y="1539981"/>
            <a:ext cx="10364452" cy="3424107"/>
          </a:xfrm>
        </p:spPr>
        <p:txBody>
          <a:bodyPr/>
          <a:lstStyle/>
          <a:p>
            <a:r>
              <a:rPr lang="ja-JP" altLang="en-US" dirty="0"/>
              <a:t>①　</a:t>
            </a:r>
            <a:r>
              <a:rPr kumimoji="1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50" charset="-128"/>
                <a:cs typeface="+mn-cs"/>
              </a:rPr>
              <a:t>μ-coax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ＭＳ Ｐゴシック" panose="020B0600070205080204" pitchFamily="50" charset="-128"/>
                <a:cs typeface="+mn-cs"/>
              </a:rPr>
              <a:t>の</a:t>
            </a:r>
            <a:r>
              <a:rPr lang="ja-JP" altLang="en-US" dirty="0"/>
              <a:t>ハーネスを３つ準備。（１時間照射用、２時間、３時間用）</a:t>
            </a:r>
            <a:endParaRPr lang="en-US" altLang="ja-JP" dirty="0"/>
          </a:p>
          <a:p>
            <a:r>
              <a:rPr lang="ja-JP" altLang="en-US" dirty="0"/>
              <a:t>②箱に入れる</a:t>
            </a:r>
            <a:endParaRPr kumimoji="1" lang="en-US" altLang="ja-JP" dirty="0"/>
          </a:p>
          <a:p>
            <a:r>
              <a:rPr lang="ja-JP" altLang="en-US" dirty="0"/>
              <a:t>③</a:t>
            </a:r>
            <a:r>
              <a:rPr lang="en-US" altLang="ja-JP" dirty="0" err="1"/>
              <a:t>i</a:t>
            </a:r>
            <a:r>
              <a:rPr lang="ja-JP" altLang="en-US" dirty="0"/>
              <a:t>ビームラインに入れる　</a:t>
            </a:r>
            <a:r>
              <a:rPr kumimoji="1" lang="ja-JP" altLang="en-US" dirty="0"/>
              <a:t>④中性子照射開始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9DEEC3-FDB9-92A7-4C75-DAF1EDF8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19013" y="3166231"/>
            <a:ext cx="2743710" cy="36575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66A96BE-EB4F-4877-D5CA-6AEE6FDC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732" y="3602749"/>
            <a:ext cx="3658281" cy="274371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346418F-E2B8-81AA-B87A-E02AA78FA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714" y="2482290"/>
            <a:ext cx="2890784" cy="3853654"/>
          </a:xfrm>
          <a:prstGeom prst="rect">
            <a:avLst/>
          </a:prstGeom>
        </p:spPr>
      </p:pic>
      <p:sp>
        <p:nvSpPr>
          <p:cNvPr id="10" name="矢印: 右 9">
            <a:extLst>
              <a:ext uri="{FF2B5EF4-FFF2-40B4-BE49-F238E27FC236}">
                <a16:creationId xmlns:a16="http://schemas.microsoft.com/office/drawing/2014/main" id="{B8178CFD-532F-510A-CE22-53DC4643DC16}"/>
              </a:ext>
            </a:extLst>
          </p:cNvPr>
          <p:cNvSpPr/>
          <p:nvPr/>
        </p:nvSpPr>
        <p:spPr>
          <a:xfrm>
            <a:off x="3939722" y="4579079"/>
            <a:ext cx="666893" cy="831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FBA9069-B04A-D38F-F809-EC3DD8CEE915}"/>
              </a:ext>
            </a:extLst>
          </p:cNvPr>
          <p:cNvSpPr/>
          <p:nvPr/>
        </p:nvSpPr>
        <p:spPr>
          <a:xfrm>
            <a:off x="8378917" y="4548139"/>
            <a:ext cx="666893" cy="831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325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96BB3E-5A0C-2882-F782-4E369B6B0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照射した中性子量の見積もり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35DDEAC-C04E-2791-35BA-6ADFCE47C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9740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lang="ja-JP" altLang="en-US" dirty="0"/>
              <a:t>見積もり方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374615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510272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中性子は直接測れない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7969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lang="ja-JP" altLang="en-US" dirty="0"/>
              <a:t>見積もり方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374615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510272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中性子は直接測れない</a:t>
            </a: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23830275-32CD-5AD9-BB90-AD6EC9BE97D2}"/>
              </a:ext>
            </a:extLst>
          </p:cNvPr>
          <p:cNvSpPr/>
          <p:nvPr/>
        </p:nvSpPr>
        <p:spPr>
          <a:xfrm>
            <a:off x="7628351" y="1843757"/>
            <a:ext cx="3137769" cy="1450757"/>
          </a:xfrm>
          <a:prstGeom prst="wedgeRoundRectCallout">
            <a:avLst>
              <a:gd name="adj1" fmla="val -18840"/>
              <a:gd name="adj2" fmla="val 80238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陽子ビームの全電荷から間接的に中性子を推定する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7083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D9B2C1-38FD-5AFA-63FE-0BA376E417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マイクロ同軸</a:t>
            </a:r>
            <a:r>
              <a:rPr kumimoji="1" lang="ja-JP" altLang="en-US" cap="none" dirty="0"/>
              <a:t>ケーブル</a:t>
            </a:r>
            <a:r>
              <a:rPr kumimoji="1" lang="ja-JP" altLang="en-US" dirty="0"/>
              <a:t>の放射線耐性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092C0E6-8DFD-3134-B0CA-9FEB9FBCEE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4400" dirty="0"/>
              <a:t>と伝送性能について</a:t>
            </a:r>
          </a:p>
        </p:txBody>
      </p:sp>
    </p:spTree>
    <p:extLst>
      <p:ext uri="{BB962C8B-B14F-4D97-AF65-F5344CB8AC3E}">
        <p14:creationId xmlns:p14="http://schemas.microsoft.com/office/powerpoint/2010/main" val="3053100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lang="ja-JP" altLang="en-US" dirty="0"/>
              <a:t>見積もり方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374615"/>
            <a:ext cx="9448623" cy="2243122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  <p:sp>
        <p:nvSpPr>
          <p:cNvPr id="3" name="矢印: 下カーブ 2">
            <a:extLst>
              <a:ext uri="{FF2B5EF4-FFF2-40B4-BE49-F238E27FC236}">
                <a16:creationId xmlns:a16="http://schemas.microsoft.com/office/drawing/2014/main" id="{BD246A28-DC1F-1A76-DAA2-30AE676C5C82}"/>
              </a:ext>
            </a:extLst>
          </p:cNvPr>
          <p:cNvSpPr/>
          <p:nvPr/>
        </p:nvSpPr>
        <p:spPr>
          <a:xfrm flipH="1">
            <a:off x="2703442" y="2584174"/>
            <a:ext cx="3108959" cy="1057524"/>
          </a:xfrm>
          <a:prstGeom prst="curvedDownArrow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F322606-6D31-4B6F-E209-09F510D22B9A}"/>
              </a:ext>
            </a:extLst>
          </p:cNvPr>
          <p:cNvSpPr/>
          <p:nvPr/>
        </p:nvSpPr>
        <p:spPr>
          <a:xfrm>
            <a:off x="6096000" y="1637969"/>
            <a:ext cx="3707958" cy="15743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インジウムは当たった中性子数　と出す</a:t>
            </a:r>
            <a:r>
              <a:rPr kumimoji="1" lang="en-US" altLang="ja-JP" dirty="0"/>
              <a:t>γ</a:t>
            </a:r>
            <a:r>
              <a:rPr kumimoji="1" lang="ja-JP" altLang="en-US" dirty="0"/>
              <a:t>線量の関係が知られている。</a:t>
            </a:r>
          </a:p>
        </p:txBody>
      </p:sp>
    </p:spTree>
    <p:extLst>
      <p:ext uri="{BB962C8B-B14F-4D97-AF65-F5344CB8AC3E}">
        <p14:creationId xmlns:p14="http://schemas.microsoft.com/office/powerpoint/2010/main" val="393625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13E17-1BD7-DE3F-1A27-33CDBE94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642" y="393000"/>
            <a:ext cx="10058400" cy="1450757"/>
          </a:xfrm>
        </p:spPr>
        <p:txBody>
          <a:bodyPr/>
          <a:lstStyle/>
          <a:p>
            <a:r>
              <a:rPr lang="ja-JP" altLang="en-US" dirty="0"/>
              <a:t>見積もり方</a:t>
            </a:r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D1EEB972-CC2D-B761-5CDD-6BA88DFB8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530" y="3374615"/>
            <a:ext cx="9448623" cy="2243122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AE88CFA5-925D-CE5D-695D-4C4B3E39EE8F}"/>
              </a:ext>
            </a:extLst>
          </p:cNvPr>
          <p:cNvSpPr/>
          <p:nvPr/>
        </p:nvSpPr>
        <p:spPr>
          <a:xfrm>
            <a:off x="4828782" y="1843757"/>
            <a:ext cx="2510272" cy="1356225"/>
          </a:xfrm>
          <a:prstGeom prst="wedgeRectCallout">
            <a:avLst>
              <a:gd name="adj1" fmla="val 12313"/>
              <a:gd name="adj2" fmla="val 109674"/>
            </a:avLst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中性子は直接測れない</a:t>
            </a:r>
          </a:p>
        </p:txBody>
      </p:sp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23830275-32CD-5AD9-BB90-AD6EC9BE97D2}"/>
              </a:ext>
            </a:extLst>
          </p:cNvPr>
          <p:cNvSpPr/>
          <p:nvPr/>
        </p:nvSpPr>
        <p:spPr>
          <a:xfrm>
            <a:off x="7628351" y="1843757"/>
            <a:ext cx="3137769" cy="1450757"/>
          </a:xfrm>
          <a:prstGeom prst="wedgeRoundRectCallout">
            <a:avLst>
              <a:gd name="adj1" fmla="val -18840"/>
              <a:gd name="adj2" fmla="val 80238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陽子ビームの全電荷から間接的に中性子を推定する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24" name="吹き出し: 四角形 23">
            <a:extLst>
              <a:ext uri="{FF2B5EF4-FFF2-40B4-BE49-F238E27FC236}">
                <a16:creationId xmlns:a16="http://schemas.microsoft.com/office/drawing/2014/main" id="{5014E054-A21D-6F44-A0EB-9835EF418EA7}"/>
              </a:ext>
            </a:extLst>
          </p:cNvPr>
          <p:cNvSpPr/>
          <p:nvPr/>
        </p:nvSpPr>
        <p:spPr>
          <a:xfrm>
            <a:off x="67642" y="1683802"/>
            <a:ext cx="4223444" cy="1507836"/>
          </a:xfrm>
          <a:prstGeom prst="wedgeRectCallout">
            <a:avLst>
              <a:gd name="adj1" fmla="val 28859"/>
              <a:gd name="adj2" fmla="val 74344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中性子は以下から算出される。</a:t>
            </a:r>
          </a:p>
          <a:p>
            <a:pPr algn="ctr"/>
            <a:r>
              <a:rPr kumimoji="1" lang="en-US" altLang="ja-JP" dirty="0"/>
              <a:t>1.</a:t>
            </a:r>
            <a:r>
              <a:rPr kumimoji="1" lang="ja-JP" altLang="en-US" dirty="0"/>
              <a:t>陽子線の電荷</a:t>
            </a:r>
            <a:endParaRPr kumimoji="1" lang="en-US" altLang="ja-JP" dirty="0"/>
          </a:p>
          <a:p>
            <a:pPr algn="ctr"/>
            <a:r>
              <a:rPr kumimoji="1" lang="en-US" altLang="ja-JP" dirty="0"/>
              <a:t>2.</a:t>
            </a:r>
            <a:r>
              <a:rPr kumimoji="1" lang="ja-JP" altLang="en-US" dirty="0"/>
              <a:t>インジウム箔からのガンマ線放出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83275F-7EDD-0346-7A0D-4095951A61D7}"/>
              </a:ext>
            </a:extLst>
          </p:cNvPr>
          <p:cNvSpPr txBox="1"/>
          <p:nvPr/>
        </p:nvSpPr>
        <p:spPr>
          <a:xfrm>
            <a:off x="2361156" y="5248405"/>
            <a:ext cx="222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↑</a:t>
            </a:r>
            <a:r>
              <a:rPr kumimoji="1" lang="en-US" altLang="ja-JP" dirty="0"/>
              <a:t>Measure γ count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1919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4">
            <a:extLst>
              <a:ext uri="{FF2B5EF4-FFF2-40B4-BE49-F238E27FC236}">
                <a16:creationId xmlns:a16="http://schemas.microsoft.com/office/drawing/2014/main" id="{20F7F910-1D9E-AE2D-7D15-3751F557ED4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08057911"/>
              </p:ext>
            </p:extLst>
          </p:nvPr>
        </p:nvGraphicFramePr>
        <p:xfrm>
          <a:off x="71127" y="547798"/>
          <a:ext cx="12130268" cy="3873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567">
                  <a:extLst>
                    <a:ext uri="{9D8B030D-6E8A-4147-A177-3AD203B41FA5}">
                      <a16:colId xmlns:a16="http://schemas.microsoft.com/office/drawing/2014/main" val="3294923966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863860476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1846779067"/>
                    </a:ext>
                  </a:extLst>
                </a:gridCol>
                <a:gridCol w="3032567">
                  <a:extLst>
                    <a:ext uri="{9D8B030D-6E8A-4147-A177-3AD203B41FA5}">
                      <a16:colId xmlns:a16="http://schemas.microsoft.com/office/drawing/2014/main" val="1713462848"/>
                    </a:ext>
                  </a:extLst>
                </a:gridCol>
              </a:tblGrid>
              <a:tr h="1537894">
                <a:tc>
                  <a:txBody>
                    <a:bodyPr/>
                    <a:lstStyle/>
                    <a:p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Number of protons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Number of </a:t>
                      </a:r>
                      <a:r>
                        <a:rPr kumimoji="1" lang="el-GR" altLang="ja-JP" sz="4000" dirty="0"/>
                        <a:t>γ </a:t>
                      </a:r>
                      <a:r>
                        <a:rPr kumimoji="1" lang="en-US" altLang="ja-JP" sz="4000" dirty="0"/>
                        <a:t>rays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/>
                        <a:t>number of neutrons(Neq)</a:t>
                      </a:r>
                      <a:endParaRPr kumimoji="1" lang="ja-JP" altLang="en-US" sz="3600" dirty="0"/>
                    </a:p>
                  </a:txBody>
                  <a:tcPr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544556"/>
                  </a:ext>
                </a:extLst>
              </a:tr>
              <a:tr h="14508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/>
                        <a:t>RANS</a:t>
                      </a:r>
                      <a:r>
                        <a:rPr kumimoji="1" lang="ja-JP" altLang="en-US" sz="3200" dirty="0"/>
                        <a:t>で過去に測定された</a:t>
                      </a:r>
                      <a:r>
                        <a:rPr kumimoji="1" lang="ja-JP" altLang="en-US" sz="1800" dirty="0"/>
                        <a:t>データ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dirty="0"/>
                        <a:t>Known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known</a:t>
                      </a:r>
                      <a:endParaRPr kumimoji="1" lang="ja-JP" altLang="en-US" sz="4000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Calculate</a:t>
                      </a:r>
                    </a:p>
                    <a:p>
                      <a:r>
                        <a:rPr kumimoji="1" lang="en-US" altLang="ja-JP" sz="4000" dirty="0"/>
                        <a:t>5.4E+11</a:t>
                      </a:r>
                      <a:endParaRPr kumimoji="1" lang="ja-JP" altLang="en-US" sz="40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6616451"/>
                  </a:ext>
                </a:extLst>
              </a:tr>
              <a:tr h="885184">
                <a:tc>
                  <a:txBody>
                    <a:bodyPr/>
                    <a:lstStyle/>
                    <a:p>
                      <a:r>
                        <a:rPr kumimoji="1" lang="ja-JP" altLang="en-US" sz="3200" dirty="0"/>
                        <a:t>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dirty="0"/>
                        <a:t>Measured</a:t>
                      </a:r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4000" dirty="0"/>
                        <a:t>Goal</a:t>
                      </a:r>
                      <a:endParaRPr kumimoji="1" lang="ja-JP" altLang="en-US" sz="400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71164184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B7E4DE-859B-FB06-FCFD-54F0DF692E05}"/>
              </a:ext>
            </a:extLst>
          </p:cNvPr>
          <p:cNvSpPr txBox="1"/>
          <p:nvPr/>
        </p:nvSpPr>
        <p:spPr>
          <a:xfrm>
            <a:off x="243068" y="480039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protons = time ×(average I) /e  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0F7101C-B301-4BE4-537C-3FE2ED5D829B}"/>
              </a:ext>
            </a:extLst>
          </p:cNvPr>
          <p:cNvSpPr txBox="1"/>
          <p:nvPr/>
        </p:nvSpPr>
        <p:spPr>
          <a:xfrm>
            <a:off x="243068" y="537361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</a:t>
            </a:r>
            <a:r>
              <a:rPr kumimoji="1" lang="el-GR" altLang="ja-JP" dirty="0"/>
              <a:t>γ </a:t>
            </a:r>
            <a:r>
              <a:rPr kumimoji="1" lang="en-US" altLang="ja-JP" dirty="0"/>
              <a:t>rays  that measured by Ge detector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B242C80-550D-CDC8-8190-E87B03AB190A}"/>
              </a:ext>
            </a:extLst>
          </p:cNvPr>
          <p:cNvSpPr txBox="1"/>
          <p:nvPr/>
        </p:nvSpPr>
        <p:spPr>
          <a:xfrm>
            <a:off x="243068" y="5087008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e =1.62E-19</a:t>
            </a:r>
            <a:endParaRPr kumimoji="1" lang="ja-JP" altLang="en-US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F7848F9-7412-6064-DB2C-C8153E4BDEAD}"/>
              </a:ext>
            </a:extLst>
          </p:cNvPr>
          <p:cNvGrpSpPr/>
          <p:nvPr/>
        </p:nvGrpSpPr>
        <p:grpSpPr>
          <a:xfrm rot="10800000" flipH="1">
            <a:off x="5142939" y="2588980"/>
            <a:ext cx="993322" cy="1443579"/>
            <a:chOff x="7196675" y="4543792"/>
            <a:chExt cx="993321" cy="1443579"/>
          </a:xfrm>
        </p:grpSpPr>
        <p:sp>
          <p:nvSpPr>
            <p:cNvPr id="7" name="矢印: 上カーブ 6">
              <a:extLst>
                <a:ext uri="{FF2B5EF4-FFF2-40B4-BE49-F238E27FC236}">
                  <a16:creationId xmlns:a16="http://schemas.microsoft.com/office/drawing/2014/main" id="{DC25C455-0096-6886-0731-8B7FFED5614E}"/>
                </a:ext>
              </a:extLst>
            </p:cNvPr>
            <p:cNvSpPr/>
            <p:nvPr/>
          </p:nvSpPr>
          <p:spPr>
            <a:xfrm rot="16200000">
              <a:off x="7054410" y="4851786"/>
              <a:ext cx="1443579" cy="82759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2D8DB93-D535-C51E-660E-EA61FEE72FD8}"/>
                </a:ext>
              </a:extLst>
            </p:cNvPr>
            <p:cNvSpPr txBox="1"/>
            <p:nvPr/>
          </p:nvSpPr>
          <p:spPr>
            <a:xfrm rot="10800000">
              <a:off x="7196675" y="5003971"/>
              <a:ext cx="993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3D5D8BD-4D9C-59F7-54B1-98B17669EB11}"/>
              </a:ext>
            </a:extLst>
          </p:cNvPr>
          <p:cNvSpPr txBox="1"/>
          <p:nvPr/>
        </p:nvSpPr>
        <p:spPr>
          <a:xfrm>
            <a:off x="7023970" y="5249366"/>
            <a:ext cx="6118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1800" dirty="0"/>
              <a:t>RANS</a:t>
            </a:r>
            <a:r>
              <a:rPr kumimoji="1" lang="ja-JP" altLang="en-US" sz="1800" dirty="0"/>
              <a:t>で過去に測定されたデータ</a:t>
            </a:r>
            <a:r>
              <a:rPr kumimoji="1" lang="en-US" altLang="ja-JP" sz="1800" dirty="0"/>
              <a:t>: Courtesy of Ms. Hatsuda, </a:t>
            </a:r>
          </a:p>
          <a:p>
            <a:r>
              <a:rPr kumimoji="1" lang="en-US" altLang="ja-JP" sz="1800" dirty="0"/>
              <a:t>Juntendo University</a:t>
            </a:r>
            <a:endParaRPr kumimoji="1" lang="ja-JP" altLang="en-US" sz="18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188D8BE-5F00-28B5-FD58-BB7CEDBC24D1}"/>
              </a:ext>
            </a:extLst>
          </p:cNvPr>
          <p:cNvGrpSpPr/>
          <p:nvPr/>
        </p:nvGrpSpPr>
        <p:grpSpPr>
          <a:xfrm rot="10800000" flipH="1">
            <a:off x="11127551" y="2588980"/>
            <a:ext cx="993322" cy="1443579"/>
            <a:chOff x="7196675" y="4543792"/>
            <a:chExt cx="993321" cy="1443579"/>
          </a:xfrm>
        </p:grpSpPr>
        <p:sp>
          <p:nvSpPr>
            <p:cNvPr id="12" name="矢印: 上カーブ 11">
              <a:extLst>
                <a:ext uri="{FF2B5EF4-FFF2-40B4-BE49-F238E27FC236}">
                  <a16:creationId xmlns:a16="http://schemas.microsoft.com/office/drawing/2014/main" id="{B7A4920D-41E5-2E3E-E97B-0EC7654B6028}"/>
                </a:ext>
              </a:extLst>
            </p:cNvPr>
            <p:cNvSpPr/>
            <p:nvPr/>
          </p:nvSpPr>
          <p:spPr>
            <a:xfrm rot="16200000">
              <a:off x="7054410" y="4851786"/>
              <a:ext cx="1443579" cy="827591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36DA834-4D7D-48DF-692D-82B5D8D9CE3A}"/>
                </a:ext>
              </a:extLst>
            </p:cNvPr>
            <p:cNvSpPr txBox="1"/>
            <p:nvPr/>
          </p:nvSpPr>
          <p:spPr>
            <a:xfrm rot="10800000">
              <a:off x="7196675" y="5003971"/>
              <a:ext cx="9933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1830A8-F333-70D1-C4CC-3C6BE7C18BAE}"/>
              </a:ext>
            </a:extLst>
          </p:cNvPr>
          <p:cNvSpPr txBox="1"/>
          <p:nvPr/>
        </p:nvSpPr>
        <p:spPr>
          <a:xfrm>
            <a:off x="243068" y="5946838"/>
            <a:ext cx="4654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Neq is the equivalent flux of 1meV neutrons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117519-4390-EE3B-B01A-A43A684740F8}"/>
              </a:ext>
            </a:extLst>
          </p:cNvPr>
          <p:cNvSpPr txBox="1"/>
          <p:nvPr/>
        </p:nvSpPr>
        <p:spPr>
          <a:xfrm>
            <a:off x="243068" y="4492740"/>
            <a:ext cx="6570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dirty="0"/>
              <a:t>Number of protons</a:t>
            </a:r>
            <a:r>
              <a:rPr kumimoji="1" lang="ja-JP" altLang="en-US" dirty="0"/>
              <a:t> </a:t>
            </a:r>
            <a:r>
              <a:rPr kumimoji="1" lang="en-US" altLang="ja-JP" dirty="0"/>
              <a:t>is known from charge of proton beam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344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476A4370-1D00-CDB5-0529-BDA2EE2F2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295402"/>
              </p:ext>
            </p:extLst>
          </p:nvPr>
        </p:nvGraphicFramePr>
        <p:xfrm>
          <a:off x="844549" y="856360"/>
          <a:ext cx="10502901" cy="382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967">
                  <a:extLst>
                    <a:ext uri="{9D8B030D-6E8A-4147-A177-3AD203B41FA5}">
                      <a16:colId xmlns:a16="http://schemas.microsoft.com/office/drawing/2014/main" val="2938176444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2448809602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140958192"/>
                    </a:ext>
                  </a:extLst>
                </a:gridCol>
              </a:tblGrid>
              <a:tr h="514553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protons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neutrons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68803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Existing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3.59E+17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5.47E+11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988893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μ-Coax</a:t>
                      </a:r>
                    </a:p>
                    <a:p>
                      <a:r>
                        <a:rPr kumimoji="1" lang="en-US" altLang="ja-JP" sz="2800" dirty="0"/>
                        <a:t>1hour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8.39E+17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12.4E+11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235169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17.2E+17</a:t>
                      </a:r>
                    </a:p>
                    <a:p>
                      <a:endParaRPr kumimoji="1" lang="en-US" altLang="ja-JP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26.3E+11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119738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26.1E+17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39.9E+11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6276156"/>
                  </a:ext>
                </a:extLst>
              </a:tr>
            </a:tbl>
          </a:graphicData>
        </a:graphic>
      </p:graphicFrame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1C5D725-E2ED-2272-7F5A-3A447C34FC0E}"/>
              </a:ext>
            </a:extLst>
          </p:cNvPr>
          <p:cNvGrpSpPr/>
          <p:nvPr/>
        </p:nvGrpSpPr>
        <p:grpSpPr>
          <a:xfrm rot="21381570">
            <a:off x="6564352" y="1640971"/>
            <a:ext cx="993321" cy="1331856"/>
            <a:chOff x="7217017" y="3112677"/>
            <a:chExt cx="993321" cy="1432341"/>
          </a:xfrm>
        </p:grpSpPr>
        <p:sp>
          <p:nvSpPr>
            <p:cNvPr id="5" name="矢印: 上カーブ 4">
              <a:extLst>
                <a:ext uri="{FF2B5EF4-FFF2-40B4-BE49-F238E27FC236}">
                  <a16:creationId xmlns:a16="http://schemas.microsoft.com/office/drawing/2014/main" id="{EFAB1E4E-4B70-C292-392E-84D4545E9070}"/>
                </a:ext>
              </a:extLst>
            </p:cNvPr>
            <p:cNvSpPr/>
            <p:nvPr/>
          </p:nvSpPr>
          <p:spPr>
            <a:xfrm rot="5941571" flipV="1">
              <a:off x="7099026" y="3490546"/>
              <a:ext cx="1432341" cy="67660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6BBDD90-1E8F-9B12-3256-665E1E526391}"/>
                </a:ext>
              </a:extLst>
            </p:cNvPr>
            <p:cNvSpPr txBox="1"/>
            <p:nvPr/>
          </p:nvSpPr>
          <p:spPr>
            <a:xfrm rot="218430">
              <a:off x="7217017" y="3497121"/>
              <a:ext cx="99332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7D9FB19-DD79-F59D-AE93-FC30387BE4C4}"/>
              </a:ext>
            </a:extLst>
          </p:cNvPr>
          <p:cNvGrpSpPr/>
          <p:nvPr/>
        </p:nvGrpSpPr>
        <p:grpSpPr>
          <a:xfrm rot="21381570">
            <a:off x="9887110" y="1633145"/>
            <a:ext cx="993321" cy="1331856"/>
            <a:chOff x="7217017" y="3112677"/>
            <a:chExt cx="993321" cy="1432341"/>
          </a:xfrm>
        </p:grpSpPr>
        <p:sp>
          <p:nvSpPr>
            <p:cNvPr id="8" name="矢印: 上カーブ 7">
              <a:extLst>
                <a:ext uri="{FF2B5EF4-FFF2-40B4-BE49-F238E27FC236}">
                  <a16:creationId xmlns:a16="http://schemas.microsoft.com/office/drawing/2014/main" id="{04E0B227-9F2C-4934-1A7A-5B2F3CB86CA9}"/>
                </a:ext>
              </a:extLst>
            </p:cNvPr>
            <p:cNvSpPr/>
            <p:nvPr/>
          </p:nvSpPr>
          <p:spPr>
            <a:xfrm rot="5941571" flipV="1">
              <a:off x="7099026" y="3490546"/>
              <a:ext cx="1432341" cy="676603"/>
            </a:xfrm>
            <a:prstGeom prst="curved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1766D85-6DC5-AD28-B3E3-64EA7C1C21B1}"/>
                </a:ext>
              </a:extLst>
            </p:cNvPr>
            <p:cNvSpPr txBox="1"/>
            <p:nvPr/>
          </p:nvSpPr>
          <p:spPr>
            <a:xfrm rot="218430">
              <a:off x="7217017" y="3497121"/>
              <a:ext cx="993321" cy="523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b="1" dirty="0">
                  <a:solidFill>
                    <a:schemeClr val="accent2">
                      <a:lumMod val="75000"/>
                    </a:schemeClr>
                  </a:solidFill>
                </a:rPr>
                <a:t>ratio</a:t>
              </a:r>
              <a:endParaRPr kumimoji="1" lang="ja-JP" altLang="en-US" sz="2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910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BBD21F-0DCF-AC27-8BCE-E7BF8985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中性子量</a:t>
            </a:r>
          </a:p>
        </p:txBody>
      </p:sp>
      <p:graphicFrame>
        <p:nvGraphicFramePr>
          <p:cNvPr id="4" name="コンテンツ プレースホルダー 3">
            <a:extLst>
              <a:ext uri="{FF2B5EF4-FFF2-40B4-BE49-F238E27FC236}">
                <a16:creationId xmlns:a16="http://schemas.microsoft.com/office/drawing/2014/main" id="{54782107-8F68-FBCD-2A43-5A7FDB9B41C4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59947823"/>
              </p:ext>
            </p:extLst>
          </p:nvPr>
        </p:nvGraphicFramePr>
        <p:xfrm>
          <a:off x="914400" y="2366963"/>
          <a:ext cx="10502901" cy="3828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967">
                  <a:extLst>
                    <a:ext uri="{9D8B030D-6E8A-4147-A177-3AD203B41FA5}">
                      <a16:colId xmlns:a16="http://schemas.microsoft.com/office/drawing/2014/main" val="3025828706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436978421"/>
                    </a:ext>
                  </a:extLst>
                </a:gridCol>
                <a:gridCol w="3500967">
                  <a:extLst>
                    <a:ext uri="{9D8B030D-6E8A-4147-A177-3AD203B41FA5}">
                      <a16:colId xmlns:a16="http://schemas.microsoft.com/office/drawing/2014/main" val="825605239"/>
                    </a:ext>
                  </a:extLst>
                </a:gridCol>
              </a:tblGrid>
              <a:tr h="514553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protons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neutrons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632917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sPHENIX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1.5E+11</a:t>
                      </a:r>
                      <a:r>
                        <a:rPr lang="en-US" altLang="ja-JP" sz="2800" dirty="0"/>
                        <a:t> 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845429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M-Coax</a:t>
                      </a:r>
                    </a:p>
                    <a:p>
                      <a:r>
                        <a:rPr kumimoji="1" lang="en-US" altLang="ja-JP" sz="2800" dirty="0"/>
                        <a:t>1hour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8.39E+17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12.4E+11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9242821"/>
                  </a:ext>
                </a:extLst>
              </a:tr>
              <a:tr h="93830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17.2E+17</a:t>
                      </a:r>
                    </a:p>
                    <a:p>
                      <a:endParaRPr kumimoji="1" lang="en-US" altLang="ja-JP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26.3E+11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0310"/>
                  </a:ext>
                </a:extLst>
              </a:tr>
              <a:tr h="710311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3hours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26.1E+17</a:t>
                      </a:r>
                      <a:endParaRPr kumimoji="1" lang="ja-JP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39.9E+11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375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12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552CF6-317B-F1F6-0B2C-F671EBB60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照射した中性子量＞</a:t>
            </a:r>
            <a:r>
              <a:rPr kumimoji="1" lang="en-US" altLang="ja-JP" dirty="0"/>
              <a:t>SPHENIX</a:t>
            </a:r>
            <a:r>
              <a:rPr kumimoji="1" lang="ja-JP" altLang="en-US" dirty="0"/>
              <a:t>で想定される量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2CE5E50-EA65-9F0B-69DE-67F5FF705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266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B58A2-DC7F-464E-704F-F0547246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04376"/>
            <a:ext cx="10058400" cy="1450757"/>
          </a:xfrm>
        </p:spPr>
        <p:txBody>
          <a:bodyPr/>
          <a:lstStyle/>
          <a:p>
            <a:r>
              <a:rPr kumimoji="1" lang="ja-JP" altLang="en-US" dirty="0"/>
              <a:t>どうやって放射線耐性を調べる？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21FCDD-C09E-7F5F-F938-21E44F3E7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①</a:t>
            </a:r>
            <a:r>
              <a:rPr lang="en-US" altLang="ja-JP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ja-JP" altLang="en-US" sz="2800" dirty="0">
                <a:solidFill>
                  <a:schemeClr val="bg1">
                    <a:lumMod val="75000"/>
                  </a:schemeClr>
                </a:solidFill>
              </a:rPr>
              <a:t>通常時の伝送性能を測る。</a:t>
            </a:r>
            <a:endParaRPr lang="en-US" altLang="ja-JP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②</a:t>
            </a:r>
            <a:r>
              <a:rPr kumimoji="1" lang="en-US" altLang="ja-JP" sz="2800" dirty="0">
                <a:solidFill>
                  <a:schemeClr val="bg1">
                    <a:lumMod val="75000"/>
                  </a:schemeClr>
                </a:solidFill>
              </a:rPr>
              <a:t> RANS</a:t>
            </a:r>
            <a:r>
              <a:rPr kumimoji="1" lang="ja-JP" altLang="en-US" sz="2800" dirty="0">
                <a:solidFill>
                  <a:schemeClr val="bg1">
                    <a:lumMod val="75000"/>
                  </a:schemeClr>
                </a:solidFill>
              </a:rPr>
              <a:t>を使って中性子照射。</a:t>
            </a:r>
            <a:endParaRPr kumimoji="1" lang="en-US" altLang="ja-JP" sz="2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kumimoji="1" lang="ja-JP" altLang="en-US" sz="2800" dirty="0"/>
              <a:t>③照射後の伝送性能を測る。</a:t>
            </a:r>
          </a:p>
        </p:txBody>
      </p:sp>
    </p:spTree>
    <p:extLst>
      <p:ext uri="{BB962C8B-B14F-4D97-AF65-F5344CB8AC3E}">
        <p14:creationId xmlns:p14="http://schemas.microsoft.com/office/powerpoint/2010/main" val="1927000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D16A074-96F0-9EC0-7527-F5B33C937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06" y="1170590"/>
            <a:ext cx="10351752" cy="2736819"/>
          </a:xfrm>
        </p:spPr>
        <p:txBody>
          <a:bodyPr/>
          <a:lstStyle/>
          <a:p>
            <a:r>
              <a:rPr lang="ja-JP" altLang="en-US" dirty="0"/>
              <a:t>高速伝送性能測定　結果</a:t>
            </a:r>
          </a:p>
        </p:txBody>
      </p:sp>
    </p:spTree>
    <p:extLst>
      <p:ext uri="{BB962C8B-B14F-4D97-AF65-F5344CB8AC3E}">
        <p14:creationId xmlns:p14="http://schemas.microsoft.com/office/powerpoint/2010/main" val="22665099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AFDE19-DA1E-7B3B-2DE6-B714A341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測定項目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97E449D-F392-C214-5EBE-C3D1DAD8D2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18622" y="2150707"/>
            <a:ext cx="10363826" cy="3424107"/>
          </a:xfrm>
        </p:spPr>
        <p:txBody>
          <a:bodyPr>
            <a:normAutofit/>
          </a:bodyPr>
          <a:lstStyle/>
          <a:p>
            <a:r>
              <a:rPr kumimoji="1" lang="ja-JP" altLang="en-US" sz="3600" dirty="0"/>
              <a:t>Ｓ</a:t>
            </a:r>
            <a:r>
              <a:rPr lang="ja-JP" altLang="en-US" sz="3600" dirty="0"/>
              <a:t>パラメータ：信号減衰はどれぐらい？</a:t>
            </a:r>
            <a:endParaRPr lang="en-US" altLang="ja-JP" sz="3600" dirty="0"/>
          </a:p>
          <a:p>
            <a:r>
              <a:rPr lang="ja-JP" altLang="en-US" sz="3600" dirty="0"/>
              <a:t>アイパターンによる　信号品質の評価</a:t>
            </a:r>
            <a:endParaRPr lang="en-US" altLang="ja-JP" sz="3600" dirty="0"/>
          </a:p>
          <a:p>
            <a:r>
              <a:rPr kumimoji="1" lang="en-US" altLang="ja-JP" sz="3600" dirty="0"/>
              <a:t>TDR</a:t>
            </a:r>
            <a:r>
              <a:rPr kumimoji="1" lang="ja-JP" altLang="en-US" sz="3600" dirty="0"/>
              <a:t>測定：特性インピーダンスをみる</a:t>
            </a:r>
          </a:p>
        </p:txBody>
      </p:sp>
    </p:spTree>
    <p:extLst>
      <p:ext uri="{BB962C8B-B14F-4D97-AF65-F5344CB8AC3E}">
        <p14:creationId xmlns:p14="http://schemas.microsoft.com/office/powerpoint/2010/main" val="2491953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F9C411-FF25-58B1-7054-96EAE3D3B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000" dirty="0"/>
              <a:t>Ｓ</a:t>
            </a:r>
            <a:r>
              <a:rPr lang="ja-JP" altLang="en-US" sz="4000" dirty="0"/>
              <a:t>パラメータ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7EFB08B-9C98-3178-A379-85A3460EEC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53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C0439-B7E2-1CF3-9D6D-BB28F025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ゴール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8974D4-D115-5840-C987-B5BE8D118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16" y="2510932"/>
            <a:ext cx="11802208" cy="3424107"/>
          </a:xfrm>
        </p:spPr>
        <p:txBody>
          <a:bodyPr>
            <a:normAutofit/>
          </a:bodyPr>
          <a:lstStyle/>
          <a:p>
            <a:r>
              <a:rPr lang="ja-JP" altLang="en-US" sz="4800" dirty="0"/>
              <a:t>マイクロ同軸ケーブルは</a:t>
            </a:r>
            <a:r>
              <a:rPr lang="en-US" altLang="ja-JP" sz="4800" cap="none" dirty="0"/>
              <a:t>sPHENIX</a:t>
            </a:r>
            <a:r>
              <a:rPr lang="ja-JP" altLang="en-US" sz="4800" dirty="0"/>
              <a:t>の放射線に</a:t>
            </a:r>
            <a:endParaRPr lang="en-US" altLang="ja-JP" sz="4800" dirty="0"/>
          </a:p>
          <a:p>
            <a:pPr marL="0" indent="0">
              <a:buNone/>
            </a:pPr>
            <a:r>
              <a:rPr lang="ja-JP" altLang="en-US" sz="4800" dirty="0"/>
              <a:t>　　　　耐えれる？　</a:t>
            </a:r>
            <a:r>
              <a:rPr lang="en-US" altLang="ja-JP" sz="4800" dirty="0"/>
              <a:t>Or  </a:t>
            </a:r>
            <a:r>
              <a:rPr lang="ja-JP" altLang="en-US" sz="4800" dirty="0"/>
              <a:t>耐えられない？</a:t>
            </a:r>
            <a:endParaRPr kumimoji="1" lang="en-US" altLang="ja-JP" sz="4800" dirty="0"/>
          </a:p>
          <a:p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75618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DD3460B-6866-B168-07EE-5BAC4BF2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3600" dirty="0"/>
              <a:t>Ｓ</a:t>
            </a:r>
            <a:r>
              <a:rPr lang="ja-JP" altLang="en-US" sz="3600" dirty="0"/>
              <a:t>パラメータとは</a:t>
            </a:r>
            <a:endParaRPr lang="ja-JP" altLang="en-US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52161641-E02A-2D2F-0F94-AFC87A74D7A8}"/>
              </a:ext>
            </a:extLst>
          </p:cNvPr>
          <p:cNvGrpSpPr/>
          <p:nvPr/>
        </p:nvGrpSpPr>
        <p:grpSpPr>
          <a:xfrm>
            <a:off x="3043347" y="2667990"/>
            <a:ext cx="5384026" cy="1522020"/>
            <a:chOff x="2247609" y="2897565"/>
            <a:chExt cx="5384026" cy="15220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6AE9BCF-AA78-583B-D6D2-F4BB08804FCD}"/>
                </a:ext>
              </a:extLst>
            </p:cNvPr>
            <p:cNvSpPr txBox="1"/>
            <p:nvPr/>
          </p:nvSpPr>
          <p:spPr>
            <a:xfrm>
              <a:off x="2247609" y="3196910"/>
              <a:ext cx="316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</a:t>
              </a:r>
              <a:r>
                <a:rPr kumimoji="1" lang="ja-JP" altLang="en-US" sz="5400" dirty="0"/>
                <a:t>パラ　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AC30623-3E73-F001-2B79-C5820337B5E8}"/>
                    </a:ext>
                  </a:extLst>
                </p:cNvPr>
                <p:cNvSpPr txBox="1"/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4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出力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num>
                          <m:den>
                            <m:r>
                              <a:rPr kumimoji="1" lang="ja-JP" altLang="en-US" sz="4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入射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800" dirty="0"/>
                </a:p>
              </p:txBody>
            </p:sp>
          </mc:Choice>
          <mc:Fallback xmlns=""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AC30623-3E73-F001-2B79-C5820337B5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blipFill>
                  <a:blip r:embed="rId2"/>
                  <a:stretch>
                    <a:fillRect l="-313" r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92877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424B36-11FC-D429-1231-5E1075EE18B4}"/>
              </a:ext>
            </a:extLst>
          </p:cNvPr>
          <p:cNvGrpSpPr/>
          <p:nvPr/>
        </p:nvGrpSpPr>
        <p:grpSpPr>
          <a:xfrm>
            <a:off x="2450034" y="646601"/>
            <a:ext cx="5384026" cy="1522020"/>
            <a:chOff x="2247609" y="2897565"/>
            <a:chExt cx="5384026" cy="152202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55D5FB-606B-6C57-8B4D-97BC54B0D168}"/>
                </a:ext>
              </a:extLst>
            </p:cNvPr>
            <p:cNvSpPr txBox="1"/>
            <p:nvPr/>
          </p:nvSpPr>
          <p:spPr>
            <a:xfrm>
              <a:off x="2247609" y="3196910"/>
              <a:ext cx="316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</a:t>
              </a:r>
              <a:r>
                <a:rPr kumimoji="1" lang="ja-JP" altLang="en-US" sz="5400" dirty="0"/>
                <a:t>パラ　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/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4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出力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num>
                          <m:den>
                            <m:r>
                              <a:rPr kumimoji="1" lang="ja-JP" altLang="en-US" sz="4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入射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8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blipFill>
                  <a:blip r:embed="rId2"/>
                  <a:stretch>
                    <a:fillRect l="-313" r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5C1E4AE-20FC-1012-F4A8-0D6CC7EA5071}"/>
              </a:ext>
            </a:extLst>
          </p:cNvPr>
          <p:cNvGrpSpPr/>
          <p:nvPr/>
        </p:nvGrpSpPr>
        <p:grpSpPr>
          <a:xfrm>
            <a:off x="1146396" y="2986695"/>
            <a:ext cx="9899207" cy="2517277"/>
            <a:chOff x="979097" y="2421303"/>
            <a:chExt cx="9899207" cy="251727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83BE6F5-AEAE-5FFA-AB1C-389B4451C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7" t="6184" r="7524" b="6601"/>
            <a:stretch/>
          </p:blipFill>
          <p:spPr>
            <a:xfrm>
              <a:off x="2240629" y="3163878"/>
              <a:ext cx="7074120" cy="1774702"/>
            </a:xfrm>
            <a:prstGeom prst="rect">
              <a:avLst/>
            </a:prstGeom>
          </p:spPr>
        </p:pic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F994DBEE-D942-D8F3-6E35-32CAD67B58CF}"/>
                </a:ext>
              </a:extLst>
            </p:cNvPr>
            <p:cNvCxnSpPr/>
            <p:nvPr/>
          </p:nvCxnSpPr>
          <p:spPr>
            <a:xfrm>
              <a:off x="2542652" y="3129788"/>
              <a:ext cx="6645105" cy="0"/>
            </a:xfrm>
            <a:prstGeom prst="straightConnector1">
              <a:avLst/>
            </a:prstGeom>
            <a:ln w="254000">
              <a:solidFill>
                <a:schemeClr val="accent6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6F5FABD1-6BF2-D533-8AD7-715ED8F0AAC5}"/>
                </a:ext>
              </a:extLst>
            </p:cNvPr>
            <p:cNvSpPr/>
            <p:nvPr/>
          </p:nvSpPr>
          <p:spPr>
            <a:xfrm>
              <a:off x="979097" y="2421303"/>
              <a:ext cx="1563555" cy="1542614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入射信号</a:t>
              </a:r>
            </a:p>
          </p:txBody>
        </p:sp>
        <p:sp>
          <p:nvSpPr>
            <p:cNvPr id="11" name="矢印: 五方向 10">
              <a:extLst>
                <a:ext uri="{FF2B5EF4-FFF2-40B4-BE49-F238E27FC236}">
                  <a16:creationId xmlns:a16="http://schemas.microsoft.com/office/drawing/2014/main" id="{6EF1BD1D-88B8-A211-392A-F17359770368}"/>
                </a:ext>
              </a:extLst>
            </p:cNvPr>
            <p:cNvSpPr/>
            <p:nvPr/>
          </p:nvSpPr>
          <p:spPr>
            <a:xfrm>
              <a:off x="9314749" y="2643680"/>
              <a:ext cx="1563555" cy="972215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出力信号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294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424B36-11FC-D429-1231-5E1075EE18B4}"/>
              </a:ext>
            </a:extLst>
          </p:cNvPr>
          <p:cNvGrpSpPr/>
          <p:nvPr/>
        </p:nvGrpSpPr>
        <p:grpSpPr>
          <a:xfrm>
            <a:off x="1263408" y="1001651"/>
            <a:ext cx="5384026" cy="1522020"/>
            <a:chOff x="2247609" y="2897565"/>
            <a:chExt cx="5384026" cy="152202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55D5FB-606B-6C57-8B4D-97BC54B0D168}"/>
                </a:ext>
              </a:extLst>
            </p:cNvPr>
            <p:cNvSpPr txBox="1"/>
            <p:nvPr/>
          </p:nvSpPr>
          <p:spPr>
            <a:xfrm>
              <a:off x="2247609" y="3196910"/>
              <a:ext cx="316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</a:t>
              </a:r>
              <a:r>
                <a:rPr kumimoji="1" lang="ja-JP" altLang="en-US" sz="5400" dirty="0"/>
                <a:t>パラ　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/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4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出力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num>
                          <m:den>
                            <m:r>
                              <a:rPr kumimoji="1" lang="ja-JP" altLang="en-US" sz="4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入射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8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blipFill>
                  <a:blip r:embed="rId2"/>
                  <a:stretch>
                    <a:fillRect l="-313" r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5C1E4AE-20FC-1012-F4A8-0D6CC7EA5071}"/>
              </a:ext>
            </a:extLst>
          </p:cNvPr>
          <p:cNvGrpSpPr/>
          <p:nvPr/>
        </p:nvGrpSpPr>
        <p:grpSpPr>
          <a:xfrm>
            <a:off x="2002965" y="3429000"/>
            <a:ext cx="8186069" cy="1990154"/>
            <a:chOff x="979097" y="2421303"/>
            <a:chExt cx="9899207" cy="251727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83BE6F5-AEAE-5FFA-AB1C-389B4451C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7" t="6184" r="7524" b="6601"/>
            <a:stretch/>
          </p:blipFill>
          <p:spPr>
            <a:xfrm>
              <a:off x="2240629" y="3163878"/>
              <a:ext cx="7074120" cy="1774702"/>
            </a:xfrm>
            <a:prstGeom prst="rect">
              <a:avLst/>
            </a:prstGeom>
          </p:spPr>
        </p:pic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F994DBEE-D942-D8F3-6E35-32CAD67B58CF}"/>
                </a:ext>
              </a:extLst>
            </p:cNvPr>
            <p:cNvCxnSpPr/>
            <p:nvPr/>
          </p:nvCxnSpPr>
          <p:spPr>
            <a:xfrm>
              <a:off x="2542652" y="3129788"/>
              <a:ext cx="6645105" cy="0"/>
            </a:xfrm>
            <a:prstGeom prst="straightConnector1">
              <a:avLst/>
            </a:prstGeom>
            <a:ln w="254000">
              <a:solidFill>
                <a:schemeClr val="accent6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6F5FABD1-6BF2-D533-8AD7-715ED8F0AAC5}"/>
                </a:ext>
              </a:extLst>
            </p:cNvPr>
            <p:cNvSpPr/>
            <p:nvPr/>
          </p:nvSpPr>
          <p:spPr>
            <a:xfrm>
              <a:off x="979097" y="2421303"/>
              <a:ext cx="1563555" cy="1542614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入射信号</a:t>
              </a:r>
            </a:p>
          </p:txBody>
        </p:sp>
        <p:sp>
          <p:nvSpPr>
            <p:cNvPr id="11" name="矢印: 五方向 10">
              <a:extLst>
                <a:ext uri="{FF2B5EF4-FFF2-40B4-BE49-F238E27FC236}">
                  <a16:creationId xmlns:a16="http://schemas.microsoft.com/office/drawing/2014/main" id="{6EF1BD1D-88B8-A211-392A-F17359770368}"/>
                </a:ext>
              </a:extLst>
            </p:cNvPr>
            <p:cNvSpPr/>
            <p:nvPr/>
          </p:nvSpPr>
          <p:spPr>
            <a:xfrm>
              <a:off x="9314749" y="2643680"/>
              <a:ext cx="1563555" cy="972215"/>
            </a:xfrm>
            <a:prstGeom prst="homePlate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出力信号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E08141-0F92-F968-3DB5-95962E783943}"/>
              </a:ext>
            </a:extLst>
          </p:cNvPr>
          <p:cNvSpPr txBox="1"/>
          <p:nvPr/>
        </p:nvSpPr>
        <p:spPr>
          <a:xfrm>
            <a:off x="7365535" y="1317129"/>
            <a:ext cx="818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/>
              <a:t>＝信号減衰</a:t>
            </a:r>
          </a:p>
        </p:txBody>
      </p:sp>
    </p:spTree>
    <p:extLst>
      <p:ext uri="{BB962C8B-B14F-4D97-AF65-F5344CB8AC3E}">
        <p14:creationId xmlns:p14="http://schemas.microsoft.com/office/powerpoint/2010/main" val="3769523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424B36-11FC-D429-1231-5E1075EE18B4}"/>
              </a:ext>
            </a:extLst>
          </p:cNvPr>
          <p:cNvGrpSpPr/>
          <p:nvPr/>
        </p:nvGrpSpPr>
        <p:grpSpPr>
          <a:xfrm>
            <a:off x="1263408" y="1001651"/>
            <a:ext cx="5384026" cy="1522020"/>
            <a:chOff x="2247609" y="2897565"/>
            <a:chExt cx="5384026" cy="152202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55D5FB-606B-6C57-8B4D-97BC54B0D168}"/>
                </a:ext>
              </a:extLst>
            </p:cNvPr>
            <p:cNvSpPr txBox="1"/>
            <p:nvPr/>
          </p:nvSpPr>
          <p:spPr>
            <a:xfrm>
              <a:off x="2247609" y="3196910"/>
              <a:ext cx="316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</a:t>
              </a:r>
              <a:r>
                <a:rPr kumimoji="1" lang="ja-JP" altLang="en-US" sz="5400" dirty="0"/>
                <a:t>パラ　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/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4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出力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num>
                          <m:den>
                            <m:r>
                              <a:rPr kumimoji="1" lang="ja-JP" altLang="en-US" sz="4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入射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8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blipFill>
                  <a:blip r:embed="rId2"/>
                  <a:stretch>
                    <a:fillRect l="-313" r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5C1E4AE-20FC-1012-F4A8-0D6CC7EA5071}"/>
              </a:ext>
            </a:extLst>
          </p:cNvPr>
          <p:cNvGrpSpPr/>
          <p:nvPr/>
        </p:nvGrpSpPr>
        <p:grpSpPr>
          <a:xfrm>
            <a:off x="2171305" y="2692043"/>
            <a:ext cx="8134637" cy="3284573"/>
            <a:chOff x="1079012" y="2103890"/>
            <a:chExt cx="9447178" cy="37184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83BE6F5-AEAE-5FFA-AB1C-389B4451C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7" t="6184" r="7524" b="6601"/>
            <a:stretch/>
          </p:blipFill>
          <p:spPr>
            <a:xfrm>
              <a:off x="3508834" y="2103890"/>
              <a:ext cx="7017356" cy="3718400"/>
            </a:xfrm>
            <a:prstGeom prst="rect">
              <a:avLst/>
            </a:prstGeom>
          </p:spPr>
        </p:pic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6F5FABD1-6BF2-D533-8AD7-715ED8F0AAC5}"/>
                </a:ext>
              </a:extLst>
            </p:cNvPr>
            <p:cNvSpPr/>
            <p:nvPr/>
          </p:nvSpPr>
          <p:spPr>
            <a:xfrm>
              <a:off x="1079012" y="2550367"/>
              <a:ext cx="2421717" cy="1201575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入射信号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E08141-0F92-F968-3DB5-95962E783943}"/>
              </a:ext>
            </a:extLst>
          </p:cNvPr>
          <p:cNvSpPr txBox="1"/>
          <p:nvPr/>
        </p:nvSpPr>
        <p:spPr>
          <a:xfrm>
            <a:off x="7365535" y="1317129"/>
            <a:ext cx="818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/>
              <a:t>＝反射損失</a:t>
            </a:r>
          </a:p>
        </p:txBody>
      </p:sp>
      <p:sp>
        <p:nvSpPr>
          <p:cNvPr id="3" name="矢印: 五方向 2">
            <a:extLst>
              <a:ext uri="{FF2B5EF4-FFF2-40B4-BE49-F238E27FC236}">
                <a16:creationId xmlns:a16="http://schemas.microsoft.com/office/drawing/2014/main" id="{C3EB118B-345B-C424-CC46-11F3EB7250C6}"/>
              </a:ext>
            </a:extLst>
          </p:cNvPr>
          <p:cNvSpPr/>
          <p:nvPr/>
        </p:nvSpPr>
        <p:spPr>
          <a:xfrm flipH="1">
            <a:off x="2729239" y="4390517"/>
            <a:ext cx="1361129" cy="801572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出力信号</a:t>
            </a:r>
          </a:p>
        </p:txBody>
      </p:sp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C6009616-E42B-740B-F0FA-3538AF5EBCA9}"/>
              </a:ext>
            </a:extLst>
          </p:cNvPr>
          <p:cNvSpPr/>
          <p:nvPr/>
        </p:nvSpPr>
        <p:spPr>
          <a:xfrm rot="5400000">
            <a:off x="5852192" y="1854310"/>
            <a:ext cx="1633356" cy="4782736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FB8B24-3370-2DE8-FE1D-DCE1C8E59ABD}"/>
              </a:ext>
            </a:extLst>
          </p:cNvPr>
          <p:cNvSpPr txBox="1"/>
          <p:nvPr/>
        </p:nvSpPr>
        <p:spPr>
          <a:xfrm>
            <a:off x="1263408" y="4655976"/>
            <a:ext cx="208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Sdd11</a:t>
            </a:r>
          </a:p>
        </p:txBody>
      </p:sp>
    </p:spTree>
    <p:extLst>
      <p:ext uri="{BB962C8B-B14F-4D97-AF65-F5344CB8AC3E}">
        <p14:creationId xmlns:p14="http://schemas.microsoft.com/office/powerpoint/2010/main" val="3757310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4424B36-11FC-D429-1231-5E1075EE18B4}"/>
              </a:ext>
            </a:extLst>
          </p:cNvPr>
          <p:cNvGrpSpPr/>
          <p:nvPr/>
        </p:nvGrpSpPr>
        <p:grpSpPr>
          <a:xfrm>
            <a:off x="1263408" y="1001651"/>
            <a:ext cx="5384026" cy="1522020"/>
            <a:chOff x="2247609" y="2897565"/>
            <a:chExt cx="5384026" cy="152202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D55D5FB-606B-6C57-8B4D-97BC54B0D168}"/>
                </a:ext>
              </a:extLst>
            </p:cNvPr>
            <p:cNvSpPr txBox="1"/>
            <p:nvPr/>
          </p:nvSpPr>
          <p:spPr>
            <a:xfrm>
              <a:off x="2247609" y="3196910"/>
              <a:ext cx="31643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5400" dirty="0"/>
                <a:t>S</a:t>
              </a:r>
              <a:r>
                <a:rPr kumimoji="1" lang="ja-JP" altLang="en-US" sz="5400" dirty="0"/>
                <a:t>パラ　＝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/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4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ja-JP" altLang="en-US" sz="4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出力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num>
                          <m:den>
                            <m:r>
                              <a:rPr kumimoji="1" lang="ja-JP" altLang="en-US" sz="480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入射</m:t>
                            </m:r>
                            <m:r>
                              <a:rPr kumimoji="1" lang="ja-JP" altLang="en-US" sz="4800" i="1" smtClean="0">
                                <a:latin typeface="Cambria Math" panose="02040503050406030204" pitchFamily="18" charset="0"/>
                              </a:rPr>
                              <m:t>信号</m:t>
                            </m:r>
                          </m:den>
                        </m:f>
                      </m:oMath>
                    </m:oMathPara>
                  </a14:m>
                  <a:endParaRPr kumimoji="1" lang="ja-JP" altLang="en-US" sz="4800" dirty="0"/>
                </a:p>
              </p:txBody>
            </p:sp>
          </mc:Choice>
          <mc:Fallback xmlns="">
            <p:sp>
              <p:nvSpPr>
                <p:cNvPr id="6" name="テキスト ボックス 5">
                  <a:extLst>
                    <a:ext uri="{FF2B5EF4-FFF2-40B4-BE49-F238E27FC236}">
                      <a16:creationId xmlns:a16="http://schemas.microsoft.com/office/drawing/2014/main" id="{3AABC01C-A0B3-AE7C-B48F-04C505FEB4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7192" y="2897565"/>
                  <a:ext cx="1954443" cy="1522020"/>
                </a:xfrm>
                <a:prstGeom prst="rect">
                  <a:avLst/>
                </a:prstGeom>
                <a:blipFill>
                  <a:blip r:embed="rId2"/>
                  <a:stretch>
                    <a:fillRect l="-313" r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A5C1E4AE-20FC-1012-F4A8-0D6CC7EA5071}"/>
              </a:ext>
            </a:extLst>
          </p:cNvPr>
          <p:cNvGrpSpPr/>
          <p:nvPr/>
        </p:nvGrpSpPr>
        <p:grpSpPr>
          <a:xfrm>
            <a:off x="892126" y="2757161"/>
            <a:ext cx="8128614" cy="3284573"/>
            <a:chOff x="2211807" y="2103890"/>
            <a:chExt cx="9440183" cy="37184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E83BE6F5-AEAE-5FFA-AB1C-389B4451C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7" t="6184" r="7524" b="6601"/>
            <a:stretch/>
          </p:blipFill>
          <p:spPr>
            <a:xfrm>
              <a:off x="2211807" y="2103890"/>
              <a:ext cx="7017356" cy="3718400"/>
            </a:xfrm>
            <a:prstGeom prst="rect">
              <a:avLst/>
            </a:prstGeom>
          </p:spPr>
        </p:pic>
        <p:sp>
          <p:nvSpPr>
            <p:cNvPr id="10" name="矢印: 五方向 9">
              <a:extLst>
                <a:ext uri="{FF2B5EF4-FFF2-40B4-BE49-F238E27FC236}">
                  <a16:creationId xmlns:a16="http://schemas.microsoft.com/office/drawing/2014/main" id="{6F5FABD1-6BF2-D533-8AD7-715ED8F0AAC5}"/>
                </a:ext>
              </a:extLst>
            </p:cNvPr>
            <p:cNvSpPr/>
            <p:nvPr/>
          </p:nvSpPr>
          <p:spPr>
            <a:xfrm flipH="1">
              <a:off x="9292469" y="3362301"/>
              <a:ext cx="2359521" cy="1201575"/>
            </a:xfrm>
            <a:prstGeom prst="homePlat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入射信号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CE08141-0F92-F968-3DB5-95962E783943}"/>
              </a:ext>
            </a:extLst>
          </p:cNvPr>
          <p:cNvSpPr txBox="1"/>
          <p:nvPr/>
        </p:nvSpPr>
        <p:spPr>
          <a:xfrm>
            <a:off x="7365535" y="1317129"/>
            <a:ext cx="818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/>
              <a:t>＝反射損失</a:t>
            </a:r>
          </a:p>
        </p:txBody>
      </p:sp>
      <p:sp>
        <p:nvSpPr>
          <p:cNvPr id="3" name="矢印: 五方向 2">
            <a:extLst>
              <a:ext uri="{FF2B5EF4-FFF2-40B4-BE49-F238E27FC236}">
                <a16:creationId xmlns:a16="http://schemas.microsoft.com/office/drawing/2014/main" id="{C3EB118B-345B-C424-CC46-11F3EB7250C6}"/>
              </a:ext>
            </a:extLst>
          </p:cNvPr>
          <p:cNvSpPr/>
          <p:nvPr/>
        </p:nvSpPr>
        <p:spPr>
          <a:xfrm>
            <a:off x="7168614" y="4963489"/>
            <a:ext cx="2331372" cy="801572"/>
          </a:xfrm>
          <a:prstGeom prst="homePlat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出力信号</a:t>
            </a:r>
          </a:p>
        </p:txBody>
      </p:sp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C6009616-E42B-740B-F0FA-3538AF5EBCA9}"/>
              </a:ext>
            </a:extLst>
          </p:cNvPr>
          <p:cNvSpPr/>
          <p:nvPr/>
        </p:nvSpPr>
        <p:spPr>
          <a:xfrm rot="5400000" flipV="1">
            <a:off x="4291066" y="3165889"/>
            <a:ext cx="1633356" cy="3528502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FB8B24-3370-2DE8-FE1D-DCE1C8E59ABD}"/>
              </a:ext>
            </a:extLst>
          </p:cNvPr>
          <p:cNvSpPr txBox="1"/>
          <p:nvPr/>
        </p:nvSpPr>
        <p:spPr>
          <a:xfrm>
            <a:off x="7365535" y="5575830"/>
            <a:ext cx="2085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Sdd22</a:t>
            </a:r>
          </a:p>
        </p:txBody>
      </p:sp>
    </p:spTree>
    <p:extLst>
      <p:ext uri="{BB962C8B-B14F-4D97-AF65-F5344CB8AC3E}">
        <p14:creationId xmlns:p14="http://schemas.microsoft.com/office/powerpoint/2010/main" val="476948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01582-2F9F-1F0A-F8BC-B1603ABD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測定のセットアップ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E58553-F2DF-8195-51B6-9CA321F22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325" y="1856884"/>
            <a:ext cx="5720259" cy="42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2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996162-6C66-A8F1-633A-14FE77D87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通常時の信号減衰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734457-C865-043D-D8CE-4CFEF91F48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5270" y="2463357"/>
            <a:ext cx="5144753" cy="3424107"/>
          </a:xfrm>
        </p:spPr>
        <p:txBody>
          <a:bodyPr/>
          <a:lstStyle/>
          <a:p>
            <a:r>
              <a:rPr kumimoji="1" lang="ja-JP" altLang="en-US" dirty="0"/>
              <a:t>縦軸：ｄｂ＝</a:t>
            </a:r>
            <a:r>
              <a:rPr lang="en-US" altLang="ja-JP" dirty="0"/>
              <a:t>20LOG10(S)</a:t>
            </a:r>
          </a:p>
          <a:p>
            <a:r>
              <a:rPr kumimoji="1" lang="ja-JP" altLang="en-US" dirty="0"/>
              <a:t>横軸</a:t>
            </a:r>
            <a:r>
              <a:rPr kumimoji="1" lang="en-US" altLang="ja-JP" dirty="0"/>
              <a:t>:</a:t>
            </a:r>
            <a:r>
              <a:rPr kumimoji="1" lang="ja-JP" altLang="en-US" dirty="0"/>
              <a:t>テスト信号の周波数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D05C0EC-FA61-D0D9-3788-B9421D3E5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8" y="1663491"/>
            <a:ext cx="5459608" cy="5023841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E320E59-CACE-0392-E1C6-23CBBAC1F13B}"/>
              </a:ext>
            </a:extLst>
          </p:cNvPr>
          <p:cNvCxnSpPr>
            <a:cxnSpLocks/>
          </p:cNvCxnSpPr>
          <p:nvPr/>
        </p:nvCxnSpPr>
        <p:spPr>
          <a:xfrm flipH="1" flipV="1">
            <a:off x="5962995" y="2463357"/>
            <a:ext cx="51188" cy="3329646"/>
          </a:xfrm>
          <a:prstGeom prst="straightConnector1">
            <a:avLst/>
          </a:prstGeom>
          <a:ln w="762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92D1E4-1D43-E9A3-1788-FAD5E7A08A36}"/>
              </a:ext>
            </a:extLst>
          </p:cNvPr>
          <p:cNvSpPr txBox="1"/>
          <p:nvPr/>
        </p:nvSpPr>
        <p:spPr>
          <a:xfrm>
            <a:off x="5693096" y="1954443"/>
            <a:ext cx="130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良い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33627B2-3C3D-DA71-E443-D3AB3845E79B}"/>
              </a:ext>
            </a:extLst>
          </p:cNvPr>
          <p:cNvSpPr txBox="1"/>
          <p:nvPr/>
        </p:nvSpPr>
        <p:spPr>
          <a:xfrm>
            <a:off x="5782674" y="6054817"/>
            <a:ext cx="1301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悪い</a:t>
            </a:r>
          </a:p>
        </p:txBody>
      </p:sp>
    </p:spTree>
    <p:extLst>
      <p:ext uri="{BB962C8B-B14F-4D97-AF65-F5344CB8AC3E}">
        <p14:creationId xmlns:p14="http://schemas.microsoft.com/office/powerpoint/2010/main" val="14327321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AA4A7B9-15A4-9359-1F36-C270CF9E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試作機の違い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C5F738-F642-0D7C-388E-9470401CC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47" y="2407042"/>
            <a:ext cx="8101503" cy="170188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B7E6EC1-26B5-D0BA-BC7D-5EE8FF6D0BEC}"/>
              </a:ext>
            </a:extLst>
          </p:cNvPr>
          <p:cNvSpPr/>
          <p:nvPr/>
        </p:nvSpPr>
        <p:spPr>
          <a:xfrm>
            <a:off x="523203" y="3334983"/>
            <a:ext cx="2024244" cy="32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試作機１号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7AF57B-FF64-F855-200C-49F5478B4570}"/>
              </a:ext>
            </a:extLst>
          </p:cNvPr>
          <p:cNvSpPr/>
          <p:nvPr/>
        </p:nvSpPr>
        <p:spPr>
          <a:xfrm>
            <a:off x="530928" y="3663050"/>
            <a:ext cx="2024244" cy="32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試作機</a:t>
            </a:r>
            <a:r>
              <a:rPr kumimoji="1" lang="en-US" altLang="ja-JP" dirty="0"/>
              <a:t>2</a:t>
            </a:r>
            <a:r>
              <a:rPr kumimoji="1" lang="ja-JP" altLang="en-US" dirty="0"/>
              <a:t>号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CF48B4-5010-F1F4-EBD4-EBAEEE559CEB}"/>
              </a:ext>
            </a:extLst>
          </p:cNvPr>
          <p:cNvSpPr/>
          <p:nvPr/>
        </p:nvSpPr>
        <p:spPr>
          <a:xfrm>
            <a:off x="932707" y="5817115"/>
            <a:ext cx="2024244" cy="32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試作機１号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F0D5F5-4223-2035-8C7D-E2DF30922CE5}"/>
              </a:ext>
            </a:extLst>
          </p:cNvPr>
          <p:cNvSpPr txBox="1"/>
          <p:nvPr/>
        </p:nvSpPr>
        <p:spPr>
          <a:xfrm>
            <a:off x="3124863" y="5657982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古い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6A60AD7-D61E-CD38-EEC4-FD8E8FAB0035}"/>
              </a:ext>
            </a:extLst>
          </p:cNvPr>
          <p:cNvSpPr/>
          <p:nvPr/>
        </p:nvSpPr>
        <p:spPr>
          <a:xfrm>
            <a:off x="5994800" y="5791366"/>
            <a:ext cx="2024244" cy="328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試作機</a:t>
            </a:r>
            <a:r>
              <a:rPr kumimoji="1" lang="en-US" altLang="ja-JP" dirty="0"/>
              <a:t>2</a:t>
            </a:r>
            <a:r>
              <a:rPr kumimoji="1" lang="ja-JP" altLang="en-US" dirty="0"/>
              <a:t>号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637199-5446-D645-1837-29ADBB07BA5D}"/>
              </a:ext>
            </a:extLst>
          </p:cNvPr>
          <p:cNvSpPr txBox="1"/>
          <p:nvPr/>
        </p:nvSpPr>
        <p:spPr>
          <a:xfrm>
            <a:off x="8286585" y="5603920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/>
              <a:t>今</a:t>
            </a:r>
          </a:p>
        </p:txBody>
      </p:sp>
    </p:spTree>
    <p:extLst>
      <p:ext uri="{BB962C8B-B14F-4D97-AF65-F5344CB8AC3E}">
        <p14:creationId xmlns:p14="http://schemas.microsoft.com/office/powerpoint/2010/main" val="40410701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9D80A-DD4A-7C57-BA0C-55B6FE95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0.2GHz</a:t>
            </a:r>
            <a:r>
              <a:rPr kumimoji="1" lang="ja-JP" altLang="en-US" dirty="0"/>
              <a:t>の信号減衰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E2FF62-5088-DFD0-B9EB-29DD77629D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0351" y="2549823"/>
            <a:ext cx="4481258" cy="2330570"/>
          </a:xfrm>
        </p:spPr>
        <p:txBody>
          <a:bodyPr/>
          <a:lstStyle/>
          <a:p>
            <a:r>
              <a:rPr kumimoji="1" lang="ja-JP" altLang="en-US" dirty="0"/>
              <a:t>マイクロ</a:t>
            </a:r>
            <a:r>
              <a:rPr lang="ja-JP" altLang="en-US" dirty="0"/>
              <a:t>（２号機）</a:t>
            </a:r>
            <a:r>
              <a:rPr kumimoji="1" lang="ja-JP" altLang="en-US" dirty="0"/>
              <a:t>は</a:t>
            </a:r>
            <a:r>
              <a:rPr kumimoji="1" lang="en-US" altLang="ja-JP" dirty="0"/>
              <a:t>FPC</a:t>
            </a:r>
            <a:r>
              <a:rPr kumimoji="1" lang="ja-JP" altLang="en-US" dirty="0"/>
              <a:t>より１５ｃｍあたり</a:t>
            </a:r>
            <a:r>
              <a:rPr kumimoji="1" lang="en-US" altLang="ja-JP" dirty="0"/>
              <a:t>2.5</a:t>
            </a:r>
            <a:r>
              <a:rPr lang="ja-JP" altLang="en-US" dirty="0"/>
              <a:t>％</a:t>
            </a:r>
            <a:r>
              <a:rPr kumimoji="1" lang="ja-JP" altLang="en-US" dirty="0"/>
              <a:t>　減衰が少ない</a:t>
            </a:r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BEX+</a:t>
            </a:r>
            <a:r>
              <a:rPr lang="ja-JP" altLang="en-US" dirty="0"/>
              <a:t>まいくろ（２号機）は</a:t>
            </a:r>
            <a:r>
              <a:rPr lang="en-US" altLang="ja-JP" dirty="0"/>
              <a:t>34.22%</a:t>
            </a:r>
            <a:r>
              <a:rPr lang="ja-JP" altLang="en-US" dirty="0"/>
              <a:t>信号を失う。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EE4803-FE7C-C78B-CEDC-C799E728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43" y="2380383"/>
            <a:ext cx="6572588" cy="23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076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59188B-0915-740D-FE2E-B9E909B73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反射損失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8EC3DCF-50C7-CF31-7B40-D6B46288F0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26" y="2384899"/>
            <a:ext cx="1827609" cy="3424107"/>
          </a:xfrm>
        </p:spPr>
        <p:txBody>
          <a:bodyPr/>
          <a:lstStyle/>
          <a:p>
            <a:r>
              <a:rPr kumimoji="1" lang="en-US" altLang="ja-JP" dirty="0"/>
              <a:t>0.2GHz</a:t>
            </a:r>
            <a:r>
              <a:rPr kumimoji="1" lang="ja-JP" altLang="en-US" dirty="0"/>
              <a:t>はどれも山にある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DFF7DC-B0D0-586E-5223-AA729ED58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383" y="1686390"/>
            <a:ext cx="9450617" cy="4292821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354C325-87EE-A73B-F035-9D19A6A3D7FA}"/>
              </a:ext>
            </a:extLst>
          </p:cNvPr>
          <p:cNvGrpSpPr/>
          <p:nvPr/>
        </p:nvGrpSpPr>
        <p:grpSpPr>
          <a:xfrm>
            <a:off x="2593907" y="1653621"/>
            <a:ext cx="1301018" cy="4358359"/>
            <a:chOff x="2593907" y="1653621"/>
            <a:chExt cx="1301018" cy="4358359"/>
          </a:xfrm>
        </p:grpSpPr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3266BBCF-A3AC-987E-21D4-E3E47CABE330}"/>
                </a:ext>
              </a:extLst>
            </p:cNvPr>
            <p:cNvCxnSpPr>
              <a:cxnSpLocks/>
            </p:cNvCxnSpPr>
            <p:nvPr/>
          </p:nvCxnSpPr>
          <p:spPr>
            <a:xfrm>
              <a:off x="2900450" y="2094046"/>
              <a:ext cx="0" cy="32108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3691D4C-45BE-64BA-7FFF-933751F6336F}"/>
                </a:ext>
              </a:extLst>
            </p:cNvPr>
            <p:cNvSpPr txBox="1"/>
            <p:nvPr/>
          </p:nvSpPr>
          <p:spPr>
            <a:xfrm>
              <a:off x="2593908" y="5642648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良い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585AA99-7C97-C0A0-2656-90FD3376169C}"/>
                </a:ext>
              </a:extLst>
            </p:cNvPr>
            <p:cNvSpPr txBox="1"/>
            <p:nvPr/>
          </p:nvSpPr>
          <p:spPr>
            <a:xfrm>
              <a:off x="2593907" y="1653621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悪い</a:t>
              </a:r>
            </a:p>
          </p:txBody>
        </p:sp>
      </p:grp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C89C75C-B4AD-FD79-FB66-3438A44A3029}"/>
              </a:ext>
            </a:extLst>
          </p:cNvPr>
          <p:cNvCxnSpPr/>
          <p:nvPr/>
        </p:nvCxnSpPr>
        <p:spPr>
          <a:xfrm>
            <a:off x="4390517" y="1323423"/>
            <a:ext cx="0" cy="8794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C30B89FD-34E5-E577-4121-E6108BFD8449}"/>
              </a:ext>
            </a:extLst>
          </p:cNvPr>
          <p:cNvCxnSpPr/>
          <p:nvPr/>
        </p:nvCxnSpPr>
        <p:spPr>
          <a:xfrm>
            <a:off x="8703088" y="1312473"/>
            <a:ext cx="0" cy="8794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593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9C0439-B7E2-1CF3-9D6D-BB28F025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8974D4-D115-5840-C987-B5BE8D118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16" y="2120514"/>
            <a:ext cx="11802208" cy="3424107"/>
          </a:xfrm>
        </p:spPr>
        <p:txBody>
          <a:bodyPr>
            <a:normAutofit/>
          </a:bodyPr>
          <a:lstStyle/>
          <a:p>
            <a:r>
              <a:rPr lang="ja-JP" altLang="en-US" sz="4800" dirty="0">
                <a:solidFill>
                  <a:schemeClr val="bg1">
                    <a:lumMod val="65000"/>
                  </a:schemeClr>
                </a:solidFill>
              </a:rPr>
              <a:t>マイクロ同軸ケーブルは</a:t>
            </a:r>
            <a:r>
              <a:rPr lang="en-US" altLang="ja-JP" sz="4800" cap="none" dirty="0">
                <a:solidFill>
                  <a:schemeClr val="bg1">
                    <a:lumMod val="65000"/>
                  </a:schemeClr>
                </a:solidFill>
              </a:rPr>
              <a:t>sPHENIX</a:t>
            </a:r>
            <a:r>
              <a:rPr lang="ja-JP" altLang="en-US" sz="4800" dirty="0">
                <a:solidFill>
                  <a:schemeClr val="bg1">
                    <a:lumMod val="65000"/>
                  </a:schemeClr>
                </a:solidFill>
              </a:rPr>
              <a:t>の放射線に</a:t>
            </a:r>
            <a:endParaRPr lang="en-US" altLang="ja-JP" sz="48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ja-JP" altLang="en-US" sz="4800" dirty="0">
                <a:solidFill>
                  <a:schemeClr val="bg1">
                    <a:lumMod val="65000"/>
                  </a:schemeClr>
                </a:solidFill>
              </a:rPr>
              <a:t>　　　　耐えれる？　</a:t>
            </a:r>
            <a:r>
              <a:rPr lang="en-US" altLang="ja-JP" sz="4800" dirty="0">
                <a:solidFill>
                  <a:schemeClr val="bg1">
                    <a:lumMod val="65000"/>
                  </a:schemeClr>
                </a:solidFill>
              </a:rPr>
              <a:t>Or  </a:t>
            </a:r>
            <a:r>
              <a:rPr lang="ja-JP" altLang="en-US" sz="4800" dirty="0">
                <a:solidFill>
                  <a:schemeClr val="bg1">
                    <a:lumMod val="65000"/>
                  </a:schemeClr>
                </a:solidFill>
              </a:rPr>
              <a:t>耐えられない？</a:t>
            </a:r>
            <a:endParaRPr kumimoji="1" lang="en-US" altLang="ja-JP" sz="4800" dirty="0">
              <a:solidFill>
                <a:schemeClr val="bg1">
                  <a:lumMod val="65000"/>
                </a:schemeClr>
              </a:solidFill>
            </a:endParaRPr>
          </a:p>
          <a:p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0AD943-B032-B05D-0EAD-C036CD67D6E1}"/>
              </a:ext>
            </a:extLst>
          </p:cNvPr>
          <p:cNvSpPr txBox="1"/>
          <p:nvPr/>
        </p:nvSpPr>
        <p:spPr>
          <a:xfrm>
            <a:off x="0" y="4304873"/>
            <a:ext cx="1180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・マイクロ同軸ケーブルの伝送性能</a:t>
            </a:r>
          </a:p>
        </p:txBody>
      </p:sp>
    </p:spTree>
    <p:extLst>
      <p:ext uri="{BB962C8B-B14F-4D97-AF65-F5344CB8AC3E}">
        <p14:creationId xmlns:p14="http://schemas.microsoft.com/office/powerpoint/2010/main" val="147188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2D0CDF-6F22-73B1-5DBE-F32ED7914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なぜ反射はおきるの？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6BBC297-4B0D-2C55-DEAA-C13271CEC6F7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kumimoji="1" lang="ja-JP" altLang="en-US" dirty="0"/>
                  <a:t>主要な原因：インピーダンス整合がとれていない</a:t>
                </a: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r>
                  <a:rPr lang="ja-JP" altLang="en-US" dirty="0"/>
                  <a:t>反射係数</a:t>
                </a:r>
                <a:r>
                  <a:rPr lang="en-US" altLang="ja-JP" dirty="0"/>
                  <a:t>R</a:t>
                </a:r>
                <a:r>
                  <a:rPr lang="ja-JP" altLang="en-US" dirty="0"/>
                  <a:t>、終端抵抗</a:t>
                </a:r>
                <a:r>
                  <a:rPr lang="en-US" altLang="ja-JP" dirty="0"/>
                  <a:t>z</a:t>
                </a:r>
                <a:r>
                  <a:rPr lang="ja-JP" altLang="en-US" dirty="0"/>
                  <a:t>に入射した信号の電圧</a:t>
                </a:r>
                <a:r>
                  <a:rPr lang="en-US" altLang="ja-JP" dirty="0"/>
                  <a:t>,</a:t>
                </a:r>
                <a:r>
                  <a:rPr lang="ja-JP" altLang="en-US" dirty="0"/>
                  <a:t>反射した信号の電圧（出力）は、特性インピーダンス</a:t>
                </a:r>
                <a:r>
                  <a:rPr lang="en-US" altLang="ja-JP" dirty="0"/>
                  <a:t>z0</a:t>
                </a:r>
                <a:r>
                  <a:rPr lang="ja-JP" altLang="en-US" dirty="0"/>
                  <a:t>とすると、</a:t>
                </a:r>
                <a:endParaRPr lang="en-US" altLang="ja-JP" dirty="0"/>
              </a:p>
              <a:p>
                <a:pPr marL="0" indent="0">
                  <a:buNone/>
                </a:pPr>
                <a:r>
                  <a:rPr kumimoji="1" lang="en-US" altLang="ja-JP" dirty="0"/>
                  <a:t>R</a:t>
                </a:r>
                <a:r>
                  <a:rPr kumimoji="1" lang="ja-JP" altLang="en-US" dirty="0"/>
                  <a:t>＝</a:t>
                </a:r>
                <a:r>
                  <a:rPr kumimoji="1" lang="en-US" altLang="ja-JP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ja-JP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出力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（</m:t>
                        </m:r>
                        <m:r>
                          <a:rPr lang="ja-JP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反射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）</m:t>
                        </m:r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</a:rPr>
                          <m:t>信号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の</m:t>
                        </m:r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電圧</m:t>
                        </m:r>
                      </m:num>
                      <m:den>
                        <m:r>
                          <a:rPr kumimoji="1" lang="ja-JP" alt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入射</m:t>
                        </m:r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</a:rPr>
                          <m:t>信号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の</m:t>
                        </m:r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電圧</m:t>
                        </m:r>
                      </m:den>
                    </m:f>
                  </m:oMath>
                </a14:m>
                <a:r>
                  <a:rPr kumimoji="1" lang="en-US" altLang="ja-JP" dirty="0"/>
                  <a:t>=</a:t>
                </a:r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終端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抵抗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特性インピーダンス</m:t>
                        </m:r>
                      </m:num>
                      <m:den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終端抵抗</m:t>
                        </m:r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特性</m:t>
                        </m:r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インピーダン</m:t>
                        </m:r>
                      </m:den>
                    </m:f>
                  </m:oMath>
                </a14:m>
                <a:endParaRPr kumimoji="1" lang="en-US" altLang="ja-JP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36BBC297-4B0D-2C55-DEAA-C13271CEC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647" t="-5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598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A8D23-BAEF-34AC-BEA4-E43D1E98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8" y="-269194"/>
            <a:ext cx="10364451" cy="1596177"/>
          </a:xfrm>
        </p:spPr>
        <p:txBody>
          <a:bodyPr/>
          <a:lstStyle/>
          <a:p>
            <a:r>
              <a:rPr kumimoji="1" lang="ja-JP" altLang="en-US" dirty="0"/>
              <a:t>どれぐらい反射する？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89A08A-28F1-2AD9-E0B7-17D6CF8C4B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9918" y="2106910"/>
            <a:ext cx="4558666" cy="3424107"/>
          </a:xfrm>
        </p:spPr>
        <p:txBody>
          <a:bodyPr/>
          <a:lstStyle/>
          <a:p>
            <a:r>
              <a:rPr kumimoji="1" lang="ja-JP" altLang="en-US" dirty="0"/>
              <a:t>入力信号を１としたとき、どれぐらい反射したかを表す。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最大で</a:t>
            </a:r>
            <a:r>
              <a:rPr lang="en-US" altLang="ja-JP" dirty="0"/>
              <a:t>15%</a:t>
            </a:r>
            <a:r>
              <a:rPr lang="ja-JP" altLang="en-US" dirty="0"/>
              <a:t>は反射する。</a:t>
            </a:r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8400E0E-1309-0F74-2B39-07244DB1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059" y="979242"/>
            <a:ext cx="7659651" cy="5260242"/>
          </a:xfrm>
          <a:prstGeom prst="rect">
            <a:avLst/>
          </a:prstGeom>
          <a:ln>
            <a:solidFill>
              <a:schemeClr val="accent6"/>
            </a:solidFill>
            <a:prstDash val="sysDot"/>
          </a:ln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C80D83A-6F14-121D-5B94-FD0FCD006D5C}"/>
              </a:ext>
            </a:extLst>
          </p:cNvPr>
          <p:cNvCxnSpPr>
            <a:cxnSpLocks/>
          </p:cNvCxnSpPr>
          <p:nvPr/>
        </p:nvCxnSpPr>
        <p:spPr>
          <a:xfrm>
            <a:off x="6945252" y="1542614"/>
            <a:ext cx="104703" cy="3988403"/>
          </a:xfrm>
          <a:prstGeom prst="line">
            <a:avLst/>
          </a:prstGeom>
          <a:ln w="762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92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8A8D23-BAEF-34AC-BEA4-E43D1E98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18" y="-269194"/>
            <a:ext cx="10364451" cy="1596177"/>
          </a:xfrm>
        </p:spPr>
        <p:txBody>
          <a:bodyPr/>
          <a:lstStyle/>
          <a:p>
            <a:r>
              <a:rPr kumimoji="1" lang="ja-JP" altLang="en-US" dirty="0"/>
              <a:t>どれぐらい反射する？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F89A08A-28F1-2AD9-E0B7-17D6CF8C4B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9918" y="2106910"/>
            <a:ext cx="4391141" cy="3424107"/>
          </a:xfrm>
        </p:spPr>
        <p:txBody>
          <a:bodyPr/>
          <a:lstStyle/>
          <a:p>
            <a:r>
              <a:rPr kumimoji="1" lang="ja-JP" altLang="en-US" dirty="0"/>
              <a:t>入力信号を１としたとき、どれぐらい反射したかを表す。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最大で</a:t>
            </a:r>
            <a:r>
              <a:rPr lang="en-US" altLang="ja-JP" dirty="0"/>
              <a:t>15%</a:t>
            </a:r>
            <a:r>
              <a:rPr lang="ja-JP" altLang="en-US" dirty="0"/>
              <a:t>は反射する。</a:t>
            </a:r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8400E0E-1309-0F74-2B39-07244DB1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059" y="1050702"/>
            <a:ext cx="7659651" cy="5260242"/>
          </a:xfrm>
          <a:prstGeom prst="rect">
            <a:avLst/>
          </a:prstGeom>
          <a:ln>
            <a:solidFill>
              <a:schemeClr val="accent6"/>
            </a:solidFill>
            <a:prstDash val="sysDot"/>
          </a:ln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6C80D83A-6F14-121D-5B94-FD0FCD006D5C}"/>
              </a:ext>
            </a:extLst>
          </p:cNvPr>
          <p:cNvCxnSpPr>
            <a:cxnSpLocks/>
          </p:cNvCxnSpPr>
          <p:nvPr/>
        </p:nvCxnSpPr>
        <p:spPr>
          <a:xfrm>
            <a:off x="6945252" y="1542614"/>
            <a:ext cx="104703" cy="3988403"/>
          </a:xfrm>
          <a:prstGeom prst="line">
            <a:avLst/>
          </a:prstGeom>
          <a:ln w="762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吹き出し: 角を丸めた四角形 4">
            <a:extLst>
              <a:ext uri="{FF2B5EF4-FFF2-40B4-BE49-F238E27FC236}">
                <a16:creationId xmlns:a16="http://schemas.microsoft.com/office/drawing/2014/main" id="{DDACDD24-1D9D-C3F9-2DAB-B827D3B6FCDE}"/>
              </a:ext>
            </a:extLst>
          </p:cNvPr>
          <p:cNvSpPr/>
          <p:nvPr/>
        </p:nvSpPr>
        <p:spPr>
          <a:xfrm>
            <a:off x="1563242" y="4154849"/>
            <a:ext cx="1752018" cy="2156095"/>
          </a:xfrm>
          <a:prstGeom prst="wedgeRoundRectCallout">
            <a:avLst>
              <a:gd name="adj1" fmla="val -56690"/>
              <a:gd name="adj2" fmla="val -653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15%</a:t>
            </a:r>
            <a:r>
              <a:rPr kumimoji="1" lang="ja-JP" altLang="en-US" dirty="0"/>
              <a:t>は少ない？</a:t>
            </a:r>
          </a:p>
        </p:txBody>
      </p:sp>
    </p:spTree>
    <p:extLst>
      <p:ext uri="{BB962C8B-B14F-4D97-AF65-F5344CB8AC3E}">
        <p14:creationId xmlns:p14="http://schemas.microsoft.com/office/powerpoint/2010/main" val="1543544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CA4996-2934-CDD9-2DF3-2AAC18F3E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一般的な規格で評価する。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1850D68-9210-572A-8134-69D98ACC959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kumimoji="1" lang="en-US" altLang="ja-JP" sz="3600" dirty="0"/>
              <a:t>VSWR </a:t>
            </a:r>
            <a:r>
              <a:rPr kumimoji="1" lang="ja-JP" altLang="en-US" sz="3600" dirty="0"/>
              <a:t>：回路上で</a:t>
            </a:r>
            <a:r>
              <a:rPr lang="ja-JP" altLang="en-US" sz="3600" dirty="0"/>
              <a:t>の</a:t>
            </a:r>
            <a:r>
              <a:rPr kumimoji="1" lang="ja-JP" altLang="en-US" sz="3600" dirty="0"/>
              <a:t>反射のしやすさ。</a:t>
            </a:r>
            <a:r>
              <a:rPr kumimoji="1" lang="ja-JP" altLang="en-US" dirty="0"/>
              <a:t>　</a:t>
            </a:r>
            <a:endParaRPr lang="en-US" altLang="ja-JP" dirty="0"/>
          </a:p>
          <a:p>
            <a:r>
              <a:rPr kumimoji="1" lang="ja-JP" altLang="en-US" dirty="0"/>
              <a:t>定常波は進行波と反射波の干渉から生まれる。</a:t>
            </a:r>
            <a:endParaRPr lang="en-US" altLang="ja-JP" dirty="0"/>
          </a:p>
          <a:p>
            <a:r>
              <a:rPr kumimoji="1" lang="ja-JP" altLang="en-US" dirty="0"/>
              <a:t>定常波</a:t>
            </a:r>
            <a:r>
              <a:rPr lang="ja-JP" altLang="en-US" dirty="0"/>
              <a:t>の最大電圧を</a:t>
            </a:r>
            <a:r>
              <a:rPr lang="en-US" altLang="ja-JP" dirty="0"/>
              <a:t>VMAX</a:t>
            </a:r>
            <a:r>
              <a:rPr lang="ja-JP" altLang="en-US" dirty="0"/>
              <a:t>、最小値</a:t>
            </a:r>
            <a:r>
              <a:rPr lang="en-US" altLang="ja-JP" dirty="0"/>
              <a:t>VMIN</a:t>
            </a:r>
            <a:r>
              <a:rPr lang="ja-JP" altLang="en-US" dirty="0"/>
              <a:t>とすると、</a:t>
            </a:r>
            <a:endParaRPr lang="en-US" altLang="ja-JP" dirty="0"/>
          </a:p>
          <a:p>
            <a:r>
              <a:rPr lang="en-US" altLang="ja-JP" sz="3600" dirty="0"/>
              <a:t>VSWR</a:t>
            </a:r>
            <a:r>
              <a:rPr lang="ja-JP" altLang="en-US" sz="3600" dirty="0"/>
              <a:t>＝</a:t>
            </a:r>
            <a:r>
              <a:rPr lang="en-US" altLang="ja-JP" sz="3600" dirty="0"/>
              <a:t>|Vmax|/|VMIN|</a:t>
            </a:r>
            <a:endParaRPr kumimoji="1" lang="en-US" altLang="ja-JP" sz="3600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57D58A8-0738-EA83-8C6D-2F4A9204A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036" y="3335095"/>
            <a:ext cx="4214824" cy="297153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2642232-A00A-5259-5AF0-F72F403DB820}"/>
              </a:ext>
            </a:extLst>
          </p:cNvPr>
          <p:cNvSpPr txBox="1"/>
          <p:nvPr/>
        </p:nvSpPr>
        <p:spPr>
          <a:xfrm>
            <a:off x="6755564" y="6182486"/>
            <a:ext cx="6097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https://techno-sherpa.com/blog/edu/3437/</a:t>
            </a:r>
          </a:p>
        </p:txBody>
      </p:sp>
    </p:spTree>
    <p:extLst>
      <p:ext uri="{BB962C8B-B14F-4D97-AF65-F5344CB8AC3E}">
        <p14:creationId xmlns:p14="http://schemas.microsoft.com/office/powerpoint/2010/main" val="1652359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2F6925-6082-60BF-F009-54675A0B5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9367990" cy="1596177"/>
          </a:xfrm>
        </p:spPr>
        <p:txBody>
          <a:bodyPr/>
          <a:lstStyle/>
          <a:p>
            <a:r>
              <a:rPr kumimoji="1" lang="en-US" altLang="ja-JP" dirty="0"/>
              <a:t>VSWR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0954BE-EB7E-8536-65B3-44901F964A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608" y="2931253"/>
            <a:ext cx="4782031" cy="3424107"/>
          </a:xfrm>
        </p:spPr>
        <p:txBody>
          <a:bodyPr/>
          <a:lstStyle/>
          <a:p>
            <a:r>
              <a:rPr kumimoji="1" lang="ja-JP" altLang="en-US" dirty="0"/>
              <a:t>一般的に</a:t>
            </a:r>
            <a:r>
              <a:rPr kumimoji="1" lang="en-US" altLang="ja-JP" dirty="0"/>
              <a:t>1.5</a:t>
            </a:r>
            <a:r>
              <a:rPr kumimoji="1" lang="ja-JP" altLang="en-US" dirty="0"/>
              <a:t>以下が良いとされる。</a:t>
            </a:r>
            <a:endParaRPr kumimoji="1" lang="en-US" altLang="ja-JP" dirty="0"/>
          </a:p>
          <a:p>
            <a:endParaRPr lang="en-US" altLang="ja-JP" dirty="0"/>
          </a:p>
          <a:p>
            <a:r>
              <a:rPr kumimoji="1" lang="ja-JP" altLang="en-US" dirty="0"/>
              <a:t>マイクロ同軸ケーブルの反射は良い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C196A9A-8C3D-88A0-29F2-F145C8F40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838" y="2116540"/>
            <a:ext cx="6140419" cy="41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7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7F733D-0EFC-A4CB-E2A1-1299CD144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照射したらどう変わった？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7C8B0F0-EFFA-DB80-C98F-A435519B7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5164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6F3FD8E-F66C-6703-F778-5E68DF3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53" y="2214694"/>
            <a:ext cx="4540483" cy="41213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5FBB19-0D99-2D8E-5D82-5E68245D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信号減衰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06955A-0618-32DE-A565-9DB69C6958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719430"/>
            <a:ext cx="5182226" cy="3424107"/>
          </a:xfrm>
        </p:spPr>
        <p:txBody>
          <a:bodyPr/>
          <a:lstStyle/>
          <a:p>
            <a:r>
              <a:rPr lang="ja-JP" altLang="en-US" dirty="0"/>
              <a:t>照射をしていないものを</a:t>
            </a:r>
            <a:r>
              <a:rPr lang="en-US" altLang="ja-JP" dirty="0"/>
              <a:t>0H</a:t>
            </a:r>
            <a:r>
              <a:rPr lang="ja-JP" altLang="en-US" dirty="0"/>
              <a:t>として、</a:t>
            </a:r>
            <a:endParaRPr lang="en-US" altLang="ja-JP" dirty="0"/>
          </a:p>
          <a:p>
            <a:r>
              <a:rPr lang="ja-JP" altLang="en-US" dirty="0"/>
              <a:t>中性子照射を行った</a:t>
            </a:r>
            <a:r>
              <a:rPr lang="en-US" altLang="ja-JP" dirty="0"/>
              <a:t>1H,2H,3H</a:t>
            </a:r>
            <a:r>
              <a:rPr lang="ja-JP" altLang="en-US" dirty="0"/>
              <a:t>の比較結果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91613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6F3FD8E-F66C-6703-F778-5E68DF347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853" y="2214694"/>
            <a:ext cx="4540483" cy="412136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85FBB19-0D99-2D8E-5D82-5E68245D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信号減衰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06955A-0618-32DE-A565-9DB69C6958E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719430"/>
            <a:ext cx="5182226" cy="3424107"/>
          </a:xfrm>
        </p:spPr>
        <p:txBody>
          <a:bodyPr/>
          <a:lstStyle/>
          <a:p>
            <a:r>
              <a:rPr lang="ja-JP" altLang="en-US" dirty="0"/>
              <a:t>照射をしていないものを</a:t>
            </a:r>
            <a:r>
              <a:rPr lang="en-US" altLang="ja-JP" dirty="0"/>
              <a:t>0H</a:t>
            </a:r>
            <a:r>
              <a:rPr lang="ja-JP" altLang="en-US" dirty="0"/>
              <a:t>として、</a:t>
            </a:r>
            <a:endParaRPr lang="en-US" altLang="ja-JP" dirty="0"/>
          </a:p>
          <a:p>
            <a:r>
              <a:rPr lang="ja-JP" altLang="en-US" dirty="0"/>
              <a:t>中性子照射を行った</a:t>
            </a:r>
            <a:r>
              <a:rPr lang="en-US" altLang="ja-JP" dirty="0"/>
              <a:t>1H,2H,3H</a:t>
            </a:r>
            <a:r>
              <a:rPr lang="ja-JP" altLang="en-US" dirty="0"/>
              <a:t>の比較結果</a:t>
            </a:r>
            <a:endParaRPr lang="en-US" altLang="ja-JP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CFC9CC-B530-B077-8175-5C53D12AFE75}"/>
              </a:ext>
            </a:extLst>
          </p:cNvPr>
          <p:cNvSpPr txBox="1"/>
          <p:nvPr/>
        </p:nvSpPr>
        <p:spPr>
          <a:xfrm>
            <a:off x="801921" y="4643307"/>
            <a:ext cx="43860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全く変わらない</a:t>
            </a:r>
          </a:p>
        </p:txBody>
      </p:sp>
    </p:spTree>
    <p:extLst>
      <p:ext uri="{BB962C8B-B14F-4D97-AF65-F5344CB8AC3E}">
        <p14:creationId xmlns:p14="http://schemas.microsoft.com/office/powerpoint/2010/main" val="2272731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EBF6CE-E744-6C97-11EA-4100C8578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01212" y="1832823"/>
            <a:ext cx="10364451" cy="1596177"/>
          </a:xfrm>
        </p:spPr>
        <p:txBody>
          <a:bodyPr/>
          <a:lstStyle/>
          <a:p>
            <a:r>
              <a:rPr lang="ja-JP" altLang="en-US" dirty="0"/>
              <a:t>変化率＝</a:t>
            </a:r>
            <a:br>
              <a:rPr lang="en-US" altLang="ja-JP" dirty="0"/>
            </a:br>
            <a:r>
              <a:rPr kumimoji="1" lang="ja-JP" altLang="en-US" dirty="0"/>
              <a:t>照射済み</a:t>
            </a:r>
            <a:r>
              <a:rPr kumimoji="1" lang="en-US" altLang="ja-JP" dirty="0"/>
              <a:t>/</a:t>
            </a:r>
            <a:r>
              <a:rPr kumimoji="1" lang="ja-JP" altLang="en-US" dirty="0"/>
              <a:t>照射していない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DC6D26B-AFAC-9C0D-9E4F-D1E3E999074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505121" y="737927"/>
            <a:ext cx="5870351" cy="5560455"/>
          </a:xfr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C43D0AD8-8BFB-0A86-20D1-8BC087AB49E9}"/>
              </a:ext>
            </a:extLst>
          </p:cNvPr>
          <p:cNvSpPr txBox="1">
            <a:spLocks/>
          </p:cNvSpPr>
          <p:nvPr/>
        </p:nvSpPr>
        <p:spPr>
          <a:xfrm>
            <a:off x="-2383410" y="3448945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/>
              <a:t>変化率の平均は＝</a:t>
            </a:r>
            <a:r>
              <a:rPr lang="en-US" altLang="ja-JP" dirty="0"/>
              <a:t>1±001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6BAAD6-D6A3-BFE7-32A4-000C45BC9B87}"/>
              </a:ext>
            </a:extLst>
          </p:cNvPr>
          <p:cNvSpPr txBox="1"/>
          <p:nvPr/>
        </p:nvSpPr>
        <p:spPr>
          <a:xfrm>
            <a:off x="801921" y="4643307"/>
            <a:ext cx="4386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やっぱり、全く変わらない</a:t>
            </a:r>
          </a:p>
        </p:txBody>
      </p:sp>
    </p:spTree>
    <p:extLst>
      <p:ext uri="{BB962C8B-B14F-4D97-AF65-F5344CB8AC3E}">
        <p14:creationId xmlns:p14="http://schemas.microsoft.com/office/powerpoint/2010/main" val="3878976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E9986-5506-90C0-30BF-769374FB1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反射損失の変化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56D0FC9-5936-EC7F-71FD-E38DDA98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113" y="2333759"/>
            <a:ext cx="7187341" cy="3457440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78F932F-9204-9D29-28A0-A5B169B76AD0}"/>
              </a:ext>
            </a:extLst>
          </p:cNvPr>
          <p:cNvGrpSpPr/>
          <p:nvPr/>
        </p:nvGrpSpPr>
        <p:grpSpPr>
          <a:xfrm>
            <a:off x="4561183" y="1899965"/>
            <a:ext cx="1301018" cy="4358359"/>
            <a:chOff x="2593907" y="1653621"/>
            <a:chExt cx="1301018" cy="4358359"/>
          </a:xfrm>
        </p:grpSpPr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9D39DC13-621A-6070-FEA9-B8ADF608F7EC}"/>
                </a:ext>
              </a:extLst>
            </p:cNvPr>
            <p:cNvCxnSpPr>
              <a:cxnSpLocks/>
            </p:cNvCxnSpPr>
            <p:nvPr/>
          </p:nvCxnSpPr>
          <p:spPr>
            <a:xfrm>
              <a:off x="2900450" y="2094046"/>
              <a:ext cx="0" cy="32108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CF0C9AB-9471-3919-923A-F6848877ADDD}"/>
                </a:ext>
              </a:extLst>
            </p:cNvPr>
            <p:cNvSpPr txBox="1"/>
            <p:nvPr/>
          </p:nvSpPr>
          <p:spPr>
            <a:xfrm>
              <a:off x="2593908" y="5642648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良い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3AE24D0-DCC6-C42D-445F-1A7F35C291D1}"/>
                </a:ext>
              </a:extLst>
            </p:cNvPr>
            <p:cNvSpPr txBox="1"/>
            <p:nvPr/>
          </p:nvSpPr>
          <p:spPr>
            <a:xfrm>
              <a:off x="2593907" y="1653621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悪い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C24CDE-4DA5-3A2E-0CCB-6F0CE64DB051}"/>
              </a:ext>
            </a:extLst>
          </p:cNvPr>
          <p:cNvSpPr txBox="1"/>
          <p:nvPr/>
        </p:nvSpPr>
        <p:spPr>
          <a:xfrm>
            <a:off x="481668" y="3309704"/>
            <a:ext cx="43860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800" dirty="0"/>
              <a:t>0.2GHz</a:t>
            </a:r>
            <a:r>
              <a:rPr kumimoji="1" lang="ja-JP" altLang="en-US" sz="4800" dirty="0"/>
              <a:t>は</a:t>
            </a:r>
            <a:r>
              <a:rPr kumimoji="1" lang="ja-JP" altLang="en-US" sz="4400" dirty="0">
                <a:solidFill>
                  <a:srgbClr val="FF0000"/>
                </a:solidFill>
              </a:rPr>
              <a:t>全く変わらな</a:t>
            </a:r>
          </a:p>
        </p:txBody>
      </p:sp>
    </p:spTree>
    <p:extLst>
      <p:ext uri="{BB962C8B-B14F-4D97-AF65-F5344CB8AC3E}">
        <p14:creationId xmlns:p14="http://schemas.microsoft.com/office/powerpoint/2010/main" val="3581083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2645-603E-7F36-A39C-368AB650E0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なぜ　放射線耐性をしらべるの？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40847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89116A-1413-426D-B2B3-1B1E4142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81" y="376915"/>
            <a:ext cx="12379438" cy="1596177"/>
          </a:xfrm>
        </p:spPr>
        <p:txBody>
          <a:bodyPr/>
          <a:lstStyle/>
          <a:p>
            <a:r>
              <a:rPr lang="ja-JP" altLang="en-US" dirty="0"/>
              <a:t>変化率＝</a:t>
            </a:r>
            <a:r>
              <a:rPr kumimoji="1" lang="ja-JP" altLang="en-US" dirty="0"/>
              <a:t>照射済み</a:t>
            </a:r>
            <a:r>
              <a:rPr kumimoji="1" lang="en-US" altLang="ja-JP" dirty="0"/>
              <a:t>/</a:t>
            </a:r>
            <a:r>
              <a:rPr kumimoji="1" lang="ja-JP" altLang="en-US" dirty="0"/>
              <a:t>照射していない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426C5C5-7744-D8AB-2B48-69D5875A5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863" y="1768942"/>
            <a:ext cx="7955137" cy="3893744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1851B143-A026-23A2-8645-38947BF7E8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5181" y="2400425"/>
            <a:ext cx="3845038" cy="3424107"/>
          </a:xfrm>
        </p:spPr>
        <p:txBody>
          <a:bodyPr/>
          <a:lstStyle/>
          <a:p>
            <a:r>
              <a:rPr lang="ja-JP" altLang="en-US" dirty="0"/>
              <a:t>中性子照射時間と変化率が比例しない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また</a:t>
            </a:r>
            <a:r>
              <a:rPr lang="en-US" altLang="ja-JP" dirty="0"/>
              <a:t>0.2GHz</a:t>
            </a:r>
            <a:r>
              <a:rPr lang="ja-JP" altLang="en-US" dirty="0"/>
              <a:t>では最大</a:t>
            </a:r>
            <a:r>
              <a:rPr lang="en-US" altLang="ja-JP" dirty="0"/>
              <a:t>4%</a:t>
            </a:r>
            <a:r>
              <a:rPr lang="ja-JP" altLang="en-US" dirty="0"/>
              <a:t>違う→影響はない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9D8656D-056E-B31B-69F0-EC46896E4BA0}"/>
              </a:ext>
            </a:extLst>
          </p:cNvPr>
          <p:cNvGrpSpPr/>
          <p:nvPr/>
        </p:nvGrpSpPr>
        <p:grpSpPr>
          <a:xfrm>
            <a:off x="3939950" y="1687698"/>
            <a:ext cx="1301018" cy="4358359"/>
            <a:chOff x="2593907" y="1653621"/>
            <a:chExt cx="1301018" cy="4358359"/>
          </a:xfrm>
        </p:grpSpPr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B9121146-184D-A0AC-484A-9208FE44CF30}"/>
                </a:ext>
              </a:extLst>
            </p:cNvPr>
            <p:cNvCxnSpPr>
              <a:cxnSpLocks/>
            </p:cNvCxnSpPr>
            <p:nvPr/>
          </p:nvCxnSpPr>
          <p:spPr>
            <a:xfrm>
              <a:off x="2900450" y="2094046"/>
              <a:ext cx="0" cy="3210870"/>
            </a:xfrm>
            <a:prstGeom prst="straightConnector1">
              <a:avLst/>
            </a:prstGeom>
            <a:ln w="762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1984F4F-4E9D-07DB-9B45-9BBE14B9BAA1}"/>
                </a:ext>
              </a:extLst>
            </p:cNvPr>
            <p:cNvSpPr txBox="1"/>
            <p:nvPr/>
          </p:nvSpPr>
          <p:spPr>
            <a:xfrm>
              <a:off x="2593908" y="5642648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良い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E991CBF-2D97-795D-3B35-99AAAB8988BC}"/>
                </a:ext>
              </a:extLst>
            </p:cNvPr>
            <p:cNvSpPr txBox="1"/>
            <p:nvPr/>
          </p:nvSpPr>
          <p:spPr>
            <a:xfrm>
              <a:off x="2593907" y="1653621"/>
              <a:ext cx="13010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悪い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245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D589C5-86D8-EA6C-AEC9-9B3CCAF3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600" dirty="0"/>
              <a:t>アイパターンによる　信号品質の評価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DBF7FA-36B7-F8A3-A3C6-6E95E3E8952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kumimoji="1" lang="ja-JP" altLang="en-US" dirty="0"/>
              <a:t>１ビットごとに信号を切り出し重ねて作成する。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sz="2000" dirty="0"/>
              <a:t>アイパターンによる信号品質の評価</a:t>
            </a:r>
            <a:r>
              <a:rPr lang="ja-JP" altLang="en-US" dirty="0"/>
              <a:t>はアイの高さと幅から視覚的に伝送データの波形に異常がないかが分かる。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62937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FF9F61-904F-5D00-9FE9-CD265C09F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アイダイヤグラム：視覚的に比較する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5FA97FC-5AB0-6323-FEF0-1ACF2EBA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" t="2623" r="3787" b="3145"/>
          <a:stretch/>
        </p:blipFill>
        <p:spPr>
          <a:xfrm>
            <a:off x="489585" y="2996407"/>
            <a:ext cx="2880000" cy="215908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E428FA8-4D92-2763-A90F-2A53F8AD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585" y="2996407"/>
            <a:ext cx="2880000" cy="215862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67C8FA8-99A9-9D1E-4B7B-7F09D0804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585" y="2996407"/>
            <a:ext cx="2880000" cy="215861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C6CF1EC-CEBD-71D6-D9A2-4401351F3A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9585" y="2996407"/>
            <a:ext cx="2880000" cy="215860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9F30813-0F39-F8E4-C087-C2B4EE651F01}"/>
              </a:ext>
            </a:extLst>
          </p:cNvPr>
          <p:cNvSpPr txBox="1"/>
          <p:nvPr/>
        </p:nvSpPr>
        <p:spPr>
          <a:xfrm>
            <a:off x="3743141" y="2626616"/>
            <a:ext cx="156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</a:t>
            </a:r>
            <a:r>
              <a:rPr kumimoji="1" lang="ja-JP" altLang="en-US" dirty="0"/>
              <a:t>ｈ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6E9D631-32B9-F0D3-54ED-EAFA8C208833}"/>
              </a:ext>
            </a:extLst>
          </p:cNvPr>
          <p:cNvSpPr txBox="1"/>
          <p:nvPr/>
        </p:nvSpPr>
        <p:spPr>
          <a:xfrm>
            <a:off x="9868837" y="2607013"/>
            <a:ext cx="156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３ｈ</a:t>
            </a: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1DF997B3-F4E9-A86F-C155-A54EA992AFFA}"/>
              </a:ext>
            </a:extLst>
          </p:cNvPr>
          <p:cNvCxnSpPr>
            <a:cxnSpLocks/>
          </p:cNvCxnSpPr>
          <p:nvPr/>
        </p:nvCxnSpPr>
        <p:spPr>
          <a:xfrm>
            <a:off x="711976" y="3643640"/>
            <a:ext cx="11297609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A10BCD9-423B-0CBA-29B6-33D83964449A}"/>
              </a:ext>
            </a:extLst>
          </p:cNvPr>
          <p:cNvCxnSpPr>
            <a:cxnSpLocks/>
          </p:cNvCxnSpPr>
          <p:nvPr/>
        </p:nvCxnSpPr>
        <p:spPr>
          <a:xfrm>
            <a:off x="654971" y="4347472"/>
            <a:ext cx="11297609" cy="0"/>
          </a:xfrm>
          <a:prstGeom prst="line">
            <a:avLst/>
          </a:prstGeom>
          <a:ln w="571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82FBF0F-33A2-75B3-AA64-6CA30F2095AF}"/>
              </a:ext>
            </a:extLst>
          </p:cNvPr>
          <p:cNvCxnSpPr>
            <a:cxnSpLocks/>
          </p:cNvCxnSpPr>
          <p:nvPr/>
        </p:nvCxnSpPr>
        <p:spPr>
          <a:xfrm>
            <a:off x="1145846" y="4020568"/>
            <a:ext cx="1267259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FA5C2A4-80EE-329D-EB7C-C35E6DC4CAF4}"/>
              </a:ext>
            </a:extLst>
          </p:cNvPr>
          <p:cNvCxnSpPr>
            <a:cxnSpLocks/>
          </p:cNvCxnSpPr>
          <p:nvPr/>
        </p:nvCxnSpPr>
        <p:spPr>
          <a:xfrm>
            <a:off x="4041446" y="4020568"/>
            <a:ext cx="1267259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3849DF1-8BD8-4B4F-8BD4-BCE10E8C40F5}"/>
              </a:ext>
            </a:extLst>
          </p:cNvPr>
          <p:cNvCxnSpPr>
            <a:cxnSpLocks/>
          </p:cNvCxnSpPr>
          <p:nvPr/>
        </p:nvCxnSpPr>
        <p:spPr>
          <a:xfrm>
            <a:off x="6934275" y="4020568"/>
            <a:ext cx="1267259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4A2E13E-4E82-03F3-7434-7D562E7CD723}"/>
              </a:ext>
            </a:extLst>
          </p:cNvPr>
          <p:cNvCxnSpPr>
            <a:cxnSpLocks/>
          </p:cNvCxnSpPr>
          <p:nvPr/>
        </p:nvCxnSpPr>
        <p:spPr>
          <a:xfrm>
            <a:off x="9796624" y="4020568"/>
            <a:ext cx="1267259" cy="0"/>
          </a:xfrm>
          <a:prstGeom prst="straightConnector1">
            <a:avLst/>
          </a:prstGeom>
          <a:ln w="571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AB7D512-F0C6-E0FB-7545-A05A68D313E8}"/>
              </a:ext>
            </a:extLst>
          </p:cNvPr>
          <p:cNvSpPr txBox="1"/>
          <p:nvPr/>
        </p:nvSpPr>
        <p:spPr>
          <a:xfrm>
            <a:off x="4829820" y="5351964"/>
            <a:ext cx="341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→全く変わらない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0B8638-BFA5-A355-A71F-95B52D3189F1}"/>
              </a:ext>
            </a:extLst>
          </p:cNvPr>
          <p:cNvSpPr txBox="1"/>
          <p:nvPr/>
        </p:nvSpPr>
        <p:spPr>
          <a:xfrm>
            <a:off x="1129145" y="2670289"/>
            <a:ext cx="156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０ｈ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FB07908-28E6-8559-A4E8-37B521413137}"/>
              </a:ext>
            </a:extLst>
          </p:cNvPr>
          <p:cNvSpPr txBox="1"/>
          <p:nvPr/>
        </p:nvSpPr>
        <p:spPr>
          <a:xfrm>
            <a:off x="6785122" y="2569983"/>
            <a:ext cx="156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</a:t>
            </a:r>
            <a:r>
              <a:rPr kumimoji="1" lang="ja-JP" altLang="en-US" dirty="0"/>
              <a:t>ｈ</a:t>
            </a:r>
          </a:p>
        </p:txBody>
      </p:sp>
    </p:spTree>
    <p:extLst>
      <p:ext uri="{BB962C8B-B14F-4D97-AF65-F5344CB8AC3E}">
        <p14:creationId xmlns:p14="http://schemas.microsoft.com/office/powerpoint/2010/main" val="8712058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3C996CD-59A4-1E40-70B0-CD59E054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結論</a:t>
            </a:r>
          </a:p>
        </p:txBody>
      </p:sp>
    </p:spTree>
    <p:extLst>
      <p:ext uri="{BB962C8B-B14F-4D97-AF65-F5344CB8AC3E}">
        <p14:creationId xmlns:p14="http://schemas.microsoft.com/office/powerpoint/2010/main" val="272185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284A6-7985-63D9-5B84-FA4F0B8A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9" y="1352438"/>
            <a:ext cx="10351752" cy="2736819"/>
          </a:xfrm>
        </p:spPr>
        <p:txBody>
          <a:bodyPr/>
          <a:lstStyle/>
          <a:p>
            <a:r>
              <a:rPr lang="ja-JP" altLang="en-US" sz="4000" dirty="0"/>
              <a:t>マイクロ同軸ケーブルは</a:t>
            </a:r>
            <a:br>
              <a:rPr lang="en-US" altLang="ja-JP" sz="4000" dirty="0"/>
            </a:br>
            <a:r>
              <a:rPr lang="en-US" altLang="ja-JP" sz="4000" dirty="0"/>
              <a:t>sPHENIX</a:t>
            </a:r>
            <a:r>
              <a:rPr lang="ja-JP" altLang="en-US" sz="4000" dirty="0"/>
              <a:t>の放射線に耐えれる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23089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D40B60-F02E-B1A6-4FDA-9A237ED91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TDR</a:t>
            </a:r>
            <a:r>
              <a:rPr kumimoji="1" lang="ja-JP" altLang="en-US" dirty="0"/>
              <a:t>測定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B0547F-23F0-4D03-7466-D5E8C1BCCF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9666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07BA3-98AE-9352-7AF1-74C6FA18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TDR</a:t>
            </a:r>
            <a:r>
              <a:rPr kumimoji="1" lang="ja-JP" altLang="en-US" dirty="0"/>
              <a:t>測定とは？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DFDA484-395F-50EA-0E48-22CB2A5A3DA6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kumimoji="1" lang="ja-JP" altLang="en-US" dirty="0"/>
                  <a:t>１高速パルスを入射する</a:t>
                </a:r>
                <a:endParaRPr kumimoji="1" lang="en-US" altLang="ja-JP" dirty="0"/>
              </a:p>
              <a:p>
                <a:r>
                  <a:rPr lang="ja-JP" altLang="en-US" dirty="0"/>
                  <a:t>２入射波が反射する</a:t>
                </a:r>
                <a:endParaRPr lang="en-US" altLang="ja-JP" dirty="0"/>
              </a:p>
              <a:p>
                <a:r>
                  <a:rPr kumimoji="1" lang="ja-JP" altLang="en-US" dirty="0"/>
                  <a:t>３</a:t>
                </a:r>
                <a:r>
                  <a:rPr kumimoji="1" lang="en-US" altLang="ja-JP" dirty="0"/>
                  <a:t> R</a:t>
                </a:r>
                <a:r>
                  <a:rPr kumimoji="1" lang="ja-JP" altLang="en-US" dirty="0"/>
                  <a:t>＝</a:t>
                </a:r>
                <a:r>
                  <a:rPr kumimoji="1" lang="en-US" altLang="ja-JP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1" lang="en-US" altLang="ja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ja-JP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出力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（</m:t>
                        </m:r>
                        <m:r>
                          <a:rPr lang="ja-JP" alt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反射</m:t>
                        </m:r>
                        <m:r>
                          <a:rPr lang="ja-JP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）</m:t>
                        </m:r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</a:rPr>
                          <m:t>信号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の</m:t>
                        </m:r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電圧</m:t>
                        </m:r>
                      </m:num>
                      <m:den>
                        <m:r>
                          <a:rPr kumimoji="1" lang="ja-JP" altLang="en-US" sz="2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入射</m:t>
                        </m:r>
                        <m:r>
                          <a:rPr kumimoji="1" lang="ja-JP" altLang="en-US" sz="2000" i="1" smtClean="0">
                            <a:latin typeface="Cambria Math" panose="02040503050406030204" pitchFamily="18" charset="0"/>
                          </a:rPr>
                          <m:t>信号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の</m:t>
                        </m:r>
                        <m:r>
                          <a:rPr lang="ja-JP" altLang="en-US" i="1" smtClean="0">
                            <a:latin typeface="Cambria Math" panose="02040503050406030204" pitchFamily="18" charset="0"/>
                          </a:rPr>
                          <m:t>電圧</m:t>
                        </m:r>
                      </m:den>
                    </m:f>
                  </m:oMath>
                </a14:m>
                <a:r>
                  <a:rPr lang="en-US" altLang="ja-JP" dirty="0"/>
                  <a:t>=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終端抵抗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特性インピーダンス</m:t>
                        </m:r>
                      </m:num>
                      <m:den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終端抵抗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ja-JP" altLang="en-US" i="1">
                            <a:latin typeface="Cambria Math" panose="02040503050406030204" pitchFamily="18" charset="0"/>
                          </a:rPr>
                          <m:t>特性インピーダン</m:t>
                        </m:r>
                      </m:den>
                    </m:f>
                  </m:oMath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kumimoji="1" lang="en-US" altLang="ja-JP" sz="2800" u="sng" dirty="0"/>
                  <a:t>S</a:t>
                </a:r>
                <a:r>
                  <a:rPr kumimoji="1" lang="ja-JP" altLang="en-US" sz="2800" u="sng" dirty="0"/>
                  <a:t>パラのリターンロスと同じことをやってる。</a:t>
                </a:r>
                <a:endParaRPr kumimoji="1" lang="en-US" altLang="ja-JP" sz="2800" u="sng" dirty="0"/>
              </a:p>
              <a:p>
                <a:pPr marL="0" indent="0">
                  <a:buNone/>
                </a:pPr>
                <a:r>
                  <a:rPr kumimoji="1" lang="ja-JP" altLang="en-US" sz="2800" u="sng" dirty="0"/>
                  <a:t>でも</a:t>
                </a:r>
                <a:r>
                  <a:rPr kumimoji="1" lang="en-US" altLang="ja-JP" sz="2800" u="sng" dirty="0"/>
                  <a:t>TDR</a:t>
                </a:r>
                <a:r>
                  <a:rPr kumimoji="1" lang="ja-JP" altLang="en-US" sz="2800" u="sng" dirty="0"/>
                  <a:t>は反射が</a:t>
                </a:r>
                <a:r>
                  <a:rPr kumimoji="1" lang="ja-JP" altLang="en-US" sz="2800" u="sng"/>
                  <a:t>起きた時間（位置）が分かる。ケーブル内部を細かく見れる。</a:t>
                </a:r>
                <a:endParaRPr kumimoji="1" lang="ja-JP" altLang="en-US" sz="2800" u="sng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9DFDA484-395F-50EA-0E48-22CB2A5A3D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235" t="-1246" b="-3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4862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001582-2F9F-1F0A-F8BC-B1603ABD9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測定のセットアップ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27648C7-6BD8-D5C5-4E99-7357A6D5A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000" y="1764195"/>
            <a:ext cx="624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18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19F0B0-0C28-34EC-AF72-A43CF78C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結果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49F9809-E631-9C38-5ADA-7267B44C96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04384" y="1895061"/>
            <a:ext cx="5975038" cy="4123118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立ち上がり時間</a:t>
            </a:r>
            <a:r>
              <a:rPr lang="en-US" altLang="ja-JP" dirty="0"/>
              <a:t>800ps</a:t>
            </a:r>
            <a:r>
              <a:rPr lang="ja-JP" altLang="en-US" dirty="0"/>
              <a:t>の信号を入射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縦軸は特性インピーダンス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100Ω</a:t>
            </a:r>
            <a:r>
              <a:rPr kumimoji="1" lang="ja-JP" altLang="en-US" dirty="0"/>
              <a:t>が一番いい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横軸は反射した信号が返ってきた時間。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ケーブルの長さを表す。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A08A77-42D6-8887-96AF-6C05A13A6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3" y="1750480"/>
            <a:ext cx="6610244" cy="473191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94A6FF-5C85-1CE1-149A-6CB20502D2CF}"/>
              </a:ext>
            </a:extLst>
          </p:cNvPr>
          <p:cNvSpPr txBox="1"/>
          <p:nvPr/>
        </p:nvSpPr>
        <p:spPr>
          <a:xfrm>
            <a:off x="2993610" y="5966015"/>
            <a:ext cx="1248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時間</a:t>
            </a:r>
            <a:r>
              <a:rPr kumimoji="1" lang="en-US" altLang="ja-JP" dirty="0"/>
              <a:t>(ns)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946C4D-4F68-4B61-BE1C-839A9288FBB2}"/>
              </a:ext>
            </a:extLst>
          </p:cNvPr>
          <p:cNvSpPr txBox="1"/>
          <p:nvPr/>
        </p:nvSpPr>
        <p:spPr>
          <a:xfrm>
            <a:off x="81540" y="3095956"/>
            <a:ext cx="461665" cy="20409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インピーダンス（</a:t>
            </a:r>
            <a:r>
              <a:rPr kumimoji="1" lang="en-US" altLang="ja-JP" dirty="0"/>
              <a:t>Ω</a:t>
            </a:r>
            <a:r>
              <a:rPr kumimoji="1" lang="ja-JP" altLang="en-US" dirty="0"/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038056-BDAF-7E4E-6036-EAD70F83DD20}"/>
              </a:ext>
            </a:extLst>
          </p:cNvPr>
          <p:cNvSpPr txBox="1"/>
          <p:nvPr/>
        </p:nvSpPr>
        <p:spPr>
          <a:xfrm>
            <a:off x="7258050" y="5750719"/>
            <a:ext cx="3386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ケーブルを進む信号の速さは光速の</a:t>
            </a:r>
            <a:r>
              <a:rPr kumimoji="1" lang="en-US" altLang="ja-JP" dirty="0"/>
              <a:t>2/3</a:t>
            </a:r>
            <a:r>
              <a:rPr kumimoji="1" lang="ja-JP" altLang="en-US" dirty="0"/>
              <a:t>倍よって</a:t>
            </a:r>
            <a:r>
              <a:rPr kumimoji="1" lang="en-US" altLang="ja-JP" dirty="0"/>
              <a:t>20*10^9m/s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1ns</a:t>
            </a:r>
            <a:r>
              <a:rPr kumimoji="1" lang="ja-JP" altLang="en-US" dirty="0"/>
              <a:t>では、</a:t>
            </a:r>
            <a:r>
              <a:rPr kumimoji="1" lang="en-US" altLang="ja-JP"/>
              <a:t>0.05m</a:t>
            </a:r>
            <a:r>
              <a:rPr kumimoji="1" lang="en-US" altLang="ja-JP" dirty="0"/>
              <a:t>/ns</a:t>
            </a:r>
          </a:p>
        </p:txBody>
      </p:sp>
    </p:spTree>
    <p:extLst>
      <p:ext uri="{BB962C8B-B14F-4D97-AF65-F5344CB8AC3E}">
        <p14:creationId xmlns:p14="http://schemas.microsoft.com/office/powerpoint/2010/main" val="30007840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EEBBE20-1A9A-E259-2BD9-F213FDF7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変化率＝</a:t>
            </a:r>
            <a:r>
              <a:rPr kumimoji="1" lang="ja-JP" altLang="en-US" dirty="0"/>
              <a:t>照射済み</a:t>
            </a:r>
            <a:r>
              <a:rPr kumimoji="1" lang="en-US" altLang="ja-JP" dirty="0"/>
              <a:t>/</a:t>
            </a:r>
            <a:r>
              <a:rPr kumimoji="1" lang="ja-JP" altLang="en-US" dirty="0"/>
              <a:t>照射していない</a:t>
            </a:r>
          </a:p>
        </p:txBody>
      </p:sp>
      <p:graphicFrame>
        <p:nvGraphicFramePr>
          <p:cNvPr id="4" name="グラフ 3">
            <a:extLst>
              <a:ext uri="{FF2B5EF4-FFF2-40B4-BE49-F238E27FC236}">
                <a16:creationId xmlns:a16="http://schemas.microsoft.com/office/drawing/2014/main" id="{7AE2F81D-C887-64E8-9E7F-A4C124D1C5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26252"/>
              </p:ext>
            </p:extLst>
          </p:nvPr>
        </p:nvGraphicFramePr>
        <p:xfrm>
          <a:off x="1522317" y="2116595"/>
          <a:ext cx="8019248" cy="363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0572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コネクタ: 曲線 78">
            <a:extLst>
              <a:ext uri="{FF2B5EF4-FFF2-40B4-BE49-F238E27FC236}">
                <a16:creationId xmlns:a16="http://schemas.microsoft.com/office/drawing/2014/main" id="{929964AC-A2D2-030C-C64F-5B5C9FC8879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586559" y="2491478"/>
            <a:ext cx="2309248" cy="258595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19096946-36DE-541B-5DD0-69749CD8B8CF}"/>
              </a:ext>
            </a:extLst>
          </p:cNvPr>
          <p:cNvCxnSpPr>
            <a:cxnSpLocks/>
          </p:cNvCxnSpPr>
          <p:nvPr/>
        </p:nvCxnSpPr>
        <p:spPr>
          <a:xfrm flipH="1" flipV="1">
            <a:off x="172784" y="2835348"/>
            <a:ext cx="5400535" cy="30261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853AE88B-EF2F-26E2-157B-90329EA3A9FD}"/>
              </a:ext>
            </a:extLst>
          </p:cNvPr>
          <p:cNvCxnSpPr>
            <a:cxnSpLocks/>
          </p:cNvCxnSpPr>
          <p:nvPr/>
        </p:nvCxnSpPr>
        <p:spPr>
          <a:xfrm flipH="1" flipV="1">
            <a:off x="3115941" y="2448732"/>
            <a:ext cx="1675235" cy="2522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A4A944FA-D197-8F6F-0A51-D5E4DC9E26EC}"/>
              </a:ext>
            </a:extLst>
          </p:cNvPr>
          <p:cNvCxnSpPr>
            <a:cxnSpLocks/>
          </p:cNvCxnSpPr>
          <p:nvPr/>
        </p:nvCxnSpPr>
        <p:spPr>
          <a:xfrm flipV="1">
            <a:off x="5114381" y="2381785"/>
            <a:ext cx="6909997" cy="26788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矢印: 右 5">
            <a:extLst>
              <a:ext uri="{FF2B5EF4-FFF2-40B4-BE49-F238E27FC236}">
                <a16:creationId xmlns:a16="http://schemas.microsoft.com/office/drawing/2014/main" id="{6E08B2B4-F6F1-2EE1-9EC5-D5FBD3ACBE3B}"/>
              </a:ext>
            </a:extLst>
          </p:cNvPr>
          <p:cNvSpPr/>
          <p:nvPr/>
        </p:nvSpPr>
        <p:spPr>
          <a:xfrm>
            <a:off x="7460" y="5027398"/>
            <a:ext cx="4199004" cy="81419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ローチャート: 結合子 3">
            <a:extLst>
              <a:ext uri="{FF2B5EF4-FFF2-40B4-BE49-F238E27FC236}">
                <a16:creationId xmlns:a16="http://schemas.microsoft.com/office/drawing/2014/main" id="{30C3FFBD-D7F8-ABB3-58AF-DE90C329DDCD}"/>
              </a:ext>
            </a:extLst>
          </p:cNvPr>
          <p:cNvSpPr/>
          <p:nvPr/>
        </p:nvSpPr>
        <p:spPr>
          <a:xfrm>
            <a:off x="1576280" y="5027398"/>
            <a:ext cx="926925" cy="83611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Au</a:t>
            </a:r>
            <a:endParaRPr kumimoji="1" lang="ja-JP" altLang="en-US" dirty="0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B62F15DE-1970-C0F8-6B04-2AC2C9F88548}"/>
              </a:ext>
            </a:extLst>
          </p:cNvPr>
          <p:cNvSpPr/>
          <p:nvPr/>
        </p:nvSpPr>
        <p:spPr>
          <a:xfrm rot="10800000">
            <a:off x="6084042" y="5033612"/>
            <a:ext cx="5820126" cy="81419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結合子 7">
            <a:extLst>
              <a:ext uri="{FF2B5EF4-FFF2-40B4-BE49-F238E27FC236}">
                <a16:creationId xmlns:a16="http://schemas.microsoft.com/office/drawing/2014/main" id="{34D76F80-18E1-5AE2-A9DE-765BCC56980F}"/>
              </a:ext>
            </a:extLst>
          </p:cNvPr>
          <p:cNvSpPr/>
          <p:nvPr/>
        </p:nvSpPr>
        <p:spPr>
          <a:xfrm>
            <a:off x="7241751" y="5014769"/>
            <a:ext cx="926925" cy="83611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Au</a:t>
            </a:r>
            <a:endParaRPr kumimoji="1" lang="ja-JP" altLang="en-US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20FF805D-D6FB-9058-D91F-6D5FB53C801F}"/>
              </a:ext>
            </a:extLst>
          </p:cNvPr>
          <p:cNvCxnSpPr>
            <a:cxnSpLocks/>
          </p:cNvCxnSpPr>
          <p:nvPr/>
        </p:nvCxnSpPr>
        <p:spPr>
          <a:xfrm flipV="1">
            <a:off x="4883741" y="2474586"/>
            <a:ext cx="29839" cy="29471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CC771C7-74CF-2DAC-E446-5F95AB7A630A}"/>
              </a:ext>
            </a:extLst>
          </p:cNvPr>
          <p:cNvCxnSpPr>
            <a:cxnSpLocks/>
          </p:cNvCxnSpPr>
          <p:nvPr/>
        </p:nvCxnSpPr>
        <p:spPr>
          <a:xfrm flipV="1">
            <a:off x="5735811" y="2348482"/>
            <a:ext cx="1909297" cy="26633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1A1B336-C696-12F8-7FF5-3A5B1DE9DACF}"/>
              </a:ext>
            </a:extLst>
          </p:cNvPr>
          <p:cNvCxnSpPr>
            <a:cxnSpLocks/>
          </p:cNvCxnSpPr>
          <p:nvPr/>
        </p:nvCxnSpPr>
        <p:spPr>
          <a:xfrm flipV="1">
            <a:off x="5253014" y="2624538"/>
            <a:ext cx="665062" cy="22247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872EC335-1220-6F82-565A-BCB452F74151}"/>
              </a:ext>
            </a:extLst>
          </p:cNvPr>
          <p:cNvCxnSpPr>
            <a:cxnSpLocks/>
          </p:cNvCxnSpPr>
          <p:nvPr/>
        </p:nvCxnSpPr>
        <p:spPr>
          <a:xfrm flipH="1" flipV="1">
            <a:off x="3639833" y="2409885"/>
            <a:ext cx="1675235" cy="25227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コネクタ: 曲線 24">
            <a:extLst>
              <a:ext uri="{FF2B5EF4-FFF2-40B4-BE49-F238E27FC236}">
                <a16:creationId xmlns:a16="http://schemas.microsoft.com/office/drawing/2014/main" id="{A0B431A0-963B-6ECB-0467-197DE5C8AC6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14212" y="2356375"/>
            <a:ext cx="2309248" cy="258595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コネクタ: 曲線 31">
            <a:extLst>
              <a:ext uri="{FF2B5EF4-FFF2-40B4-BE49-F238E27FC236}">
                <a16:creationId xmlns:a16="http://schemas.microsoft.com/office/drawing/2014/main" id="{9F3EE1B2-CE98-9B67-E8B9-F830C2FA5FD2}"/>
              </a:ext>
            </a:extLst>
          </p:cNvPr>
          <p:cNvCxnSpPr/>
          <p:nvPr/>
        </p:nvCxnSpPr>
        <p:spPr>
          <a:xfrm rot="5400000" flipH="1" flipV="1">
            <a:off x="5555460" y="2719920"/>
            <a:ext cx="2309248" cy="2585952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A0C28541-A815-209D-E514-97AEF0B5D711}"/>
              </a:ext>
            </a:extLst>
          </p:cNvPr>
          <p:cNvCxnSpPr>
            <a:cxnSpLocks/>
          </p:cNvCxnSpPr>
          <p:nvPr/>
        </p:nvCxnSpPr>
        <p:spPr>
          <a:xfrm flipV="1">
            <a:off x="5463291" y="3777385"/>
            <a:ext cx="5564367" cy="12993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EE0B8293-EF7E-6432-1CE7-7AD06F14E9D3}"/>
              </a:ext>
            </a:extLst>
          </p:cNvPr>
          <p:cNvCxnSpPr>
            <a:cxnSpLocks/>
          </p:cNvCxnSpPr>
          <p:nvPr/>
        </p:nvCxnSpPr>
        <p:spPr>
          <a:xfrm flipV="1">
            <a:off x="5231197" y="2061275"/>
            <a:ext cx="5648238" cy="3543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973CD9B1-91CC-830A-D935-931ED7AFECA0}"/>
              </a:ext>
            </a:extLst>
          </p:cNvPr>
          <p:cNvCxnSpPr>
            <a:cxnSpLocks/>
          </p:cNvCxnSpPr>
          <p:nvPr/>
        </p:nvCxnSpPr>
        <p:spPr>
          <a:xfrm flipH="1" flipV="1">
            <a:off x="199016" y="2419303"/>
            <a:ext cx="5400535" cy="30261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EBC481BB-55F7-F98B-21A5-4D264166EC27}"/>
              </a:ext>
            </a:extLst>
          </p:cNvPr>
          <p:cNvCxnSpPr>
            <a:cxnSpLocks/>
          </p:cNvCxnSpPr>
          <p:nvPr/>
        </p:nvCxnSpPr>
        <p:spPr>
          <a:xfrm flipV="1">
            <a:off x="5294704" y="2437786"/>
            <a:ext cx="1130862" cy="26295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5FBCBA7-3718-FE13-267C-ADF6FEE5EA2D}"/>
              </a:ext>
            </a:extLst>
          </p:cNvPr>
          <p:cNvSpPr/>
          <p:nvPr/>
        </p:nvSpPr>
        <p:spPr>
          <a:xfrm>
            <a:off x="1275836" y="310746"/>
            <a:ext cx="3246894" cy="12768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沢山の粒子（放射線）が出る</a:t>
            </a:r>
            <a:endParaRPr kumimoji="1" lang="en-US" altLang="ja-JP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8371872-8083-DB9F-7454-404502E9D49E}"/>
              </a:ext>
            </a:extLst>
          </p:cNvPr>
          <p:cNvSpPr/>
          <p:nvPr/>
        </p:nvSpPr>
        <p:spPr>
          <a:xfrm>
            <a:off x="5910086" y="383044"/>
            <a:ext cx="2866389" cy="1169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装置に放射線ダメージ</a:t>
            </a:r>
          </a:p>
        </p:txBody>
      </p:sp>
      <p:sp>
        <p:nvSpPr>
          <p:cNvPr id="47" name="加算記号 46">
            <a:extLst>
              <a:ext uri="{FF2B5EF4-FFF2-40B4-BE49-F238E27FC236}">
                <a16:creationId xmlns:a16="http://schemas.microsoft.com/office/drawing/2014/main" id="{9D59FE94-28BB-409A-A0E6-CDBB8B21A71B}"/>
              </a:ext>
            </a:extLst>
          </p:cNvPr>
          <p:cNvSpPr/>
          <p:nvPr/>
        </p:nvSpPr>
        <p:spPr>
          <a:xfrm>
            <a:off x="4619678" y="355333"/>
            <a:ext cx="903357" cy="902590"/>
          </a:xfrm>
          <a:prstGeom prst="mathPl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1DFD5FA2-CC70-F3F7-86E7-6EBF248AEEEF}"/>
              </a:ext>
            </a:extLst>
          </p:cNvPr>
          <p:cNvSpPr txBox="1"/>
          <p:nvPr/>
        </p:nvSpPr>
        <p:spPr>
          <a:xfrm>
            <a:off x="1500477" y="1698516"/>
            <a:ext cx="10691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highlight>
                  <a:srgbClr val="C0C0C0"/>
                </a:highlight>
              </a:rPr>
              <a:t>μ-coax</a:t>
            </a:r>
            <a:r>
              <a:rPr kumimoji="1" lang="ja-JP" altLang="en-US" sz="2800" b="1" dirty="0">
                <a:highlight>
                  <a:srgbClr val="C0C0C0"/>
                </a:highlight>
              </a:rPr>
              <a:t>の放射線耐性を調べる</a:t>
            </a:r>
          </a:p>
        </p:txBody>
      </p:sp>
      <p:sp>
        <p:nvSpPr>
          <p:cNvPr id="52" name="矢印: 右 51">
            <a:extLst>
              <a:ext uri="{FF2B5EF4-FFF2-40B4-BE49-F238E27FC236}">
                <a16:creationId xmlns:a16="http://schemas.microsoft.com/office/drawing/2014/main" id="{57F325EF-7137-218F-4FD6-9A49B0040AB7}"/>
              </a:ext>
            </a:extLst>
          </p:cNvPr>
          <p:cNvSpPr/>
          <p:nvPr/>
        </p:nvSpPr>
        <p:spPr>
          <a:xfrm>
            <a:off x="630889" y="1713262"/>
            <a:ext cx="1008405" cy="47349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: 32 pt 8">
            <a:extLst>
              <a:ext uri="{FF2B5EF4-FFF2-40B4-BE49-F238E27FC236}">
                <a16:creationId xmlns:a16="http://schemas.microsoft.com/office/drawing/2014/main" id="{26D8F9B5-1B37-CE4C-A3C7-CF036D36DA17}"/>
              </a:ext>
            </a:extLst>
          </p:cNvPr>
          <p:cNvSpPr/>
          <p:nvPr/>
        </p:nvSpPr>
        <p:spPr>
          <a:xfrm>
            <a:off x="4081730" y="4538956"/>
            <a:ext cx="1979255" cy="1753099"/>
          </a:xfrm>
          <a:prstGeom prst="star32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collision</a:t>
            </a:r>
            <a:endParaRPr kumimoji="1" lang="ja-JP" altLang="en-US"/>
          </a:p>
        </p:txBody>
      </p: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84D9A0B5-53B2-2ADB-4153-368ED1584B34}"/>
              </a:ext>
            </a:extLst>
          </p:cNvPr>
          <p:cNvCxnSpPr/>
          <p:nvPr/>
        </p:nvCxnSpPr>
        <p:spPr>
          <a:xfrm flipV="1">
            <a:off x="1811919" y="2858272"/>
            <a:ext cx="426203" cy="162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8F063C5-8D08-3397-DE9C-6486B2DC1B5F}"/>
              </a:ext>
            </a:extLst>
          </p:cNvPr>
          <p:cNvSpPr txBox="1"/>
          <p:nvPr/>
        </p:nvSpPr>
        <p:spPr>
          <a:xfrm>
            <a:off x="2193538" y="2646279"/>
            <a:ext cx="998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Particle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60" name="Picture 2" descr="page7image198319840">
            <a:extLst>
              <a:ext uri="{FF2B5EF4-FFF2-40B4-BE49-F238E27FC236}">
                <a16:creationId xmlns:a16="http://schemas.microsoft.com/office/drawing/2014/main" id="{45B89592-0BB7-7708-06FF-18EC550D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32" y="3177678"/>
            <a:ext cx="7184858" cy="104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AF232E43-D98A-54C4-8C75-75A4CC60C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1"/>
          <a:stretch/>
        </p:blipFill>
        <p:spPr>
          <a:xfrm rot="16200000">
            <a:off x="8464932" y="970995"/>
            <a:ext cx="2224762" cy="48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9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2645-603E-7F36-A39C-368AB650E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1" y="1300785"/>
            <a:ext cx="9416997" cy="2509213"/>
          </a:xfrm>
        </p:spPr>
        <p:txBody>
          <a:bodyPr/>
          <a:lstStyle/>
          <a:p>
            <a:r>
              <a:rPr lang="ja-JP" altLang="en-US" dirty="0"/>
              <a:t>なぜ　マイクロ同軸ケーブルだけ？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075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212543-9402-70BE-1B01-052857060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7" t="6184" r="7524" b="6601"/>
          <a:stretch/>
        </p:blipFill>
        <p:spPr>
          <a:xfrm rot="16045586">
            <a:off x="7697003" y="3031774"/>
            <a:ext cx="5285399" cy="132596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439556E-5DF6-105D-8F2E-DCC9957DE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22" y="-23673"/>
            <a:ext cx="10364451" cy="1596177"/>
          </a:xfrm>
        </p:spPr>
        <p:txBody>
          <a:bodyPr/>
          <a:lstStyle/>
          <a:p>
            <a:r>
              <a:rPr kumimoji="1" lang="ja-JP" altLang="en-US" u="sng" dirty="0"/>
              <a:t>マイクロ同軸ケーブルの構造について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E6753D4-FF20-B323-6698-1A4E42B24407}"/>
              </a:ext>
            </a:extLst>
          </p:cNvPr>
          <p:cNvGrpSpPr/>
          <p:nvPr/>
        </p:nvGrpSpPr>
        <p:grpSpPr>
          <a:xfrm>
            <a:off x="2013263" y="2008287"/>
            <a:ext cx="8491003" cy="4421491"/>
            <a:chOff x="1043022" y="2148913"/>
            <a:chExt cx="8491003" cy="4421491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33AE680-7057-F110-A3C5-746EF0BEC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3022" y="2148913"/>
              <a:ext cx="7535586" cy="4421491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F67A216-1091-B890-81AA-2EBAA8D25249}"/>
                </a:ext>
              </a:extLst>
            </p:cNvPr>
            <p:cNvSpPr txBox="1"/>
            <p:nvPr/>
          </p:nvSpPr>
          <p:spPr>
            <a:xfrm>
              <a:off x="1129013" y="6263572"/>
              <a:ext cx="6100174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900" dirty="0">
                  <a:solidFill>
                    <a:schemeClr val="bg1"/>
                  </a:solidFill>
                </a:rPr>
                <a:t>https://www.i-pex.com/ja-jp/library/video/micro-coaxial-capabilities</a:t>
              </a:r>
              <a:endParaRPr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9" name="矢印: 上 8">
              <a:extLst>
                <a:ext uri="{FF2B5EF4-FFF2-40B4-BE49-F238E27FC236}">
                  <a16:creationId xmlns:a16="http://schemas.microsoft.com/office/drawing/2014/main" id="{0C590ED6-F07A-AE9E-A768-1A9001E1CF2B}"/>
                </a:ext>
              </a:extLst>
            </p:cNvPr>
            <p:cNvSpPr/>
            <p:nvPr/>
          </p:nvSpPr>
          <p:spPr>
            <a:xfrm rot="5400000">
              <a:off x="7600954" y="3055810"/>
              <a:ext cx="1968403" cy="1897739"/>
            </a:xfrm>
            <a:prstGeom prst="up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F9111C-7D65-4F35-56D8-9B9925720D0E}"/>
              </a:ext>
            </a:extLst>
          </p:cNvPr>
          <p:cNvSpPr txBox="1"/>
          <p:nvPr/>
        </p:nvSpPr>
        <p:spPr>
          <a:xfrm>
            <a:off x="2829748" y="5275558"/>
            <a:ext cx="100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テフロン</a:t>
            </a:r>
          </a:p>
        </p:txBody>
      </p:sp>
      <p:sp>
        <p:nvSpPr>
          <p:cNvPr id="14" name="星: 7 pt 13">
            <a:extLst>
              <a:ext uri="{FF2B5EF4-FFF2-40B4-BE49-F238E27FC236}">
                <a16:creationId xmlns:a16="http://schemas.microsoft.com/office/drawing/2014/main" id="{95FB6D17-FD14-F1E2-009C-A1B4D03D9F94}"/>
              </a:ext>
            </a:extLst>
          </p:cNvPr>
          <p:cNvSpPr/>
          <p:nvPr/>
        </p:nvSpPr>
        <p:spPr>
          <a:xfrm>
            <a:off x="2442347" y="4483392"/>
            <a:ext cx="1897739" cy="1563554"/>
          </a:xfrm>
          <a:prstGeom prst="star7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: 7 pt 15">
            <a:extLst>
              <a:ext uri="{FF2B5EF4-FFF2-40B4-BE49-F238E27FC236}">
                <a16:creationId xmlns:a16="http://schemas.microsoft.com/office/drawing/2014/main" id="{E7CC1285-4BF6-0A3F-C5D4-C439108B2476}"/>
              </a:ext>
            </a:extLst>
          </p:cNvPr>
          <p:cNvSpPr/>
          <p:nvPr/>
        </p:nvSpPr>
        <p:spPr>
          <a:xfrm>
            <a:off x="122452" y="4559392"/>
            <a:ext cx="1897739" cy="1563554"/>
          </a:xfrm>
          <a:prstGeom prst="star7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accent6"/>
                </a:solidFill>
              </a:rPr>
              <a:t>放射線に弱い</a:t>
            </a:r>
          </a:p>
        </p:txBody>
      </p:sp>
    </p:spTree>
    <p:extLst>
      <p:ext uri="{BB962C8B-B14F-4D97-AF65-F5344CB8AC3E}">
        <p14:creationId xmlns:p14="http://schemas.microsoft.com/office/powerpoint/2010/main" val="230392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5AA0506-B188-73B6-FA85-0E7B5CED5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5568" y="1733555"/>
            <a:ext cx="8689976" cy="2509213"/>
          </a:xfrm>
        </p:spPr>
        <p:txBody>
          <a:bodyPr/>
          <a:lstStyle/>
          <a:p>
            <a:r>
              <a:rPr kumimoji="1" lang="ja-JP" altLang="en-US" dirty="0"/>
              <a:t>どのように放射線の影響を</a:t>
            </a:r>
            <a:br>
              <a:rPr kumimoji="1" lang="en-US" altLang="ja-JP" dirty="0"/>
            </a:br>
            <a:r>
              <a:rPr kumimoji="1" lang="ja-JP" altLang="en-US" dirty="0"/>
              <a:t>調べる？</a:t>
            </a:r>
          </a:p>
        </p:txBody>
      </p:sp>
    </p:spTree>
    <p:extLst>
      <p:ext uri="{BB962C8B-B14F-4D97-AF65-F5344CB8AC3E}">
        <p14:creationId xmlns:p14="http://schemas.microsoft.com/office/powerpoint/2010/main" val="2357922369"/>
      </p:ext>
    </p:extLst>
  </p:cSld>
  <p:clrMapOvr>
    <a:masterClrMapping/>
  </p:clrMapOvr>
</p:sld>
</file>

<file path=ppt/theme/theme1.xml><?xml version="1.0" encoding="utf-8"?>
<a:theme xmlns:a="http://schemas.openxmlformats.org/drawingml/2006/main" name="しずく">
  <a:themeElements>
    <a:clrScheme name="しず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しず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しず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TM04033925[[fn=しずく]]</Template>
  <TotalTime>1804</TotalTime>
  <Words>1272</Words>
  <Application>Microsoft Office PowerPoint</Application>
  <PresentationFormat>ワイド画面</PresentationFormat>
  <Paragraphs>266</Paragraphs>
  <Slides>59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4" baseType="lpstr">
      <vt:lpstr>游ゴシック</vt:lpstr>
      <vt:lpstr>Arial</vt:lpstr>
      <vt:lpstr>Cambria Math</vt:lpstr>
      <vt:lpstr>Tw Cen MT</vt:lpstr>
      <vt:lpstr>しずく</vt:lpstr>
      <vt:lpstr>加藤智也</vt:lpstr>
      <vt:lpstr>マイクロ同軸ケーブルの放射線耐性</vt:lpstr>
      <vt:lpstr>ゴール</vt:lpstr>
      <vt:lpstr>goal</vt:lpstr>
      <vt:lpstr>なぜ　放射線耐性をしらべるの？</vt:lpstr>
      <vt:lpstr>PowerPoint プレゼンテーション</vt:lpstr>
      <vt:lpstr>なぜ　マイクロ同軸ケーブルだけ？</vt:lpstr>
      <vt:lpstr>マイクロ同軸ケーブルの構造について</vt:lpstr>
      <vt:lpstr>どのように放射線の影響を 調べる？</vt:lpstr>
      <vt:lpstr>どうやってしらべるの？</vt:lpstr>
      <vt:lpstr>どうやって放射線耐性を調べる？</vt:lpstr>
      <vt:lpstr>どうやって放射線耐性を調べる？</vt:lpstr>
      <vt:lpstr>どうやって放射線耐性を調べる？</vt:lpstr>
      <vt:lpstr>RANSでの中性子照射</vt:lpstr>
      <vt:lpstr>RANS?　</vt:lpstr>
      <vt:lpstr>手順</vt:lpstr>
      <vt:lpstr>照射した中性子量の見積もり</vt:lpstr>
      <vt:lpstr>見積もり方</vt:lpstr>
      <vt:lpstr>見積もり方</vt:lpstr>
      <vt:lpstr>見積もり方</vt:lpstr>
      <vt:lpstr>見積もり方</vt:lpstr>
      <vt:lpstr>PowerPoint プレゼンテーション</vt:lpstr>
      <vt:lpstr>PowerPoint プレゼンテーション</vt:lpstr>
      <vt:lpstr>中性子量</vt:lpstr>
      <vt:lpstr>照射した中性子量＞SPHENIXで想定される量</vt:lpstr>
      <vt:lpstr>どうやって放射線耐性を調べる？</vt:lpstr>
      <vt:lpstr>高速伝送性能測定　結果</vt:lpstr>
      <vt:lpstr>測定項目</vt:lpstr>
      <vt:lpstr>Ｓパラメータ</vt:lpstr>
      <vt:lpstr>Ｓパラメータとは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測定のセットアップ</vt:lpstr>
      <vt:lpstr>通常時の信号減衰</vt:lpstr>
      <vt:lpstr>試作機の違い</vt:lpstr>
      <vt:lpstr>0.2GHzの信号減衰</vt:lpstr>
      <vt:lpstr>反射損失</vt:lpstr>
      <vt:lpstr>なぜ反射はおきるの？</vt:lpstr>
      <vt:lpstr>どれぐらい反射する？</vt:lpstr>
      <vt:lpstr>どれぐらい反射する？</vt:lpstr>
      <vt:lpstr>一般的な規格で評価する。</vt:lpstr>
      <vt:lpstr>VSWR</vt:lpstr>
      <vt:lpstr>照射したらどう変わった？</vt:lpstr>
      <vt:lpstr>信号減衰</vt:lpstr>
      <vt:lpstr>信号減衰</vt:lpstr>
      <vt:lpstr>変化率＝ 照射済み/照射していない</vt:lpstr>
      <vt:lpstr>反射損失の変化</vt:lpstr>
      <vt:lpstr>変化率＝照射済み/照射していない</vt:lpstr>
      <vt:lpstr>アイパターンによる　信号品質の評価</vt:lpstr>
      <vt:lpstr>アイダイヤグラム：視覚的に比較する</vt:lpstr>
      <vt:lpstr>結論</vt:lpstr>
      <vt:lpstr>マイクロ同軸ケーブルは sPHENIXの放射線に耐えれる</vt:lpstr>
      <vt:lpstr>TDR測定</vt:lpstr>
      <vt:lpstr>TDR測定とは？</vt:lpstr>
      <vt:lpstr>測定のセットアップ</vt:lpstr>
      <vt:lpstr>結果</vt:lpstr>
      <vt:lpstr>変化率＝照射済み/照射していない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マイクロ同軸ケーブルの放射線耐性</dc:title>
  <dc:creator>加藤 智也</dc:creator>
  <cp:lastModifiedBy>加藤 智也</cp:lastModifiedBy>
  <cp:revision>1</cp:revision>
  <dcterms:created xsi:type="dcterms:W3CDTF">2023-01-22T15:01:21Z</dcterms:created>
  <dcterms:modified xsi:type="dcterms:W3CDTF">2023-01-24T08:18:41Z</dcterms:modified>
</cp:coreProperties>
</file>