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  <p:sldMasterId id="2147484230" r:id="rId2"/>
  </p:sldMasterIdLst>
  <p:sldIdLst>
    <p:sldId id="365" r:id="rId3"/>
    <p:sldId id="256" r:id="rId4"/>
    <p:sldId id="285" r:id="rId5"/>
    <p:sldId id="373" r:id="rId6"/>
    <p:sldId id="361" r:id="rId7"/>
    <p:sldId id="328" r:id="rId8"/>
    <p:sldId id="359" r:id="rId9"/>
    <p:sldId id="358" r:id="rId10"/>
    <p:sldId id="364" r:id="rId11"/>
    <p:sldId id="258" r:id="rId12"/>
    <p:sldId id="374" r:id="rId13"/>
    <p:sldId id="366" r:id="rId14"/>
    <p:sldId id="319" r:id="rId15"/>
    <p:sldId id="367" r:id="rId16"/>
    <p:sldId id="352" r:id="rId17"/>
    <p:sldId id="270" r:id="rId18"/>
    <p:sldId id="261" r:id="rId19"/>
    <p:sldId id="339" r:id="rId20"/>
    <p:sldId id="353" r:id="rId21"/>
    <p:sldId id="354" r:id="rId22"/>
    <p:sldId id="355" r:id="rId23"/>
    <p:sldId id="349" r:id="rId24"/>
    <p:sldId id="289" r:id="rId25"/>
    <p:sldId id="334" r:id="rId26"/>
    <p:sldId id="344" r:id="rId27"/>
    <p:sldId id="340" r:id="rId28"/>
    <p:sldId id="368" r:id="rId29"/>
    <p:sldId id="369" r:id="rId30"/>
    <p:sldId id="370" r:id="rId31"/>
    <p:sldId id="371" r:id="rId32"/>
    <p:sldId id="357" r:id="rId33"/>
    <p:sldId id="356" r:id="rId34"/>
    <p:sldId id="309" r:id="rId35"/>
    <p:sldId id="363" r:id="rId36"/>
    <p:sldId id="294" r:id="rId37"/>
    <p:sldId id="351" r:id="rId38"/>
    <p:sldId id="362" r:id="rId39"/>
    <p:sldId id="271" r:id="rId40"/>
    <p:sldId id="265" r:id="rId41"/>
    <p:sldId id="273" r:id="rId42"/>
    <p:sldId id="348" r:id="rId43"/>
    <p:sldId id="280" r:id="rId44"/>
    <p:sldId id="283" r:id="rId45"/>
    <p:sldId id="284" r:id="rId46"/>
    <p:sldId id="267" r:id="rId47"/>
    <p:sldId id="360" r:id="rId48"/>
    <p:sldId id="372" r:id="rId49"/>
    <p:sldId id="350" r:id="rId50"/>
    <p:sldId id="329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00" autoAdjust="0"/>
    <p:restoredTop sz="94660"/>
  </p:normalViewPr>
  <p:slideViewPr>
    <p:cSldViewPr snapToGrid="0">
      <p:cViewPr>
        <p:scale>
          <a:sx n="79" d="100"/>
          <a:sy n="79" d="100"/>
        </p:scale>
        <p:origin x="936" y="6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加藤 智也" userId="47db5cd901da2d38" providerId="LiveId" clId="{0523E354-1F67-4BAA-ADB6-CF295AA2EEAA}"/>
    <pc:docChg chg="undo redo custSel addSld delSld modSld sldOrd delMainMaster">
      <pc:chgData name="加藤 智也" userId="47db5cd901da2d38" providerId="LiveId" clId="{0523E354-1F67-4BAA-ADB6-CF295AA2EEAA}" dt="2023-01-17T13:54:58.376" v="8308" actId="20577"/>
      <pc:docMkLst>
        <pc:docMk/>
      </pc:docMkLst>
      <pc:sldChg chg="addSp delSp modSp mod">
        <pc:chgData name="加藤 智也" userId="47db5cd901da2d38" providerId="LiveId" clId="{0523E354-1F67-4BAA-ADB6-CF295AA2EEAA}" dt="2022-12-12T07:55:37.785" v="7582" actId="20577"/>
        <pc:sldMkLst>
          <pc:docMk/>
          <pc:sldMk cId="3001919930" sldId="256"/>
        </pc:sldMkLst>
        <pc:spChg chg="mod">
          <ac:chgData name="加藤 智也" userId="47db5cd901da2d38" providerId="LiveId" clId="{0523E354-1F67-4BAA-ADB6-CF295AA2EEAA}" dt="2022-12-12T07:55:37.785" v="7582" actId="20577"/>
          <ac:spMkLst>
            <pc:docMk/>
            <pc:sldMk cId="3001919930" sldId="256"/>
            <ac:spMk id="2" creationId="{581997A6-A86E-20C6-BA4F-B1E6277FD452}"/>
          </ac:spMkLst>
        </pc:spChg>
        <pc:spChg chg="add del">
          <ac:chgData name="加藤 智也" userId="47db5cd901da2d38" providerId="LiveId" clId="{0523E354-1F67-4BAA-ADB6-CF295AA2EEAA}" dt="2022-11-28T09:47:47.528" v="2034"/>
          <ac:spMkLst>
            <pc:docMk/>
            <pc:sldMk cId="3001919930" sldId="256"/>
            <ac:spMk id="3" creationId="{2EA3AD46-A158-D294-7EA5-9422E9D8BCA5}"/>
          </ac:spMkLst>
        </pc:spChg>
        <pc:spChg chg="add mod">
          <ac:chgData name="加藤 智也" userId="47db5cd901da2d38" providerId="LiveId" clId="{0523E354-1F67-4BAA-ADB6-CF295AA2EEAA}" dt="2022-12-12T03:23:40.038" v="7559" actId="20577"/>
          <ac:spMkLst>
            <pc:docMk/>
            <pc:sldMk cId="3001919930" sldId="256"/>
            <ac:spMk id="3" creationId="{470799A4-FD85-030F-5B9F-DE38307E9E45}"/>
          </ac:spMkLst>
        </pc:spChg>
      </pc:sldChg>
      <pc:sldChg chg="addSp delSp modSp del mod">
        <pc:chgData name="加藤 智也" userId="47db5cd901da2d38" providerId="LiveId" clId="{0523E354-1F67-4BAA-ADB6-CF295AA2EEAA}" dt="2022-11-27T23:46:49.562" v="326" actId="47"/>
        <pc:sldMkLst>
          <pc:docMk/>
          <pc:sldMk cId="1765004041" sldId="257"/>
        </pc:sldMkLst>
        <pc:spChg chg="del mod">
          <ac:chgData name="加藤 智也" userId="47db5cd901da2d38" providerId="LiveId" clId="{0523E354-1F67-4BAA-ADB6-CF295AA2EEAA}" dt="2022-11-27T23:46:37.316" v="324" actId="478"/>
          <ac:spMkLst>
            <pc:docMk/>
            <pc:sldMk cId="1765004041" sldId="257"/>
            <ac:spMk id="2" creationId="{88D431C7-0FB0-7087-BF03-7C885D7C9532}"/>
          </ac:spMkLst>
        </pc:spChg>
        <pc:spChg chg="mod">
          <ac:chgData name="加藤 智也" userId="47db5cd901da2d38" providerId="LiveId" clId="{0523E354-1F67-4BAA-ADB6-CF295AA2EEAA}" dt="2022-11-27T23:46:27.998" v="321" actId="20577"/>
          <ac:spMkLst>
            <pc:docMk/>
            <pc:sldMk cId="1765004041" sldId="257"/>
            <ac:spMk id="3" creationId="{EBC816B6-F187-F4BC-3909-7AD1066BBB10}"/>
          </ac:spMkLst>
        </pc:spChg>
        <pc:spChg chg="add del mod">
          <ac:chgData name="加藤 智也" userId="47db5cd901da2d38" providerId="LiveId" clId="{0523E354-1F67-4BAA-ADB6-CF295AA2EEAA}" dt="2022-11-27T23:46:41.092" v="325" actId="478"/>
          <ac:spMkLst>
            <pc:docMk/>
            <pc:sldMk cId="1765004041" sldId="257"/>
            <ac:spMk id="5" creationId="{B8642D0B-DC54-837C-C49B-4A44E0E8AC5E}"/>
          </ac:spMkLst>
        </pc:spChg>
      </pc:sldChg>
      <pc:sldChg chg="addSp delSp modSp mod modClrScheme chgLayout">
        <pc:chgData name="加藤 智也" userId="47db5cd901da2d38" providerId="LiveId" clId="{0523E354-1F67-4BAA-ADB6-CF295AA2EEAA}" dt="2022-12-12T02:38:02.051" v="7372" actId="1076"/>
        <pc:sldMkLst>
          <pc:docMk/>
          <pc:sldMk cId="317748632" sldId="258"/>
        </pc:sldMkLst>
        <pc:spChg chg="mod ord">
          <ac:chgData name="加藤 智也" userId="47db5cd901da2d38" providerId="LiveId" clId="{0523E354-1F67-4BAA-ADB6-CF295AA2EEAA}" dt="2022-12-08T08:11:07.785" v="5831"/>
          <ac:spMkLst>
            <pc:docMk/>
            <pc:sldMk cId="317748632" sldId="258"/>
            <ac:spMk id="2" creationId="{A8D0B88C-DDBC-4B00-B158-86E9C13540BC}"/>
          </ac:spMkLst>
        </pc:spChg>
        <pc:spChg chg="mod ord">
          <ac:chgData name="加藤 智也" userId="47db5cd901da2d38" providerId="LiveId" clId="{0523E354-1F67-4BAA-ADB6-CF295AA2EEAA}" dt="2022-12-08T08:11:07.785" v="5831"/>
          <ac:spMkLst>
            <pc:docMk/>
            <pc:sldMk cId="317748632" sldId="258"/>
            <ac:spMk id="3" creationId="{39F85448-AB9E-1140-9A4F-7775DA845813}"/>
          </ac:spMkLst>
        </pc:spChg>
        <pc:spChg chg="mod topLvl">
          <ac:chgData name="加藤 智也" userId="47db5cd901da2d38" providerId="LiveId" clId="{0523E354-1F67-4BAA-ADB6-CF295AA2EEAA}" dt="2022-12-12T02:36:57.127" v="7361" actId="1076"/>
          <ac:spMkLst>
            <pc:docMk/>
            <pc:sldMk cId="317748632" sldId="258"/>
            <ac:spMk id="6" creationId="{B92759AD-6317-1CD0-F2A2-09F5F61844C1}"/>
          </ac:spMkLst>
        </pc:spChg>
        <pc:spChg chg="mod topLvl">
          <ac:chgData name="加藤 智也" userId="47db5cd901da2d38" providerId="LiveId" clId="{0523E354-1F67-4BAA-ADB6-CF295AA2EEAA}" dt="2022-12-12T02:37:26.722" v="7366" actId="14100"/>
          <ac:spMkLst>
            <pc:docMk/>
            <pc:sldMk cId="317748632" sldId="258"/>
            <ac:spMk id="7" creationId="{35B25663-8443-A0DA-A416-1C6CF60A8B01}"/>
          </ac:spMkLst>
        </pc:spChg>
        <pc:spChg chg="mod topLvl">
          <ac:chgData name="加藤 智也" userId="47db5cd901da2d38" providerId="LiveId" clId="{0523E354-1F67-4BAA-ADB6-CF295AA2EEAA}" dt="2022-12-12T02:36:52.362" v="7360" actId="1076"/>
          <ac:spMkLst>
            <pc:docMk/>
            <pc:sldMk cId="317748632" sldId="258"/>
            <ac:spMk id="8" creationId="{6EDF8BD5-F9C3-434A-1853-C8796E805858}"/>
          </ac:spMkLst>
        </pc:spChg>
        <pc:spChg chg="add del mod">
          <ac:chgData name="加藤 智也" userId="47db5cd901da2d38" providerId="LiveId" clId="{0523E354-1F67-4BAA-ADB6-CF295AA2EEAA}" dt="2022-11-27T23:37:06.088" v="35" actId="478"/>
          <ac:spMkLst>
            <pc:docMk/>
            <pc:sldMk cId="317748632" sldId="258"/>
            <ac:spMk id="9" creationId="{BD9619E2-E074-CC0D-88D4-F648855F263C}"/>
          </ac:spMkLst>
        </pc:spChg>
        <pc:spChg chg="add mod topLvl">
          <ac:chgData name="加藤 智也" userId="47db5cd901da2d38" providerId="LiveId" clId="{0523E354-1F67-4BAA-ADB6-CF295AA2EEAA}" dt="2022-12-12T02:37:28.591" v="7367" actId="1076"/>
          <ac:spMkLst>
            <pc:docMk/>
            <pc:sldMk cId="317748632" sldId="258"/>
            <ac:spMk id="10" creationId="{28327464-4F03-EB92-DE43-E3EC4D4E5B04}"/>
          </ac:spMkLst>
        </pc:spChg>
        <pc:grpChg chg="add del mod">
          <ac:chgData name="加藤 智也" userId="47db5cd901da2d38" providerId="LiveId" clId="{0523E354-1F67-4BAA-ADB6-CF295AA2EEAA}" dt="2022-12-12T02:35:00.475" v="7338" actId="165"/>
          <ac:grpSpMkLst>
            <pc:docMk/>
            <pc:sldMk cId="317748632" sldId="258"/>
            <ac:grpSpMk id="9" creationId="{4E7F287B-5AE9-F3AD-6668-D54974CE8134}"/>
          </ac:grpSpMkLst>
        </pc:grpChg>
        <pc:grpChg chg="add mod">
          <ac:chgData name="加藤 智也" userId="47db5cd901da2d38" providerId="LiveId" clId="{0523E354-1F67-4BAA-ADB6-CF295AA2EEAA}" dt="2022-12-12T02:35:51.056" v="7348" actId="1076"/>
          <ac:grpSpMkLst>
            <pc:docMk/>
            <pc:sldMk cId="317748632" sldId="258"/>
            <ac:grpSpMk id="21" creationId="{2ACBDFB6-C39C-6C1F-525F-915A8BCD2D92}"/>
          </ac:grpSpMkLst>
        </pc:grpChg>
        <pc:picChg chg="add mod">
          <ac:chgData name="加藤 智也" userId="47db5cd901da2d38" providerId="LiveId" clId="{0523E354-1F67-4BAA-ADB6-CF295AA2EEAA}" dt="2022-12-12T02:36:24.791" v="7355" actId="1076"/>
          <ac:picMkLst>
            <pc:docMk/>
            <pc:sldMk cId="317748632" sldId="258"/>
            <ac:picMk id="4" creationId="{7B545731-6124-D756-0BB2-E8A3FF7D5C13}"/>
          </ac:picMkLst>
        </pc:picChg>
        <pc:picChg chg="mod">
          <ac:chgData name="加藤 智也" userId="47db5cd901da2d38" providerId="LiveId" clId="{0523E354-1F67-4BAA-ADB6-CF295AA2EEAA}" dt="2022-12-12T02:37:48.288" v="7370" actId="1076"/>
          <ac:picMkLst>
            <pc:docMk/>
            <pc:sldMk cId="317748632" sldId="258"/>
            <ac:picMk id="5" creationId="{3F44F039-FE4B-0699-5996-1124A6106D47}"/>
          </ac:picMkLst>
        </pc:picChg>
        <pc:picChg chg="add mod ord modCrop">
          <ac:chgData name="加藤 智也" userId="47db5cd901da2d38" providerId="LiveId" clId="{0523E354-1F67-4BAA-ADB6-CF295AA2EEAA}" dt="2022-12-12T02:37:46.123" v="7369" actId="1076"/>
          <ac:picMkLst>
            <pc:docMk/>
            <pc:sldMk cId="317748632" sldId="258"/>
            <ac:picMk id="12" creationId="{4E982F4A-79DE-DAFC-5A30-ED9FD7D7C610}"/>
          </ac:picMkLst>
        </pc:picChg>
        <pc:picChg chg="add del mod">
          <ac:chgData name="加藤 智也" userId="47db5cd901da2d38" providerId="LiveId" clId="{0523E354-1F67-4BAA-ADB6-CF295AA2EEAA}" dt="2022-12-12T02:32:18.987" v="7320" actId="478"/>
          <ac:picMkLst>
            <pc:docMk/>
            <pc:sldMk cId="317748632" sldId="258"/>
            <ac:picMk id="14" creationId="{56B97F10-EBF8-A2A8-E8E9-319E125735B3}"/>
          </ac:picMkLst>
        </pc:picChg>
        <pc:cxnChg chg="add mod">
          <ac:chgData name="加藤 智也" userId="47db5cd901da2d38" providerId="LiveId" clId="{0523E354-1F67-4BAA-ADB6-CF295AA2EEAA}" dt="2022-12-12T02:38:02.051" v="7372" actId="1076"/>
          <ac:cxnSpMkLst>
            <pc:docMk/>
            <pc:sldMk cId="317748632" sldId="258"/>
            <ac:cxnSpMk id="16" creationId="{4BAF034D-982F-78D5-37FD-D89CF4AD6D48}"/>
          </ac:cxnSpMkLst>
        </pc:cxnChg>
      </pc:sldChg>
      <pc:sldChg chg="addSp delSp modSp del mod ord">
        <pc:chgData name="加藤 智也" userId="47db5cd901da2d38" providerId="LiveId" clId="{0523E354-1F67-4BAA-ADB6-CF295AA2EEAA}" dt="2022-12-08T07:31:37.022" v="5647" actId="47"/>
        <pc:sldMkLst>
          <pc:docMk/>
          <pc:sldMk cId="1285751422" sldId="259"/>
        </pc:sldMkLst>
        <pc:spChg chg="mod">
          <ac:chgData name="加藤 智也" userId="47db5cd901da2d38" providerId="LiveId" clId="{0523E354-1F67-4BAA-ADB6-CF295AA2EEAA}" dt="2022-11-27T23:45:43.914" v="314" actId="1076"/>
          <ac:spMkLst>
            <pc:docMk/>
            <pc:sldMk cId="1285751422" sldId="259"/>
            <ac:spMk id="2" creationId="{C21B98D3-67E3-6CAB-E8C5-67EF0F038CD5}"/>
          </ac:spMkLst>
        </pc:spChg>
        <pc:spChg chg="add del mod">
          <ac:chgData name="加藤 智也" userId="47db5cd901da2d38" providerId="LiveId" clId="{0523E354-1F67-4BAA-ADB6-CF295AA2EEAA}" dt="2022-12-08T02:22:12.741" v="4831"/>
          <ac:spMkLst>
            <pc:docMk/>
            <pc:sldMk cId="1285751422" sldId="259"/>
            <ac:spMk id="3" creationId="{6C7D0142-9BB6-9D91-FBC3-6EE5A610D36C}"/>
          </ac:spMkLst>
        </pc:spChg>
        <pc:picChg chg="add del mod ord">
          <ac:chgData name="加藤 智也" userId="47db5cd901da2d38" providerId="LiveId" clId="{0523E354-1F67-4BAA-ADB6-CF295AA2EEAA}" dt="2022-11-27T23:42:12.874" v="97" actId="22"/>
          <ac:picMkLst>
            <pc:docMk/>
            <pc:sldMk cId="1285751422" sldId="259"/>
            <ac:picMk id="5" creationId="{FEBA9A56-26D4-0C78-64C0-FA9CFA28F0C8}"/>
          </ac:picMkLst>
        </pc:picChg>
        <pc:picChg chg="add mod">
          <ac:chgData name="加藤 智也" userId="47db5cd901da2d38" providerId="LiveId" clId="{0523E354-1F67-4BAA-ADB6-CF295AA2EEAA}" dt="2022-11-27T23:50:00.173" v="496" actId="1076"/>
          <ac:picMkLst>
            <pc:docMk/>
            <pc:sldMk cId="1285751422" sldId="259"/>
            <ac:picMk id="7" creationId="{4E2594F7-CB18-03DE-5DEF-8DC35CDB3F96}"/>
          </ac:picMkLst>
        </pc:picChg>
      </pc:sldChg>
      <pc:sldChg chg="addSp modSp new del mod ord">
        <pc:chgData name="加藤 智也" userId="47db5cd901da2d38" providerId="LiveId" clId="{0523E354-1F67-4BAA-ADB6-CF295AA2EEAA}" dt="2022-12-08T07:31:24.369" v="5646" actId="47"/>
        <pc:sldMkLst>
          <pc:docMk/>
          <pc:sldMk cId="2209218225" sldId="260"/>
        </pc:sldMkLst>
        <pc:spChg chg="add mod">
          <ac:chgData name="加藤 智也" userId="47db5cd901da2d38" providerId="LiveId" clId="{0523E354-1F67-4BAA-ADB6-CF295AA2EEAA}" dt="2022-11-28T10:16:51.087" v="2308" actId="255"/>
          <ac:spMkLst>
            <pc:docMk/>
            <pc:sldMk cId="2209218225" sldId="260"/>
            <ac:spMk id="2" creationId="{55E3E5EC-1453-BE6C-5CE7-F1B6A873469C}"/>
          </ac:spMkLst>
        </pc:spChg>
      </pc:sldChg>
      <pc:sldChg chg="addSp modSp new mod">
        <pc:chgData name="加藤 智也" userId="47db5cd901da2d38" providerId="LiveId" clId="{0523E354-1F67-4BAA-ADB6-CF295AA2EEAA}" dt="2022-12-10T03:06:34.707" v="6992" actId="20577"/>
        <pc:sldMkLst>
          <pc:docMk/>
          <pc:sldMk cId="2601325587" sldId="261"/>
        </pc:sldMkLst>
        <pc:spChg chg="mod">
          <ac:chgData name="加藤 智也" userId="47db5cd901da2d38" providerId="LiveId" clId="{0523E354-1F67-4BAA-ADB6-CF295AA2EEAA}" dt="2022-12-09T06:39:19.134" v="6174"/>
          <ac:spMkLst>
            <pc:docMk/>
            <pc:sldMk cId="2601325587" sldId="261"/>
            <ac:spMk id="2" creationId="{326F449A-6959-D6D7-47E3-2AB6E1A304AD}"/>
          </ac:spMkLst>
        </pc:spChg>
        <pc:spChg chg="mod">
          <ac:chgData name="加藤 智也" userId="47db5cd901da2d38" providerId="LiveId" clId="{0523E354-1F67-4BAA-ADB6-CF295AA2EEAA}" dt="2022-12-10T03:06:34.707" v="6992" actId="20577"/>
          <ac:spMkLst>
            <pc:docMk/>
            <pc:sldMk cId="2601325587" sldId="261"/>
            <ac:spMk id="3" creationId="{2F07726C-4394-28C8-5B96-96483997CF56}"/>
          </ac:spMkLst>
        </pc:spChg>
        <pc:spChg chg="add mod">
          <ac:chgData name="加藤 智也" userId="47db5cd901da2d38" providerId="LiveId" clId="{0523E354-1F67-4BAA-ADB6-CF295AA2EEAA}" dt="2022-11-27T23:58:07.552" v="781" actId="1076"/>
          <ac:spMkLst>
            <pc:docMk/>
            <pc:sldMk cId="2601325587" sldId="261"/>
            <ac:spMk id="10" creationId="{B8178CFD-532F-510A-CE22-53DC4643DC16}"/>
          </ac:spMkLst>
        </pc:spChg>
        <pc:spChg chg="add mod">
          <ac:chgData name="加藤 智也" userId="47db5cd901da2d38" providerId="LiveId" clId="{0523E354-1F67-4BAA-ADB6-CF295AA2EEAA}" dt="2022-11-27T23:58:13.953" v="783" actId="1076"/>
          <ac:spMkLst>
            <pc:docMk/>
            <pc:sldMk cId="2601325587" sldId="261"/>
            <ac:spMk id="11" creationId="{2FBA9069-B04A-D38F-F809-EC3DD8CEE915}"/>
          </ac:spMkLst>
        </pc:spChg>
        <pc:picChg chg="add mod">
          <ac:chgData name="加藤 智也" userId="47db5cd901da2d38" providerId="LiveId" clId="{0523E354-1F67-4BAA-ADB6-CF295AA2EEAA}" dt="2022-11-28T10:48:02.248" v="2533" actId="1076"/>
          <ac:picMkLst>
            <pc:docMk/>
            <pc:sldMk cId="2601325587" sldId="261"/>
            <ac:picMk id="5" creationId="{3E9DEEC3-FDB9-92A7-4C75-DAF1EDF8974D}"/>
          </ac:picMkLst>
        </pc:picChg>
        <pc:picChg chg="add mod">
          <ac:chgData name="加藤 智也" userId="47db5cd901da2d38" providerId="LiveId" clId="{0523E354-1F67-4BAA-ADB6-CF295AA2EEAA}" dt="2022-11-27T23:58:11.385" v="782" actId="1076"/>
          <ac:picMkLst>
            <pc:docMk/>
            <pc:sldMk cId="2601325587" sldId="261"/>
            <ac:picMk id="7" creationId="{266A96BE-EB4F-4877-D5CA-6AEE6FDC3571}"/>
          </ac:picMkLst>
        </pc:picChg>
        <pc:picChg chg="add mod">
          <ac:chgData name="加藤 智也" userId="47db5cd901da2d38" providerId="LiveId" clId="{0523E354-1F67-4BAA-ADB6-CF295AA2EEAA}" dt="2022-11-27T23:58:16.218" v="784" actId="1076"/>
          <ac:picMkLst>
            <pc:docMk/>
            <pc:sldMk cId="2601325587" sldId="261"/>
            <ac:picMk id="9" creationId="{A346418F-E2B8-81AA-B87A-E02AA78FAF68}"/>
          </ac:picMkLst>
        </pc:picChg>
      </pc:sldChg>
      <pc:sldChg chg="modSp new del mod">
        <pc:chgData name="加藤 智也" userId="47db5cd901da2d38" providerId="LiveId" clId="{0523E354-1F67-4BAA-ADB6-CF295AA2EEAA}" dt="2022-11-28T00:00:56.626" v="894" actId="47"/>
        <pc:sldMkLst>
          <pc:docMk/>
          <pc:sldMk cId="3302568849" sldId="262"/>
        </pc:sldMkLst>
        <pc:spChg chg="mod">
          <ac:chgData name="加藤 智也" userId="47db5cd901da2d38" providerId="LiveId" clId="{0523E354-1F67-4BAA-ADB6-CF295AA2EEAA}" dt="2022-11-28T00:00:01.303" v="885" actId="20577"/>
          <ac:spMkLst>
            <pc:docMk/>
            <pc:sldMk cId="3302568849" sldId="262"/>
            <ac:spMk id="2" creationId="{EF1F24BD-583B-C98B-3DC6-C70ACB6B92CB}"/>
          </ac:spMkLst>
        </pc:spChg>
      </pc:sldChg>
      <pc:sldChg chg="addSp delSp modSp add del mod">
        <pc:chgData name="加藤 智也" userId="47db5cd901da2d38" providerId="LiveId" clId="{0523E354-1F67-4BAA-ADB6-CF295AA2EEAA}" dt="2022-12-09T07:13:58.909" v="6469" actId="47"/>
        <pc:sldMkLst>
          <pc:docMk/>
          <pc:sldMk cId="2023633611" sldId="263"/>
        </pc:sldMkLst>
        <pc:spChg chg="mod">
          <ac:chgData name="加藤 智也" userId="47db5cd901da2d38" providerId="LiveId" clId="{0523E354-1F67-4BAA-ADB6-CF295AA2EEAA}" dt="2022-11-29T05:32:20.852" v="3260" actId="1076"/>
          <ac:spMkLst>
            <pc:docMk/>
            <pc:sldMk cId="2023633611" sldId="263"/>
            <ac:spMk id="2" creationId="{A8D0B88C-DDBC-4B00-B158-86E9C13540BC}"/>
          </ac:spMkLst>
        </pc:spChg>
        <pc:spChg chg="add del mod">
          <ac:chgData name="加藤 智也" userId="47db5cd901da2d38" providerId="LiveId" clId="{0523E354-1F67-4BAA-ADB6-CF295AA2EEAA}" dt="2022-11-28T00:12:45.198" v="1622" actId="478"/>
          <ac:spMkLst>
            <pc:docMk/>
            <pc:sldMk cId="2023633611" sldId="263"/>
            <ac:spMk id="3" creationId="{39F85448-AB9E-1140-9A4F-7775DA845813}"/>
          </ac:spMkLst>
        </pc:spChg>
        <pc:spChg chg="mod">
          <ac:chgData name="加藤 智也" userId="47db5cd901da2d38" providerId="LiveId" clId="{0523E354-1F67-4BAA-ADB6-CF295AA2EEAA}" dt="2022-12-08T08:15:24.461" v="5855"/>
          <ac:spMkLst>
            <pc:docMk/>
            <pc:sldMk cId="2023633611" sldId="263"/>
            <ac:spMk id="4" creationId="{0D5136D6-62E6-D1B4-BA48-2644BAB7AB20}"/>
          </ac:spMkLst>
        </pc:spChg>
        <pc:spChg chg="add del mod">
          <ac:chgData name="加藤 智也" userId="47db5cd901da2d38" providerId="LiveId" clId="{0523E354-1F67-4BAA-ADB6-CF295AA2EEAA}" dt="2022-11-28T00:01:59.653" v="904"/>
          <ac:spMkLst>
            <pc:docMk/>
            <pc:sldMk cId="2023633611" sldId="263"/>
            <ac:spMk id="4" creationId="{CE35F4F3-EE04-79F8-CB28-5F10FDD98C55}"/>
          </ac:spMkLst>
        </pc:spChg>
        <pc:spChg chg="mod">
          <ac:chgData name="加藤 智也" userId="47db5cd901da2d38" providerId="LiveId" clId="{0523E354-1F67-4BAA-ADB6-CF295AA2EEAA}" dt="2022-12-08T08:15:24.461" v="5855"/>
          <ac:spMkLst>
            <pc:docMk/>
            <pc:sldMk cId="2023633611" sldId="263"/>
            <ac:spMk id="5" creationId="{D6C90021-EEA2-3C2A-932E-D2B5B554BD16}"/>
          </ac:spMkLst>
        </pc:spChg>
        <pc:spChg chg="add del mod">
          <ac:chgData name="加藤 智也" userId="47db5cd901da2d38" providerId="LiveId" clId="{0523E354-1F67-4BAA-ADB6-CF295AA2EEAA}" dt="2022-12-08T08:15:35.980" v="5858" actId="478"/>
          <ac:spMkLst>
            <pc:docMk/>
            <pc:sldMk cId="2023633611" sldId="263"/>
            <ac:spMk id="6" creationId="{B92759AD-6317-1CD0-F2A2-09F5F61844C1}"/>
          </ac:spMkLst>
        </pc:spChg>
        <pc:spChg chg="add del mod">
          <ac:chgData name="加藤 智也" userId="47db5cd901da2d38" providerId="LiveId" clId="{0523E354-1F67-4BAA-ADB6-CF295AA2EEAA}" dt="2022-12-08T08:15:44.735" v="5860" actId="478"/>
          <ac:spMkLst>
            <pc:docMk/>
            <pc:sldMk cId="2023633611" sldId="263"/>
            <ac:spMk id="7" creationId="{35B25663-8443-A0DA-A416-1C6CF60A8B01}"/>
          </ac:spMkLst>
        </pc:spChg>
        <pc:spChg chg="del mod">
          <ac:chgData name="加藤 智也" userId="47db5cd901da2d38" providerId="LiveId" clId="{0523E354-1F67-4BAA-ADB6-CF295AA2EEAA}" dt="2022-12-08T08:15:33.839" v="5857" actId="478"/>
          <ac:spMkLst>
            <pc:docMk/>
            <pc:sldMk cId="2023633611" sldId="263"/>
            <ac:spMk id="8" creationId="{6EDF8BD5-F9C3-434A-1853-C8796E805858}"/>
          </ac:spMkLst>
        </pc:spChg>
        <pc:spChg chg="add mod">
          <ac:chgData name="加藤 智也" userId="47db5cd901da2d38" providerId="LiveId" clId="{0523E354-1F67-4BAA-ADB6-CF295AA2EEAA}" dt="2022-12-09T07:01:58.512" v="6382" actId="164"/>
          <ac:spMkLst>
            <pc:docMk/>
            <pc:sldMk cId="2023633611" sldId="263"/>
            <ac:spMk id="9" creationId="{43054F1D-0F7F-4846-275C-C148867882D9}"/>
          </ac:spMkLst>
        </pc:spChg>
        <pc:spChg chg="add del mod">
          <ac:chgData name="加藤 智也" userId="47db5cd901da2d38" providerId="LiveId" clId="{0523E354-1F67-4BAA-ADB6-CF295AA2EEAA}" dt="2022-12-08T08:15:45.876" v="5861" actId="478"/>
          <ac:spMkLst>
            <pc:docMk/>
            <pc:sldMk cId="2023633611" sldId="263"/>
            <ac:spMk id="10" creationId="{28327464-4F03-EB92-DE43-E3EC4D4E5B04}"/>
          </ac:spMkLst>
        </pc:spChg>
        <pc:spChg chg="mod">
          <ac:chgData name="加藤 智也" userId="47db5cd901da2d38" providerId="LiveId" clId="{0523E354-1F67-4BAA-ADB6-CF295AA2EEAA}" dt="2022-12-08T08:15:24.461" v="5855"/>
          <ac:spMkLst>
            <pc:docMk/>
            <pc:sldMk cId="2023633611" sldId="263"/>
            <ac:spMk id="12" creationId="{340041A7-EB6F-AB8C-2E83-F44D2BAA746A}"/>
          </ac:spMkLst>
        </pc:spChg>
        <pc:spChg chg="add del mod">
          <ac:chgData name="加藤 智也" userId="47db5cd901da2d38" providerId="LiveId" clId="{0523E354-1F67-4BAA-ADB6-CF295AA2EEAA}" dt="2022-11-28T00:04:03.027" v="951"/>
          <ac:spMkLst>
            <pc:docMk/>
            <pc:sldMk cId="2023633611" sldId="263"/>
            <ac:spMk id="12" creationId="{46CEFE93-F7C2-3E37-4312-BC3A46D88CE9}"/>
          </ac:spMkLst>
        </pc:spChg>
        <pc:spChg chg="add mod">
          <ac:chgData name="加藤 智也" userId="47db5cd901da2d38" providerId="LiveId" clId="{0523E354-1F67-4BAA-ADB6-CF295AA2EEAA}" dt="2022-12-09T07:01:58.512" v="6382" actId="164"/>
          <ac:spMkLst>
            <pc:docMk/>
            <pc:sldMk cId="2023633611" sldId="263"/>
            <ac:spMk id="13" creationId="{58065CC1-C678-B9F1-60E7-9C5A832C9E2A}"/>
          </ac:spMkLst>
        </pc:spChg>
        <pc:spChg chg="add mod">
          <ac:chgData name="加藤 智也" userId="47db5cd901da2d38" providerId="LiveId" clId="{0523E354-1F67-4BAA-ADB6-CF295AA2EEAA}" dt="2022-12-09T07:01:58.512" v="6382" actId="164"/>
          <ac:spMkLst>
            <pc:docMk/>
            <pc:sldMk cId="2023633611" sldId="263"/>
            <ac:spMk id="14" creationId="{5DB8A7CD-B6D6-F0A2-40C5-D7C97BE68A52}"/>
          </ac:spMkLst>
        </pc:spChg>
        <pc:spChg chg="add mod">
          <ac:chgData name="加藤 智也" userId="47db5cd901da2d38" providerId="LiveId" clId="{0523E354-1F67-4BAA-ADB6-CF295AA2EEAA}" dt="2022-12-09T07:02:14.651" v="6384" actId="164"/>
          <ac:spMkLst>
            <pc:docMk/>
            <pc:sldMk cId="2023633611" sldId="263"/>
            <ac:spMk id="15" creationId="{0F72C077-AB41-C5A4-9C04-C5A4DB511770}"/>
          </ac:spMkLst>
        </pc:spChg>
        <pc:spChg chg="add mod">
          <ac:chgData name="加藤 智也" userId="47db5cd901da2d38" providerId="LiveId" clId="{0523E354-1F67-4BAA-ADB6-CF295AA2EEAA}" dt="2022-11-29T13:07:47.782" v="4136" actId="20577"/>
          <ac:spMkLst>
            <pc:docMk/>
            <pc:sldMk cId="2023633611" sldId="263"/>
            <ac:spMk id="16" creationId="{9372E0E8-3A36-C19D-0D57-1A4FF5153199}"/>
          </ac:spMkLst>
        </pc:spChg>
        <pc:spChg chg="mod">
          <ac:chgData name="加藤 智也" userId="47db5cd901da2d38" providerId="LiveId" clId="{0523E354-1F67-4BAA-ADB6-CF295AA2EEAA}" dt="2022-12-08T08:16:02.175" v="5864" actId="1076"/>
          <ac:spMkLst>
            <pc:docMk/>
            <pc:sldMk cId="2023633611" sldId="263"/>
            <ac:spMk id="17" creationId="{74F052AF-ACFD-CD04-28B9-5245FE0F3AA8}"/>
          </ac:spMkLst>
        </pc:spChg>
        <pc:grpChg chg="add mod">
          <ac:chgData name="加藤 智也" userId="47db5cd901da2d38" providerId="LiveId" clId="{0523E354-1F67-4BAA-ADB6-CF295AA2EEAA}" dt="2022-12-09T07:01:58.512" v="6382" actId="164"/>
          <ac:grpSpMkLst>
            <pc:docMk/>
            <pc:sldMk cId="2023633611" sldId="263"/>
            <ac:grpSpMk id="3" creationId="{49050233-1E29-3EDA-D7F1-67BEA70E72D8}"/>
          </ac:grpSpMkLst>
        </pc:grpChg>
        <pc:grpChg chg="add mod">
          <ac:chgData name="加藤 智也" userId="47db5cd901da2d38" providerId="LiveId" clId="{0523E354-1F67-4BAA-ADB6-CF295AA2EEAA}" dt="2022-12-09T07:02:14.651" v="6384" actId="164"/>
          <ac:grpSpMkLst>
            <pc:docMk/>
            <pc:sldMk cId="2023633611" sldId="263"/>
            <ac:grpSpMk id="18" creationId="{E4A02233-49C2-2C36-8728-04309F402360}"/>
          </ac:grpSpMkLst>
        </pc:grpChg>
        <pc:grpChg chg="add mod">
          <ac:chgData name="加藤 智也" userId="47db5cd901da2d38" providerId="LiveId" clId="{0523E354-1F67-4BAA-ADB6-CF295AA2EEAA}" dt="2022-12-09T07:02:14.651" v="6384" actId="164"/>
          <ac:grpSpMkLst>
            <pc:docMk/>
            <pc:sldMk cId="2023633611" sldId="263"/>
            <ac:grpSpMk id="19" creationId="{BFF135EF-E19E-EABA-91E3-4D3F043832AC}"/>
          </ac:grpSpMkLst>
        </pc:grpChg>
        <pc:picChg chg="del">
          <ac:chgData name="加藤 智也" userId="47db5cd901da2d38" providerId="LiveId" clId="{0523E354-1F67-4BAA-ADB6-CF295AA2EEAA}" dt="2022-11-28T00:01:19.710" v="895" actId="478"/>
          <ac:picMkLst>
            <pc:docMk/>
            <pc:sldMk cId="2023633611" sldId="263"/>
            <ac:picMk id="5" creationId="{3F44F039-FE4B-0699-5996-1124A6106D47}"/>
          </ac:picMkLst>
        </pc:picChg>
        <pc:picChg chg="add mod">
          <ac:chgData name="加藤 智也" userId="47db5cd901da2d38" providerId="LiveId" clId="{0523E354-1F67-4BAA-ADB6-CF295AA2EEAA}" dt="2022-12-09T07:01:58.512" v="6382" actId="164"/>
          <ac:picMkLst>
            <pc:docMk/>
            <pc:sldMk cId="2023633611" sldId="263"/>
            <ac:picMk id="11" creationId="{6207C05A-8406-EA22-4F03-4091A782EDF5}"/>
          </ac:picMkLst>
        </pc:picChg>
      </pc:sldChg>
      <pc:sldChg chg="addSp delSp modSp new del mod">
        <pc:chgData name="加藤 智也" userId="47db5cd901da2d38" providerId="LiveId" clId="{0523E354-1F67-4BAA-ADB6-CF295AA2EEAA}" dt="2022-12-09T07:21:28.879" v="6549" actId="47"/>
        <pc:sldMkLst>
          <pc:docMk/>
          <pc:sldMk cId="4065118713" sldId="264"/>
        </pc:sldMkLst>
        <pc:spChg chg="add del mod">
          <ac:chgData name="加藤 智也" userId="47db5cd901da2d38" providerId="LiveId" clId="{0523E354-1F67-4BAA-ADB6-CF295AA2EEAA}" dt="2022-12-09T06:53:21.933" v="6262" actId="1076"/>
          <ac:spMkLst>
            <pc:docMk/>
            <pc:sldMk cId="4065118713" sldId="264"/>
            <ac:spMk id="2" creationId="{CBD13E17-1BD7-DE3F-1A27-33CDBE94A95E}"/>
          </ac:spMkLst>
        </pc:spChg>
        <pc:spChg chg="add del mod">
          <ac:chgData name="加藤 智也" userId="47db5cd901da2d38" providerId="LiveId" clId="{0523E354-1F67-4BAA-ADB6-CF295AA2EEAA}" dt="2022-12-09T06:58:24.986" v="6298" actId="20577"/>
          <ac:spMkLst>
            <pc:docMk/>
            <pc:sldMk cId="4065118713" sldId="264"/>
            <ac:spMk id="3" creationId="{8575A093-6CBA-35C7-3960-EE469DE9AE6E}"/>
          </ac:spMkLst>
        </pc:spChg>
        <pc:spChg chg="add del mod">
          <ac:chgData name="加藤 智也" userId="47db5cd901da2d38" providerId="LiveId" clId="{0523E354-1F67-4BAA-ADB6-CF295AA2EEAA}" dt="2022-12-09T06:58:21.338" v="6294" actId="11529"/>
          <ac:spMkLst>
            <pc:docMk/>
            <pc:sldMk cId="4065118713" sldId="264"/>
            <ac:spMk id="4" creationId="{7CB27B29-B0B9-1D82-BADF-73EC1A7FFE30}"/>
          </ac:spMkLst>
        </pc:spChg>
        <pc:spChg chg="add del mod">
          <ac:chgData name="加藤 智也" userId="47db5cd901da2d38" providerId="LiveId" clId="{0523E354-1F67-4BAA-ADB6-CF295AA2EEAA}" dt="2022-12-09T06:58:19.090" v="6291" actId="11529"/>
          <ac:spMkLst>
            <pc:docMk/>
            <pc:sldMk cId="4065118713" sldId="264"/>
            <ac:spMk id="6" creationId="{3A7E432D-2002-9A46-C3D2-E5860FC81D39}"/>
          </ac:spMkLst>
        </pc:spChg>
        <pc:spChg chg="add del mod">
          <ac:chgData name="加藤 智也" userId="47db5cd901da2d38" providerId="LiveId" clId="{0523E354-1F67-4BAA-ADB6-CF295AA2EEAA}" dt="2022-12-09T06:56:12.669" v="6275"/>
          <ac:spMkLst>
            <pc:docMk/>
            <pc:sldMk cId="4065118713" sldId="264"/>
            <ac:spMk id="7" creationId="{B6F78B82-79AB-CA83-2BB3-08554AAD798C}"/>
          </ac:spMkLst>
        </pc:spChg>
        <pc:spChg chg="add del mod">
          <ac:chgData name="加藤 智也" userId="47db5cd901da2d38" providerId="LiveId" clId="{0523E354-1F67-4BAA-ADB6-CF295AA2EEAA}" dt="2022-12-09T06:58:16.471" v="6287"/>
          <ac:spMkLst>
            <pc:docMk/>
            <pc:sldMk cId="4065118713" sldId="264"/>
            <ac:spMk id="8" creationId="{9B448319-24A5-166D-F345-EC109390ECC0}"/>
          </ac:spMkLst>
        </pc:spChg>
        <pc:picChg chg="add mod">
          <ac:chgData name="加藤 智也" userId="47db5cd901da2d38" providerId="LiveId" clId="{0523E354-1F67-4BAA-ADB6-CF295AA2EEAA}" dt="2022-12-09T06:58:23.375" v="6296" actId="1076"/>
          <ac:picMkLst>
            <pc:docMk/>
            <pc:sldMk cId="4065118713" sldId="264"/>
            <ac:picMk id="5" creationId="{73756E3F-32F0-78F8-0FC9-F3ACDB81BF2F}"/>
          </ac:picMkLst>
        </pc:picChg>
      </pc:sldChg>
      <pc:sldChg chg="addSp delSp modSp new mod">
        <pc:chgData name="加藤 智也" userId="47db5cd901da2d38" providerId="LiveId" clId="{0523E354-1F67-4BAA-ADB6-CF295AA2EEAA}" dt="2022-12-12T02:47:52.332" v="7472" actId="20577"/>
        <pc:sldMkLst>
          <pc:docMk/>
          <pc:sldMk cId="4164529892" sldId="265"/>
        </pc:sldMkLst>
        <pc:spChg chg="mod">
          <ac:chgData name="加藤 智也" userId="47db5cd901da2d38" providerId="LiveId" clId="{0523E354-1F67-4BAA-ADB6-CF295AA2EEAA}" dt="2022-12-12T02:47:52.332" v="7472" actId="20577"/>
          <ac:spMkLst>
            <pc:docMk/>
            <pc:sldMk cId="4164529892" sldId="265"/>
            <ac:spMk id="2" creationId="{952B58A2-DC7F-464E-704F-F054724651C5}"/>
          </ac:spMkLst>
        </pc:spChg>
        <pc:spChg chg="mod">
          <ac:chgData name="加藤 智也" userId="47db5cd901da2d38" providerId="LiveId" clId="{0523E354-1F67-4BAA-ADB6-CF295AA2EEAA}" dt="2022-12-09T06:50:16.751" v="6242" actId="20577"/>
          <ac:spMkLst>
            <pc:docMk/>
            <pc:sldMk cId="4164529892" sldId="265"/>
            <ac:spMk id="3" creationId="{1021FCDD-C09E-7F5F-F938-21E44F3E7A4C}"/>
          </ac:spMkLst>
        </pc:spChg>
        <pc:spChg chg="add mod">
          <ac:chgData name="加藤 智也" userId="47db5cd901da2d38" providerId="LiveId" clId="{0523E354-1F67-4BAA-ADB6-CF295AA2EEAA}" dt="2022-12-09T06:49:08.583" v="6222" actId="1076"/>
          <ac:spMkLst>
            <pc:docMk/>
            <pc:sldMk cId="4164529892" sldId="265"/>
            <ac:spMk id="4" creationId="{BD27E270-23E6-B3C5-94AA-705494E2094E}"/>
          </ac:spMkLst>
        </pc:spChg>
        <pc:spChg chg="add mod">
          <ac:chgData name="加藤 智也" userId="47db5cd901da2d38" providerId="LiveId" clId="{0523E354-1F67-4BAA-ADB6-CF295AA2EEAA}" dt="2022-12-09T06:49:10.540" v="6223" actId="1076"/>
          <ac:spMkLst>
            <pc:docMk/>
            <pc:sldMk cId="4164529892" sldId="265"/>
            <ac:spMk id="5" creationId="{8DEF83B0-A3BA-F1B5-BBE1-5EDBA636C1EC}"/>
          </ac:spMkLst>
        </pc:spChg>
        <pc:spChg chg="add mod">
          <ac:chgData name="加藤 智也" userId="47db5cd901da2d38" providerId="LiveId" clId="{0523E354-1F67-4BAA-ADB6-CF295AA2EEAA}" dt="2022-12-09T06:49:54.854" v="6237" actId="1076"/>
          <ac:spMkLst>
            <pc:docMk/>
            <pc:sldMk cId="4164529892" sldId="265"/>
            <ac:spMk id="6" creationId="{29CB7BD9-4379-0CE1-2BDE-6732457AA0E4}"/>
          </ac:spMkLst>
        </pc:spChg>
        <pc:spChg chg="add del mod">
          <ac:chgData name="加藤 智也" userId="47db5cd901da2d38" providerId="LiveId" clId="{0523E354-1F67-4BAA-ADB6-CF295AA2EEAA}" dt="2022-12-09T06:50:00.316" v="6239" actId="1076"/>
          <ac:spMkLst>
            <pc:docMk/>
            <pc:sldMk cId="4164529892" sldId="265"/>
            <ac:spMk id="7" creationId="{B71CDE3C-FFC3-F520-F98B-40EA278787D9}"/>
          </ac:spMkLst>
        </pc:spChg>
      </pc:sldChg>
      <pc:sldChg chg="addSp modSp new add del mod">
        <pc:chgData name="加藤 智也" userId="47db5cd901da2d38" providerId="LiveId" clId="{0523E354-1F67-4BAA-ADB6-CF295AA2EEAA}" dt="2022-12-08T08:18:50.827" v="5873" actId="47"/>
        <pc:sldMkLst>
          <pc:docMk/>
          <pc:sldMk cId="498457147" sldId="266"/>
        </pc:sldMkLst>
        <pc:spChg chg="mod">
          <ac:chgData name="加藤 智也" userId="47db5cd901da2d38" providerId="LiveId" clId="{0523E354-1F67-4BAA-ADB6-CF295AA2EEAA}" dt="2022-12-08T08:11:07.785" v="5831"/>
          <ac:spMkLst>
            <pc:docMk/>
            <pc:sldMk cId="498457147" sldId="266"/>
            <ac:spMk id="2" creationId="{571E86B8-4348-E071-99AC-8CA901F94963}"/>
          </ac:spMkLst>
        </pc:spChg>
        <pc:spChg chg="mod">
          <ac:chgData name="加藤 智也" userId="47db5cd901da2d38" providerId="LiveId" clId="{0523E354-1F67-4BAA-ADB6-CF295AA2EEAA}" dt="2022-12-08T08:11:07.785" v="5831"/>
          <ac:spMkLst>
            <pc:docMk/>
            <pc:sldMk cId="498457147" sldId="266"/>
            <ac:spMk id="3" creationId="{DD19E961-1C22-809B-783D-A45527B04506}"/>
          </ac:spMkLst>
        </pc:spChg>
        <pc:picChg chg="add mod">
          <ac:chgData name="加藤 智也" userId="47db5cd901da2d38" providerId="LiveId" clId="{0523E354-1F67-4BAA-ADB6-CF295AA2EEAA}" dt="2022-11-28T05:30:53.555" v="1984" actId="1076"/>
          <ac:picMkLst>
            <pc:docMk/>
            <pc:sldMk cId="498457147" sldId="266"/>
            <ac:picMk id="5" creationId="{545E68BA-43F9-CD6D-72A3-D7EF25BDA55E}"/>
          </ac:picMkLst>
        </pc:picChg>
      </pc:sldChg>
      <pc:sldChg chg="addSp delSp modSp new mod modClrScheme chgLayout">
        <pc:chgData name="加藤 智也" userId="47db5cd901da2d38" providerId="LiveId" clId="{0523E354-1F67-4BAA-ADB6-CF295AA2EEAA}" dt="2022-12-12T02:14:52.796" v="7253" actId="20577"/>
        <pc:sldMkLst>
          <pc:docMk/>
          <pc:sldMk cId="2909344363" sldId="267"/>
        </pc:sldMkLst>
        <pc:spChg chg="del mod">
          <ac:chgData name="加藤 智也" userId="47db5cd901da2d38" providerId="LiveId" clId="{0523E354-1F67-4BAA-ADB6-CF295AA2EEAA}" dt="2022-11-29T04:59:23.460" v="2918" actId="478"/>
          <ac:spMkLst>
            <pc:docMk/>
            <pc:sldMk cId="2909344363" sldId="267"/>
            <ac:spMk id="2" creationId="{3397E9D4-BF90-5D1E-CA6C-F843266C35D2}"/>
          </ac:spMkLst>
        </pc:spChg>
        <pc:spChg chg="add mod">
          <ac:chgData name="加藤 智也" userId="47db5cd901da2d38" providerId="LiveId" clId="{0523E354-1F67-4BAA-ADB6-CF295AA2EEAA}" dt="2022-12-11T12:56:49.204" v="7107" actId="688"/>
          <ac:spMkLst>
            <pc:docMk/>
            <pc:sldMk cId="2909344363" sldId="267"/>
            <ac:spMk id="2" creationId="{C2D8DB93-D535-C51E-660E-EA61FEE72FD8}"/>
          </ac:spMkLst>
        </pc:spChg>
        <pc:spChg chg="add del mod">
          <ac:chgData name="加藤 智也" userId="47db5cd901da2d38" providerId="LiveId" clId="{0523E354-1F67-4BAA-ADB6-CF295AA2EEAA}" dt="2022-12-11T12:57:22.673" v="7113" actId="478"/>
          <ac:spMkLst>
            <pc:docMk/>
            <pc:sldMk cId="2909344363" sldId="267"/>
            <ac:spMk id="3" creationId="{0DB40164-874A-B828-77E1-89C8C759F564}"/>
          </ac:spMkLst>
        </pc:spChg>
        <pc:spChg chg="del">
          <ac:chgData name="加藤 智也" userId="47db5cd901da2d38" providerId="LiveId" clId="{0523E354-1F67-4BAA-ADB6-CF295AA2EEAA}" dt="2022-11-29T01:45:37.040" v="2717" actId="3680"/>
          <ac:spMkLst>
            <pc:docMk/>
            <pc:sldMk cId="2909344363" sldId="267"/>
            <ac:spMk id="3" creationId="{8C80B3AA-E58D-539D-1854-7C6DDE64AFBC}"/>
          </ac:spMkLst>
        </pc:spChg>
        <pc:spChg chg="add del mod">
          <ac:chgData name="加藤 智也" userId="47db5cd901da2d38" providerId="LiveId" clId="{0523E354-1F67-4BAA-ADB6-CF295AA2EEAA}" dt="2022-11-29T01:52:11.693" v="2786" actId="478"/>
          <ac:spMkLst>
            <pc:docMk/>
            <pc:sldMk cId="2909344363" sldId="267"/>
            <ac:spMk id="5" creationId="{7D62D509-C887-F46A-FAC9-ED8837AB7691}"/>
          </ac:spMkLst>
        </pc:spChg>
        <pc:spChg chg="add del mod">
          <ac:chgData name="加藤 智也" userId="47db5cd901da2d38" providerId="LiveId" clId="{0523E354-1F67-4BAA-ADB6-CF295AA2EEAA}" dt="2022-12-11T12:57:18.906" v="7112" actId="478"/>
          <ac:spMkLst>
            <pc:docMk/>
            <pc:sldMk cId="2909344363" sldId="267"/>
            <ac:spMk id="6" creationId="{541E781A-D843-519F-B545-CA86E4217536}"/>
          </ac:spMkLst>
        </pc:spChg>
        <pc:spChg chg="add mod">
          <ac:chgData name="加藤 智也" userId="47db5cd901da2d38" providerId="LiveId" clId="{0523E354-1F67-4BAA-ADB6-CF295AA2EEAA}" dt="2022-12-12T02:14:52.796" v="7253" actId="20577"/>
          <ac:spMkLst>
            <pc:docMk/>
            <pc:sldMk cId="2909344363" sldId="267"/>
            <ac:spMk id="6" creationId="{6A117519-4390-EE3B-B01A-A43A684740F8}"/>
          </ac:spMkLst>
        </pc:spChg>
        <pc:spChg chg="add mod">
          <ac:chgData name="加藤 智也" userId="47db5cd901da2d38" providerId="LiveId" clId="{0523E354-1F67-4BAA-ADB6-CF295AA2EEAA}" dt="2022-12-08T07:54:49.528" v="5675" actId="164"/>
          <ac:spMkLst>
            <pc:docMk/>
            <pc:sldMk cId="2909344363" sldId="267"/>
            <ac:spMk id="7" creationId="{DC25C455-0096-6886-0731-8B7FFED5614E}"/>
          </ac:spMkLst>
        </pc:spChg>
        <pc:spChg chg="add mod">
          <ac:chgData name="加藤 智也" userId="47db5cd901da2d38" providerId="LiveId" clId="{0523E354-1F67-4BAA-ADB6-CF295AA2EEAA}" dt="2022-12-09T07:29:02.255" v="6572" actId="1076"/>
          <ac:spMkLst>
            <pc:docMk/>
            <pc:sldMk cId="2909344363" sldId="267"/>
            <ac:spMk id="9" creationId="{94B7E4DE-859B-FB06-FCFD-54F0DF692E05}"/>
          </ac:spMkLst>
        </pc:spChg>
        <pc:spChg chg="add mod">
          <ac:chgData name="加藤 智也" userId="47db5cd901da2d38" providerId="LiveId" clId="{0523E354-1F67-4BAA-ADB6-CF295AA2EEAA}" dt="2022-12-10T03:15:39.220" v="7051" actId="20577"/>
          <ac:spMkLst>
            <pc:docMk/>
            <pc:sldMk cId="2909344363" sldId="267"/>
            <ac:spMk id="10" creationId="{33D5D8BD-4D9C-59F7-54B1-98B17669EB11}"/>
          </ac:spMkLst>
        </pc:spChg>
        <pc:spChg chg="add mod">
          <ac:chgData name="加藤 智也" userId="47db5cd901da2d38" providerId="LiveId" clId="{0523E354-1F67-4BAA-ADB6-CF295AA2EEAA}" dt="2022-11-29T05:11:33.586" v="3126" actId="1076"/>
          <ac:spMkLst>
            <pc:docMk/>
            <pc:sldMk cId="2909344363" sldId="267"/>
            <ac:spMk id="11" creationId="{A0F7101C-B301-4BE4-537C-3FE2ED5D829B}"/>
          </ac:spMkLst>
        </pc:spChg>
        <pc:spChg chg="mod">
          <ac:chgData name="加藤 智也" userId="47db5cd901da2d38" providerId="LiveId" clId="{0523E354-1F67-4BAA-ADB6-CF295AA2EEAA}" dt="2022-12-11T12:57:23.925" v="7114"/>
          <ac:spMkLst>
            <pc:docMk/>
            <pc:sldMk cId="2909344363" sldId="267"/>
            <ac:spMk id="12" creationId="{B7A4920D-41E5-2E3E-E97B-0EC7654B6028}"/>
          </ac:spMkLst>
        </pc:spChg>
        <pc:spChg chg="add mod">
          <ac:chgData name="加藤 智也" userId="47db5cd901da2d38" providerId="LiveId" clId="{0523E354-1F67-4BAA-ADB6-CF295AA2EEAA}" dt="2022-12-09T07:29:08.458" v="6573" actId="1076"/>
          <ac:spMkLst>
            <pc:docMk/>
            <pc:sldMk cId="2909344363" sldId="267"/>
            <ac:spMk id="13" creationId="{2B242C80-550D-CDC8-8190-E87B03AB190A}"/>
          </ac:spMkLst>
        </pc:spChg>
        <pc:spChg chg="mod">
          <ac:chgData name="加藤 智也" userId="47db5cd901da2d38" providerId="LiveId" clId="{0523E354-1F67-4BAA-ADB6-CF295AA2EEAA}" dt="2022-12-11T12:57:23.925" v="7114"/>
          <ac:spMkLst>
            <pc:docMk/>
            <pc:sldMk cId="2909344363" sldId="267"/>
            <ac:spMk id="14" creationId="{C36DA834-4D7D-48DF-692D-82B5D8D9CE3A}"/>
          </ac:spMkLst>
        </pc:spChg>
        <pc:spChg chg="add del mod">
          <ac:chgData name="加藤 智也" userId="47db5cd901da2d38" providerId="LiveId" clId="{0523E354-1F67-4BAA-ADB6-CF295AA2EEAA}" dt="2022-12-11T12:58:52.618" v="7166"/>
          <ac:spMkLst>
            <pc:docMk/>
            <pc:sldMk cId="2909344363" sldId="267"/>
            <ac:spMk id="15" creationId="{B283DEE9-0138-1778-90A3-A2FD72F0AEFD}"/>
          </ac:spMkLst>
        </pc:spChg>
        <pc:spChg chg="add mod">
          <ac:chgData name="加藤 智也" userId="47db5cd901da2d38" providerId="LiveId" clId="{0523E354-1F67-4BAA-ADB6-CF295AA2EEAA}" dt="2022-12-11T12:59:02.794" v="7175" actId="1076"/>
          <ac:spMkLst>
            <pc:docMk/>
            <pc:sldMk cId="2909344363" sldId="267"/>
            <ac:spMk id="16" creationId="{601830A8-F333-70D1-C4CC-3C6BE7C18BAE}"/>
          </ac:spMkLst>
        </pc:spChg>
        <pc:grpChg chg="add mod">
          <ac:chgData name="加藤 智也" userId="47db5cd901da2d38" providerId="LiveId" clId="{0523E354-1F67-4BAA-ADB6-CF295AA2EEAA}" dt="2022-12-11T13:43:52.001" v="7198" actId="1076"/>
          <ac:grpSpMkLst>
            <pc:docMk/>
            <pc:sldMk cId="2909344363" sldId="267"/>
            <ac:grpSpMk id="5" creationId="{CF7848F9-7412-6064-DB2C-C8153E4BDEAD}"/>
          </ac:grpSpMkLst>
        </pc:grpChg>
        <pc:grpChg chg="add mod">
          <ac:chgData name="加藤 智也" userId="47db5cd901da2d38" providerId="LiveId" clId="{0523E354-1F67-4BAA-ADB6-CF295AA2EEAA}" dt="2022-12-11T13:43:55.095" v="7199" actId="1076"/>
          <ac:grpSpMkLst>
            <pc:docMk/>
            <pc:sldMk cId="2909344363" sldId="267"/>
            <ac:grpSpMk id="8" creationId="{3188D8BE-5F00-28B5-FD58-BB7CEDBC24D1}"/>
          </ac:grpSpMkLst>
        </pc:grpChg>
        <pc:graphicFrameChg chg="add mod ord modGraphic">
          <ac:chgData name="加藤 智也" userId="47db5cd901da2d38" providerId="LiveId" clId="{0523E354-1F67-4BAA-ADB6-CF295AA2EEAA}" dt="2022-12-11T13:43:46.858" v="7197" actId="14100"/>
          <ac:graphicFrameMkLst>
            <pc:docMk/>
            <pc:sldMk cId="2909344363" sldId="267"/>
            <ac:graphicFrameMk id="4" creationId="{20F7F910-1D9E-AE2D-7D15-3751F557ED44}"/>
          </ac:graphicFrameMkLst>
        </pc:graphicFrameChg>
      </pc:sldChg>
      <pc:sldChg chg="addSp delSp modSp new del mod ord modClrScheme chgLayout">
        <pc:chgData name="加藤 智也" userId="47db5cd901da2d38" providerId="LiveId" clId="{0523E354-1F67-4BAA-ADB6-CF295AA2EEAA}" dt="2022-12-08T08:19:20.787" v="5877" actId="47"/>
        <pc:sldMkLst>
          <pc:docMk/>
          <pc:sldMk cId="94311532" sldId="268"/>
        </pc:sldMkLst>
        <pc:spChg chg="del mod ord">
          <ac:chgData name="加藤 智也" userId="47db5cd901da2d38" providerId="LiveId" clId="{0523E354-1F67-4BAA-ADB6-CF295AA2EEAA}" dt="2022-11-29T05:19:22.095" v="3179" actId="478"/>
          <ac:spMkLst>
            <pc:docMk/>
            <pc:sldMk cId="94311532" sldId="268"/>
            <ac:spMk id="2" creationId="{403A66A6-B054-B57B-ECA1-8D26F0BA25EC}"/>
          </ac:spMkLst>
        </pc:spChg>
        <pc:spChg chg="add del mod ord">
          <ac:chgData name="加藤 智也" userId="47db5cd901da2d38" providerId="LiveId" clId="{0523E354-1F67-4BAA-ADB6-CF295AA2EEAA}" dt="2022-11-29T12:53:04.172" v="3867" actId="700"/>
          <ac:spMkLst>
            <pc:docMk/>
            <pc:sldMk cId="94311532" sldId="268"/>
            <ac:spMk id="2" creationId="{7058106C-5540-1E13-D5BB-560ED397AF42}"/>
          </ac:spMkLst>
        </pc:spChg>
        <pc:spChg chg="add del mod ord">
          <ac:chgData name="加藤 智也" userId="47db5cd901da2d38" providerId="LiveId" clId="{0523E354-1F67-4BAA-ADB6-CF295AA2EEAA}" dt="2022-11-29T12:53:04.172" v="3867" actId="700"/>
          <ac:spMkLst>
            <pc:docMk/>
            <pc:sldMk cId="94311532" sldId="268"/>
            <ac:spMk id="3" creationId="{9D1197E7-657C-A050-0BDF-209B0A84D4A4}"/>
          </ac:spMkLst>
        </pc:spChg>
        <pc:spChg chg="del">
          <ac:chgData name="加藤 智也" userId="47db5cd901da2d38" providerId="LiveId" clId="{0523E354-1F67-4BAA-ADB6-CF295AA2EEAA}" dt="2022-11-29T05:19:18.530" v="3178" actId="700"/>
          <ac:spMkLst>
            <pc:docMk/>
            <pc:sldMk cId="94311532" sldId="268"/>
            <ac:spMk id="3" creationId="{C38C9674-425E-9801-47E7-DA60BF11D5C1}"/>
          </ac:spMkLst>
        </pc:spChg>
        <pc:spChg chg="add mod ord">
          <ac:chgData name="加藤 智也" userId="47db5cd901da2d38" providerId="LiveId" clId="{0523E354-1F67-4BAA-ADB6-CF295AA2EEAA}" dt="2022-12-08T08:11:07.785" v="5831"/>
          <ac:spMkLst>
            <pc:docMk/>
            <pc:sldMk cId="94311532" sldId="268"/>
            <ac:spMk id="4" creationId="{068C73D7-DEA4-7F70-C35C-3DB0716EC933}"/>
          </ac:spMkLst>
        </pc:spChg>
        <pc:spChg chg="add del mod ord">
          <ac:chgData name="加藤 智也" userId="47db5cd901da2d38" providerId="LiveId" clId="{0523E354-1F67-4BAA-ADB6-CF295AA2EEAA}" dt="2022-11-29T12:54:40.934" v="3912" actId="478"/>
          <ac:spMkLst>
            <pc:docMk/>
            <pc:sldMk cId="94311532" sldId="268"/>
            <ac:spMk id="6" creationId="{E789D9A7-11F1-ACC0-6827-E6DAA969C057}"/>
          </ac:spMkLst>
        </pc:spChg>
        <pc:spChg chg="add mod">
          <ac:chgData name="加藤 智也" userId="47db5cd901da2d38" providerId="LiveId" clId="{0523E354-1F67-4BAA-ADB6-CF295AA2EEAA}" dt="2022-11-29T12:55:18.750" v="3915" actId="1076"/>
          <ac:spMkLst>
            <pc:docMk/>
            <pc:sldMk cId="94311532" sldId="268"/>
            <ac:spMk id="8" creationId="{E449EE63-4C81-98E9-146C-EB5FF5849D9E}"/>
          </ac:spMkLst>
        </pc:spChg>
        <pc:spChg chg="add mod">
          <ac:chgData name="加藤 智也" userId="47db5cd901da2d38" providerId="LiveId" clId="{0523E354-1F67-4BAA-ADB6-CF295AA2EEAA}" dt="2022-11-29T12:59:32.564" v="4078" actId="1076"/>
          <ac:spMkLst>
            <pc:docMk/>
            <pc:sldMk cId="94311532" sldId="268"/>
            <ac:spMk id="9" creationId="{0B7BB21F-AA46-08BE-8DD4-C8B066009C0C}"/>
          </ac:spMkLst>
        </pc:spChg>
        <pc:picChg chg="add mod">
          <ac:chgData name="加藤 智也" userId="47db5cd901da2d38" providerId="LiveId" clId="{0523E354-1F67-4BAA-ADB6-CF295AA2EEAA}" dt="2022-11-29T12:53:13.559" v="3870" actId="1076"/>
          <ac:picMkLst>
            <pc:docMk/>
            <pc:sldMk cId="94311532" sldId="268"/>
            <ac:picMk id="5" creationId="{ABBF73B5-3EE6-B6A8-9678-8022D65832B3}"/>
          </ac:picMkLst>
        </pc:picChg>
        <pc:picChg chg="add del mod">
          <ac:chgData name="加藤 智也" userId="47db5cd901da2d38" providerId="LiveId" clId="{0523E354-1F67-4BAA-ADB6-CF295AA2EEAA}" dt="2022-11-29T12:40:06.026" v="3747" actId="478"/>
          <ac:picMkLst>
            <pc:docMk/>
            <pc:sldMk cId="94311532" sldId="268"/>
            <ac:picMk id="7" creationId="{B15E35B7-678B-4F71-34A3-90B4CF44613C}"/>
          </ac:picMkLst>
        </pc:picChg>
        <pc:inkChg chg="add del">
          <ac:chgData name="加藤 智也" userId="47db5cd901da2d38" providerId="LiveId" clId="{0523E354-1F67-4BAA-ADB6-CF295AA2EEAA}" dt="2022-11-29T12:57:47.843" v="4048" actId="9405"/>
          <ac:inkMkLst>
            <pc:docMk/>
            <pc:sldMk cId="94311532" sldId="268"/>
            <ac:inkMk id="10" creationId="{FFD839EB-B49E-30C9-C6E6-C3E847F15A99}"/>
          </ac:inkMkLst>
        </pc:inkChg>
        <pc:inkChg chg="add">
          <ac:chgData name="加藤 智也" userId="47db5cd901da2d38" providerId="LiveId" clId="{0523E354-1F67-4BAA-ADB6-CF295AA2EEAA}" dt="2022-11-29T12:58:07.293" v="4050" actId="9405"/>
          <ac:inkMkLst>
            <pc:docMk/>
            <pc:sldMk cId="94311532" sldId="268"/>
            <ac:inkMk id="11" creationId="{72611F5F-CAD0-8D7C-1938-40EF01724B0B}"/>
          </ac:inkMkLst>
        </pc:inkChg>
        <pc:inkChg chg="add">
          <ac:chgData name="加藤 智也" userId="47db5cd901da2d38" providerId="LiveId" clId="{0523E354-1F67-4BAA-ADB6-CF295AA2EEAA}" dt="2022-11-29T12:58:22.279" v="4051" actId="9405"/>
          <ac:inkMkLst>
            <pc:docMk/>
            <pc:sldMk cId="94311532" sldId="268"/>
            <ac:inkMk id="12" creationId="{52087DDC-06E7-9EB2-18FA-1F56056E4C26}"/>
          </ac:inkMkLst>
        </pc:inkChg>
        <pc:inkChg chg="add">
          <ac:chgData name="加藤 智也" userId="47db5cd901da2d38" providerId="LiveId" clId="{0523E354-1F67-4BAA-ADB6-CF295AA2EEAA}" dt="2022-11-29T12:58:23.324" v="4052" actId="9405"/>
          <ac:inkMkLst>
            <pc:docMk/>
            <pc:sldMk cId="94311532" sldId="268"/>
            <ac:inkMk id="13" creationId="{4F23D607-B2E4-BB91-C3DC-3D2E6F9A7000}"/>
          </ac:inkMkLst>
        </pc:inkChg>
        <pc:inkChg chg="add del">
          <ac:chgData name="加藤 智也" userId="47db5cd901da2d38" providerId="LiveId" clId="{0523E354-1F67-4BAA-ADB6-CF295AA2EEAA}" dt="2022-11-29T12:58:41.068" v="4056" actId="9405"/>
          <ac:inkMkLst>
            <pc:docMk/>
            <pc:sldMk cId="94311532" sldId="268"/>
            <ac:inkMk id="14" creationId="{8576C224-961F-6AC0-84EB-28C467B111BC}"/>
          </ac:inkMkLst>
        </pc:inkChg>
        <pc:inkChg chg="add del">
          <ac:chgData name="加藤 智也" userId="47db5cd901da2d38" providerId="LiveId" clId="{0523E354-1F67-4BAA-ADB6-CF295AA2EEAA}" dt="2022-11-29T12:58:40.247" v="4055" actId="9405"/>
          <ac:inkMkLst>
            <pc:docMk/>
            <pc:sldMk cId="94311532" sldId="268"/>
            <ac:inkMk id="15" creationId="{F312F371-A24F-9404-CEE1-FDBFBFB32E8B}"/>
          </ac:inkMkLst>
        </pc:inkChg>
        <pc:inkChg chg="add del">
          <ac:chgData name="加藤 智也" userId="47db5cd901da2d38" providerId="LiveId" clId="{0523E354-1F67-4BAA-ADB6-CF295AA2EEAA}" dt="2022-11-29T12:58:47.938" v="4058" actId="9405"/>
          <ac:inkMkLst>
            <pc:docMk/>
            <pc:sldMk cId="94311532" sldId="268"/>
            <ac:inkMk id="16" creationId="{DDEBBB15-45B9-63FD-446E-5C93D1D099E2}"/>
          </ac:inkMkLst>
        </pc:inkChg>
      </pc:sldChg>
      <pc:sldChg chg="addSp delSp modSp new del mod ord">
        <pc:chgData name="加藤 智也" userId="47db5cd901da2d38" providerId="LiveId" clId="{0523E354-1F67-4BAA-ADB6-CF295AA2EEAA}" dt="2022-12-08T08:19:12.090" v="5874" actId="47"/>
        <pc:sldMkLst>
          <pc:docMk/>
          <pc:sldMk cId="620860976" sldId="269"/>
        </pc:sldMkLst>
        <pc:spChg chg="mod">
          <ac:chgData name="加藤 智也" userId="47db5cd901da2d38" providerId="LiveId" clId="{0523E354-1F67-4BAA-ADB6-CF295AA2EEAA}" dt="2022-12-08T08:11:07.785" v="5831"/>
          <ac:spMkLst>
            <pc:docMk/>
            <pc:sldMk cId="620860976" sldId="269"/>
            <ac:spMk id="2" creationId="{38BC9C49-4C77-4006-ACE1-B16E676AA7E5}"/>
          </ac:spMkLst>
        </pc:spChg>
        <pc:spChg chg="add del mod">
          <ac:chgData name="加藤 智也" userId="47db5cd901da2d38" providerId="LiveId" clId="{0523E354-1F67-4BAA-ADB6-CF295AA2EEAA}" dt="2022-11-29T05:18:37.747" v="3169" actId="478"/>
          <ac:spMkLst>
            <pc:docMk/>
            <pc:sldMk cId="620860976" sldId="269"/>
            <ac:spMk id="3" creationId="{B8728FF7-A653-F5DE-563D-E8BFD3CF47D0}"/>
          </ac:spMkLst>
        </pc:spChg>
        <pc:picChg chg="add mod">
          <ac:chgData name="加藤 智也" userId="47db5cd901da2d38" providerId="LiveId" clId="{0523E354-1F67-4BAA-ADB6-CF295AA2EEAA}" dt="2022-11-29T12:44:09.955" v="3762" actId="14100"/>
          <ac:picMkLst>
            <pc:docMk/>
            <pc:sldMk cId="620860976" sldId="269"/>
            <ac:picMk id="4" creationId="{BF263819-0763-EB46-89EE-42CB13E999A2}"/>
          </ac:picMkLst>
        </pc:picChg>
        <pc:picChg chg="add del mod">
          <ac:chgData name="加藤 智也" userId="47db5cd901da2d38" providerId="LiveId" clId="{0523E354-1F67-4BAA-ADB6-CF295AA2EEAA}" dt="2022-11-29T12:41:18.391" v="3755" actId="478"/>
          <ac:picMkLst>
            <pc:docMk/>
            <pc:sldMk cId="620860976" sldId="269"/>
            <ac:picMk id="5" creationId="{139DEBEC-778F-1823-CA23-E938FFF4ED97}"/>
          </ac:picMkLst>
        </pc:picChg>
        <pc:picChg chg="add mod">
          <ac:chgData name="加藤 智也" userId="47db5cd901da2d38" providerId="LiveId" clId="{0523E354-1F67-4BAA-ADB6-CF295AA2EEAA}" dt="2022-11-29T12:44:15.118" v="3763" actId="14100"/>
          <ac:picMkLst>
            <pc:docMk/>
            <pc:sldMk cId="620860976" sldId="269"/>
            <ac:picMk id="6" creationId="{F3B1EF43-EF36-20A9-32BE-D5E5DF0A9A4D}"/>
          </ac:picMkLst>
        </pc:picChg>
      </pc:sldChg>
      <pc:sldChg chg="new del ord">
        <pc:chgData name="加藤 智也" userId="47db5cd901da2d38" providerId="LiveId" clId="{0523E354-1F67-4BAA-ADB6-CF295AA2EEAA}" dt="2022-11-29T05:22:02.481" v="3186" actId="47"/>
        <pc:sldMkLst>
          <pc:docMk/>
          <pc:sldMk cId="541960026" sldId="270"/>
        </pc:sldMkLst>
      </pc:sldChg>
      <pc:sldChg chg="delSp modSp new add del mod ord">
        <pc:chgData name="加藤 智也" userId="47db5cd901da2d38" providerId="LiveId" clId="{0523E354-1F67-4BAA-ADB6-CF295AA2EEAA}" dt="2022-12-09T07:25:30.803" v="6550" actId="14100"/>
        <pc:sldMkLst>
          <pc:docMk/>
          <pc:sldMk cId="3961150362" sldId="270"/>
        </pc:sldMkLst>
        <pc:spChg chg="mod">
          <ac:chgData name="加藤 智也" userId="47db5cd901da2d38" providerId="LiveId" clId="{0523E354-1F67-4BAA-ADB6-CF295AA2EEAA}" dt="2022-12-09T07:25:30.803" v="6550" actId="14100"/>
          <ac:spMkLst>
            <pc:docMk/>
            <pc:sldMk cId="3961150362" sldId="270"/>
            <ac:spMk id="2" creationId="{831BDC07-5AE6-95A8-C6C0-6566365A2D51}"/>
          </ac:spMkLst>
        </pc:spChg>
        <pc:spChg chg="del">
          <ac:chgData name="加藤 智也" userId="47db5cd901da2d38" providerId="LiveId" clId="{0523E354-1F67-4BAA-ADB6-CF295AA2EEAA}" dt="2022-11-29T05:22:52.002" v="3191" actId="478"/>
          <ac:spMkLst>
            <pc:docMk/>
            <pc:sldMk cId="3961150362" sldId="270"/>
            <ac:spMk id="3" creationId="{BF8FF2BA-0FD5-70AD-6CFE-4AC9AE2FBB7D}"/>
          </ac:spMkLst>
        </pc:spChg>
      </pc:sldChg>
      <pc:sldChg chg="delSp modSp new mod ord">
        <pc:chgData name="加藤 智也" userId="47db5cd901da2d38" providerId="LiveId" clId="{0523E354-1F67-4BAA-ADB6-CF295AA2EEAA}" dt="2022-12-09T07:26:06.176" v="6553" actId="2711"/>
        <pc:sldMkLst>
          <pc:docMk/>
          <pc:sldMk cId="1817662455" sldId="271"/>
        </pc:sldMkLst>
        <pc:spChg chg="mod">
          <ac:chgData name="加藤 智也" userId="47db5cd901da2d38" providerId="LiveId" clId="{0523E354-1F67-4BAA-ADB6-CF295AA2EEAA}" dt="2022-12-09T07:26:06.176" v="6553" actId="2711"/>
          <ac:spMkLst>
            <pc:docMk/>
            <pc:sldMk cId="1817662455" sldId="271"/>
            <ac:spMk id="2" creationId="{388AA3F8-AF9E-A145-2B21-55BC02B992C8}"/>
          </ac:spMkLst>
        </pc:spChg>
        <pc:spChg chg="del">
          <ac:chgData name="加藤 智也" userId="47db5cd901da2d38" providerId="LiveId" clId="{0523E354-1F67-4BAA-ADB6-CF295AA2EEAA}" dt="2022-11-29T05:25:16.021" v="3199" actId="478"/>
          <ac:spMkLst>
            <pc:docMk/>
            <pc:sldMk cId="1817662455" sldId="271"/>
            <ac:spMk id="3" creationId="{3CDE41F2-5AF6-D56A-5D76-DC286038E38E}"/>
          </ac:spMkLst>
        </pc:spChg>
      </pc:sldChg>
      <pc:sldChg chg="modSp new del mod ord">
        <pc:chgData name="加藤 智也" userId="47db5cd901da2d38" providerId="LiveId" clId="{0523E354-1F67-4BAA-ADB6-CF295AA2EEAA}" dt="2022-12-08T06:53:45.788" v="5476" actId="47"/>
        <pc:sldMkLst>
          <pc:docMk/>
          <pc:sldMk cId="2314552744" sldId="272"/>
        </pc:sldMkLst>
        <pc:spChg chg="mod">
          <ac:chgData name="加藤 智也" userId="47db5cd901da2d38" providerId="LiveId" clId="{0523E354-1F67-4BAA-ADB6-CF295AA2EEAA}" dt="2022-12-06T08:46:25.211" v="4308"/>
          <ac:spMkLst>
            <pc:docMk/>
            <pc:sldMk cId="2314552744" sldId="272"/>
            <ac:spMk id="2" creationId="{69D014BA-7F08-98D4-637B-9D82645BD5BC}"/>
          </ac:spMkLst>
        </pc:spChg>
        <pc:spChg chg="mod">
          <ac:chgData name="加藤 智也" userId="47db5cd901da2d38" providerId="LiveId" clId="{0523E354-1F67-4BAA-ADB6-CF295AA2EEAA}" dt="2022-12-06T08:46:25.211" v="4308"/>
          <ac:spMkLst>
            <pc:docMk/>
            <pc:sldMk cId="2314552744" sldId="272"/>
            <ac:spMk id="3" creationId="{CF048612-B1E6-44CA-67D8-5FDBCECA2406}"/>
          </ac:spMkLst>
        </pc:spChg>
      </pc:sldChg>
      <pc:sldChg chg="addSp delSp modSp new mod">
        <pc:chgData name="加藤 智也" userId="47db5cd901da2d38" providerId="LiveId" clId="{0523E354-1F67-4BAA-ADB6-CF295AA2EEAA}" dt="2023-01-17T13:54:58.376" v="8308" actId="20577"/>
        <pc:sldMkLst>
          <pc:docMk/>
          <pc:sldMk cId="1647910968" sldId="273"/>
        </pc:sldMkLst>
        <pc:spChg chg="mod">
          <ac:chgData name="加藤 智也" userId="47db5cd901da2d38" providerId="LiveId" clId="{0523E354-1F67-4BAA-ADB6-CF295AA2EEAA}" dt="2022-12-09T09:43:59.485" v="6798" actId="115"/>
          <ac:spMkLst>
            <pc:docMk/>
            <pc:sldMk cId="1647910968" sldId="273"/>
            <ac:spMk id="2" creationId="{EC38E8F9-9BC3-C60A-6FDF-D3CFDC285CC7}"/>
          </ac:spMkLst>
        </pc:spChg>
        <pc:spChg chg="del">
          <ac:chgData name="加藤 智也" userId="47db5cd901da2d38" providerId="LiveId" clId="{0523E354-1F67-4BAA-ADB6-CF295AA2EEAA}" dt="2022-11-29T07:57:21.578" v="3532" actId="3680"/>
          <ac:spMkLst>
            <pc:docMk/>
            <pc:sldMk cId="1647910968" sldId="273"/>
            <ac:spMk id="3" creationId="{74EE5AF2-D6F2-CF79-3D11-08FBFBDB4B27}"/>
          </ac:spMkLst>
        </pc:spChg>
        <pc:spChg chg="add del mod">
          <ac:chgData name="加藤 智也" userId="47db5cd901da2d38" providerId="LiveId" clId="{0523E354-1F67-4BAA-ADB6-CF295AA2EEAA}" dt="2022-12-08T07:54:20.911" v="5672" actId="478"/>
          <ac:spMkLst>
            <pc:docMk/>
            <pc:sldMk cId="1647910968" sldId="273"/>
            <ac:spMk id="3" creationId="{965E6C28-E8C3-FA5B-61A0-44A16425CB82}"/>
          </ac:spMkLst>
        </pc:spChg>
        <pc:spChg chg="add mod">
          <ac:chgData name="加藤 智也" userId="47db5cd901da2d38" providerId="LiveId" clId="{0523E354-1F67-4BAA-ADB6-CF295AA2EEAA}" dt="2023-01-17T13:54:58.376" v="8308" actId="20577"/>
          <ac:spMkLst>
            <pc:docMk/>
            <pc:sldMk cId="1647910968" sldId="273"/>
            <ac:spMk id="3" creationId="{D8DFBEB0-AA1C-19EA-D7BA-C2DE902625BC}"/>
          </ac:spMkLst>
        </pc:spChg>
        <pc:spChg chg="mod">
          <ac:chgData name="加藤 智也" userId="47db5cd901da2d38" providerId="LiveId" clId="{0523E354-1F67-4BAA-ADB6-CF295AA2EEAA}" dt="2022-12-08T07:55:45.280" v="5685" actId="1076"/>
          <ac:spMkLst>
            <pc:docMk/>
            <pc:sldMk cId="1647910968" sldId="273"/>
            <ac:spMk id="5" creationId="{EFAB1E4E-4B70-C292-392E-84D4545E9070}"/>
          </ac:spMkLst>
        </pc:spChg>
        <pc:spChg chg="mod">
          <ac:chgData name="加藤 智也" userId="47db5cd901da2d38" providerId="LiveId" clId="{0523E354-1F67-4BAA-ADB6-CF295AA2EEAA}" dt="2022-12-08T07:56:31.150" v="5693" actId="688"/>
          <ac:spMkLst>
            <pc:docMk/>
            <pc:sldMk cId="1647910968" sldId="273"/>
            <ac:spMk id="6" creationId="{46BBDD90-1E8F-9B12-3256-665E1E526391}"/>
          </ac:spMkLst>
        </pc:spChg>
        <pc:spChg chg="add del mod">
          <ac:chgData name="加藤 智也" userId="47db5cd901da2d38" providerId="LiveId" clId="{0523E354-1F67-4BAA-ADB6-CF295AA2EEAA}" dt="2022-11-29T07:58:12.531" v="3542" actId="478"/>
          <ac:spMkLst>
            <pc:docMk/>
            <pc:sldMk cId="1647910968" sldId="273"/>
            <ac:spMk id="7" creationId="{BEDC9A0B-2D5F-8B04-698B-DDD8E3B58B11}"/>
          </ac:spMkLst>
        </pc:spChg>
        <pc:spChg chg="mod">
          <ac:chgData name="加藤 智也" userId="47db5cd901da2d38" providerId="LiveId" clId="{0523E354-1F67-4BAA-ADB6-CF295AA2EEAA}" dt="2022-12-08T07:56:41.928" v="5694"/>
          <ac:spMkLst>
            <pc:docMk/>
            <pc:sldMk cId="1647910968" sldId="273"/>
            <ac:spMk id="8" creationId="{04E0B227-9F2C-4934-1A7A-5B2F3CB86CA9}"/>
          </ac:spMkLst>
        </pc:spChg>
        <pc:spChg chg="mod">
          <ac:chgData name="加藤 智也" userId="47db5cd901da2d38" providerId="LiveId" clId="{0523E354-1F67-4BAA-ADB6-CF295AA2EEAA}" dt="2022-12-08T07:56:41.928" v="5694"/>
          <ac:spMkLst>
            <pc:docMk/>
            <pc:sldMk cId="1647910968" sldId="273"/>
            <ac:spMk id="10" creationId="{11766D85-6DC5-AD28-B3E3-64EA7C1C21B1}"/>
          </ac:spMkLst>
        </pc:spChg>
        <pc:spChg chg="add del mod">
          <ac:chgData name="加藤 智也" userId="47db5cd901da2d38" providerId="LiveId" clId="{0523E354-1F67-4BAA-ADB6-CF295AA2EEAA}" dt="2022-12-12T15:36:08.552" v="7588" actId="478"/>
          <ac:spMkLst>
            <pc:docMk/>
            <pc:sldMk cId="1647910968" sldId="273"/>
            <ac:spMk id="11" creationId="{0B045B28-A93F-31D9-9C62-EC7558BBC09D}"/>
          </ac:spMkLst>
        </pc:spChg>
        <pc:spChg chg="add del mod">
          <ac:chgData name="加藤 智也" userId="47db5cd901da2d38" providerId="LiveId" clId="{0523E354-1F67-4BAA-ADB6-CF295AA2EEAA}" dt="2022-12-12T15:36:29.634" v="7593"/>
          <ac:spMkLst>
            <pc:docMk/>
            <pc:sldMk cId="1647910968" sldId="273"/>
            <ac:spMk id="14" creationId="{BE0A6E5A-85F6-604C-3A43-9549B1820F57}"/>
          </ac:spMkLst>
        </pc:spChg>
        <pc:grpChg chg="add mod">
          <ac:chgData name="加藤 智也" userId="47db5cd901da2d38" providerId="LiveId" clId="{0523E354-1F67-4BAA-ADB6-CF295AA2EEAA}" dt="2022-12-09T09:44:40.247" v="6809" actId="1076"/>
          <ac:grpSpMkLst>
            <pc:docMk/>
            <pc:sldMk cId="1647910968" sldId="273"/>
            <ac:grpSpMk id="4" creationId="{11C5D725-E2ED-2272-7F5A-3A447C34FC0E}"/>
          </ac:grpSpMkLst>
        </pc:grpChg>
        <pc:grpChg chg="add mod">
          <ac:chgData name="加藤 智也" userId="47db5cd901da2d38" providerId="LiveId" clId="{0523E354-1F67-4BAA-ADB6-CF295AA2EEAA}" dt="2022-12-09T09:44:43.882" v="6811" actId="1076"/>
          <ac:grpSpMkLst>
            <pc:docMk/>
            <pc:sldMk cId="1647910968" sldId="273"/>
            <ac:grpSpMk id="7" creationId="{B7D9FB19-DD79-F59D-AE93-FC30387BE4C4}"/>
          </ac:grpSpMkLst>
        </pc:grpChg>
        <pc:graphicFrameChg chg="add del mod ord modGraphic">
          <ac:chgData name="加藤 智也" userId="47db5cd901da2d38" providerId="LiveId" clId="{0523E354-1F67-4BAA-ADB6-CF295AA2EEAA}" dt="2022-11-29T07:58:07.357" v="3541" actId="478"/>
          <ac:graphicFrameMkLst>
            <pc:docMk/>
            <pc:sldMk cId="1647910968" sldId="273"/>
            <ac:graphicFrameMk id="4" creationId="{CD9ED1DF-BAF7-217F-2700-77ADF50D375B}"/>
          </ac:graphicFrameMkLst>
        </pc:graphicFrameChg>
        <pc:graphicFrameChg chg="add del mod modGraphic">
          <ac:chgData name="加藤 智也" userId="47db5cd901da2d38" providerId="LiveId" clId="{0523E354-1F67-4BAA-ADB6-CF295AA2EEAA}" dt="2022-11-29T07:58:55.324" v="3553" actId="478"/>
          <ac:graphicFrameMkLst>
            <pc:docMk/>
            <pc:sldMk cId="1647910968" sldId="273"/>
            <ac:graphicFrameMk id="5" creationId="{F45FBB1E-5329-D131-243F-6B06AF5DDB55}"/>
          </ac:graphicFrameMkLst>
        </pc:graphicFrameChg>
        <pc:graphicFrameChg chg="add del mod modGraphic">
          <ac:chgData name="加藤 智也" userId="47db5cd901da2d38" providerId="LiveId" clId="{0523E354-1F67-4BAA-ADB6-CF295AA2EEAA}" dt="2022-11-29T08:00:04.361" v="3593" actId="478"/>
          <ac:graphicFrameMkLst>
            <pc:docMk/>
            <pc:sldMk cId="1647910968" sldId="273"/>
            <ac:graphicFrameMk id="8" creationId="{26DE1A88-BB87-D19A-5787-281509D8BAAE}"/>
          </ac:graphicFrameMkLst>
        </pc:graphicFrameChg>
        <pc:graphicFrameChg chg="add mod modGraphic">
          <ac:chgData name="加藤 智也" userId="47db5cd901da2d38" providerId="LiveId" clId="{0523E354-1F67-4BAA-ADB6-CF295AA2EEAA}" dt="2022-12-10T03:12:22.118" v="7017" actId="20577"/>
          <ac:graphicFrameMkLst>
            <pc:docMk/>
            <pc:sldMk cId="1647910968" sldId="273"/>
            <ac:graphicFrameMk id="9" creationId="{476A4370-1D00-CDB5-0529-BDA2EE2F2EFD}"/>
          </ac:graphicFrameMkLst>
        </pc:graphicFrameChg>
        <pc:cxnChg chg="add del">
          <ac:chgData name="加藤 智也" userId="47db5cd901da2d38" providerId="LiveId" clId="{0523E354-1F67-4BAA-ADB6-CF295AA2EEAA}" dt="2022-12-12T15:36:04.842" v="7587" actId="478"/>
          <ac:cxnSpMkLst>
            <pc:docMk/>
            <pc:sldMk cId="1647910968" sldId="273"/>
            <ac:cxnSpMk id="13" creationId="{A5DBB043-5B0F-FB0C-3586-3AEB32AA55EE}"/>
          </ac:cxnSpMkLst>
        </pc:cxnChg>
      </pc:sldChg>
      <pc:sldChg chg="modSp new add del mod">
        <pc:chgData name="加藤 智也" userId="47db5cd901da2d38" providerId="LiveId" clId="{0523E354-1F67-4BAA-ADB6-CF295AA2EEAA}" dt="2022-12-12T02:43:27.058" v="7397"/>
        <pc:sldMkLst>
          <pc:docMk/>
          <pc:sldMk cId="1319696949" sldId="274"/>
        </pc:sldMkLst>
        <pc:spChg chg="mod">
          <ac:chgData name="加藤 智也" userId="47db5cd901da2d38" providerId="LiveId" clId="{0523E354-1F67-4BAA-ADB6-CF295AA2EEAA}" dt="2022-12-08T08:11:07.785" v="5831"/>
          <ac:spMkLst>
            <pc:docMk/>
            <pc:sldMk cId="1319696949" sldId="274"/>
            <ac:spMk id="2" creationId="{EB21EA5A-192E-87CC-90C7-50580EBE890F}"/>
          </ac:spMkLst>
        </pc:spChg>
        <pc:spChg chg="mod">
          <ac:chgData name="加藤 智也" userId="47db5cd901da2d38" providerId="LiveId" clId="{0523E354-1F67-4BAA-ADB6-CF295AA2EEAA}" dt="2022-12-12T02:43:27.058" v="7397"/>
          <ac:spMkLst>
            <pc:docMk/>
            <pc:sldMk cId="1319696949" sldId="274"/>
            <ac:spMk id="3" creationId="{465625CE-CC04-EFAB-7E72-3A7EF59395AD}"/>
          </ac:spMkLst>
        </pc:spChg>
      </pc:sldChg>
      <pc:sldChg chg="addSp delSp modSp new del mod">
        <pc:chgData name="加藤 智也" userId="47db5cd901da2d38" providerId="LiveId" clId="{0523E354-1F67-4BAA-ADB6-CF295AA2EEAA}" dt="2022-12-09T07:17:15.623" v="6472" actId="47"/>
        <pc:sldMkLst>
          <pc:docMk/>
          <pc:sldMk cId="2116181970" sldId="275"/>
        </pc:sldMkLst>
        <pc:spChg chg="mod">
          <ac:chgData name="加藤 智也" userId="47db5cd901da2d38" providerId="LiveId" clId="{0523E354-1F67-4BAA-ADB6-CF295AA2EEAA}" dt="2022-12-06T09:03:08.611" v="4476" actId="20577"/>
          <ac:spMkLst>
            <pc:docMk/>
            <pc:sldMk cId="2116181970" sldId="275"/>
            <ac:spMk id="2" creationId="{00D65E22-A43E-19EC-553E-D4A51432D71C}"/>
          </ac:spMkLst>
        </pc:spChg>
        <pc:spChg chg="del">
          <ac:chgData name="加藤 智也" userId="47db5cd901da2d38" providerId="LiveId" clId="{0523E354-1F67-4BAA-ADB6-CF295AA2EEAA}" dt="2022-12-06T08:44:37.740" v="4286" actId="478"/>
          <ac:spMkLst>
            <pc:docMk/>
            <pc:sldMk cId="2116181970" sldId="275"/>
            <ac:spMk id="3" creationId="{D5A05686-334C-E939-CE65-598588CA8C90}"/>
          </ac:spMkLst>
        </pc:spChg>
        <pc:picChg chg="add mod">
          <ac:chgData name="加藤 智也" userId="47db5cd901da2d38" providerId="LiveId" clId="{0523E354-1F67-4BAA-ADB6-CF295AA2EEAA}" dt="2022-12-08T06:20:40.251" v="5138" actId="1076"/>
          <ac:picMkLst>
            <pc:docMk/>
            <pc:sldMk cId="2116181970" sldId="275"/>
            <ac:picMk id="3" creationId="{26CB4E1C-6B98-99CF-4AEA-B4E3BF1FE6E9}"/>
          </ac:picMkLst>
        </pc:picChg>
      </pc:sldChg>
      <pc:sldChg chg="addSp delSp modSp new mod chgLayout">
        <pc:chgData name="加藤 智也" userId="47db5cd901da2d38" providerId="LiveId" clId="{0523E354-1F67-4BAA-ADB6-CF295AA2EEAA}" dt="2022-12-12T15:16:40.434" v="7585" actId="478"/>
        <pc:sldMkLst>
          <pc:docMk/>
          <pc:sldMk cId="1865736017" sldId="276"/>
        </pc:sldMkLst>
        <pc:spChg chg="mod ord">
          <ac:chgData name="加藤 智也" userId="47db5cd901da2d38" providerId="LiveId" clId="{0523E354-1F67-4BAA-ADB6-CF295AA2EEAA}" dt="2022-12-08T09:37:07.393" v="6035" actId="1036"/>
          <ac:spMkLst>
            <pc:docMk/>
            <pc:sldMk cId="1865736017" sldId="276"/>
            <ac:spMk id="2" creationId="{06F70644-195E-FD4A-3DC6-792758A0B5E6}"/>
          </ac:spMkLst>
        </pc:spChg>
        <pc:spChg chg="del mod">
          <ac:chgData name="加藤 智也" userId="47db5cd901da2d38" providerId="LiveId" clId="{0523E354-1F67-4BAA-ADB6-CF295AA2EEAA}" dt="2022-12-06T08:58:17.462" v="4435" actId="478"/>
          <ac:spMkLst>
            <pc:docMk/>
            <pc:sldMk cId="1865736017" sldId="276"/>
            <ac:spMk id="3" creationId="{81C2AEDB-7053-42AD-6280-5FD9E9E9006D}"/>
          </ac:spMkLst>
        </pc:spChg>
        <pc:spChg chg="add mod">
          <ac:chgData name="加藤 智也" userId="47db5cd901da2d38" providerId="LiveId" clId="{0523E354-1F67-4BAA-ADB6-CF295AA2EEAA}" dt="2022-12-08T06:15:24.299" v="4881" actId="1076"/>
          <ac:spMkLst>
            <pc:docMk/>
            <pc:sldMk cId="1865736017" sldId="276"/>
            <ac:spMk id="3" creationId="{FD0AD52D-6F92-EA69-D379-EE66CB41274B}"/>
          </ac:spMkLst>
        </pc:spChg>
        <pc:spChg chg="add mod ord">
          <ac:chgData name="加藤 智也" userId="47db5cd901da2d38" providerId="LiveId" clId="{0523E354-1F67-4BAA-ADB6-CF295AA2EEAA}" dt="2022-12-08T09:36:43.691" v="6034" actId="255"/>
          <ac:spMkLst>
            <pc:docMk/>
            <pc:sldMk cId="1865736017" sldId="276"/>
            <ac:spMk id="4" creationId="{074BD3C2-3C15-5A73-67C9-7218D53206B9}"/>
          </ac:spMkLst>
        </pc:spChg>
        <pc:spChg chg="add mod">
          <ac:chgData name="加藤 智也" userId="47db5cd901da2d38" providerId="LiveId" clId="{0523E354-1F67-4BAA-ADB6-CF295AA2EEAA}" dt="2022-12-12T03:12:42.636" v="7558" actId="1076"/>
          <ac:spMkLst>
            <pc:docMk/>
            <pc:sldMk cId="1865736017" sldId="276"/>
            <ac:spMk id="5" creationId="{F8D4EB3F-A679-3FAF-0186-A86524B27CE3}"/>
          </ac:spMkLst>
        </pc:spChg>
        <pc:spChg chg="add mod">
          <ac:chgData name="加藤 智也" userId="47db5cd901da2d38" providerId="LiveId" clId="{0523E354-1F67-4BAA-ADB6-CF295AA2EEAA}" dt="2022-12-12T03:07:57.930" v="7517" actId="1076"/>
          <ac:spMkLst>
            <pc:docMk/>
            <pc:sldMk cId="1865736017" sldId="276"/>
            <ac:spMk id="6" creationId="{2920A021-96CA-A98D-C153-68004FBFF98D}"/>
          </ac:spMkLst>
        </pc:spChg>
        <pc:spChg chg="add del mod">
          <ac:chgData name="加藤 智也" userId="47db5cd901da2d38" providerId="LiveId" clId="{0523E354-1F67-4BAA-ADB6-CF295AA2EEAA}" dt="2022-12-12T15:16:40.434" v="7585" actId="478"/>
          <ac:spMkLst>
            <pc:docMk/>
            <pc:sldMk cId="1865736017" sldId="276"/>
            <ac:spMk id="7" creationId="{CF8F37C7-C901-A3F6-30C1-A936D05CE16C}"/>
          </ac:spMkLst>
        </pc:spChg>
        <pc:spChg chg="add mod ord">
          <ac:chgData name="加藤 智也" userId="47db5cd901da2d38" providerId="LiveId" clId="{0523E354-1F67-4BAA-ADB6-CF295AA2EEAA}" dt="2022-12-12T03:12:29.535" v="7556" actId="1076"/>
          <ac:spMkLst>
            <pc:docMk/>
            <pc:sldMk cId="1865736017" sldId="276"/>
            <ac:spMk id="33" creationId="{E3E4503F-4DAE-2873-A6B1-01CFA9ABD3FD}"/>
          </ac:spMkLst>
        </pc:spChg>
        <pc:spChg chg="add mod">
          <ac:chgData name="加藤 智也" userId="47db5cd901da2d38" providerId="LiveId" clId="{0523E354-1F67-4BAA-ADB6-CF295AA2EEAA}" dt="2022-12-06T11:28:57.561" v="4793" actId="164"/>
          <ac:spMkLst>
            <pc:docMk/>
            <pc:sldMk cId="1865736017" sldId="276"/>
            <ac:spMk id="34" creationId="{4CAE6A7F-2053-68C1-8A26-1CA5DBA01AB3}"/>
          </ac:spMkLst>
        </pc:spChg>
        <pc:spChg chg="add mod">
          <ac:chgData name="加藤 智也" userId="47db5cd901da2d38" providerId="LiveId" clId="{0523E354-1F67-4BAA-ADB6-CF295AA2EEAA}" dt="2022-12-06T11:28:57.561" v="4793" actId="164"/>
          <ac:spMkLst>
            <pc:docMk/>
            <pc:sldMk cId="1865736017" sldId="276"/>
            <ac:spMk id="39" creationId="{E6C5DC40-1D3D-5404-8BEF-B9BBDB22DF11}"/>
          </ac:spMkLst>
        </pc:spChg>
        <pc:spChg chg="add mod">
          <ac:chgData name="加藤 智也" userId="47db5cd901da2d38" providerId="LiveId" clId="{0523E354-1F67-4BAA-ADB6-CF295AA2EEAA}" dt="2022-12-06T11:28:57.561" v="4793" actId="164"/>
          <ac:spMkLst>
            <pc:docMk/>
            <pc:sldMk cId="1865736017" sldId="276"/>
            <ac:spMk id="45" creationId="{149F6C60-8BEC-DC8B-FE32-AE20C640886C}"/>
          </ac:spMkLst>
        </pc:spChg>
        <pc:spChg chg="add mod">
          <ac:chgData name="加藤 智也" userId="47db5cd901da2d38" providerId="LiveId" clId="{0523E354-1F67-4BAA-ADB6-CF295AA2EEAA}" dt="2022-12-06T11:28:57.561" v="4793" actId="164"/>
          <ac:spMkLst>
            <pc:docMk/>
            <pc:sldMk cId="1865736017" sldId="276"/>
            <ac:spMk id="46" creationId="{20FAC2F2-3AC3-55D5-36ED-873E8745E4B8}"/>
          </ac:spMkLst>
        </pc:spChg>
        <pc:spChg chg="add mod">
          <ac:chgData name="加藤 智也" userId="47db5cd901da2d38" providerId="LiveId" clId="{0523E354-1F67-4BAA-ADB6-CF295AA2EEAA}" dt="2022-12-06T11:28:57.561" v="4793" actId="164"/>
          <ac:spMkLst>
            <pc:docMk/>
            <pc:sldMk cId="1865736017" sldId="276"/>
            <ac:spMk id="47" creationId="{AFEDAC57-4CA2-2FA7-A9A6-78486AE13B26}"/>
          </ac:spMkLst>
        </pc:spChg>
        <pc:spChg chg="add mod">
          <ac:chgData name="加藤 智也" userId="47db5cd901da2d38" providerId="LiveId" clId="{0523E354-1F67-4BAA-ADB6-CF295AA2EEAA}" dt="2022-12-06T11:45:37.610" v="4827" actId="115"/>
          <ac:spMkLst>
            <pc:docMk/>
            <pc:sldMk cId="1865736017" sldId="276"/>
            <ac:spMk id="50" creationId="{E5468ABC-234A-BBFD-E705-83B28F14F657}"/>
          </ac:spMkLst>
        </pc:spChg>
        <pc:spChg chg="add mod">
          <ac:chgData name="加藤 智也" userId="47db5cd901da2d38" providerId="LiveId" clId="{0523E354-1F67-4BAA-ADB6-CF295AA2EEAA}" dt="2022-12-06T11:45:31.008" v="4826" actId="1076"/>
          <ac:spMkLst>
            <pc:docMk/>
            <pc:sldMk cId="1865736017" sldId="276"/>
            <ac:spMk id="51" creationId="{64587628-F571-904C-EF21-20DDF9D19AA2}"/>
          </ac:spMkLst>
        </pc:spChg>
        <pc:grpChg chg="add mod">
          <ac:chgData name="加藤 智也" userId="47db5cd901da2d38" providerId="LiveId" clId="{0523E354-1F67-4BAA-ADB6-CF295AA2EEAA}" dt="2022-12-06T11:28:57.561" v="4793" actId="164"/>
          <ac:grpSpMkLst>
            <pc:docMk/>
            <pc:sldMk cId="1865736017" sldId="276"/>
            <ac:grpSpMk id="35" creationId="{631572BE-9AF3-E9EC-399F-47662E92D375}"/>
          </ac:grpSpMkLst>
        </pc:grpChg>
        <pc:grpChg chg="add mod">
          <ac:chgData name="加藤 智也" userId="47db5cd901da2d38" providerId="LiveId" clId="{0523E354-1F67-4BAA-ADB6-CF295AA2EEAA}" dt="2022-12-06T11:28:57.561" v="4793" actId="164"/>
          <ac:grpSpMkLst>
            <pc:docMk/>
            <pc:sldMk cId="1865736017" sldId="276"/>
            <ac:grpSpMk id="36" creationId="{98BD8738-2EF6-EDDA-D833-F887880B3FA7}"/>
          </ac:grpSpMkLst>
        </pc:grpChg>
        <pc:grpChg chg="add mod">
          <ac:chgData name="加藤 智也" userId="47db5cd901da2d38" providerId="LiveId" clId="{0523E354-1F67-4BAA-ADB6-CF295AA2EEAA}" dt="2022-12-12T03:12:18.647" v="7554" actId="1076"/>
          <ac:grpSpMkLst>
            <pc:docMk/>
            <pc:sldMk cId="1865736017" sldId="276"/>
            <ac:grpSpMk id="49" creationId="{E55B51C5-3143-389B-7EEA-B0CA5734E6F1}"/>
          </ac:grpSpMkLst>
        </pc:grpChg>
        <pc:picChg chg="add del mod">
          <ac:chgData name="加藤 智也" userId="47db5cd901da2d38" providerId="LiveId" clId="{0523E354-1F67-4BAA-ADB6-CF295AA2EEAA}" dt="2022-12-06T11:14:15.994" v="4635" actId="478"/>
          <ac:picMkLst>
            <pc:docMk/>
            <pc:sldMk cId="1865736017" sldId="276"/>
            <ac:picMk id="7" creationId="{F98714EE-5C73-F0F3-684D-DC4B82EC74C7}"/>
          </ac:picMkLst>
        </pc:picChg>
        <pc:picChg chg="add del mod">
          <ac:chgData name="加藤 智也" userId="47db5cd901da2d38" providerId="LiveId" clId="{0523E354-1F67-4BAA-ADB6-CF295AA2EEAA}" dt="2022-12-06T11:07:26.839" v="4568" actId="931"/>
          <ac:picMkLst>
            <pc:docMk/>
            <pc:sldMk cId="1865736017" sldId="276"/>
            <ac:picMk id="9" creationId="{CD549A4A-EE04-1908-9D91-7879802E9036}"/>
          </ac:picMkLst>
        </pc:picChg>
        <pc:picChg chg="add del mod">
          <ac:chgData name="加藤 智也" userId="47db5cd901da2d38" providerId="LiveId" clId="{0523E354-1F67-4BAA-ADB6-CF295AA2EEAA}" dt="2022-12-06T11:07:26.839" v="4568" actId="931"/>
          <ac:picMkLst>
            <pc:docMk/>
            <pc:sldMk cId="1865736017" sldId="276"/>
            <ac:picMk id="11" creationId="{F9F06AA1-F0B0-4190-4342-C1AE341A3771}"/>
          </ac:picMkLst>
        </pc:picChg>
        <pc:picChg chg="add del mod">
          <ac:chgData name="加藤 智也" userId="47db5cd901da2d38" providerId="LiveId" clId="{0523E354-1F67-4BAA-ADB6-CF295AA2EEAA}" dt="2022-12-06T11:09:12.251" v="4580" actId="478"/>
          <ac:picMkLst>
            <pc:docMk/>
            <pc:sldMk cId="1865736017" sldId="276"/>
            <ac:picMk id="13" creationId="{C530B1B8-6E92-83BA-FE15-835A97DEFC91}"/>
          </ac:picMkLst>
        </pc:picChg>
        <pc:picChg chg="add del mod">
          <ac:chgData name="加藤 智也" userId="47db5cd901da2d38" providerId="LiveId" clId="{0523E354-1F67-4BAA-ADB6-CF295AA2EEAA}" dt="2022-12-06T11:09:10.542" v="4579" actId="478"/>
          <ac:picMkLst>
            <pc:docMk/>
            <pc:sldMk cId="1865736017" sldId="276"/>
            <ac:picMk id="15" creationId="{3D5CC67D-8CE4-657B-928F-E6681C116385}"/>
          </ac:picMkLst>
        </pc:picChg>
        <pc:picChg chg="add mod">
          <ac:chgData name="加藤 智也" userId="47db5cd901da2d38" providerId="LiveId" clId="{0523E354-1F67-4BAA-ADB6-CF295AA2EEAA}" dt="2022-12-06T11:23:39.804" v="4714" actId="164"/>
          <ac:picMkLst>
            <pc:docMk/>
            <pc:sldMk cId="1865736017" sldId="276"/>
            <ac:picMk id="17" creationId="{9243D099-89A2-F49C-D55D-DC56049BF97E}"/>
          </ac:picMkLst>
        </pc:picChg>
        <pc:picChg chg="add mod">
          <ac:chgData name="加藤 智也" userId="47db5cd901da2d38" providerId="LiveId" clId="{0523E354-1F67-4BAA-ADB6-CF295AA2EEAA}" dt="2022-12-06T11:22:38.498" v="4708" actId="164"/>
          <ac:picMkLst>
            <pc:docMk/>
            <pc:sldMk cId="1865736017" sldId="276"/>
            <ac:picMk id="19" creationId="{8014FB2A-D65B-A038-29C6-0D6B5F80257F}"/>
          </ac:picMkLst>
        </pc:picChg>
        <pc:picChg chg="add mod">
          <ac:chgData name="加藤 智也" userId="47db5cd901da2d38" providerId="LiveId" clId="{0523E354-1F67-4BAA-ADB6-CF295AA2EEAA}" dt="2022-12-06T11:22:38.498" v="4708" actId="164"/>
          <ac:picMkLst>
            <pc:docMk/>
            <pc:sldMk cId="1865736017" sldId="276"/>
            <ac:picMk id="21" creationId="{8B54681B-D7ED-A890-B06D-ECDF7372202C}"/>
          </ac:picMkLst>
        </pc:picChg>
        <pc:picChg chg="add mod">
          <ac:chgData name="加藤 智也" userId="47db5cd901da2d38" providerId="LiveId" clId="{0523E354-1F67-4BAA-ADB6-CF295AA2EEAA}" dt="2022-12-06T11:22:38.498" v="4708" actId="164"/>
          <ac:picMkLst>
            <pc:docMk/>
            <pc:sldMk cId="1865736017" sldId="276"/>
            <ac:picMk id="23" creationId="{A942B1F1-F839-8899-7F0E-D1CC6A2D641A}"/>
          </ac:picMkLst>
        </pc:picChg>
        <pc:picChg chg="add mod">
          <ac:chgData name="加藤 智也" userId="47db5cd901da2d38" providerId="LiveId" clId="{0523E354-1F67-4BAA-ADB6-CF295AA2EEAA}" dt="2022-12-06T11:23:39.804" v="4714" actId="164"/>
          <ac:picMkLst>
            <pc:docMk/>
            <pc:sldMk cId="1865736017" sldId="276"/>
            <ac:picMk id="24" creationId="{0DC18B26-C077-985A-9E52-00F66CA1E6D9}"/>
          </ac:picMkLst>
        </pc:picChg>
        <pc:picChg chg="add mod">
          <ac:chgData name="加藤 智也" userId="47db5cd901da2d38" providerId="LiveId" clId="{0523E354-1F67-4BAA-ADB6-CF295AA2EEAA}" dt="2022-12-06T11:23:39.804" v="4714" actId="164"/>
          <ac:picMkLst>
            <pc:docMk/>
            <pc:sldMk cId="1865736017" sldId="276"/>
            <ac:picMk id="25" creationId="{8AD7420D-1894-0121-6694-F8C2BF12F3B0}"/>
          </ac:picMkLst>
        </pc:picChg>
        <pc:picChg chg="add mod">
          <ac:chgData name="加藤 智也" userId="47db5cd901da2d38" providerId="LiveId" clId="{0523E354-1F67-4BAA-ADB6-CF295AA2EEAA}" dt="2022-12-06T11:22:38.498" v="4708" actId="164"/>
          <ac:picMkLst>
            <pc:docMk/>
            <pc:sldMk cId="1865736017" sldId="276"/>
            <ac:picMk id="27" creationId="{4C230D12-1F79-AE31-5E08-F5F0B807124A}"/>
          </ac:picMkLst>
        </pc:picChg>
        <pc:picChg chg="add mod">
          <ac:chgData name="加藤 智也" userId="47db5cd901da2d38" providerId="LiveId" clId="{0523E354-1F67-4BAA-ADB6-CF295AA2EEAA}" dt="2022-12-06T11:22:38.498" v="4708" actId="164"/>
          <ac:picMkLst>
            <pc:docMk/>
            <pc:sldMk cId="1865736017" sldId="276"/>
            <ac:picMk id="28" creationId="{791F8F36-9E8D-0FFB-3B04-5056DD6F3A3B}"/>
          </ac:picMkLst>
        </pc:picChg>
        <pc:picChg chg="add mod">
          <ac:chgData name="加藤 智也" userId="47db5cd901da2d38" providerId="LiveId" clId="{0523E354-1F67-4BAA-ADB6-CF295AA2EEAA}" dt="2022-12-06T11:22:38.498" v="4708" actId="164"/>
          <ac:picMkLst>
            <pc:docMk/>
            <pc:sldMk cId="1865736017" sldId="276"/>
            <ac:picMk id="29" creationId="{0C6B96CE-CE17-DD5F-D12E-E6CD69460BDB}"/>
          </ac:picMkLst>
        </pc:picChg>
        <pc:picChg chg="add mod">
          <ac:chgData name="加藤 智也" userId="47db5cd901da2d38" providerId="LiveId" clId="{0523E354-1F67-4BAA-ADB6-CF295AA2EEAA}" dt="2022-12-06T11:23:39.804" v="4714" actId="164"/>
          <ac:picMkLst>
            <pc:docMk/>
            <pc:sldMk cId="1865736017" sldId="276"/>
            <ac:picMk id="30" creationId="{0A415E6A-BCBD-1B50-8DB1-FD63FEA63052}"/>
          </ac:picMkLst>
        </pc:picChg>
        <pc:picChg chg="add mod">
          <ac:chgData name="加藤 智也" userId="47db5cd901da2d38" providerId="LiveId" clId="{0523E354-1F67-4BAA-ADB6-CF295AA2EEAA}" dt="2022-12-06T11:23:39.804" v="4714" actId="164"/>
          <ac:picMkLst>
            <pc:docMk/>
            <pc:sldMk cId="1865736017" sldId="276"/>
            <ac:picMk id="31" creationId="{1129D6B7-60D9-8999-D578-D30A9AFEF9EC}"/>
          </ac:picMkLst>
        </pc:picChg>
        <pc:picChg chg="add mod">
          <ac:chgData name="加藤 智也" userId="47db5cd901da2d38" providerId="LiveId" clId="{0523E354-1F67-4BAA-ADB6-CF295AA2EEAA}" dt="2022-12-06T11:23:39.804" v="4714" actId="164"/>
          <ac:picMkLst>
            <pc:docMk/>
            <pc:sldMk cId="1865736017" sldId="276"/>
            <ac:picMk id="32" creationId="{ED332AF5-2726-900A-9C9E-76BDB00C8FD6}"/>
          </ac:picMkLst>
        </pc:picChg>
        <pc:cxnChg chg="add mod">
          <ac:chgData name="加藤 智也" userId="47db5cd901da2d38" providerId="LiveId" clId="{0523E354-1F67-4BAA-ADB6-CF295AA2EEAA}" dt="2022-12-06T11:28:57.561" v="4793" actId="164"/>
          <ac:cxnSpMkLst>
            <pc:docMk/>
            <pc:sldMk cId="1865736017" sldId="276"/>
            <ac:cxnSpMk id="38" creationId="{E14DE30F-889C-D4BA-B8B1-1FD6CF6964BA}"/>
          </ac:cxnSpMkLst>
        </pc:cxnChg>
        <pc:cxnChg chg="add mod">
          <ac:chgData name="加藤 智也" userId="47db5cd901da2d38" providerId="LiveId" clId="{0523E354-1F67-4BAA-ADB6-CF295AA2EEAA}" dt="2022-12-06T11:28:57.561" v="4793" actId="164"/>
          <ac:cxnSpMkLst>
            <pc:docMk/>
            <pc:sldMk cId="1865736017" sldId="276"/>
            <ac:cxnSpMk id="40" creationId="{E22AC237-45B0-F0D0-C580-BF868772D36A}"/>
          </ac:cxnSpMkLst>
        </pc:cxnChg>
      </pc:sldChg>
      <pc:sldChg chg="addSp delSp modSp new mod modClrScheme chgLayout">
        <pc:chgData name="加藤 智也" userId="47db5cd901da2d38" providerId="LiveId" clId="{0523E354-1F67-4BAA-ADB6-CF295AA2EEAA}" dt="2022-12-12T08:27:38.881" v="7584" actId="1036"/>
        <pc:sldMkLst>
          <pc:docMk/>
          <pc:sldMk cId="632909659" sldId="277"/>
        </pc:sldMkLst>
        <pc:spChg chg="add">
          <ac:chgData name="加藤 智也" userId="47db5cd901da2d38" providerId="LiveId" clId="{0523E354-1F67-4BAA-ADB6-CF295AA2EEAA}" dt="2022-12-10T03:01:35.783" v="6970" actId="11529"/>
          <ac:spMkLst>
            <pc:docMk/>
            <pc:sldMk cId="632909659" sldId="277"/>
            <ac:spMk id="2" creationId="{4841AC93-977F-C159-4E85-14EDC168A0D2}"/>
          </ac:spMkLst>
        </pc:spChg>
        <pc:spChg chg="del mod">
          <ac:chgData name="加藤 智也" userId="47db5cd901da2d38" providerId="LiveId" clId="{0523E354-1F67-4BAA-ADB6-CF295AA2EEAA}" dt="2022-12-08T06:33:46.827" v="5257" actId="478"/>
          <ac:spMkLst>
            <pc:docMk/>
            <pc:sldMk cId="632909659" sldId="277"/>
            <ac:spMk id="2" creationId="{75BA2114-58EC-509D-6898-3FF7992E11D2}"/>
          </ac:spMkLst>
        </pc:spChg>
        <pc:spChg chg="del mod">
          <ac:chgData name="加藤 智也" userId="47db5cd901da2d38" providerId="LiveId" clId="{0523E354-1F67-4BAA-ADB6-CF295AA2EEAA}" dt="2022-12-08T06:23:14.659" v="5183" actId="478"/>
          <ac:spMkLst>
            <pc:docMk/>
            <pc:sldMk cId="632909659" sldId="277"/>
            <ac:spMk id="3" creationId="{F6EADD3E-C39B-FDC3-C4FF-09120BB231DD}"/>
          </ac:spMkLst>
        </pc:spChg>
        <pc:spChg chg="add mod">
          <ac:chgData name="加藤 智也" userId="47db5cd901da2d38" providerId="LiveId" clId="{0523E354-1F67-4BAA-ADB6-CF295AA2EEAA}" dt="2022-12-08T08:00:39.472" v="5726" actId="1076"/>
          <ac:spMkLst>
            <pc:docMk/>
            <pc:sldMk cId="632909659" sldId="277"/>
            <ac:spMk id="4" creationId="{30C3FFBD-D7F8-ABB3-58AF-DE90C329DDCD}"/>
          </ac:spMkLst>
        </pc:spChg>
        <pc:spChg chg="add del mod">
          <ac:chgData name="加藤 智也" userId="47db5cd901da2d38" providerId="LiveId" clId="{0523E354-1F67-4BAA-ADB6-CF295AA2EEAA}" dt="2022-12-08T06:11:41.160" v="4857" actId="478"/>
          <ac:spMkLst>
            <pc:docMk/>
            <pc:sldMk cId="632909659" sldId="277"/>
            <ac:spMk id="5" creationId="{8DEC560C-0597-C3DB-27F1-88F082A29CFC}"/>
          </ac:spMkLst>
        </pc:spChg>
        <pc:spChg chg="add mod ord">
          <ac:chgData name="加藤 智也" userId="47db5cd901da2d38" providerId="LiveId" clId="{0523E354-1F67-4BAA-ADB6-CF295AA2EEAA}" dt="2022-12-08T08:00:37.440" v="5725" actId="1076"/>
          <ac:spMkLst>
            <pc:docMk/>
            <pc:sldMk cId="632909659" sldId="277"/>
            <ac:spMk id="6" creationId="{6E08B2B4-F6F1-2EE1-9EC5-D5FBD3ACBE3B}"/>
          </ac:spMkLst>
        </pc:spChg>
        <pc:spChg chg="add mod">
          <ac:chgData name="加藤 智也" userId="47db5cd901da2d38" providerId="LiveId" clId="{0523E354-1F67-4BAA-ADB6-CF295AA2EEAA}" dt="2022-12-08T08:10:16.243" v="5828" actId="14100"/>
          <ac:spMkLst>
            <pc:docMk/>
            <pc:sldMk cId="632909659" sldId="277"/>
            <ac:spMk id="7" creationId="{B62F15DE-1970-C0F8-6B04-2AC2C9F88548}"/>
          </ac:spMkLst>
        </pc:spChg>
        <pc:spChg chg="add mod">
          <ac:chgData name="加藤 智也" userId="47db5cd901da2d38" providerId="LiveId" clId="{0523E354-1F67-4BAA-ADB6-CF295AA2EEAA}" dt="2022-12-08T09:22:39.672" v="5969" actId="1076"/>
          <ac:spMkLst>
            <pc:docMk/>
            <pc:sldMk cId="632909659" sldId="277"/>
            <ac:spMk id="8" creationId="{34D76F80-18E1-5AE2-A9DE-765BCC56980F}"/>
          </ac:spMkLst>
        </pc:spChg>
        <pc:spChg chg="add mod ord">
          <ac:chgData name="加藤 智也" userId="47db5cd901da2d38" providerId="LiveId" clId="{0523E354-1F67-4BAA-ADB6-CF295AA2EEAA}" dt="2022-12-08T08:00:41.485" v="5727" actId="1076"/>
          <ac:spMkLst>
            <pc:docMk/>
            <pc:sldMk cId="632909659" sldId="277"/>
            <ac:spMk id="9" creationId="{26D8F9B5-1B37-CE4C-A3C7-CF036D36DA17}"/>
          </ac:spMkLst>
        </pc:spChg>
        <pc:spChg chg="add del mod">
          <ac:chgData name="加藤 智也" userId="47db5cd901da2d38" providerId="LiveId" clId="{0523E354-1F67-4BAA-ADB6-CF295AA2EEAA}" dt="2022-12-08T06:29:29.557" v="5214" actId="478"/>
          <ac:spMkLst>
            <pc:docMk/>
            <pc:sldMk cId="632909659" sldId="277"/>
            <ac:spMk id="10" creationId="{70CB0EAA-B422-D891-FB49-F3C7A9133DEA}"/>
          </ac:spMkLst>
        </pc:spChg>
        <pc:spChg chg="add del mod">
          <ac:chgData name="加藤 智也" userId="47db5cd901da2d38" providerId="LiveId" clId="{0523E354-1F67-4BAA-ADB6-CF295AA2EEAA}" dt="2022-12-08T06:30:45.812" v="5231" actId="478"/>
          <ac:spMkLst>
            <pc:docMk/>
            <pc:sldMk cId="632909659" sldId="277"/>
            <ac:spMk id="33" creationId="{1FCEECE6-2418-C434-9BFE-CC4DB0C632F8}"/>
          </ac:spMkLst>
        </pc:spChg>
        <pc:spChg chg="add del mod">
          <ac:chgData name="加藤 智也" userId="47db5cd901da2d38" providerId="LiveId" clId="{0523E354-1F67-4BAA-ADB6-CF295AA2EEAA}" dt="2022-12-08T07:58:43.440" v="5705" actId="478"/>
          <ac:spMkLst>
            <pc:docMk/>
            <pc:sldMk cId="632909659" sldId="277"/>
            <ac:spMk id="43" creationId="{D2689D1C-9F12-2B27-3602-570DF90E40EE}"/>
          </ac:spMkLst>
        </pc:spChg>
        <pc:spChg chg="add mod">
          <ac:chgData name="加藤 智也" userId="47db5cd901da2d38" providerId="LiveId" clId="{0523E354-1F67-4BAA-ADB6-CF295AA2EEAA}" dt="2022-12-08T09:05:07.355" v="5898" actId="20577"/>
          <ac:spMkLst>
            <pc:docMk/>
            <pc:sldMk cId="632909659" sldId="277"/>
            <ac:spMk id="45" creationId="{D5FBCBA7-3718-FE13-267C-ADF6FEE5EA2D}"/>
          </ac:spMkLst>
        </pc:spChg>
        <pc:spChg chg="add mod">
          <ac:chgData name="加藤 智也" userId="47db5cd901da2d38" providerId="LiveId" clId="{0523E354-1F67-4BAA-ADB6-CF295AA2EEAA}" dt="2022-12-10T03:01:10.518" v="6968" actId="20577"/>
          <ac:spMkLst>
            <pc:docMk/>
            <pc:sldMk cId="632909659" sldId="277"/>
            <ac:spMk id="46" creationId="{78371872-8083-DB9F-7454-404502E9D49E}"/>
          </ac:spMkLst>
        </pc:spChg>
        <pc:spChg chg="add mod">
          <ac:chgData name="加藤 智也" userId="47db5cd901da2d38" providerId="LiveId" clId="{0523E354-1F67-4BAA-ADB6-CF295AA2EEAA}" dt="2022-12-10T03:00:48.672" v="6964" actId="1076"/>
          <ac:spMkLst>
            <pc:docMk/>
            <pc:sldMk cId="632909659" sldId="277"/>
            <ac:spMk id="47" creationId="{9D59FE94-28BB-409A-A0E6-CDBB8B21A71B}"/>
          </ac:spMkLst>
        </pc:spChg>
        <pc:spChg chg="add del mod">
          <ac:chgData name="加藤 智也" userId="47db5cd901da2d38" providerId="LiveId" clId="{0523E354-1F67-4BAA-ADB6-CF295AA2EEAA}" dt="2022-12-10T03:01:21.345" v="6969" actId="478"/>
          <ac:spMkLst>
            <pc:docMk/>
            <pc:sldMk cId="632909659" sldId="277"/>
            <ac:spMk id="48" creationId="{FE76D11E-5182-AC74-DAFE-AC8DE2A11E64}"/>
          </ac:spMkLst>
        </pc:spChg>
        <pc:spChg chg="add mod">
          <ac:chgData name="加藤 智也" userId="47db5cd901da2d38" providerId="LiveId" clId="{0523E354-1F67-4BAA-ADB6-CF295AA2EEAA}" dt="2022-12-12T02:44:27.322" v="7415" actId="20577"/>
          <ac:spMkLst>
            <pc:docMk/>
            <pc:sldMk cId="632909659" sldId="277"/>
            <ac:spMk id="49" creationId="{CAFC2376-12B2-086A-9986-01C12B01FFF3}"/>
          </ac:spMkLst>
        </pc:spChg>
        <pc:spChg chg="add mod">
          <ac:chgData name="加藤 智也" userId="47db5cd901da2d38" providerId="LiveId" clId="{0523E354-1F67-4BAA-ADB6-CF295AA2EEAA}" dt="2022-12-12T08:27:38.881" v="7584" actId="1036"/>
          <ac:spMkLst>
            <pc:docMk/>
            <pc:sldMk cId="632909659" sldId="277"/>
            <ac:spMk id="51" creationId="{1DFD5FA2-CC70-F3F7-86E7-6EBF248AEEEF}"/>
          </ac:spMkLst>
        </pc:spChg>
        <pc:spChg chg="add mod">
          <ac:chgData name="加藤 智也" userId="47db5cd901da2d38" providerId="LiveId" clId="{0523E354-1F67-4BAA-ADB6-CF295AA2EEAA}" dt="2022-12-08T06:48:22.967" v="5466" actId="1076"/>
          <ac:spMkLst>
            <pc:docMk/>
            <pc:sldMk cId="632909659" sldId="277"/>
            <ac:spMk id="52" creationId="{57F325EF-7137-218F-4FD6-9A49B0040AB7}"/>
          </ac:spMkLst>
        </pc:spChg>
        <pc:spChg chg="add mod">
          <ac:chgData name="加藤 智也" userId="47db5cd901da2d38" providerId="LiveId" clId="{0523E354-1F67-4BAA-ADB6-CF295AA2EEAA}" dt="2022-12-08T06:50:08.262" v="5475" actId="1076"/>
          <ac:spMkLst>
            <pc:docMk/>
            <pc:sldMk cId="632909659" sldId="277"/>
            <ac:spMk id="57" creationId="{98F063C5-8D08-3397-DE9C-6486B2DC1B5F}"/>
          </ac:spMkLst>
        </pc:spChg>
        <pc:picChg chg="add del mod ord">
          <ac:chgData name="加藤 智也" userId="47db5cd901da2d38" providerId="LiveId" clId="{0523E354-1F67-4BAA-ADB6-CF295AA2EEAA}" dt="2022-12-08T06:32:52.984" v="5247" actId="478"/>
          <ac:picMkLst>
            <pc:docMk/>
            <pc:sldMk cId="632909659" sldId="277"/>
            <ac:picMk id="44" creationId="{5A826FBA-4839-E2C2-8DA6-D5CDCB67F7FD}"/>
          </ac:picMkLst>
        </pc:picChg>
        <pc:picChg chg="add del mod">
          <ac:chgData name="加藤 智也" userId="47db5cd901da2d38" providerId="LiveId" clId="{0523E354-1F67-4BAA-ADB6-CF295AA2EEAA}" dt="2022-12-08T08:00:06.847" v="5719" actId="478"/>
          <ac:picMkLst>
            <pc:docMk/>
            <pc:sldMk cId="632909659" sldId="277"/>
            <ac:picMk id="58" creationId="{05212CF2-B61D-81B9-DA3C-62A5EFA16E0B}"/>
          </ac:picMkLst>
        </pc:picChg>
        <pc:picChg chg="add mod ord">
          <ac:chgData name="加藤 智也" userId="47db5cd901da2d38" providerId="LiveId" clId="{0523E354-1F67-4BAA-ADB6-CF295AA2EEAA}" dt="2022-12-08T08:02:29.675" v="5752" actId="1076"/>
          <ac:picMkLst>
            <pc:docMk/>
            <pc:sldMk cId="632909659" sldId="277"/>
            <ac:picMk id="59" creationId="{AF232E43-D98A-54C4-8C75-75A4CC60C3B2}"/>
          </ac:picMkLst>
        </pc:picChg>
        <pc:picChg chg="add mod">
          <ac:chgData name="加藤 智也" userId="47db5cd901da2d38" providerId="LiveId" clId="{0523E354-1F67-4BAA-ADB6-CF295AA2EEAA}" dt="2022-12-08T08:00:17.773" v="5721" actId="1076"/>
          <ac:picMkLst>
            <pc:docMk/>
            <pc:sldMk cId="632909659" sldId="277"/>
            <ac:picMk id="60" creationId="{45B89592-0BB7-7708-06FF-18EC550D80BA}"/>
          </ac:picMkLst>
        </pc:picChg>
        <pc:cxnChg chg="add mod">
          <ac:chgData name="加藤 智也" userId="47db5cd901da2d38" providerId="LiveId" clId="{0523E354-1F67-4BAA-ADB6-CF295AA2EEAA}" dt="2022-12-08T08:03:09.528" v="5759" actId="14100"/>
          <ac:cxnSpMkLst>
            <pc:docMk/>
            <pc:sldMk cId="632909659" sldId="277"/>
            <ac:cxnSpMk id="12" creationId="{20FF805D-D6FB-9058-D91F-6D5FB53C801F}"/>
          </ac:cxnSpMkLst>
        </pc:cxnChg>
        <pc:cxnChg chg="add mod">
          <ac:chgData name="加藤 智也" userId="47db5cd901da2d38" providerId="LiveId" clId="{0523E354-1F67-4BAA-ADB6-CF295AA2EEAA}" dt="2022-12-08T06:47:42.439" v="5456" actId="1076"/>
          <ac:cxnSpMkLst>
            <pc:docMk/>
            <pc:sldMk cId="632909659" sldId="277"/>
            <ac:cxnSpMk id="13" creationId="{ACC771C7-74CF-2DAC-E446-5F95AB7A630A}"/>
          </ac:cxnSpMkLst>
        </pc:cxnChg>
        <pc:cxnChg chg="add mod">
          <ac:chgData name="加藤 智也" userId="47db5cd901da2d38" providerId="LiveId" clId="{0523E354-1F67-4BAA-ADB6-CF295AA2EEAA}" dt="2022-12-08T08:02:20.483" v="5749" actId="1076"/>
          <ac:cxnSpMkLst>
            <pc:docMk/>
            <pc:sldMk cId="632909659" sldId="277"/>
            <ac:cxnSpMk id="14" creationId="{51A1B336-C696-12F8-7FF5-3A5B1DE9DACF}"/>
          </ac:cxnSpMkLst>
        </pc:cxnChg>
        <pc:cxnChg chg="add mod">
          <ac:chgData name="加藤 智也" userId="47db5cd901da2d38" providerId="LiveId" clId="{0523E354-1F67-4BAA-ADB6-CF295AA2EEAA}" dt="2022-12-08T08:07:34.666" v="5803" actId="1076"/>
          <ac:cxnSpMkLst>
            <pc:docMk/>
            <pc:sldMk cId="632909659" sldId="277"/>
            <ac:cxnSpMk id="17" creationId="{872EC335-1220-6F82-565A-BCB452F74151}"/>
          </ac:cxnSpMkLst>
        </pc:cxnChg>
        <pc:cxnChg chg="add del">
          <ac:chgData name="加藤 智也" userId="47db5cd901da2d38" providerId="LiveId" clId="{0523E354-1F67-4BAA-ADB6-CF295AA2EEAA}" dt="2022-12-08T06:28:04.823" v="5201" actId="478"/>
          <ac:cxnSpMkLst>
            <pc:docMk/>
            <pc:sldMk cId="632909659" sldId="277"/>
            <ac:cxnSpMk id="23" creationId="{757CB09D-EE94-BBC4-C4AC-1199C98A5C69}"/>
          </ac:cxnSpMkLst>
        </pc:cxnChg>
        <pc:cxnChg chg="add del mod">
          <ac:chgData name="加藤 智也" userId="47db5cd901da2d38" providerId="LiveId" clId="{0523E354-1F67-4BAA-ADB6-CF295AA2EEAA}" dt="2022-12-08T08:09:39.680" v="5824" actId="478"/>
          <ac:cxnSpMkLst>
            <pc:docMk/>
            <pc:sldMk cId="632909659" sldId="277"/>
            <ac:cxnSpMk id="25" creationId="{A0B431A0-963B-6ECB-0467-197DE5C8AC60}"/>
          </ac:cxnSpMkLst>
        </pc:cxnChg>
        <pc:cxnChg chg="add del mod">
          <ac:chgData name="加藤 智也" userId="47db5cd901da2d38" providerId="LiveId" clId="{0523E354-1F67-4BAA-ADB6-CF295AA2EEAA}" dt="2022-12-08T06:29:14.299" v="5211" actId="478"/>
          <ac:cxnSpMkLst>
            <pc:docMk/>
            <pc:sldMk cId="632909659" sldId="277"/>
            <ac:cxnSpMk id="26" creationId="{5E4DDC0B-A5F6-55C1-0D33-D4F81EB59A23}"/>
          </ac:cxnSpMkLst>
        </pc:cxnChg>
        <pc:cxnChg chg="add del mod">
          <ac:chgData name="加藤 智也" userId="47db5cd901da2d38" providerId="LiveId" clId="{0523E354-1F67-4BAA-ADB6-CF295AA2EEAA}" dt="2022-12-08T08:09:38.992" v="5823" actId="478"/>
          <ac:cxnSpMkLst>
            <pc:docMk/>
            <pc:sldMk cId="632909659" sldId="277"/>
            <ac:cxnSpMk id="32" creationId="{9F3EE1B2-CE98-9B67-E8B9-F830C2FA5FD2}"/>
          </ac:cxnSpMkLst>
        </pc:cxnChg>
        <pc:cxnChg chg="add mod">
          <ac:chgData name="加藤 智也" userId="47db5cd901da2d38" providerId="LiveId" clId="{0523E354-1F67-4BAA-ADB6-CF295AA2EEAA}" dt="2022-12-08T08:02:52.122" v="5754" actId="1076"/>
          <ac:cxnSpMkLst>
            <pc:docMk/>
            <pc:sldMk cId="632909659" sldId="277"/>
            <ac:cxnSpMk id="34" creationId="{A0C28541-A815-209D-E514-97AEF0B5D711}"/>
          </ac:cxnSpMkLst>
        </pc:cxnChg>
        <pc:cxnChg chg="add mod">
          <ac:chgData name="加藤 智也" userId="47db5cd901da2d38" providerId="LiveId" clId="{0523E354-1F67-4BAA-ADB6-CF295AA2EEAA}" dt="2022-12-08T08:01:36.227" v="5740" actId="14100"/>
          <ac:cxnSpMkLst>
            <pc:docMk/>
            <pc:sldMk cId="632909659" sldId="277"/>
            <ac:cxnSpMk id="36" creationId="{EE0B8293-EF7E-6432-1CE7-7AD06F14E9D3}"/>
          </ac:cxnSpMkLst>
        </pc:cxnChg>
        <pc:cxnChg chg="add mod">
          <ac:chgData name="加藤 智也" userId="47db5cd901da2d38" providerId="LiveId" clId="{0523E354-1F67-4BAA-ADB6-CF295AA2EEAA}" dt="2022-12-08T08:03:03.526" v="5757" actId="1076"/>
          <ac:cxnSpMkLst>
            <pc:docMk/>
            <pc:sldMk cId="632909659" sldId="277"/>
            <ac:cxnSpMk id="38" creationId="{973CD9B1-91CC-830A-D935-931ED7AFECA0}"/>
          </ac:cxnSpMkLst>
        </pc:cxnChg>
        <pc:cxnChg chg="add mod">
          <ac:chgData name="加藤 智也" userId="47db5cd901da2d38" providerId="LiveId" clId="{0523E354-1F67-4BAA-ADB6-CF295AA2EEAA}" dt="2022-12-08T08:02:23.187" v="5750" actId="1076"/>
          <ac:cxnSpMkLst>
            <pc:docMk/>
            <pc:sldMk cId="632909659" sldId="277"/>
            <ac:cxnSpMk id="40" creationId="{EBC481BB-55F7-F98B-21A5-4D264166EC27}"/>
          </ac:cxnSpMkLst>
        </pc:cxnChg>
        <pc:cxnChg chg="add mod">
          <ac:chgData name="加藤 智也" userId="47db5cd901da2d38" providerId="LiveId" clId="{0523E354-1F67-4BAA-ADB6-CF295AA2EEAA}" dt="2022-12-08T06:49:25.826" v="5471" actId="208"/>
          <ac:cxnSpMkLst>
            <pc:docMk/>
            <pc:sldMk cId="632909659" sldId="277"/>
            <ac:cxnSpMk id="56" creationId="{84D9A0B5-53B2-2ADB-4153-368ED1584B34}"/>
          </ac:cxnSpMkLst>
        </pc:cxnChg>
        <pc:cxnChg chg="add mod ord">
          <ac:chgData name="加藤 智也" userId="47db5cd901da2d38" providerId="LiveId" clId="{0523E354-1F67-4BAA-ADB6-CF295AA2EEAA}" dt="2022-12-08T08:01:59.743" v="5745" actId="167"/>
          <ac:cxnSpMkLst>
            <pc:docMk/>
            <pc:sldMk cId="632909659" sldId="277"/>
            <ac:cxnSpMk id="62" creationId="{A4A944FA-D197-8F6F-0A51-D5E4DC9E26EC}"/>
          </ac:cxnSpMkLst>
        </pc:cxnChg>
        <pc:cxnChg chg="add mod ord">
          <ac:chgData name="加藤 智也" userId="47db5cd901da2d38" providerId="LiveId" clId="{0523E354-1F67-4BAA-ADB6-CF295AA2EEAA}" dt="2022-12-08T08:02:15.124" v="5748" actId="167"/>
          <ac:cxnSpMkLst>
            <pc:docMk/>
            <pc:sldMk cId="632909659" sldId="277"/>
            <ac:cxnSpMk id="64" creationId="{853AE88B-EF2F-26E2-157B-90329EA3A9FD}"/>
          </ac:cxnSpMkLst>
        </pc:cxnChg>
        <pc:cxnChg chg="add mod ord">
          <ac:chgData name="加藤 智也" userId="47db5cd901da2d38" providerId="LiveId" clId="{0523E354-1F67-4BAA-ADB6-CF295AA2EEAA}" dt="2022-12-08T08:08:01.506" v="5806" actId="167"/>
          <ac:cxnSpMkLst>
            <pc:docMk/>
            <pc:sldMk cId="632909659" sldId="277"/>
            <ac:cxnSpMk id="67" creationId="{19096946-36DE-541B-5DD0-69749CD8B8CF}"/>
          </ac:cxnSpMkLst>
        </pc:cxnChg>
        <pc:cxnChg chg="add del mod">
          <ac:chgData name="加藤 智也" userId="47db5cd901da2d38" providerId="LiveId" clId="{0523E354-1F67-4BAA-ADB6-CF295AA2EEAA}" dt="2022-12-08T08:09:21.430" v="5820" actId="478"/>
          <ac:cxnSpMkLst>
            <pc:docMk/>
            <pc:sldMk cId="632909659" sldId="277"/>
            <ac:cxnSpMk id="68" creationId="{5B5C7E4A-A90F-4951-2DF4-4B895DE11EEB}"/>
          </ac:cxnSpMkLst>
        </pc:cxnChg>
        <pc:cxnChg chg="add mod ord">
          <ac:chgData name="加藤 智也" userId="47db5cd901da2d38" providerId="LiveId" clId="{0523E354-1F67-4BAA-ADB6-CF295AA2EEAA}" dt="2022-12-08T08:09:59.798" v="5827" actId="167"/>
          <ac:cxnSpMkLst>
            <pc:docMk/>
            <pc:sldMk cId="632909659" sldId="277"/>
            <ac:cxnSpMk id="79" creationId="{929964AC-A2D2-030C-C64F-5B5C9FC88799}"/>
          </ac:cxnSpMkLst>
        </pc:cxnChg>
      </pc:sldChg>
      <pc:sldChg chg="addSp delSp modSp new del mod ord">
        <pc:chgData name="加藤 智也" userId="47db5cd901da2d38" providerId="LiveId" clId="{0523E354-1F67-4BAA-ADB6-CF295AA2EEAA}" dt="2022-12-09T09:47:29.519" v="6859" actId="47"/>
        <pc:sldMkLst>
          <pc:docMk/>
          <pc:sldMk cId="1994760680" sldId="278"/>
        </pc:sldMkLst>
        <pc:spChg chg="mod">
          <ac:chgData name="加藤 智也" userId="47db5cd901da2d38" providerId="LiveId" clId="{0523E354-1F67-4BAA-ADB6-CF295AA2EEAA}" dt="2022-12-08T08:10:44.121" v="5829"/>
          <ac:spMkLst>
            <pc:docMk/>
            <pc:sldMk cId="1994760680" sldId="278"/>
            <ac:spMk id="2" creationId="{C25636B3-4F2F-CBC0-4FD3-F38B5146EB4F}"/>
          </ac:spMkLst>
        </pc:spChg>
        <pc:spChg chg="mod">
          <ac:chgData name="加藤 智也" userId="47db5cd901da2d38" providerId="LiveId" clId="{0523E354-1F67-4BAA-ADB6-CF295AA2EEAA}" dt="2022-12-08T09:28:07.119" v="6005" actId="20577"/>
          <ac:spMkLst>
            <pc:docMk/>
            <pc:sldMk cId="1994760680" sldId="278"/>
            <ac:spMk id="3" creationId="{FDB68F47-04B9-00BA-6A2A-126DA6A9A0DC}"/>
          </ac:spMkLst>
        </pc:spChg>
        <pc:spChg chg="add del mod">
          <ac:chgData name="加藤 智也" userId="47db5cd901da2d38" providerId="LiveId" clId="{0523E354-1F67-4BAA-ADB6-CF295AA2EEAA}" dt="2022-12-08T07:47:11.535" v="5648" actId="478"/>
          <ac:spMkLst>
            <pc:docMk/>
            <pc:sldMk cId="1994760680" sldId="278"/>
            <ac:spMk id="4" creationId="{C8EC6C8D-3ED9-1AA3-3907-D6123DF4487B}"/>
          </ac:spMkLst>
        </pc:spChg>
        <pc:spChg chg="add mod">
          <ac:chgData name="加藤 智也" userId="47db5cd901da2d38" providerId="LiveId" clId="{0523E354-1F67-4BAA-ADB6-CF295AA2EEAA}" dt="2022-12-08T09:20:58.359" v="5962" actId="14100"/>
          <ac:spMkLst>
            <pc:docMk/>
            <pc:sldMk cId="1994760680" sldId="278"/>
            <ac:spMk id="6" creationId="{2675B4F8-F12F-146B-19EE-5A500035F3F9}"/>
          </ac:spMkLst>
        </pc:spChg>
        <pc:spChg chg="add mod">
          <ac:chgData name="加藤 智也" userId="47db5cd901da2d38" providerId="LiveId" clId="{0523E354-1F67-4BAA-ADB6-CF295AA2EEAA}" dt="2022-12-08T09:21:24.253" v="5966" actId="14100"/>
          <ac:spMkLst>
            <pc:docMk/>
            <pc:sldMk cId="1994760680" sldId="278"/>
            <ac:spMk id="7" creationId="{B10A2310-98F5-D744-4711-7AE358857BBC}"/>
          </ac:spMkLst>
        </pc:spChg>
        <pc:spChg chg="add del mod">
          <ac:chgData name="加藤 智也" userId="47db5cd901da2d38" providerId="LiveId" clId="{0523E354-1F67-4BAA-ADB6-CF295AA2EEAA}" dt="2022-12-08T07:02:39.758" v="5565" actId="478"/>
          <ac:spMkLst>
            <pc:docMk/>
            <pc:sldMk cId="1994760680" sldId="278"/>
            <ac:spMk id="8" creationId="{A635EF55-328F-F81C-E4DB-6C0A1B699084}"/>
          </ac:spMkLst>
        </pc:spChg>
        <pc:spChg chg="add mod">
          <ac:chgData name="加藤 智也" userId="47db5cd901da2d38" providerId="LiveId" clId="{0523E354-1F67-4BAA-ADB6-CF295AA2EEAA}" dt="2022-12-08T07:48:47.419" v="5666" actId="14100"/>
          <ac:spMkLst>
            <pc:docMk/>
            <pc:sldMk cId="1994760680" sldId="278"/>
            <ac:spMk id="9" creationId="{AD298A46-7F8B-87C7-2266-EC7AE13BBA56}"/>
          </ac:spMkLst>
        </pc:spChg>
        <pc:spChg chg="add mod">
          <ac:chgData name="加藤 智也" userId="47db5cd901da2d38" providerId="LiveId" clId="{0523E354-1F67-4BAA-ADB6-CF295AA2EEAA}" dt="2022-12-08T09:22:10.934" v="5968" actId="1076"/>
          <ac:spMkLst>
            <pc:docMk/>
            <pc:sldMk cId="1994760680" sldId="278"/>
            <ac:spMk id="10" creationId="{FFFFB938-3126-0A7D-3DF0-C351C0021461}"/>
          </ac:spMkLst>
        </pc:spChg>
        <pc:spChg chg="add mod">
          <ac:chgData name="加藤 智也" userId="47db5cd901da2d38" providerId="LiveId" clId="{0523E354-1F67-4BAA-ADB6-CF295AA2EEAA}" dt="2022-12-08T09:15:33.817" v="5901" actId="1076"/>
          <ac:spMkLst>
            <pc:docMk/>
            <pc:sldMk cId="1994760680" sldId="278"/>
            <ac:spMk id="14" creationId="{2DCC6752-8DC0-637C-C9E0-7C17538688D9}"/>
          </ac:spMkLst>
        </pc:spChg>
        <pc:spChg chg="add mod">
          <ac:chgData name="加藤 智也" userId="47db5cd901da2d38" providerId="LiveId" clId="{0523E354-1F67-4BAA-ADB6-CF295AA2EEAA}" dt="2022-12-08T09:16:00.117" v="5908" actId="1076"/>
          <ac:spMkLst>
            <pc:docMk/>
            <pc:sldMk cId="1994760680" sldId="278"/>
            <ac:spMk id="21" creationId="{E3D3CFA1-E978-14CD-475F-BD793DD505EC}"/>
          </ac:spMkLst>
        </pc:spChg>
        <pc:spChg chg="add mod">
          <ac:chgData name="加藤 智也" userId="47db5cd901da2d38" providerId="LiveId" clId="{0523E354-1F67-4BAA-ADB6-CF295AA2EEAA}" dt="2022-12-08T09:28:14.331" v="6007" actId="1076"/>
          <ac:spMkLst>
            <pc:docMk/>
            <pc:sldMk cId="1994760680" sldId="278"/>
            <ac:spMk id="27" creationId="{CA4BB221-9087-78EC-9633-C805E3AA4ABD}"/>
          </ac:spMkLst>
        </pc:spChg>
        <pc:picChg chg="add mod modCrop">
          <ac:chgData name="加藤 智也" userId="47db5cd901da2d38" providerId="LiveId" clId="{0523E354-1F67-4BAA-ADB6-CF295AA2EEAA}" dt="2022-12-08T07:19:48.665" v="5641" actId="14100"/>
          <ac:picMkLst>
            <pc:docMk/>
            <pc:sldMk cId="1994760680" sldId="278"/>
            <ac:picMk id="5" creationId="{9516ACB1-AFAE-4D85-3003-AF2AC10AEABF}"/>
          </ac:picMkLst>
        </pc:picChg>
        <pc:picChg chg="add mod ord modCrop">
          <ac:chgData name="加藤 智也" userId="47db5cd901da2d38" providerId="LiveId" clId="{0523E354-1F67-4BAA-ADB6-CF295AA2EEAA}" dt="2022-12-08T09:15:28.900" v="5900" actId="1076"/>
          <ac:picMkLst>
            <pc:docMk/>
            <pc:sldMk cId="1994760680" sldId="278"/>
            <ac:picMk id="17" creationId="{6B6436D8-6CBE-03EF-6C7D-F2B868D6773B}"/>
          </ac:picMkLst>
        </pc:picChg>
        <pc:picChg chg="add mod modCrop">
          <ac:chgData name="加藤 智也" userId="47db5cd901da2d38" providerId="LiveId" clId="{0523E354-1F67-4BAA-ADB6-CF295AA2EEAA}" dt="2022-12-08T07:58:19.421" v="5702" actId="1076"/>
          <ac:picMkLst>
            <pc:docMk/>
            <pc:sldMk cId="1994760680" sldId="278"/>
            <ac:picMk id="19" creationId="{5F5DFCB9-5A6A-CAA2-7ED1-7F63B45686B1}"/>
          </ac:picMkLst>
        </pc:picChg>
        <pc:picChg chg="add del mod">
          <ac:chgData name="加藤 智也" userId="47db5cd901da2d38" providerId="LiveId" clId="{0523E354-1F67-4BAA-ADB6-CF295AA2EEAA}" dt="2022-12-08T07:58:29.572" v="5704" actId="478"/>
          <ac:picMkLst>
            <pc:docMk/>
            <pc:sldMk cId="1994760680" sldId="278"/>
            <ac:picMk id="20" creationId="{99245096-0773-B922-89E0-F3FDCC361D20}"/>
          </ac:picMkLst>
        </pc:picChg>
        <pc:cxnChg chg="add mod">
          <ac:chgData name="加藤 智也" userId="47db5cd901da2d38" providerId="LiveId" clId="{0523E354-1F67-4BAA-ADB6-CF295AA2EEAA}" dt="2022-12-08T09:16:38.097" v="5913" actId="14100"/>
          <ac:cxnSpMkLst>
            <pc:docMk/>
            <pc:sldMk cId="1994760680" sldId="278"/>
            <ac:cxnSpMk id="12" creationId="{160381A7-47B9-D85C-D53B-4967EC262916}"/>
          </ac:cxnSpMkLst>
        </pc:cxnChg>
        <pc:cxnChg chg="add mod">
          <ac:chgData name="加藤 智也" userId="47db5cd901da2d38" providerId="LiveId" clId="{0523E354-1F67-4BAA-ADB6-CF295AA2EEAA}" dt="2022-12-08T09:16:27.869" v="5912" actId="1582"/>
          <ac:cxnSpMkLst>
            <pc:docMk/>
            <pc:sldMk cId="1994760680" sldId="278"/>
            <ac:cxnSpMk id="23" creationId="{5934B335-B489-1C37-93D7-22238EDF86B7}"/>
          </ac:cxnSpMkLst>
        </pc:cxnChg>
      </pc:sldChg>
      <pc:sldChg chg="modSp new del mod ord">
        <pc:chgData name="加藤 智也" userId="47db5cd901da2d38" providerId="LiveId" clId="{0523E354-1F67-4BAA-ADB6-CF295AA2EEAA}" dt="2022-12-09T09:45:34.547" v="6849" actId="47"/>
        <pc:sldMkLst>
          <pc:docMk/>
          <pc:sldMk cId="694877958" sldId="279"/>
        </pc:sldMkLst>
        <pc:spChg chg="mod">
          <ac:chgData name="加藤 智也" userId="47db5cd901da2d38" providerId="LiveId" clId="{0523E354-1F67-4BAA-ADB6-CF295AA2EEAA}" dt="2022-12-08T08:24:08.493" v="5895" actId="1076"/>
          <ac:spMkLst>
            <pc:docMk/>
            <pc:sldMk cId="694877958" sldId="279"/>
            <ac:spMk id="2" creationId="{71F765EF-5D31-F738-3ABD-D51442240064}"/>
          </ac:spMkLst>
        </pc:spChg>
      </pc:sldChg>
      <pc:sldChg chg="addSp delSp modSp add mod ord">
        <pc:chgData name="加藤 智也" userId="47db5cd901da2d38" providerId="LiveId" clId="{0523E354-1F67-4BAA-ADB6-CF295AA2EEAA}" dt="2022-12-10T02:29:44.066" v="6899" actId="478"/>
        <pc:sldMkLst>
          <pc:docMk/>
          <pc:sldMk cId="1107541231" sldId="280"/>
        </pc:sldMkLst>
        <pc:spChg chg="del mod">
          <ac:chgData name="加藤 智也" userId="47db5cd901da2d38" providerId="LiveId" clId="{0523E354-1F67-4BAA-ADB6-CF295AA2EEAA}" dt="2022-12-09T06:58:51.140" v="6302" actId="478"/>
          <ac:spMkLst>
            <pc:docMk/>
            <pc:sldMk cId="1107541231" sldId="280"/>
            <ac:spMk id="3" creationId="{8575A093-6CBA-35C7-3960-EE469DE9AE6E}"/>
          </ac:spMkLst>
        </pc:spChg>
        <pc:spChg chg="add del mod">
          <ac:chgData name="加藤 智也" userId="47db5cd901da2d38" providerId="LiveId" clId="{0523E354-1F67-4BAA-ADB6-CF295AA2EEAA}" dt="2022-12-09T06:58:56.370" v="6304" actId="478"/>
          <ac:spMkLst>
            <pc:docMk/>
            <pc:sldMk cId="1107541231" sldId="280"/>
            <ac:spMk id="6" creationId="{53EDBC6F-CB12-8B42-084E-9E7B2E58D4D8}"/>
          </ac:spMkLst>
        </pc:spChg>
        <pc:spChg chg="mod">
          <ac:chgData name="加藤 智也" userId="47db5cd901da2d38" providerId="LiveId" clId="{0523E354-1F67-4BAA-ADB6-CF295AA2EEAA}" dt="2022-12-09T07:02:31.805" v="6385"/>
          <ac:spMkLst>
            <pc:docMk/>
            <pc:sldMk cId="1107541231" sldId="280"/>
            <ac:spMk id="8" creationId="{94DD40F2-9C74-2390-60C3-9E7435B357C5}"/>
          </ac:spMkLst>
        </pc:spChg>
        <pc:spChg chg="mod">
          <ac:chgData name="加藤 智也" userId="47db5cd901da2d38" providerId="LiveId" clId="{0523E354-1F67-4BAA-ADB6-CF295AA2EEAA}" dt="2022-12-09T07:02:31.805" v="6385"/>
          <ac:spMkLst>
            <pc:docMk/>
            <pc:sldMk cId="1107541231" sldId="280"/>
            <ac:spMk id="10" creationId="{12880CE6-4104-9BE5-CDF4-D00A40260C78}"/>
          </ac:spMkLst>
        </pc:spChg>
        <pc:spChg chg="mod">
          <ac:chgData name="加藤 智也" userId="47db5cd901da2d38" providerId="LiveId" clId="{0523E354-1F67-4BAA-ADB6-CF295AA2EEAA}" dt="2022-12-09T07:02:31.805" v="6385"/>
          <ac:spMkLst>
            <pc:docMk/>
            <pc:sldMk cId="1107541231" sldId="280"/>
            <ac:spMk id="12" creationId="{1EAF169E-8C1A-8FE8-0304-B2EAC8D2B39E}"/>
          </ac:spMkLst>
        </pc:spChg>
        <pc:spChg chg="mod">
          <ac:chgData name="加藤 智也" userId="47db5cd901da2d38" providerId="LiveId" clId="{0523E354-1F67-4BAA-ADB6-CF295AA2EEAA}" dt="2022-12-09T07:02:31.805" v="6385"/>
          <ac:spMkLst>
            <pc:docMk/>
            <pc:sldMk cId="1107541231" sldId="280"/>
            <ac:spMk id="13" creationId="{D3FA3F67-87FF-DA1D-51C8-26AEC87619CE}"/>
          </ac:spMkLst>
        </pc:spChg>
        <pc:spChg chg="mod">
          <ac:chgData name="加藤 智也" userId="47db5cd901da2d38" providerId="LiveId" clId="{0523E354-1F67-4BAA-ADB6-CF295AA2EEAA}" dt="2022-12-09T07:02:31.805" v="6385"/>
          <ac:spMkLst>
            <pc:docMk/>
            <pc:sldMk cId="1107541231" sldId="280"/>
            <ac:spMk id="15" creationId="{8A1136C8-C479-34E8-5FAF-A6F395A1B03C}"/>
          </ac:spMkLst>
        </pc:spChg>
        <pc:spChg chg="mod">
          <ac:chgData name="加藤 智也" userId="47db5cd901da2d38" providerId="LiveId" clId="{0523E354-1F67-4BAA-ADB6-CF295AA2EEAA}" dt="2022-12-09T07:02:31.805" v="6385"/>
          <ac:spMkLst>
            <pc:docMk/>
            <pc:sldMk cId="1107541231" sldId="280"/>
            <ac:spMk id="16" creationId="{2EAE14C7-9FBE-61B6-6906-9B63CA61FCBD}"/>
          </ac:spMkLst>
        </pc:spChg>
        <pc:spChg chg="mod">
          <ac:chgData name="加藤 智也" userId="47db5cd901da2d38" providerId="LiveId" clId="{0523E354-1F67-4BAA-ADB6-CF295AA2EEAA}" dt="2022-12-09T07:02:31.805" v="6385"/>
          <ac:spMkLst>
            <pc:docMk/>
            <pc:sldMk cId="1107541231" sldId="280"/>
            <ac:spMk id="17" creationId="{BFBFA0E3-8594-7906-3A45-51FFFDA4B912}"/>
          </ac:spMkLst>
        </pc:spChg>
        <pc:spChg chg="mod">
          <ac:chgData name="加藤 智也" userId="47db5cd901da2d38" providerId="LiveId" clId="{0523E354-1F67-4BAA-ADB6-CF295AA2EEAA}" dt="2022-12-09T07:02:31.805" v="6385"/>
          <ac:spMkLst>
            <pc:docMk/>
            <pc:sldMk cId="1107541231" sldId="280"/>
            <ac:spMk id="18" creationId="{B3AFF253-343D-4EDB-5537-68B13C81DFBE}"/>
          </ac:spMkLst>
        </pc:spChg>
        <pc:spChg chg="add mod">
          <ac:chgData name="加藤 智也" userId="47db5cd901da2d38" providerId="LiveId" clId="{0523E354-1F67-4BAA-ADB6-CF295AA2EEAA}" dt="2022-12-09T07:21:12.982" v="6548" actId="207"/>
          <ac:spMkLst>
            <pc:docMk/>
            <pc:sldMk cId="1107541231" sldId="280"/>
            <ac:spMk id="21" creationId="{AE88CFA5-925D-CE5D-695D-4C4B3E39EE8F}"/>
          </ac:spMkLst>
        </pc:spChg>
        <pc:spChg chg="add del mod">
          <ac:chgData name="加藤 智也" userId="47db5cd901da2d38" providerId="LiveId" clId="{0523E354-1F67-4BAA-ADB6-CF295AA2EEAA}" dt="2022-12-10T02:29:44.066" v="6899" actId="478"/>
          <ac:spMkLst>
            <pc:docMk/>
            <pc:sldMk cId="1107541231" sldId="280"/>
            <ac:spMk id="22" creationId="{23830275-32CD-5AD9-BB90-AD6EC9BE97D2}"/>
          </ac:spMkLst>
        </pc:spChg>
        <pc:spChg chg="add del mod">
          <ac:chgData name="加藤 智也" userId="47db5cd901da2d38" providerId="LiveId" clId="{0523E354-1F67-4BAA-ADB6-CF295AA2EEAA}" dt="2022-12-09T07:08:06.043" v="6429" actId="478"/>
          <ac:spMkLst>
            <pc:docMk/>
            <pc:sldMk cId="1107541231" sldId="280"/>
            <ac:spMk id="23" creationId="{356657FC-7A46-BFEA-0B47-4CBB542E7560}"/>
          </ac:spMkLst>
        </pc:spChg>
        <pc:spChg chg="add del mod">
          <ac:chgData name="加藤 智也" userId="47db5cd901da2d38" providerId="LiveId" clId="{0523E354-1F67-4BAA-ADB6-CF295AA2EEAA}" dt="2022-12-10T02:29:39.895" v="6898" actId="478"/>
          <ac:spMkLst>
            <pc:docMk/>
            <pc:sldMk cId="1107541231" sldId="280"/>
            <ac:spMk id="24" creationId="{5014E054-A21D-6F44-A0EB-9835EF418EA7}"/>
          </ac:spMkLst>
        </pc:spChg>
        <pc:spChg chg="add del mod">
          <ac:chgData name="加藤 智也" userId="47db5cd901da2d38" providerId="LiveId" clId="{0523E354-1F67-4BAA-ADB6-CF295AA2EEAA}" dt="2022-12-09T07:18:17.023" v="6480" actId="767"/>
          <ac:spMkLst>
            <pc:docMk/>
            <pc:sldMk cId="1107541231" sldId="280"/>
            <ac:spMk id="25" creationId="{E7C02726-79FD-E04F-32F9-4643B34F9F95}"/>
          </ac:spMkLst>
        </pc:spChg>
        <pc:spChg chg="add mod">
          <ac:chgData name="加藤 智也" userId="47db5cd901da2d38" providerId="LiveId" clId="{0523E354-1F67-4BAA-ADB6-CF295AA2EEAA}" dt="2022-12-09T07:19:32.986" v="6539" actId="20577"/>
          <ac:spMkLst>
            <pc:docMk/>
            <pc:sldMk cId="1107541231" sldId="280"/>
            <ac:spMk id="26" creationId="{3283275F-7EDD-0346-7A0D-4095951A61D7}"/>
          </ac:spMkLst>
        </pc:spChg>
        <pc:grpChg chg="add del mod">
          <ac:chgData name="加藤 智也" userId="47db5cd901da2d38" providerId="LiveId" clId="{0523E354-1F67-4BAA-ADB6-CF295AA2EEAA}" dt="2022-12-09T07:03:45.734" v="6388" actId="478"/>
          <ac:grpSpMkLst>
            <pc:docMk/>
            <pc:sldMk cId="1107541231" sldId="280"/>
            <ac:grpSpMk id="7" creationId="{E7692028-3B1C-703F-6F47-C8BF704A42BB}"/>
          </ac:grpSpMkLst>
        </pc:grpChg>
        <pc:grpChg chg="mod">
          <ac:chgData name="加藤 智也" userId="47db5cd901da2d38" providerId="LiveId" clId="{0523E354-1F67-4BAA-ADB6-CF295AA2EEAA}" dt="2022-12-09T07:02:31.805" v="6385"/>
          <ac:grpSpMkLst>
            <pc:docMk/>
            <pc:sldMk cId="1107541231" sldId="280"/>
            <ac:grpSpMk id="9" creationId="{BBFA0184-7950-DC84-2C86-949496E1246A}"/>
          </ac:grpSpMkLst>
        </pc:grpChg>
        <pc:grpChg chg="mod">
          <ac:chgData name="加藤 智也" userId="47db5cd901da2d38" providerId="LiveId" clId="{0523E354-1F67-4BAA-ADB6-CF295AA2EEAA}" dt="2022-12-09T07:02:31.805" v="6385"/>
          <ac:grpSpMkLst>
            <pc:docMk/>
            <pc:sldMk cId="1107541231" sldId="280"/>
            <ac:grpSpMk id="14" creationId="{B5C09C25-4459-9A3C-1FAE-251CA0E45628}"/>
          </ac:grpSpMkLst>
        </pc:grpChg>
        <pc:picChg chg="del mod">
          <ac:chgData name="加藤 智也" userId="47db5cd901da2d38" providerId="LiveId" clId="{0523E354-1F67-4BAA-ADB6-CF295AA2EEAA}" dt="2022-12-09T06:59:00.596" v="6306" actId="478"/>
          <ac:picMkLst>
            <pc:docMk/>
            <pc:sldMk cId="1107541231" sldId="280"/>
            <ac:picMk id="5" creationId="{73756E3F-32F0-78F8-0FC9-F3ACDB81BF2F}"/>
          </ac:picMkLst>
        </pc:picChg>
        <pc:picChg chg="mod">
          <ac:chgData name="加藤 智也" userId="47db5cd901da2d38" providerId="LiveId" clId="{0523E354-1F67-4BAA-ADB6-CF295AA2EEAA}" dt="2022-12-09T07:02:31.805" v="6385"/>
          <ac:picMkLst>
            <pc:docMk/>
            <pc:sldMk cId="1107541231" sldId="280"/>
            <ac:picMk id="11" creationId="{C5411550-A291-91E2-2E7B-87A0F81B156B}"/>
          </ac:picMkLst>
        </pc:picChg>
        <pc:picChg chg="add mod">
          <ac:chgData name="加藤 智也" userId="47db5cd901da2d38" providerId="LiveId" clId="{0523E354-1F67-4BAA-ADB6-CF295AA2EEAA}" dt="2022-12-09T07:10:45.311" v="6449" actId="1076"/>
          <ac:picMkLst>
            <pc:docMk/>
            <pc:sldMk cId="1107541231" sldId="280"/>
            <ac:picMk id="20" creationId="{D1EEB972-CC2D-B761-5CDD-6BA88DFB80BD}"/>
          </ac:picMkLst>
        </pc:picChg>
      </pc:sldChg>
      <pc:sldChg chg="addSp delSp modSp new mod">
        <pc:chgData name="加藤 智也" userId="47db5cd901da2d38" providerId="LiveId" clId="{0523E354-1F67-4BAA-ADB6-CF295AA2EEAA}" dt="2022-12-10T03:03:50.057" v="6972" actId="1076"/>
        <pc:sldMkLst>
          <pc:docMk/>
          <pc:sldMk cId="2303924008" sldId="281"/>
        </pc:sldMkLst>
        <pc:spChg chg="mod">
          <ac:chgData name="加藤 智也" userId="47db5cd901da2d38" providerId="LiveId" clId="{0523E354-1F67-4BAA-ADB6-CF295AA2EEAA}" dt="2022-12-09T07:26:54.661" v="6557"/>
          <ac:spMkLst>
            <pc:docMk/>
            <pc:sldMk cId="2303924008" sldId="281"/>
            <ac:spMk id="2" creationId="{3439556E-5DF6-105D-8F2E-DCC9957DE051}"/>
          </ac:spMkLst>
        </pc:spChg>
        <pc:spChg chg="mod">
          <ac:chgData name="加藤 智也" userId="47db5cd901da2d38" providerId="LiveId" clId="{0523E354-1F67-4BAA-ADB6-CF295AA2EEAA}" dt="2022-12-09T08:01:14.893" v="6794" actId="20577"/>
          <ac:spMkLst>
            <pc:docMk/>
            <pc:sldMk cId="2303924008" sldId="281"/>
            <ac:spMk id="3" creationId="{FC67CAF9-D0C2-54BB-AAB3-00ACE36F9632}"/>
          </ac:spMkLst>
        </pc:spChg>
        <pc:spChg chg="add mod ord">
          <ac:chgData name="加藤 智也" userId="47db5cd901da2d38" providerId="LiveId" clId="{0523E354-1F67-4BAA-ADB6-CF295AA2EEAA}" dt="2022-12-10T03:03:02.777" v="6971" actId="14100"/>
          <ac:spMkLst>
            <pc:docMk/>
            <pc:sldMk cId="2303924008" sldId="281"/>
            <ac:spMk id="5" creationId="{AB7B666F-9A90-F060-2A13-D25FAFDA1214}"/>
          </ac:spMkLst>
        </pc:spChg>
        <pc:spChg chg="add mod">
          <ac:chgData name="加藤 智也" userId="47db5cd901da2d38" providerId="LiveId" clId="{0523E354-1F67-4BAA-ADB6-CF295AA2EEAA}" dt="2022-12-09T07:50:43.465" v="6704" actId="1076"/>
          <ac:spMkLst>
            <pc:docMk/>
            <pc:sldMk cId="2303924008" sldId="281"/>
            <ac:spMk id="8" creationId="{FF67A216-1091-B890-81AA-2EBAA8D25249}"/>
          </ac:spMkLst>
        </pc:spChg>
        <pc:spChg chg="add del mod">
          <ac:chgData name="加藤 智也" userId="47db5cd901da2d38" providerId="LiveId" clId="{0523E354-1F67-4BAA-ADB6-CF295AA2EEAA}" dt="2022-12-09T07:49:01.515" v="6693" actId="478"/>
          <ac:spMkLst>
            <pc:docMk/>
            <pc:sldMk cId="2303924008" sldId="281"/>
            <ac:spMk id="9" creationId="{639FF9E4-91FC-56ED-40C1-FD9EBA7B5150}"/>
          </ac:spMkLst>
        </pc:spChg>
        <pc:spChg chg="add del mod">
          <ac:chgData name="加藤 智也" userId="47db5cd901da2d38" providerId="LiveId" clId="{0523E354-1F67-4BAA-ADB6-CF295AA2EEAA}" dt="2022-12-09T07:48:59.161" v="6692" actId="478"/>
          <ac:spMkLst>
            <pc:docMk/>
            <pc:sldMk cId="2303924008" sldId="281"/>
            <ac:spMk id="10" creationId="{0E117B60-3F88-F216-4182-165CB9582426}"/>
          </ac:spMkLst>
        </pc:spChg>
        <pc:spChg chg="add del mod">
          <ac:chgData name="加藤 智也" userId="47db5cd901da2d38" providerId="LiveId" clId="{0523E354-1F67-4BAA-ADB6-CF295AA2EEAA}" dt="2022-12-09T07:48:55.503" v="6691" actId="478"/>
          <ac:spMkLst>
            <pc:docMk/>
            <pc:sldMk cId="2303924008" sldId="281"/>
            <ac:spMk id="11" creationId="{C5DA8C45-C9DA-4A60-46B7-A1141E16F3C3}"/>
          </ac:spMkLst>
        </pc:spChg>
        <pc:spChg chg="add mod">
          <ac:chgData name="加藤 智也" userId="47db5cd901da2d38" providerId="LiveId" clId="{0523E354-1F67-4BAA-ADB6-CF295AA2EEAA}" dt="2022-12-10T03:03:50.057" v="6972" actId="1076"/>
          <ac:spMkLst>
            <pc:docMk/>
            <pc:sldMk cId="2303924008" sldId="281"/>
            <ac:spMk id="15" creationId="{C1D2607A-50C6-EB74-BBB2-1F618C183C58}"/>
          </ac:spMkLst>
        </pc:spChg>
        <pc:picChg chg="add mod ord">
          <ac:chgData name="加藤 智也" userId="47db5cd901da2d38" providerId="LiveId" clId="{0523E354-1F67-4BAA-ADB6-CF295AA2EEAA}" dt="2022-12-09T07:42:59.160" v="6606" actId="167"/>
          <ac:picMkLst>
            <pc:docMk/>
            <pc:sldMk cId="2303924008" sldId="281"/>
            <ac:picMk id="4" creationId="{5B212543-9402-70BE-1B01-0528570606CF}"/>
          </ac:picMkLst>
        </pc:picChg>
        <pc:picChg chg="add del mod modCrop">
          <ac:chgData name="加藤 智也" userId="47db5cd901da2d38" providerId="LiveId" clId="{0523E354-1F67-4BAA-ADB6-CF295AA2EEAA}" dt="2022-12-09T07:48:29.203" v="6680" actId="478"/>
          <ac:picMkLst>
            <pc:docMk/>
            <pc:sldMk cId="2303924008" sldId="281"/>
            <ac:picMk id="6" creationId="{0A07AC5F-09DE-D4AE-540F-98DABC897E94}"/>
          </ac:picMkLst>
        </pc:picChg>
        <pc:picChg chg="add mod">
          <ac:chgData name="加藤 智也" userId="47db5cd901da2d38" providerId="LiveId" clId="{0523E354-1F67-4BAA-ADB6-CF295AA2EEAA}" dt="2022-12-09T07:50:03.369" v="6699" actId="1076"/>
          <ac:picMkLst>
            <pc:docMk/>
            <pc:sldMk cId="2303924008" sldId="281"/>
            <ac:picMk id="13" creationId="{933AE680-7057-F110-A3C5-746EF0BEC61C}"/>
          </ac:picMkLst>
        </pc:picChg>
      </pc:sldChg>
      <pc:sldChg chg="modSp new mod">
        <pc:chgData name="加藤 智也" userId="47db5cd901da2d38" providerId="LiveId" clId="{0523E354-1F67-4BAA-ADB6-CF295AA2EEAA}" dt="2022-12-09T08:00:52.510" v="6778"/>
        <pc:sldMkLst>
          <pc:docMk/>
          <pc:sldMk cId="3414544521" sldId="282"/>
        </pc:sldMkLst>
        <pc:spChg chg="mod">
          <ac:chgData name="加藤 智也" userId="47db5cd901da2d38" providerId="LiveId" clId="{0523E354-1F67-4BAA-ADB6-CF295AA2EEAA}" dt="2022-12-09T08:00:52.510" v="6778"/>
          <ac:spMkLst>
            <pc:docMk/>
            <pc:sldMk cId="3414544521" sldId="282"/>
            <ac:spMk id="2" creationId="{E1EADA02-D1D0-ED54-2E1F-80FA0952BE0D}"/>
          </ac:spMkLst>
        </pc:spChg>
      </pc:sldChg>
      <pc:sldChg chg="delSp add mod">
        <pc:chgData name="加藤 智也" userId="47db5cd901da2d38" providerId="LiveId" clId="{0523E354-1F67-4BAA-ADB6-CF295AA2EEAA}" dt="2022-12-10T02:29:49.220" v="6900" actId="478"/>
        <pc:sldMkLst>
          <pc:docMk/>
          <pc:sldMk cId="3012932861" sldId="283"/>
        </pc:sldMkLst>
        <pc:spChg chg="del">
          <ac:chgData name="加藤 智也" userId="47db5cd901da2d38" providerId="LiveId" clId="{0523E354-1F67-4BAA-ADB6-CF295AA2EEAA}" dt="2022-12-10T02:29:49.220" v="6900" actId="478"/>
          <ac:spMkLst>
            <pc:docMk/>
            <pc:sldMk cId="3012932861" sldId="283"/>
            <ac:spMk id="24" creationId="{5014E054-A21D-6F44-A0EB-9835EF418EA7}"/>
          </ac:spMkLst>
        </pc:spChg>
      </pc:sldChg>
      <pc:sldChg chg="add">
        <pc:chgData name="加藤 智也" userId="47db5cd901da2d38" providerId="LiveId" clId="{0523E354-1F67-4BAA-ADB6-CF295AA2EEAA}" dt="2022-12-10T02:29:34.636" v="6897"/>
        <pc:sldMkLst>
          <pc:docMk/>
          <pc:sldMk cId="3936250205" sldId="284"/>
        </pc:sldMkLst>
      </pc:sldChg>
      <pc:sldChg chg="addSp modSp new mod">
        <pc:chgData name="加藤 智也" userId="47db5cd901da2d38" providerId="LiveId" clId="{0523E354-1F67-4BAA-ADB6-CF295AA2EEAA}" dt="2022-12-22T02:35:52.412" v="7848" actId="164"/>
        <pc:sldMkLst>
          <pc:docMk/>
          <pc:sldMk cId="3386665694" sldId="285"/>
        </pc:sldMkLst>
        <pc:spChg chg="add mod">
          <ac:chgData name="加藤 智也" userId="47db5cd901da2d38" providerId="LiveId" clId="{0523E354-1F67-4BAA-ADB6-CF295AA2EEAA}" dt="2022-12-22T02:18:52.492" v="7661" actId="1076"/>
          <ac:spMkLst>
            <pc:docMk/>
            <pc:sldMk cId="3386665694" sldId="285"/>
            <ac:spMk id="2" creationId="{5D51B540-3E1A-457A-1E34-98D61AF00D7B}"/>
          </ac:spMkLst>
        </pc:spChg>
        <pc:spChg chg="add mod">
          <ac:chgData name="加藤 智也" userId="47db5cd901da2d38" providerId="LiveId" clId="{0523E354-1F67-4BAA-ADB6-CF295AA2EEAA}" dt="2022-12-22T02:18:49.935" v="7660" actId="1076"/>
          <ac:spMkLst>
            <pc:docMk/>
            <pc:sldMk cId="3386665694" sldId="285"/>
            <ac:spMk id="3" creationId="{6A479725-E11E-C7FF-F6DD-CB1BEBFEC9F7}"/>
          </ac:spMkLst>
        </pc:spChg>
        <pc:spChg chg="add mod">
          <ac:chgData name="加藤 智也" userId="47db5cd901da2d38" providerId="LiveId" clId="{0523E354-1F67-4BAA-ADB6-CF295AA2EEAA}" dt="2022-12-22T02:35:52.412" v="7848" actId="164"/>
          <ac:spMkLst>
            <pc:docMk/>
            <pc:sldMk cId="3386665694" sldId="285"/>
            <ac:spMk id="6" creationId="{86C48C1D-E6E3-31D7-246F-71B7FC7343AF}"/>
          </ac:spMkLst>
        </pc:spChg>
        <pc:spChg chg="add mod">
          <ac:chgData name="加藤 智也" userId="47db5cd901da2d38" providerId="LiveId" clId="{0523E354-1F67-4BAA-ADB6-CF295AA2EEAA}" dt="2022-12-22T02:35:52.412" v="7848" actId="164"/>
          <ac:spMkLst>
            <pc:docMk/>
            <pc:sldMk cId="3386665694" sldId="285"/>
            <ac:spMk id="7" creationId="{CE523448-5BCB-69CC-878F-E21CFAFEC105}"/>
          </ac:spMkLst>
        </pc:spChg>
        <pc:spChg chg="add mod">
          <ac:chgData name="加藤 智也" userId="47db5cd901da2d38" providerId="LiveId" clId="{0523E354-1F67-4BAA-ADB6-CF295AA2EEAA}" dt="2022-12-22T02:31:15.289" v="7834" actId="1076"/>
          <ac:spMkLst>
            <pc:docMk/>
            <pc:sldMk cId="3386665694" sldId="285"/>
            <ac:spMk id="8" creationId="{3EBEAE5B-E0E2-0D61-C28B-AB80D4E73023}"/>
          </ac:spMkLst>
        </pc:spChg>
        <pc:spChg chg="add mod">
          <ac:chgData name="加藤 智也" userId="47db5cd901da2d38" providerId="LiveId" clId="{0523E354-1F67-4BAA-ADB6-CF295AA2EEAA}" dt="2022-12-22T02:35:52.412" v="7848" actId="164"/>
          <ac:spMkLst>
            <pc:docMk/>
            <pc:sldMk cId="3386665694" sldId="285"/>
            <ac:spMk id="9" creationId="{51009915-906C-D94F-B5AE-92C91C26B568}"/>
          </ac:spMkLst>
        </pc:spChg>
        <pc:spChg chg="add mod">
          <ac:chgData name="加藤 智也" userId="47db5cd901da2d38" providerId="LiveId" clId="{0523E354-1F67-4BAA-ADB6-CF295AA2EEAA}" dt="2022-12-22T02:24:41.867" v="7805" actId="20577"/>
          <ac:spMkLst>
            <pc:docMk/>
            <pc:sldMk cId="3386665694" sldId="285"/>
            <ac:spMk id="14" creationId="{BD162B0B-A924-2380-10BC-AF3730693029}"/>
          </ac:spMkLst>
        </pc:spChg>
        <pc:spChg chg="add mod">
          <ac:chgData name="加藤 智也" userId="47db5cd901da2d38" providerId="LiveId" clId="{0523E354-1F67-4BAA-ADB6-CF295AA2EEAA}" dt="2022-12-22T02:25:56.913" v="7833" actId="14100"/>
          <ac:spMkLst>
            <pc:docMk/>
            <pc:sldMk cId="3386665694" sldId="285"/>
            <ac:spMk id="15" creationId="{CB36C1A3-983F-CA61-470D-C15E743FE4E7}"/>
          </ac:spMkLst>
        </pc:spChg>
        <pc:spChg chg="add mod ord">
          <ac:chgData name="加藤 智也" userId="47db5cd901da2d38" providerId="LiveId" clId="{0523E354-1F67-4BAA-ADB6-CF295AA2EEAA}" dt="2022-12-22T02:31:56.032" v="7842" actId="167"/>
          <ac:spMkLst>
            <pc:docMk/>
            <pc:sldMk cId="3386665694" sldId="285"/>
            <ac:spMk id="18" creationId="{88711AFF-F218-BAA5-95C0-B234F66326B9}"/>
          </ac:spMkLst>
        </pc:spChg>
        <pc:spChg chg="add mod ord">
          <ac:chgData name="加藤 智也" userId="47db5cd901da2d38" providerId="LiveId" clId="{0523E354-1F67-4BAA-ADB6-CF295AA2EEAA}" dt="2022-12-22T02:35:52.412" v="7848" actId="164"/>
          <ac:spMkLst>
            <pc:docMk/>
            <pc:sldMk cId="3386665694" sldId="285"/>
            <ac:spMk id="19" creationId="{39CF85DA-D644-1501-1476-781B08C7C1C4}"/>
          </ac:spMkLst>
        </pc:spChg>
        <pc:grpChg chg="add mod">
          <ac:chgData name="加藤 智也" userId="47db5cd901da2d38" providerId="LiveId" clId="{0523E354-1F67-4BAA-ADB6-CF295AA2EEAA}" dt="2022-12-22T02:35:52.412" v="7848" actId="164"/>
          <ac:grpSpMkLst>
            <pc:docMk/>
            <pc:sldMk cId="3386665694" sldId="285"/>
            <ac:grpSpMk id="20" creationId="{62313C95-445F-A402-EC44-775EF4471A65}"/>
          </ac:grpSpMkLst>
        </pc:grpChg>
        <pc:cxnChg chg="add mod">
          <ac:chgData name="加藤 智也" userId="47db5cd901da2d38" providerId="LiveId" clId="{0523E354-1F67-4BAA-ADB6-CF295AA2EEAA}" dt="2022-12-22T02:19:55.573" v="7665" actId="1076"/>
          <ac:cxnSpMkLst>
            <pc:docMk/>
            <pc:sldMk cId="3386665694" sldId="285"/>
            <ac:cxnSpMk id="5" creationId="{8133DB60-5C88-9B42-DD5D-7AA826FD53AC}"/>
          </ac:cxnSpMkLst>
        </pc:cxnChg>
        <pc:cxnChg chg="add mod">
          <ac:chgData name="加藤 智也" userId="47db5cd901da2d38" providerId="LiveId" clId="{0523E354-1F67-4BAA-ADB6-CF295AA2EEAA}" dt="2022-12-22T02:22:33.340" v="7722" actId="14100"/>
          <ac:cxnSpMkLst>
            <pc:docMk/>
            <pc:sldMk cId="3386665694" sldId="285"/>
            <ac:cxnSpMk id="11" creationId="{A06AF6B1-4CF6-1094-AE1E-0E74734A163E}"/>
          </ac:cxnSpMkLst>
        </pc:cxnChg>
        <pc:cxnChg chg="add mod">
          <ac:chgData name="加藤 智也" userId="47db5cd901da2d38" providerId="LiveId" clId="{0523E354-1F67-4BAA-ADB6-CF295AA2EEAA}" dt="2022-12-22T02:35:52.412" v="7848" actId="164"/>
          <ac:cxnSpMkLst>
            <pc:docMk/>
            <pc:sldMk cId="3386665694" sldId="285"/>
            <ac:cxnSpMk id="16" creationId="{1BFD3E61-ED64-0356-3464-A550CE2B5B8B}"/>
          </ac:cxnSpMkLst>
        </pc:cxnChg>
      </pc:sldChg>
      <pc:sldChg chg="addSp delSp modSp new mod">
        <pc:chgData name="加藤 智也" userId="47db5cd901da2d38" providerId="LiveId" clId="{0523E354-1F67-4BAA-ADB6-CF295AA2EEAA}" dt="2022-12-22T03:01:37.063" v="8295" actId="14100"/>
        <pc:sldMkLst>
          <pc:docMk/>
          <pc:sldMk cId="2876105083" sldId="286"/>
        </pc:sldMkLst>
        <pc:spChg chg="mod">
          <ac:chgData name="加藤 智也" userId="47db5cd901da2d38" providerId="LiveId" clId="{0523E354-1F67-4BAA-ADB6-CF295AA2EEAA}" dt="2022-12-22T02:48:42.480" v="8093" actId="1076"/>
          <ac:spMkLst>
            <pc:docMk/>
            <pc:sldMk cId="2876105083" sldId="286"/>
            <ac:spMk id="3" creationId="{5EBCB3BF-21F7-D7BE-4F72-2F9C4433097D}"/>
          </ac:spMkLst>
        </pc:spChg>
        <pc:spChg chg="mod">
          <ac:chgData name="加藤 智也" userId="47db5cd901da2d38" providerId="LiveId" clId="{0523E354-1F67-4BAA-ADB6-CF295AA2EEAA}" dt="2022-12-22T02:40:10.696" v="7991" actId="14100"/>
          <ac:spMkLst>
            <pc:docMk/>
            <pc:sldMk cId="2876105083" sldId="286"/>
            <ac:spMk id="4" creationId="{4ABD2100-D7F8-7DFE-4454-6F82F4FD650F}"/>
          </ac:spMkLst>
        </pc:spChg>
        <pc:spChg chg="del mod">
          <ac:chgData name="加藤 智也" userId="47db5cd901da2d38" providerId="LiveId" clId="{0523E354-1F67-4BAA-ADB6-CF295AA2EEAA}" dt="2022-12-22T02:39:54.204" v="7988" actId="478"/>
          <ac:spMkLst>
            <pc:docMk/>
            <pc:sldMk cId="2876105083" sldId="286"/>
            <ac:spMk id="5" creationId="{6BAD0136-A21A-DCE0-6ECF-437DDC0BC8E4}"/>
          </ac:spMkLst>
        </pc:spChg>
        <pc:spChg chg="mod">
          <ac:chgData name="加藤 智也" userId="47db5cd901da2d38" providerId="LiveId" clId="{0523E354-1F67-4BAA-ADB6-CF295AA2EEAA}" dt="2022-12-22T02:49:51.667" v="8158" actId="1076"/>
          <ac:spMkLst>
            <pc:docMk/>
            <pc:sldMk cId="2876105083" sldId="286"/>
            <ac:spMk id="6" creationId="{1F6B2A2F-79B9-9A2A-F7D1-2343F32EAB04}"/>
          </ac:spMkLst>
        </pc:spChg>
        <pc:spChg chg="add mod">
          <ac:chgData name="加藤 智也" userId="47db5cd901da2d38" providerId="LiveId" clId="{0523E354-1F67-4BAA-ADB6-CF295AA2EEAA}" dt="2022-12-22T02:56:57.560" v="8162" actId="164"/>
          <ac:spMkLst>
            <pc:docMk/>
            <pc:sldMk cId="2876105083" sldId="286"/>
            <ac:spMk id="13" creationId="{B353DB33-42EF-CBFE-EF88-9630853C0DED}"/>
          </ac:spMkLst>
        </pc:spChg>
        <pc:spChg chg="add mod">
          <ac:chgData name="加藤 智也" userId="47db5cd901da2d38" providerId="LiveId" clId="{0523E354-1F67-4BAA-ADB6-CF295AA2EEAA}" dt="2022-12-22T02:56:57.560" v="8162" actId="164"/>
          <ac:spMkLst>
            <pc:docMk/>
            <pc:sldMk cId="2876105083" sldId="286"/>
            <ac:spMk id="14" creationId="{FF72A48C-F3B5-0CB5-1F45-73B288A1D969}"/>
          </ac:spMkLst>
        </pc:spChg>
        <pc:spChg chg="add mod">
          <ac:chgData name="加藤 智也" userId="47db5cd901da2d38" providerId="LiveId" clId="{0523E354-1F67-4BAA-ADB6-CF295AA2EEAA}" dt="2022-12-22T02:56:57.560" v="8162" actId="164"/>
          <ac:spMkLst>
            <pc:docMk/>
            <pc:sldMk cId="2876105083" sldId="286"/>
            <ac:spMk id="15" creationId="{8D955B79-159A-8164-5C25-DA9DD80545E8}"/>
          </ac:spMkLst>
        </pc:spChg>
        <pc:spChg chg="add mod">
          <ac:chgData name="加藤 智也" userId="47db5cd901da2d38" providerId="LiveId" clId="{0523E354-1F67-4BAA-ADB6-CF295AA2EEAA}" dt="2022-12-22T02:48:33.372" v="8092" actId="1076"/>
          <ac:spMkLst>
            <pc:docMk/>
            <pc:sldMk cId="2876105083" sldId="286"/>
            <ac:spMk id="19" creationId="{11E7C063-260F-00FB-EDD6-824B2E6B8957}"/>
          </ac:spMkLst>
        </pc:spChg>
        <pc:spChg chg="add mod">
          <ac:chgData name="加藤 智也" userId="47db5cd901da2d38" providerId="LiveId" clId="{0523E354-1F67-4BAA-ADB6-CF295AA2EEAA}" dt="2022-12-22T02:56:57.560" v="8162" actId="164"/>
          <ac:spMkLst>
            <pc:docMk/>
            <pc:sldMk cId="2876105083" sldId="286"/>
            <ac:spMk id="20" creationId="{4B20527E-7818-62AC-60D9-A91DA6FDA91A}"/>
          </ac:spMkLst>
        </pc:spChg>
        <pc:spChg chg="add del mod">
          <ac:chgData name="加藤 智也" userId="47db5cd901da2d38" providerId="LiveId" clId="{0523E354-1F67-4BAA-ADB6-CF295AA2EEAA}" dt="2022-12-22T02:49:22.741" v="8135" actId="478"/>
          <ac:spMkLst>
            <pc:docMk/>
            <pc:sldMk cId="2876105083" sldId="286"/>
            <ac:spMk id="21" creationId="{442C888B-6277-D289-6DBD-A120079DC07E}"/>
          </ac:spMkLst>
        </pc:spChg>
        <pc:spChg chg="mod">
          <ac:chgData name="加藤 智也" userId="47db5cd901da2d38" providerId="LiveId" clId="{0523E354-1F67-4BAA-ADB6-CF295AA2EEAA}" dt="2022-12-22T02:56:48.278" v="8159"/>
          <ac:spMkLst>
            <pc:docMk/>
            <pc:sldMk cId="2876105083" sldId="286"/>
            <ac:spMk id="23" creationId="{E55DFA9C-20A5-E09B-7E7C-34F09B5FD1CE}"/>
          </ac:spMkLst>
        </pc:spChg>
        <pc:spChg chg="mod">
          <ac:chgData name="加藤 智也" userId="47db5cd901da2d38" providerId="LiveId" clId="{0523E354-1F67-4BAA-ADB6-CF295AA2EEAA}" dt="2022-12-22T02:56:48.278" v="8159"/>
          <ac:spMkLst>
            <pc:docMk/>
            <pc:sldMk cId="2876105083" sldId="286"/>
            <ac:spMk id="24" creationId="{C696F591-F73F-7605-4183-F42E3DA96891}"/>
          </ac:spMkLst>
        </pc:spChg>
        <pc:spChg chg="mod">
          <ac:chgData name="加藤 智也" userId="47db5cd901da2d38" providerId="LiveId" clId="{0523E354-1F67-4BAA-ADB6-CF295AA2EEAA}" dt="2022-12-22T02:56:48.278" v="8159"/>
          <ac:spMkLst>
            <pc:docMk/>
            <pc:sldMk cId="2876105083" sldId="286"/>
            <ac:spMk id="25" creationId="{46759F1F-0393-FC1F-FDCA-E6EFF587DBCB}"/>
          </ac:spMkLst>
        </pc:spChg>
        <pc:spChg chg="mod">
          <ac:chgData name="加藤 智也" userId="47db5cd901da2d38" providerId="LiveId" clId="{0523E354-1F67-4BAA-ADB6-CF295AA2EEAA}" dt="2022-12-22T02:57:02.025" v="8163"/>
          <ac:spMkLst>
            <pc:docMk/>
            <pc:sldMk cId="2876105083" sldId="286"/>
            <ac:spMk id="33" creationId="{8A9627B2-25F6-7ACC-0886-34D51EB042E4}"/>
          </ac:spMkLst>
        </pc:spChg>
        <pc:spChg chg="mod">
          <ac:chgData name="加藤 智也" userId="47db5cd901da2d38" providerId="LiveId" clId="{0523E354-1F67-4BAA-ADB6-CF295AA2EEAA}" dt="2022-12-22T02:57:02.025" v="8163"/>
          <ac:spMkLst>
            <pc:docMk/>
            <pc:sldMk cId="2876105083" sldId="286"/>
            <ac:spMk id="34" creationId="{CF739F14-8778-2637-9F06-FFDA690A5328}"/>
          </ac:spMkLst>
        </pc:spChg>
        <pc:spChg chg="mod">
          <ac:chgData name="加藤 智也" userId="47db5cd901da2d38" providerId="LiveId" clId="{0523E354-1F67-4BAA-ADB6-CF295AA2EEAA}" dt="2022-12-22T02:57:02.025" v="8163"/>
          <ac:spMkLst>
            <pc:docMk/>
            <pc:sldMk cId="2876105083" sldId="286"/>
            <ac:spMk id="35" creationId="{852F73D8-EDEE-3B14-E805-44E77558D7EF}"/>
          </ac:spMkLst>
        </pc:spChg>
        <pc:spChg chg="mod">
          <ac:chgData name="加藤 智也" userId="47db5cd901da2d38" providerId="LiveId" clId="{0523E354-1F67-4BAA-ADB6-CF295AA2EEAA}" dt="2022-12-22T02:57:02.025" v="8163"/>
          <ac:spMkLst>
            <pc:docMk/>
            <pc:sldMk cId="2876105083" sldId="286"/>
            <ac:spMk id="37" creationId="{64F4A534-ED36-53A3-A6AA-A535763C8C6A}"/>
          </ac:spMkLst>
        </pc:spChg>
        <pc:spChg chg="del mod">
          <ac:chgData name="加藤 智也" userId="47db5cd901da2d38" providerId="LiveId" clId="{0523E354-1F67-4BAA-ADB6-CF295AA2EEAA}" dt="2022-12-22T02:57:12.009" v="8165" actId="478"/>
          <ac:spMkLst>
            <pc:docMk/>
            <pc:sldMk cId="2876105083" sldId="286"/>
            <ac:spMk id="38" creationId="{2FB8E61E-1344-8BDE-10D0-B8AB34086AAB}"/>
          </ac:spMkLst>
        </pc:spChg>
        <pc:spChg chg="mod">
          <ac:chgData name="加藤 智也" userId="47db5cd901da2d38" providerId="LiveId" clId="{0523E354-1F67-4BAA-ADB6-CF295AA2EEAA}" dt="2022-12-22T02:57:02.025" v="8163"/>
          <ac:spMkLst>
            <pc:docMk/>
            <pc:sldMk cId="2876105083" sldId="286"/>
            <ac:spMk id="39" creationId="{0F97FC7B-D01E-09EF-C5B9-93530CF452F2}"/>
          </ac:spMkLst>
        </pc:spChg>
        <pc:spChg chg="mod">
          <ac:chgData name="加藤 智也" userId="47db5cd901da2d38" providerId="LiveId" clId="{0523E354-1F67-4BAA-ADB6-CF295AA2EEAA}" dt="2022-12-22T02:57:02.025" v="8163"/>
          <ac:spMkLst>
            <pc:docMk/>
            <pc:sldMk cId="2876105083" sldId="286"/>
            <ac:spMk id="40" creationId="{0335E612-7784-7A42-9004-E52C72B43512}"/>
          </ac:spMkLst>
        </pc:spChg>
        <pc:spChg chg="add mod">
          <ac:chgData name="加藤 智也" userId="47db5cd901da2d38" providerId="LiveId" clId="{0523E354-1F67-4BAA-ADB6-CF295AA2EEAA}" dt="2022-12-22T02:57:40.543" v="8182" actId="20577"/>
          <ac:spMkLst>
            <pc:docMk/>
            <pc:sldMk cId="2876105083" sldId="286"/>
            <ac:spMk id="42" creationId="{57E13B9B-583E-08F9-2A1A-E31A001C37B9}"/>
          </ac:spMkLst>
        </pc:spChg>
        <pc:spChg chg="add mod">
          <ac:chgData name="加藤 智也" userId="47db5cd901da2d38" providerId="LiveId" clId="{0523E354-1F67-4BAA-ADB6-CF295AA2EEAA}" dt="2022-12-22T03:00:32.727" v="8256" actId="1076"/>
          <ac:spMkLst>
            <pc:docMk/>
            <pc:sldMk cId="2876105083" sldId="286"/>
            <ac:spMk id="43" creationId="{BD59347A-0842-FAE7-42FC-B24B2ABEAE12}"/>
          </ac:spMkLst>
        </pc:spChg>
        <pc:spChg chg="add mod">
          <ac:chgData name="加藤 智也" userId="47db5cd901da2d38" providerId="LiveId" clId="{0523E354-1F67-4BAA-ADB6-CF295AA2EEAA}" dt="2022-12-22T02:59:08.686" v="8202" actId="20577"/>
          <ac:spMkLst>
            <pc:docMk/>
            <pc:sldMk cId="2876105083" sldId="286"/>
            <ac:spMk id="45" creationId="{8BDA68B2-8F8F-46DF-C12B-B524049E5BDF}"/>
          </ac:spMkLst>
        </pc:spChg>
        <pc:spChg chg="add mod">
          <ac:chgData name="加藤 智也" userId="47db5cd901da2d38" providerId="LiveId" clId="{0523E354-1F67-4BAA-ADB6-CF295AA2EEAA}" dt="2022-12-22T02:59:48.015" v="8251" actId="14100"/>
          <ac:spMkLst>
            <pc:docMk/>
            <pc:sldMk cId="2876105083" sldId="286"/>
            <ac:spMk id="46" creationId="{C01A3A7F-E4B8-2736-ED4D-DC2269773077}"/>
          </ac:spMkLst>
        </pc:spChg>
        <pc:spChg chg="add mod">
          <ac:chgData name="加藤 智也" userId="47db5cd901da2d38" providerId="LiveId" clId="{0523E354-1F67-4BAA-ADB6-CF295AA2EEAA}" dt="2022-12-22T03:01:01.329" v="8264" actId="1076"/>
          <ac:spMkLst>
            <pc:docMk/>
            <pc:sldMk cId="2876105083" sldId="286"/>
            <ac:spMk id="48" creationId="{D71721C6-F674-8807-84D1-6ED18307A7AC}"/>
          </ac:spMkLst>
        </pc:spChg>
        <pc:spChg chg="add mod">
          <ac:chgData name="加藤 智也" userId="47db5cd901da2d38" providerId="LiveId" clId="{0523E354-1F67-4BAA-ADB6-CF295AA2EEAA}" dt="2022-12-22T03:01:37.063" v="8295" actId="14100"/>
          <ac:spMkLst>
            <pc:docMk/>
            <pc:sldMk cId="2876105083" sldId="286"/>
            <ac:spMk id="49" creationId="{FE8E0FFE-5923-C562-E47A-DA3C2F92183C}"/>
          </ac:spMkLst>
        </pc:spChg>
        <pc:grpChg chg="add mod">
          <ac:chgData name="加藤 智也" userId="47db5cd901da2d38" providerId="LiveId" clId="{0523E354-1F67-4BAA-ADB6-CF295AA2EEAA}" dt="2022-12-22T02:56:57.560" v="8162" actId="164"/>
          <ac:grpSpMkLst>
            <pc:docMk/>
            <pc:sldMk cId="2876105083" sldId="286"/>
            <ac:grpSpMk id="2" creationId="{40D3484D-B617-F26E-D895-915C80AFD0E0}"/>
          </ac:grpSpMkLst>
        </pc:grpChg>
        <pc:grpChg chg="add del mod">
          <ac:chgData name="加藤 智也" userId="47db5cd901da2d38" providerId="LiveId" clId="{0523E354-1F67-4BAA-ADB6-CF295AA2EEAA}" dt="2022-12-22T02:56:51.811" v="8161" actId="478"/>
          <ac:grpSpMkLst>
            <pc:docMk/>
            <pc:sldMk cId="2876105083" sldId="286"/>
            <ac:grpSpMk id="22" creationId="{0044F297-3C74-D0FF-D847-5335B8D951EF}"/>
          </ac:grpSpMkLst>
        </pc:grpChg>
        <pc:grpChg chg="add mod">
          <ac:chgData name="加藤 智也" userId="47db5cd901da2d38" providerId="LiveId" clId="{0523E354-1F67-4BAA-ADB6-CF295AA2EEAA}" dt="2022-12-22T02:56:57.560" v="8162" actId="164"/>
          <ac:grpSpMkLst>
            <pc:docMk/>
            <pc:sldMk cId="2876105083" sldId="286"/>
            <ac:grpSpMk id="26" creationId="{85FC2992-9233-A823-94DD-5D56A0BF25E3}"/>
          </ac:grpSpMkLst>
        </pc:grpChg>
        <pc:grpChg chg="add del mod">
          <ac:chgData name="加藤 智也" userId="47db5cd901da2d38" providerId="LiveId" clId="{0523E354-1F67-4BAA-ADB6-CF295AA2EEAA}" dt="2022-12-22T02:58:08.808" v="8185" actId="478"/>
          <ac:grpSpMkLst>
            <pc:docMk/>
            <pc:sldMk cId="2876105083" sldId="286"/>
            <ac:grpSpMk id="27" creationId="{4F512E16-DCF2-8D7C-CAEA-2BE856BF0B98}"/>
          </ac:grpSpMkLst>
        </pc:grpChg>
        <pc:grpChg chg="mod">
          <ac:chgData name="加藤 智也" userId="47db5cd901da2d38" providerId="LiveId" clId="{0523E354-1F67-4BAA-ADB6-CF295AA2EEAA}" dt="2022-12-22T02:57:02.025" v="8163"/>
          <ac:grpSpMkLst>
            <pc:docMk/>
            <pc:sldMk cId="2876105083" sldId="286"/>
            <ac:grpSpMk id="28" creationId="{84F144AB-A935-689B-0AEA-012C59693A2A}"/>
          </ac:grpSpMkLst>
        </pc:grpChg>
        <pc:cxnChg chg="del mod">
          <ac:chgData name="加藤 智也" userId="47db5cd901da2d38" providerId="LiveId" clId="{0523E354-1F67-4BAA-ADB6-CF295AA2EEAA}" dt="2022-12-22T02:38:13.384" v="7986" actId="478"/>
          <ac:cxnSpMkLst>
            <pc:docMk/>
            <pc:sldMk cId="2876105083" sldId="286"/>
            <ac:cxnSpMk id="7" creationId="{996B9EDB-D062-F697-D2E3-774F9E38F976}"/>
          </ac:cxnSpMkLst>
        </pc:cxnChg>
        <pc:cxnChg chg="add mod">
          <ac:chgData name="加藤 智也" userId="47db5cd901da2d38" providerId="LiveId" clId="{0523E354-1F67-4BAA-ADB6-CF295AA2EEAA}" dt="2022-12-22T02:56:57.560" v="8162" actId="164"/>
          <ac:cxnSpMkLst>
            <pc:docMk/>
            <pc:sldMk cId="2876105083" sldId="286"/>
            <ac:cxnSpMk id="9" creationId="{D84FB505-1DC5-C73E-4713-7A3E67BB6901}"/>
          </ac:cxnSpMkLst>
        </pc:cxnChg>
        <pc:cxnChg chg="add mod">
          <ac:chgData name="加藤 智也" userId="47db5cd901da2d38" providerId="LiveId" clId="{0523E354-1F67-4BAA-ADB6-CF295AA2EEAA}" dt="2022-12-22T02:56:57.560" v="8162" actId="164"/>
          <ac:cxnSpMkLst>
            <pc:docMk/>
            <pc:sldMk cId="2876105083" sldId="286"/>
            <ac:cxnSpMk id="10" creationId="{09F5DC5C-2711-D7E2-BA25-D369DB692AE6}"/>
          </ac:cxnSpMkLst>
        </pc:cxnChg>
        <pc:cxnChg chg="add mod">
          <ac:chgData name="加藤 智也" userId="47db5cd901da2d38" providerId="LiveId" clId="{0523E354-1F67-4BAA-ADB6-CF295AA2EEAA}" dt="2022-12-22T02:56:57.560" v="8162" actId="164"/>
          <ac:cxnSpMkLst>
            <pc:docMk/>
            <pc:sldMk cId="2876105083" sldId="286"/>
            <ac:cxnSpMk id="11" creationId="{1D77210A-DB8C-C37C-9D65-E6E895FE19B5}"/>
          </ac:cxnSpMkLst>
        </pc:cxnChg>
        <pc:cxnChg chg="add mod">
          <ac:chgData name="加藤 智也" userId="47db5cd901da2d38" providerId="LiveId" clId="{0523E354-1F67-4BAA-ADB6-CF295AA2EEAA}" dt="2022-12-22T02:56:57.560" v="8162" actId="164"/>
          <ac:cxnSpMkLst>
            <pc:docMk/>
            <pc:sldMk cId="2876105083" sldId="286"/>
            <ac:cxnSpMk id="12" creationId="{25E69C90-6146-6870-023F-6F0D7CC5591C}"/>
          </ac:cxnSpMkLst>
        </pc:cxnChg>
        <pc:cxnChg chg="add mod">
          <ac:chgData name="加藤 智也" userId="47db5cd901da2d38" providerId="LiveId" clId="{0523E354-1F67-4BAA-ADB6-CF295AA2EEAA}" dt="2022-12-22T02:56:57.560" v="8162" actId="164"/>
          <ac:cxnSpMkLst>
            <pc:docMk/>
            <pc:sldMk cId="2876105083" sldId="286"/>
            <ac:cxnSpMk id="16" creationId="{1D82A100-5B7A-71BF-0E8E-15DA6CD039CE}"/>
          </ac:cxnSpMkLst>
        </pc:cxnChg>
        <pc:cxnChg chg="mod">
          <ac:chgData name="加藤 智也" userId="47db5cd901da2d38" providerId="LiveId" clId="{0523E354-1F67-4BAA-ADB6-CF295AA2EEAA}" dt="2022-12-22T02:57:02.025" v="8163"/>
          <ac:cxnSpMkLst>
            <pc:docMk/>
            <pc:sldMk cId="2876105083" sldId="286"/>
            <ac:cxnSpMk id="29" creationId="{97D29655-B38D-95BD-806E-96E8C6C4B6FF}"/>
          </ac:cxnSpMkLst>
        </pc:cxnChg>
        <pc:cxnChg chg="mod">
          <ac:chgData name="加藤 智也" userId="47db5cd901da2d38" providerId="LiveId" clId="{0523E354-1F67-4BAA-ADB6-CF295AA2EEAA}" dt="2022-12-22T02:57:02.025" v="8163"/>
          <ac:cxnSpMkLst>
            <pc:docMk/>
            <pc:sldMk cId="2876105083" sldId="286"/>
            <ac:cxnSpMk id="30" creationId="{054348BB-1659-B73F-3DB4-C051DE00C53C}"/>
          </ac:cxnSpMkLst>
        </pc:cxnChg>
        <pc:cxnChg chg="mod">
          <ac:chgData name="加藤 智也" userId="47db5cd901da2d38" providerId="LiveId" clId="{0523E354-1F67-4BAA-ADB6-CF295AA2EEAA}" dt="2022-12-22T02:57:02.025" v="8163"/>
          <ac:cxnSpMkLst>
            <pc:docMk/>
            <pc:sldMk cId="2876105083" sldId="286"/>
            <ac:cxnSpMk id="31" creationId="{8B893D8B-448D-6996-96AF-F31FB75237BA}"/>
          </ac:cxnSpMkLst>
        </pc:cxnChg>
        <pc:cxnChg chg="mod">
          <ac:chgData name="加藤 智也" userId="47db5cd901da2d38" providerId="LiveId" clId="{0523E354-1F67-4BAA-ADB6-CF295AA2EEAA}" dt="2022-12-22T02:57:02.025" v="8163"/>
          <ac:cxnSpMkLst>
            <pc:docMk/>
            <pc:sldMk cId="2876105083" sldId="286"/>
            <ac:cxnSpMk id="32" creationId="{8D7D2915-AA4E-0231-CD23-05147C59ECBC}"/>
          </ac:cxnSpMkLst>
        </pc:cxnChg>
        <pc:cxnChg chg="del mod">
          <ac:chgData name="加藤 智也" userId="47db5cd901da2d38" providerId="LiveId" clId="{0523E354-1F67-4BAA-ADB6-CF295AA2EEAA}" dt="2022-12-22T02:57:58.736" v="8183" actId="478"/>
          <ac:cxnSpMkLst>
            <pc:docMk/>
            <pc:sldMk cId="2876105083" sldId="286"/>
            <ac:cxnSpMk id="36" creationId="{539B953F-1C79-9407-B342-774D9323BDB3}"/>
          </ac:cxnSpMkLst>
        </pc:cxnChg>
        <pc:cxnChg chg="add mod">
          <ac:chgData name="加藤 智也" userId="47db5cd901da2d38" providerId="LiveId" clId="{0523E354-1F67-4BAA-ADB6-CF295AA2EEAA}" dt="2022-12-22T02:58:31.049" v="8189" actId="1076"/>
          <ac:cxnSpMkLst>
            <pc:docMk/>
            <pc:sldMk cId="2876105083" sldId="286"/>
            <ac:cxnSpMk id="44" creationId="{A47596DE-1AE7-AEC1-AB3C-373D7FEC61F0}"/>
          </ac:cxnSpMkLst>
        </pc:cxnChg>
        <pc:cxnChg chg="add mod">
          <ac:chgData name="加藤 智也" userId="47db5cd901da2d38" providerId="LiveId" clId="{0523E354-1F67-4BAA-ADB6-CF295AA2EEAA}" dt="2022-12-22T03:00:06.411" v="8253" actId="1076"/>
          <ac:cxnSpMkLst>
            <pc:docMk/>
            <pc:sldMk cId="2876105083" sldId="286"/>
            <ac:cxnSpMk id="47" creationId="{D4133F74-CB8F-9C3E-1F42-DCEA1A508FB8}"/>
          </ac:cxnSpMkLst>
        </pc:cxnChg>
      </pc:sldChg>
      <pc:sldMasterChg chg="del delSldLayout">
        <pc:chgData name="加藤 智也" userId="47db5cd901da2d38" providerId="LiveId" clId="{0523E354-1F67-4BAA-ADB6-CF295AA2EEAA}" dt="2022-12-08T06:53:45.788" v="5476" actId="47"/>
        <pc:sldMasterMkLst>
          <pc:docMk/>
          <pc:sldMasterMk cId="1551630108" sldId="2147484082"/>
        </pc:sldMasterMkLst>
        <pc:sldLayoutChg chg="del">
          <pc:chgData name="加藤 智也" userId="47db5cd901da2d38" providerId="LiveId" clId="{0523E354-1F67-4BAA-ADB6-CF295AA2EEAA}" dt="2022-12-08T06:53:45.788" v="5476" actId="47"/>
          <pc:sldLayoutMkLst>
            <pc:docMk/>
            <pc:sldMasterMk cId="1551630108" sldId="2147484082"/>
            <pc:sldLayoutMk cId="3300212456" sldId="2147484083"/>
          </pc:sldLayoutMkLst>
        </pc:sldLayoutChg>
        <pc:sldLayoutChg chg="del">
          <pc:chgData name="加藤 智也" userId="47db5cd901da2d38" providerId="LiveId" clId="{0523E354-1F67-4BAA-ADB6-CF295AA2EEAA}" dt="2022-12-08T06:53:45.788" v="5476" actId="47"/>
          <pc:sldLayoutMkLst>
            <pc:docMk/>
            <pc:sldMasterMk cId="1551630108" sldId="2147484082"/>
            <pc:sldLayoutMk cId="2219002145" sldId="2147484084"/>
          </pc:sldLayoutMkLst>
        </pc:sldLayoutChg>
        <pc:sldLayoutChg chg="del">
          <pc:chgData name="加藤 智也" userId="47db5cd901da2d38" providerId="LiveId" clId="{0523E354-1F67-4BAA-ADB6-CF295AA2EEAA}" dt="2022-12-08T06:53:45.788" v="5476" actId="47"/>
          <pc:sldLayoutMkLst>
            <pc:docMk/>
            <pc:sldMasterMk cId="1551630108" sldId="2147484082"/>
            <pc:sldLayoutMk cId="1162413417" sldId="2147484085"/>
          </pc:sldLayoutMkLst>
        </pc:sldLayoutChg>
        <pc:sldLayoutChg chg="del">
          <pc:chgData name="加藤 智也" userId="47db5cd901da2d38" providerId="LiveId" clId="{0523E354-1F67-4BAA-ADB6-CF295AA2EEAA}" dt="2022-12-08T06:53:45.788" v="5476" actId="47"/>
          <pc:sldLayoutMkLst>
            <pc:docMk/>
            <pc:sldMasterMk cId="1551630108" sldId="2147484082"/>
            <pc:sldLayoutMk cId="3250837881" sldId="2147484086"/>
          </pc:sldLayoutMkLst>
        </pc:sldLayoutChg>
        <pc:sldLayoutChg chg="del">
          <pc:chgData name="加藤 智也" userId="47db5cd901da2d38" providerId="LiveId" clId="{0523E354-1F67-4BAA-ADB6-CF295AA2EEAA}" dt="2022-12-08T06:53:45.788" v="5476" actId="47"/>
          <pc:sldLayoutMkLst>
            <pc:docMk/>
            <pc:sldMasterMk cId="1551630108" sldId="2147484082"/>
            <pc:sldLayoutMk cId="3949884034" sldId="2147484087"/>
          </pc:sldLayoutMkLst>
        </pc:sldLayoutChg>
        <pc:sldLayoutChg chg="del">
          <pc:chgData name="加藤 智也" userId="47db5cd901da2d38" providerId="LiveId" clId="{0523E354-1F67-4BAA-ADB6-CF295AA2EEAA}" dt="2022-12-08T06:53:45.788" v="5476" actId="47"/>
          <pc:sldLayoutMkLst>
            <pc:docMk/>
            <pc:sldMasterMk cId="1551630108" sldId="2147484082"/>
            <pc:sldLayoutMk cId="3486769875" sldId="2147484088"/>
          </pc:sldLayoutMkLst>
        </pc:sldLayoutChg>
        <pc:sldLayoutChg chg="del">
          <pc:chgData name="加藤 智也" userId="47db5cd901da2d38" providerId="LiveId" clId="{0523E354-1F67-4BAA-ADB6-CF295AA2EEAA}" dt="2022-12-08T06:53:45.788" v="5476" actId="47"/>
          <pc:sldLayoutMkLst>
            <pc:docMk/>
            <pc:sldMasterMk cId="1551630108" sldId="2147484082"/>
            <pc:sldLayoutMk cId="1964855287" sldId="2147484089"/>
          </pc:sldLayoutMkLst>
        </pc:sldLayoutChg>
        <pc:sldLayoutChg chg="del">
          <pc:chgData name="加藤 智也" userId="47db5cd901da2d38" providerId="LiveId" clId="{0523E354-1F67-4BAA-ADB6-CF295AA2EEAA}" dt="2022-12-08T06:53:45.788" v="5476" actId="47"/>
          <pc:sldLayoutMkLst>
            <pc:docMk/>
            <pc:sldMasterMk cId="1551630108" sldId="2147484082"/>
            <pc:sldLayoutMk cId="1491440314" sldId="2147484090"/>
          </pc:sldLayoutMkLst>
        </pc:sldLayoutChg>
        <pc:sldLayoutChg chg="del">
          <pc:chgData name="加藤 智也" userId="47db5cd901da2d38" providerId="LiveId" clId="{0523E354-1F67-4BAA-ADB6-CF295AA2EEAA}" dt="2022-12-08T06:53:45.788" v="5476" actId="47"/>
          <pc:sldLayoutMkLst>
            <pc:docMk/>
            <pc:sldMasterMk cId="1551630108" sldId="2147484082"/>
            <pc:sldLayoutMk cId="3001597355" sldId="2147484091"/>
          </pc:sldLayoutMkLst>
        </pc:sldLayoutChg>
        <pc:sldLayoutChg chg="del">
          <pc:chgData name="加藤 智也" userId="47db5cd901da2d38" providerId="LiveId" clId="{0523E354-1F67-4BAA-ADB6-CF295AA2EEAA}" dt="2022-12-08T06:53:45.788" v="5476" actId="47"/>
          <pc:sldLayoutMkLst>
            <pc:docMk/>
            <pc:sldMasterMk cId="1551630108" sldId="2147484082"/>
            <pc:sldLayoutMk cId="165006329" sldId="2147484092"/>
          </pc:sldLayoutMkLst>
        </pc:sldLayoutChg>
        <pc:sldLayoutChg chg="del">
          <pc:chgData name="加藤 智也" userId="47db5cd901da2d38" providerId="LiveId" clId="{0523E354-1F67-4BAA-ADB6-CF295AA2EEAA}" dt="2022-12-08T06:53:45.788" v="5476" actId="47"/>
          <pc:sldLayoutMkLst>
            <pc:docMk/>
            <pc:sldMasterMk cId="1551630108" sldId="2147484082"/>
            <pc:sldLayoutMk cId="3425682801" sldId="2147484093"/>
          </pc:sldLayoutMkLst>
        </pc:sldLayoutChg>
      </pc:sldMasterChg>
    </pc:docChg>
  </pc:docChgLst>
  <pc:docChgLst>
    <pc:chgData name="加藤 智也" userId="47db5cd901da2d38" providerId="LiveId" clId="{A5793938-2AC9-49F8-B593-BC3C982011D9}"/>
    <pc:docChg chg="undo redo custSel addSld delSld modSld sldOrd">
      <pc:chgData name="加藤 智也" userId="47db5cd901da2d38" providerId="LiveId" clId="{A5793938-2AC9-49F8-B593-BC3C982011D9}" dt="2023-02-13T23:56:47.614" v="1141" actId="1076"/>
      <pc:docMkLst>
        <pc:docMk/>
      </pc:docMkLst>
      <pc:sldChg chg="ord">
        <pc:chgData name="加藤 智也" userId="47db5cd901da2d38" providerId="LiveId" clId="{A5793938-2AC9-49F8-B593-BC3C982011D9}" dt="2023-02-13T10:17:34.596" v="275"/>
        <pc:sldMkLst>
          <pc:docMk/>
          <pc:sldMk cId="317748632" sldId="258"/>
        </pc:sldMkLst>
      </pc:sldChg>
      <pc:sldChg chg="ord">
        <pc:chgData name="加藤 智也" userId="47db5cd901da2d38" providerId="LiveId" clId="{A5793938-2AC9-49F8-B593-BC3C982011D9}" dt="2023-02-13T11:09:02.760" v="547"/>
        <pc:sldMkLst>
          <pc:docMk/>
          <pc:sldMk cId="3769523713" sldId="289"/>
        </pc:sldMkLst>
      </pc:sldChg>
      <pc:sldChg chg="delSp add mod">
        <pc:chgData name="加藤 智也" userId="47db5cd901da2d38" providerId="LiveId" clId="{A5793938-2AC9-49F8-B593-BC3C982011D9}" dt="2023-02-13T23:31:11.796" v="1029" actId="478"/>
        <pc:sldMkLst>
          <pc:docMk/>
          <pc:sldMk cId="134284027" sldId="294"/>
        </pc:sldMkLst>
        <pc:spChg chg="del">
          <ac:chgData name="加藤 智也" userId="47db5cd901da2d38" providerId="LiveId" clId="{A5793938-2AC9-49F8-B593-BC3C982011D9}" dt="2023-02-13T23:31:11.796" v="1029" actId="478"/>
          <ac:spMkLst>
            <pc:docMk/>
            <pc:sldMk cId="134284027" sldId="294"/>
            <ac:spMk id="22" creationId="{198CE861-69E4-F24D-AA25-DFCDE51DEFA1}"/>
          </ac:spMkLst>
        </pc:spChg>
      </pc:sldChg>
      <pc:sldChg chg="modSp add mod ord">
        <pc:chgData name="加藤 智也" userId="47db5cd901da2d38" providerId="LiveId" clId="{A5793938-2AC9-49F8-B593-BC3C982011D9}" dt="2023-02-13T23:32:54.617" v="1034"/>
        <pc:sldMkLst>
          <pc:docMk/>
          <pc:sldMk cId="3338756026" sldId="309"/>
        </pc:sldMkLst>
        <pc:spChg chg="mod">
          <ac:chgData name="加藤 智也" userId="47db5cd901da2d38" providerId="LiveId" clId="{A5793938-2AC9-49F8-B593-BC3C982011D9}" dt="2023-02-13T08:17:23.937" v="45" actId="1076"/>
          <ac:spMkLst>
            <pc:docMk/>
            <pc:sldMk cId="3338756026" sldId="309"/>
            <ac:spMk id="2" creationId="{5F77389E-D7EE-B258-022F-C7C25DF7E9EA}"/>
          </ac:spMkLst>
        </pc:spChg>
        <pc:spChg chg="mod">
          <ac:chgData name="加藤 智也" userId="47db5cd901da2d38" providerId="LiveId" clId="{A5793938-2AC9-49F8-B593-BC3C982011D9}" dt="2023-02-13T08:18:43.196" v="48" actId="1076"/>
          <ac:spMkLst>
            <pc:docMk/>
            <pc:sldMk cId="3338756026" sldId="309"/>
            <ac:spMk id="5" creationId="{BAE58D08-E937-D566-5615-C28C4DA51355}"/>
          </ac:spMkLst>
        </pc:spChg>
        <pc:spChg chg="mod">
          <ac:chgData name="加藤 智也" userId="47db5cd901da2d38" providerId="LiveId" clId="{A5793938-2AC9-49F8-B593-BC3C982011D9}" dt="2023-02-13T08:22:03.009" v="65" actId="20577"/>
          <ac:spMkLst>
            <pc:docMk/>
            <pc:sldMk cId="3338756026" sldId="309"/>
            <ac:spMk id="6" creationId="{AB7D0BF2-A863-4114-107B-598D46074A5C}"/>
          </ac:spMkLst>
        </pc:spChg>
        <pc:spChg chg="mod">
          <ac:chgData name="加藤 智也" userId="47db5cd901da2d38" providerId="LiveId" clId="{A5793938-2AC9-49F8-B593-BC3C982011D9}" dt="2023-02-13T08:21:51.871" v="64" actId="113"/>
          <ac:spMkLst>
            <pc:docMk/>
            <pc:sldMk cId="3338756026" sldId="309"/>
            <ac:spMk id="7" creationId="{ECF9DBCB-7C8A-3487-C66E-9BB930DE7AC5}"/>
          </ac:spMkLst>
        </pc:spChg>
        <pc:spChg chg="mod">
          <ac:chgData name="加藤 智也" userId="47db5cd901da2d38" providerId="LiveId" clId="{A5793938-2AC9-49F8-B593-BC3C982011D9}" dt="2023-02-13T08:23:18.175" v="75" actId="1076"/>
          <ac:spMkLst>
            <pc:docMk/>
            <pc:sldMk cId="3338756026" sldId="309"/>
            <ac:spMk id="8" creationId="{C1B04CAE-DF5C-CEBD-F28F-B3DD223FCCE6}"/>
          </ac:spMkLst>
        </pc:spChg>
        <pc:spChg chg="mod">
          <ac:chgData name="加藤 智也" userId="47db5cd901da2d38" providerId="LiveId" clId="{A5793938-2AC9-49F8-B593-BC3C982011D9}" dt="2023-02-13T08:22:07.975" v="66" actId="20577"/>
          <ac:spMkLst>
            <pc:docMk/>
            <pc:sldMk cId="3338756026" sldId="309"/>
            <ac:spMk id="10" creationId="{09355AAB-C9D0-3CBE-DC64-2325367F276A}"/>
          </ac:spMkLst>
        </pc:spChg>
        <pc:spChg chg="mod">
          <ac:chgData name="加藤 智也" userId="47db5cd901da2d38" providerId="LiveId" clId="{A5793938-2AC9-49F8-B593-BC3C982011D9}" dt="2023-02-13T08:27:07.473" v="84" actId="14100"/>
          <ac:spMkLst>
            <pc:docMk/>
            <pc:sldMk cId="3338756026" sldId="309"/>
            <ac:spMk id="11" creationId="{0B80BF59-1411-B95B-5B9F-0574ECC444CE}"/>
          </ac:spMkLst>
        </pc:spChg>
        <pc:spChg chg="mod">
          <ac:chgData name="加藤 智也" userId="47db5cd901da2d38" providerId="LiveId" clId="{A5793938-2AC9-49F8-B593-BC3C982011D9}" dt="2023-02-13T08:27:28.815" v="86" actId="1076"/>
          <ac:spMkLst>
            <pc:docMk/>
            <pc:sldMk cId="3338756026" sldId="309"/>
            <ac:spMk id="12" creationId="{8453AA11-FA04-AAE9-3082-DBE1EB1F0A1A}"/>
          </ac:spMkLst>
        </pc:spChg>
      </pc:sldChg>
      <pc:sldChg chg="modSp add mod">
        <pc:chgData name="加藤 智也" userId="47db5cd901da2d38" providerId="LiveId" clId="{A5793938-2AC9-49F8-B593-BC3C982011D9}" dt="2023-02-13T10:32:08.965" v="330" actId="1076"/>
        <pc:sldMkLst>
          <pc:docMk/>
          <pc:sldMk cId="3445460718" sldId="319"/>
        </pc:sldMkLst>
        <pc:spChg chg="mod">
          <ac:chgData name="加藤 智也" userId="47db5cd901da2d38" providerId="LiveId" clId="{A5793938-2AC9-49F8-B593-BC3C982011D9}" dt="2023-02-13T10:23:40.557" v="286" actId="1076"/>
          <ac:spMkLst>
            <pc:docMk/>
            <pc:sldMk cId="3445460718" sldId="319"/>
            <ac:spMk id="2" creationId="{E892C26D-609A-E24F-94A8-5AF00FE402D7}"/>
          </ac:spMkLst>
        </pc:spChg>
        <pc:spChg chg="mod">
          <ac:chgData name="加藤 智也" userId="47db5cd901da2d38" providerId="LiveId" clId="{A5793938-2AC9-49F8-B593-BC3C982011D9}" dt="2023-02-13T10:32:08.965" v="330" actId="1076"/>
          <ac:spMkLst>
            <pc:docMk/>
            <pc:sldMk cId="3445460718" sldId="319"/>
            <ac:spMk id="9" creationId="{CDE8D8D5-A78C-DC42-A27B-3CA9C7984B87}"/>
          </ac:spMkLst>
        </pc:spChg>
        <pc:picChg chg="mod">
          <ac:chgData name="加藤 智也" userId="47db5cd901da2d38" providerId="LiveId" clId="{A5793938-2AC9-49F8-B593-BC3C982011D9}" dt="2023-02-13T10:23:41.121" v="287" actId="1076"/>
          <ac:picMkLst>
            <pc:docMk/>
            <pc:sldMk cId="3445460718" sldId="319"/>
            <ac:picMk id="6" creationId="{EF07C82D-8227-AD47-8637-2F84B3156CE6}"/>
          </ac:picMkLst>
        </pc:picChg>
      </pc:sldChg>
      <pc:sldChg chg="delSp modSp add mod ord">
        <pc:chgData name="加藤 智也" userId="47db5cd901da2d38" providerId="LiveId" clId="{A5793938-2AC9-49F8-B593-BC3C982011D9}" dt="2023-02-13T23:46:26.600" v="1121" actId="27636"/>
        <pc:sldMkLst>
          <pc:docMk/>
          <pc:sldMk cId="775207248" sldId="328"/>
        </pc:sldMkLst>
        <pc:spChg chg="mod">
          <ac:chgData name="加藤 智也" userId="47db5cd901da2d38" providerId="LiveId" clId="{A5793938-2AC9-49F8-B593-BC3C982011D9}" dt="2023-02-13T23:46:26.600" v="1121" actId="27636"/>
          <ac:spMkLst>
            <pc:docMk/>
            <pc:sldMk cId="775207248" sldId="328"/>
            <ac:spMk id="2" creationId="{8438ED42-E2FB-AE11-FA86-AB3B41A9CC94}"/>
          </ac:spMkLst>
        </pc:spChg>
        <pc:spChg chg="mod">
          <ac:chgData name="加藤 智也" userId="47db5cd901da2d38" providerId="LiveId" clId="{A5793938-2AC9-49F8-B593-BC3C982011D9}" dt="2023-02-13T10:01:24.181" v="165" actId="1076"/>
          <ac:spMkLst>
            <pc:docMk/>
            <pc:sldMk cId="775207248" sldId="328"/>
            <ac:spMk id="3" creationId="{3FD201B3-18C1-756B-9A02-BA70787A5582}"/>
          </ac:spMkLst>
        </pc:spChg>
        <pc:spChg chg="mod">
          <ac:chgData name="加藤 智也" userId="47db5cd901da2d38" providerId="LiveId" clId="{A5793938-2AC9-49F8-B593-BC3C982011D9}" dt="2023-02-13T10:06:01.119" v="189" actId="1076"/>
          <ac:spMkLst>
            <pc:docMk/>
            <pc:sldMk cId="775207248" sldId="328"/>
            <ac:spMk id="6" creationId="{34F7ED81-17A1-EF4B-6B5A-D652C3DDD758}"/>
          </ac:spMkLst>
        </pc:spChg>
        <pc:spChg chg="mod">
          <ac:chgData name="加藤 智也" userId="47db5cd901da2d38" providerId="LiveId" clId="{A5793938-2AC9-49F8-B593-BC3C982011D9}" dt="2023-02-13T10:14:40.705" v="248" actId="20577"/>
          <ac:spMkLst>
            <pc:docMk/>
            <pc:sldMk cId="775207248" sldId="328"/>
            <ac:spMk id="11" creationId="{BCFEF6C2-096F-DD14-98E5-3F058A098ED7}"/>
          </ac:spMkLst>
        </pc:spChg>
        <pc:picChg chg="del">
          <ac:chgData name="加藤 智也" userId="47db5cd901da2d38" providerId="LiveId" clId="{A5793938-2AC9-49F8-B593-BC3C982011D9}" dt="2023-02-13T10:01:26.912" v="166" actId="478"/>
          <ac:picMkLst>
            <pc:docMk/>
            <pc:sldMk cId="775207248" sldId="328"/>
            <ac:picMk id="5" creationId="{1EC8ED2B-0395-D87D-BF06-9F172CE814FF}"/>
          </ac:picMkLst>
        </pc:picChg>
      </pc:sldChg>
      <pc:sldChg chg="delSp add mod">
        <pc:chgData name="加藤 智也" userId="47db5cd901da2d38" providerId="LiveId" clId="{A5793938-2AC9-49F8-B593-BC3C982011D9}" dt="2023-02-13T23:44:17.674" v="1109" actId="478"/>
        <pc:sldMkLst>
          <pc:docMk/>
          <pc:sldMk cId="100513832" sldId="329"/>
        </pc:sldMkLst>
        <pc:spChg chg="del">
          <ac:chgData name="加藤 智也" userId="47db5cd901da2d38" providerId="LiveId" clId="{A5793938-2AC9-49F8-B593-BC3C982011D9}" dt="2023-02-13T23:44:17.674" v="1109" actId="478"/>
          <ac:spMkLst>
            <pc:docMk/>
            <pc:sldMk cId="100513832" sldId="329"/>
            <ac:spMk id="25" creationId="{FFA6580A-AEE9-C442-ACC5-990A68155073}"/>
          </ac:spMkLst>
        </pc:spChg>
      </pc:sldChg>
      <pc:sldChg chg="addSp modSp mod">
        <pc:chgData name="加藤 智也" userId="47db5cd901da2d38" providerId="LiveId" clId="{A5793938-2AC9-49F8-B593-BC3C982011D9}" dt="2023-02-13T23:56:47.614" v="1141" actId="1076"/>
        <pc:sldMkLst>
          <pc:docMk/>
          <pc:sldMk cId="366845388" sldId="339"/>
        </pc:sldMkLst>
        <pc:spChg chg="add mod">
          <ac:chgData name="加藤 智也" userId="47db5cd901da2d38" providerId="LiveId" clId="{A5793938-2AC9-49F8-B593-BC3C982011D9}" dt="2023-02-13T23:56:47.614" v="1141" actId="1076"/>
          <ac:spMkLst>
            <pc:docMk/>
            <pc:sldMk cId="366845388" sldId="339"/>
            <ac:spMk id="3" creationId="{E04284BD-DDF7-5641-4E08-A0C101702FC8}"/>
          </ac:spMkLst>
        </pc:spChg>
      </pc:sldChg>
      <pc:sldChg chg="modSp add del mod ord">
        <pc:chgData name="加藤 智也" userId="47db5cd901da2d38" providerId="LiveId" clId="{A5793938-2AC9-49F8-B593-BC3C982011D9}" dt="2023-02-13T10:42:53.148" v="442"/>
        <pc:sldMkLst>
          <pc:docMk/>
          <pc:sldMk cId="1468698049" sldId="351"/>
        </pc:sldMkLst>
        <pc:spChg chg="mod">
          <ac:chgData name="加藤 智也" userId="47db5cd901da2d38" providerId="LiveId" clId="{A5793938-2AC9-49F8-B593-BC3C982011D9}" dt="2023-02-13T10:18:28.999" v="279" actId="20577"/>
          <ac:spMkLst>
            <pc:docMk/>
            <pc:sldMk cId="1468698049" sldId="351"/>
            <ac:spMk id="18" creationId="{AC08A662-F6F2-2F88-1AAD-E77FADA332F9}"/>
          </ac:spMkLst>
        </pc:spChg>
      </pc:sldChg>
      <pc:sldChg chg="addSp delSp modSp mod">
        <pc:chgData name="加藤 智也" userId="47db5cd901da2d38" providerId="LiveId" clId="{A5793938-2AC9-49F8-B593-BC3C982011D9}" dt="2023-02-13T11:02:37.654" v="529"/>
        <pc:sldMkLst>
          <pc:docMk/>
          <pc:sldMk cId="472162403" sldId="352"/>
        </pc:sldMkLst>
        <pc:spChg chg="del">
          <ac:chgData name="加藤 智也" userId="47db5cd901da2d38" providerId="LiveId" clId="{A5793938-2AC9-49F8-B593-BC3C982011D9}" dt="2023-02-13T11:02:19.645" v="520" actId="478"/>
          <ac:spMkLst>
            <pc:docMk/>
            <pc:sldMk cId="472162403" sldId="352"/>
            <ac:spMk id="3" creationId="{038AE92F-B0AA-6A66-5FAC-F558EF0E466D}"/>
          </ac:spMkLst>
        </pc:spChg>
        <pc:spChg chg="add mod">
          <ac:chgData name="加藤 智也" userId="47db5cd901da2d38" providerId="LiveId" clId="{A5793938-2AC9-49F8-B593-BC3C982011D9}" dt="2023-02-13T11:02:37.654" v="529"/>
          <ac:spMkLst>
            <pc:docMk/>
            <pc:sldMk cId="472162403" sldId="352"/>
            <ac:spMk id="7" creationId="{D17CA4D6-D5A1-B661-98D9-420765AAA261}"/>
          </ac:spMkLst>
        </pc:spChg>
      </pc:sldChg>
      <pc:sldChg chg="ord">
        <pc:chgData name="加藤 智也" userId="47db5cd901da2d38" providerId="LiveId" clId="{A5793938-2AC9-49F8-B593-BC3C982011D9}" dt="2023-02-13T11:08:44.698" v="543"/>
        <pc:sldMkLst>
          <pc:docMk/>
          <pc:sldMk cId="1914694652" sldId="354"/>
        </pc:sldMkLst>
      </pc:sldChg>
      <pc:sldChg chg="ord">
        <pc:chgData name="加藤 智也" userId="47db5cd901da2d38" providerId="LiveId" clId="{A5793938-2AC9-49F8-B593-BC3C982011D9}" dt="2023-02-13T11:08:52.334" v="545"/>
        <pc:sldMkLst>
          <pc:docMk/>
          <pc:sldMk cId="3611092721" sldId="355"/>
        </pc:sldMkLst>
      </pc:sldChg>
      <pc:sldChg chg="modSp mod">
        <pc:chgData name="加藤 智也" userId="47db5cd901da2d38" providerId="LiveId" clId="{A5793938-2AC9-49F8-B593-BC3C982011D9}" dt="2023-02-13T11:50:05.350" v="1025" actId="20577"/>
        <pc:sldMkLst>
          <pc:docMk/>
          <pc:sldMk cId="1255553831" sldId="357"/>
        </pc:sldMkLst>
        <pc:spChg chg="mod">
          <ac:chgData name="加藤 智也" userId="47db5cd901da2d38" providerId="LiveId" clId="{A5793938-2AC9-49F8-B593-BC3C982011D9}" dt="2023-02-13T11:50:05.350" v="1025" actId="20577"/>
          <ac:spMkLst>
            <pc:docMk/>
            <pc:sldMk cId="1255553831" sldId="357"/>
            <ac:spMk id="3" creationId="{4BB4763F-0E59-3BD5-4E99-F382001EC25D}"/>
          </ac:spMkLst>
        </pc:spChg>
      </pc:sldChg>
      <pc:sldChg chg="addSp delSp modSp add mod">
        <pc:chgData name="加藤 智也" userId="47db5cd901da2d38" providerId="LiveId" clId="{A5793938-2AC9-49F8-B593-BC3C982011D9}" dt="2023-02-13T10:15:10.868" v="267" actId="1076"/>
        <pc:sldMkLst>
          <pc:docMk/>
          <pc:sldMk cId="1220968093" sldId="358"/>
        </pc:sldMkLst>
        <pc:spChg chg="add mod">
          <ac:chgData name="加藤 智也" userId="47db5cd901da2d38" providerId="LiveId" clId="{A5793938-2AC9-49F8-B593-BC3C982011D9}" dt="2023-02-13T10:14:03.072" v="238" actId="164"/>
          <ac:spMkLst>
            <pc:docMk/>
            <pc:sldMk cId="1220968093" sldId="358"/>
            <ac:spMk id="5" creationId="{A9E5022E-B116-100C-C86A-9C6A9C50DBD8}"/>
          </ac:spMkLst>
        </pc:spChg>
        <pc:spChg chg="add mod">
          <ac:chgData name="加藤 智也" userId="47db5cd901da2d38" providerId="LiveId" clId="{A5793938-2AC9-49F8-B593-BC3C982011D9}" dt="2023-02-13T10:15:10.868" v="267" actId="1076"/>
          <ac:spMkLst>
            <pc:docMk/>
            <pc:sldMk cId="1220968093" sldId="358"/>
            <ac:spMk id="12" creationId="{715AA3DE-5343-D3FE-34D9-885E57AC49F0}"/>
          </ac:spMkLst>
        </pc:spChg>
        <pc:grpChg chg="add mod">
          <ac:chgData name="加藤 智也" userId="47db5cd901da2d38" providerId="LiveId" clId="{A5793938-2AC9-49F8-B593-BC3C982011D9}" dt="2023-02-13T10:14:07.073" v="239" actId="1076"/>
          <ac:grpSpMkLst>
            <pc:docMk/>
            <pc:sldMk cId="1220968093" sldId="358"/>
            <ac:grpSpMk id="13" creationId="{EFB35305-1739-932A-A953-90367D31CFA5}"/>
          </ac:grpSpMkLst>
        </pc:grpChg>
        <pc:picChg chg="del mod">
          <ac:chgData name="加藤 智也" userId="47db5cd901da2d38" providerId="LiveId" clId="{A5793938-2AC9-49F8-B593-BC3C982011D9}" dt="2023-02-13T10:10:50.899" v="218" actId="478"/>
          <ac:picMkLst>
            <pc:docMk/>
            <pc:sldMk cId="1220968093" sldId="358"/>
            <ac:picMk id="6" creationId="{DCD124CD-FEED-E495-313B-9B3DCE8744C4}"/>
          </ac:picMkLst>
        </pc:picChg>
        <pc:picChg chg="add del mod">
          <ac:chgData name="加藤 智也" userId="47db5cd901da2d38" providerId="LiveId" clId="{A5793938-2AC9-49F8-B593-BC3C982011D9}" dt="2023-02-13T10:12:32.081" v="223" actId="478"/>
          <ac:picMkLst>
            <pc:docMk/>
            <pc:sldMk cId="1220968093" sldId="358"/>
            <ac:picMk id="9" creationId="{19DEF95A-126B-C314-9242-F959DA32D6AB}"/>
          </ac:picMkLst>
        </pc:picChg>
        <pc:picChg chg="add mod ord">
          <ac:chgData name="加藤 智也" userId="47db5cd901da2d38" providerId="LiveId" clId="{A5793938-2AC9-49F8-B593-BC3C982011D9}" dt="2023-02-13T10:14:03.072" v="238" actId="164"/>
          <ac:picMkLst>
            <pc:docMk/>
            <pc:sldMk cId="1220968093" sldId="358"/>
            <ac:picMk id="11" creationId="{5E94AA22-BD41-ACBF-D4C0-B466F88A17A4}"/>
          </ac:picMkLst>
        </pc:picChg>
        <pc:cxnChg chg="add del mod">
          <ac:chgData name="加藤 智也" userId="47db5cd901da2d38" providerId="LiveId" clId="{A5793938-2AC9-49F8-B593-BC3C982011D9}" dt="2023-02-13T10:08:18.468" v="203" actId="478"/>
          <ac:cxnSpMkLst>
            <pc:docMk/>
            <pc:sldMk cId="1220968093" sldId="358"/>
            <ac:cxnSpMk id="3" creationId="{B093B1B0-8816-0783-7A4D-EB6679A65212}"/>
          </ac:cxnSpMkLst>
        </pc:cxnChg>
        <pc:cxnChg chg="add mod">
          <ac:chgData name="加藤 智也" userId="47db5cd901da2d38" providerId="LiveId" clId="{A5793938-2AC9-49F8-B593-BC3C982011D9}" dt="2023-02-13T10:14:03.072" v="238" actId="164"/>
          <ac:cxnSpMkLst>
            <pc:docMk/>
            <pc:sldMk cId="1220968093" sldId="358"/>
            <ac:cxnSpMk id="8" creationId="{FC4D3C3C-C071-220C-0FD7-C464B73EE349}"/>
          </ac:cxnSpMkLst>
        </pc:cxnChg>
      </pc:sldChg>
      <pc:sldChg chg="addSp delSp modSp new mod">
        <pc:chgData name="加藤 智也" userId="47db5cd901da2d38" providerId="LiveId" clId="{A5793938-2AC9-49F8-B593-BC3C982011D9}" dt="2023-02-13T10:05:49.381" v="188" actId="478"/>
        <pc:sldMkLst>
          <pc:docMk/>
          <pc:sldMk cId="456108476" sldId="359"/>
        </pc:sldMkLst>
        <pc:spChg chg="add del">
          <ac:chgData name="加藤 智也" userId="47db5cd901da2d38" providerId="LiveId" clId="{A5793938-2AC9-49F8-B593-BC3C982011D9}" dt="2023-02-13T10:04:45.035" v="181" actId="22"/>
          <ac:spMkLst>
            <pc:docMk/>
            <pc:sldMk cId="456108476" sldId="359"/>
            <ac:spMk id="3" creationId="{AC7D1E9D-45AF-6250-6129-94FE45DFAE09}"/>
          </ac:spMkLst>
        </pc:spChg>
        <pc:spChg chg="add del mod">
          <ac:chgData name="加藤 智也" userId="47db5cd901da2d38" providerId="LiveId" clId="{A5793938-2AC9-49F8-B593-BC3C982011D9}" dt="2023-02-13T07:55:57.544" v="28"/>
          <ac:spMkLst>
            <pc:docMk/>
            <pc:sldMk cId="456108476" sldId="359"/>
            <ac:spMk id="8" creationId="{9FB4B1AF-F479-932A-FE2B-BC66344B6D9B}"/>
          </ac:spMkLst>
        </pc:spChg>
        <pc:spChg chg="add mod">
          <ac:chgData name="加藤 智也" userId="47db5cd901da2d38" providerId="LiveId" clId="{A5793938-2AC9-49F8-B593-BC3C982011D9}" dt="2023-02-13T07:56:03.184" v="30" actId="1076"/>
          <ac:spMkLst>
            <pc:docMk/>
            <pc:sldMk cId="456108476" sldId="359"/>
            <ac:spMk id="9" creationId="{C0F10171-9085-BD5F-FB33-9DD513C7C566}"/>
          </ac:spMkLst>
        </pc:spChg>
        <pc:picChg chg="add del mod">
          <ac:chgData name="加藤 智也" userId="47db5cd901da2d38" providerId="LiveId" clId="{A5793938-2AC9-49F8-B593-BC3C982011D9}" dt="2023-02-13T10:04:35.278" v="180" actId="478"/>
          <ac:picMkLst>
            <pc:docMk/>
            <pc:sldMk cId="456108476" sldId="359"/>
            <ac:picMk id="5" creationId="{2A66E3B5-E859-17C2-7EC0-19C7760C4710}"/>
          </ac:picMkLst>
        </pc:picChg>
        <pc:picChg chg="add del mod">
          <ac:chgData name="加藤 智也" userId="47db5cd901da2d38" providerId="LiveId" clId="{A5793938-2AC9-49F8-B593-BC3C982011D9}" dt="2023-02-13T10:05:28.714" v="184" actId="478"/>
          <ac:picMkLst>
            <pc:docMk/>
            <pc:sldMk cId="456108476" sldId="359"/>
            <ac:picMk id="7" creationId="{E07B9413-8B50-F26B-5334-A0E51CAD8C47}"/>
          </ac:picMkLst>
        </pc:picChg>
        <pc:picChg chg="add del mod">
          <ac:chgData name="加藤 智也" userId="47db5cd901da2d38" providerId="LiveId" clId="{A5793938-2AC9-49F8-B593-BC3C982011D9}" dt="2023-02-13T10:05:49.381" v="188" actId="478"/>
          <ac:picMkLst>
            <pc:docMk/>
            <pc:sldMk cId="456108476" sldId="359"/>
            <ac:picMk id="11" creationId="{07D4A455-09EE-1160-AD1A-5A3CA91C92C1}"/>
          </ac:picMkLst>
        </pc:picChg>
        <pc:picChg chg="add mod ord">
          <ac:chgData name="加藤 智也" userId="47db5cd901da2d38" providerId="LiveId" clId="{A5793938-2AC9-49F8-B593-BC3C982011D9}" dt="2023-02-13T10:04:47.708" v="182" actId="1076"/>
          <ac:picMkLst>
            <pc:docMk/>
            <pc:sldMk cId="456108476" sldId="359"/>
            <ac:picMk id="13" creationId="{574F6FAF-7CA4-F214-6BB8-6D5CED9CDFBF}"/>
          </ac:picMkLst>
        </pc:picChg>
        <pc:picChg chg="add mod">
          <ac:chgData name="加藤 智也" userId="47db5cd901da2d38" providerId="LiveId" clId="{A5793938-2AC9-49F8-B593-BC3C982011D9}" dt="2023-02-13T10:05:33.092" v="186" actId="1076"/>
          <ac:picMkLst>
            <pc:docMk/>
            <pc:sldMk cId="456108476" sldId="359"/>
            <ac:picMk id="15" creationId="{065A2D11-6CF1-EB4C-27A9-BF347F3E62F0}"/>
          </ac:picMkLst>
        </pc:picChg>
      </pc:sldChg>
      <pc:sldChg chg="add ord">
        <pc:chgData name="加藤 智也" userId="47db5cd901da2d38" providerId="LiveId" clId="{A5793938-2AC9-49F8-B593-BC3C982011D9}" dt="2023-02-13T08:23:42.811" v="77"/>
        <pc:sldMkLst>
          <pc:docMk/>
          <pc:sldMk cId="2046024740" sldId="360"/>
        </pc:sldMkLst>
      </pc:sldChg>
      <pc:sldChg chg="addSp delSp modSp new mod">
        <pc:chgData name="加藤 智也" userId="47db5cd901da2d38" providerId="LiveId" clId="{A5793938-2AC9-49F8-B593-BC3C982011D9}" dt="2023-02-13T23:45:51.985" v="1118" actId="1076"/>
        <pc:sldMkLst>
          <pc:docMk/>
          <pc:sldMk cId="1706635585" sldId="361"/>
        </pc:sldMkLst>
        <pc:spChg chg="mod">
          <ac:chgData name="加藤 智也" userId="47db5cd901da2d38" providerId="LiveId" clId="{A5793938-2AC9-49F8-B593-BC3C982011D9}" dt="2023-02-13T23:45:26.805" v="1114" actId="1076"/>
          <ac:spMkLst>
            <pc:docMk/>
            <pc:sldMk cId="1706635585" sldId="361"/>
            <ac:spMk id="2" creationId="{DA5E5469-D48A-5523-2784-30EC791601B5}"/>
          </ac:spMkLst>
        </pc:spChg>
        <pc:spChg chg="del mod">
          <ac:chgData name="加藤 智也" userId="47db5cd901da2d38" providerId="LiveId" clId="{A5793938-2AC9-49F8-B593-BC3C982011D9}" dt="2023-02-13T08:37:10.087" v="138" actId="478"/>
          <ac:spMkLst>
            <pc:docMk/>
            <pc:sldMk cId="1706635585" sldId="361"/>
            <ac:spMk id="3" creationId="{CB87E95E-FA0E-0E15-78E8-EA166AABFA96}"/>
          </ac:spMkLst>
        </pc:spChg>
        <pc:spChg chg="add mod">
          <ac:chgData name="加藤 智也" userId="47db5cd901da2d38" providerId="LiveId" clId="{A5793938-2AC9-49F8-B593-BC3C982011D9}" dt="2023-02-13T23:45:39.794" v="1116" actId="1076"/>
          <ac:spMkLst>
            <pc:docMk/>
            <pc:sldMk cId="1706635585" sldId="361"/>
            <ac:spMk id="4" creationId="{761A2633-86CE-91D1-3010-A4D24C8B617D}"/>
          </ac:spMkLst>
        </pc:spChg>
        <pc:spChg chg="add mod">
          <ac:chgData name="加藤 智也" userId="47db5cd901da2d38" providerId="LiveId" clId="{A5793938-2AC9-49F8-B593-BC3C982011D9}" dt="2023-02-13T23:45:51.985" v="1118" actId="1076"/>
          <ac:spMkLst>
            <pc:docMk/>
            <pc:sldMk cId="1706635585" sldId="361"/>
            <ac:spMk id="8" creationId="{9A78108C-6757-A593-10EB-80ABCC8D04AF}"/>
          </ac:spMkLst>
        </pc:spChg>
        <pc:picChg chg="add del mod">
          <ac:chgData name="加藤 智也" userId="47db5cd901da2d38" providerId="LiveId" clId="{A5793938-2AC9-49F8-B593-BC3C982011D9}" dt="2023-02-13T08:30:28.193" v="95" actId="478"/>
          <ac:picMkLst>
            <pc:docMk/>
            <pc:sldMk cId="1706635585" sldId="361"/>
            <ac:picMk id="4" creationId="{D2B57598-3AC7-E1D9-CB4A-8130C136786B}"/>
          </ac:picMkLst>
        </pc:picChg>
        <pc:picChg chg="add mod">
          <ac:chgData name="加藤 智也" userId="47db5cd901da2d38" providerId="LiveId" clId="{A5793938-2AC9-49F8-B593-BC3C982011D9}" dt="2023-02-13T23:45:45.032" v="1117" actId="1076"/>
          <ac:picMkLst>
            <pc:docMk/>
            <pc:sldMk cId="1706635585" sldId="361"/>
            <ac:picMk id="6" creationId="{2F1C4FB9-1343-6103-07DB-90A9F8D38281}"/>
          </ac:picMkLst>
        </pc:picChg>
      </pc:sldChg>
      <pc:sldChg chg="add ord">
        <pc:chgData name="加藤 智也" userId="47db5cd901da2d38" providerId="LiveId" clId="{A5793938-2AC9-49F8-B593-BC3C982011D9}" dt="2023-02-13T10:02:33.796" v="178"/>
        <pc:sldMkLst>
          <pc:docMk/>
          <pc:sldMk cId="1775348224" sldId="362"/>
        </pc:sldMkLst>
      </pc:sldChg>
      <pc:sldChg chg="add ord">
        <pc:chgData name="加藤 智也" userId="47db5cd901da2d38" providerId="LiveId" clId="{A5793938-2AC9-49F8-B593-BC3C982011D9}" dt="2023-02-13T10:16:44.554" v="269"/>
        <pc:sldMkLst>
          <pc:docMk/>
          <pc:sldMk cId="3998188030" sldId="363"/>
        </pc:sldMkLst>
      </pc:sldChg>
      <pc:sldChg chg="modSp new mod">
        <pc:chgData name="加藤 智也" userId="47db5cd901da2d38" providerId="LiveId" clId="{A5793938-2AC9-49F8-B593-BC3C982011D9}" dt="2023-02-13T10:24:04.928" v="292" actId="20577"/>
        <pc:sldMkLst>
          <pc:docMk/>
          <pc:sldMk cId="2249127857" sldId="364"/>
        </pc:sldMkLst>
        <pc:spChg chg="mod">
          <ac:chgData name="加藤 智也" userId="47db5cd901da2d38" providerId="LiveId" clId="{A5793938-2AC9-49F8-B593-BC3C982011D9}" dt="2023-02-13T10:24:04.928" v="292" actId="20577"/>
          <ac:spMkLst>
            <pc:docMk/>
            <pc:sldMk cId="2249127857" sldId="364"/>
            <ac:spMk id="2" creationId="{D1BD9C57-0A77-4825-667F-84348A868C1E}"/>
          </ac:spMkLst>
        </pc:spChg>
      </pc:sldChg>
      <pc:sldChg chg="new del">
        <pc:chgData name="加藤 智也" userId="47db5cd901da2d38" providerId="LiveId" clId="{A5793938-2AC9-49F8-B593-BC3C982011D9}" dt="2023-02-13T10:20:20.763" v="281" actId="680"/>
        <pc:sldMkLst>
          <pc:docMk/>
          <pc:sldMk cId="3770935061" sldId="364"/>
        </pc:sldMkLst>
      </pc:sldChg>
      <pc:sldChg chg="modSp new mod ord">
        <pc:chgData name="加藤 智也" userId="47db5cd901da2d38" providerId="LiveId" clId="{A5793938-2AC9-49F8-B593-BC3C982011D9}" dt="2023-02-13T10:28:29.642" v="327"/>
        <pc:sldMkLst>
          <pc:docMk/>
          <pc:sldMk cId="3763631557" sldId="365"/>
        </pc:sldMkLst>
        <pc:spChg chg="mod">
          <ac:chgData name="加藤 智也" userId="47db5cd901da2d38" providerId="LiveId" clId="{A5793938-2AC9-49F8-B593-BC3C982011D9}" dt="2023-02-13T10:27:46.846" v="315" actId="20577"/>
          <ac:spMkLst>
            <pc:docMk/>
            <pc:sldMk cId="3763631557" sldId="365"/>
            <ac:spMk id="2" creationId="{C5EDB2FF-EF6C-0781-FF1C-CD8D494493F6}"/>
          </ac:spMkLst>
        </pc:spChg>
        <pc:spChg chg="mod">
          <ac:chgData name="加藤 智也" userId="47db5cd901da2d38" providerId="LiveId" clId="{A5793938-2AC9-49F8-B593-BC3C982011D9}" dt="2023-02-13T10:27:52.329" v="325" actId="20577"/>
          <ac:spMkLst>
            <pc:docMk/>
            <pc:sldMk cId="3763631557" sldId="365"/>
            <ac:spMk id="3" creationId="{48D22F57-0B25-A333-9B4B-C72072EB5BEE}"/>
          </ac:spMkLst>
        </pc:spChg>
      </pc:sldChg>
      <pc:sldChg chg="addSp delSp modSp new mod">
        <pc:chgData name="加藤 智也" userId="47db5cd901da2d38" providerId="LiveId" clId="{A5793938-2AC9-49F8-B593-BC3C982011D9}" dt="2023-02-13T23:56:04.809" v="1133" actId="255"/>
        <pc:sldMkLst>
          <pc:docMk/>
          <pc:sldMk cId="3253526556" sldId="366"/>
        </pc:sldMkLst>
        <pc:spChg chg="mod">
          <ac:chgData name="加藤 智也" userId="47db5cd901da2d38" providerId="LiveId" clId="{A5793938-2AC9-49F8-B593-BC3C982011D9}" dt="2023-02-13T10:30:15.436" v="329"/>
          <ac:spMkLst>
            <pc:docMk/>
            <pc:sldMk cId="3253526556" sldId="366"/>
            <ac:spMk id="2" creationId="{B40BF9B1-93E3-F2FD-BF9F-036444AA8265}"/>
          </ac:spMkLst>
        </pc:spChg>
        <pc:spChg chg="mod">
          <ac:chgData name="加藤 智也" userId="47db5cd901da2d38" providerId="LiveId" clId="{A5793938-2AC9-49F8-B593-BC3C982011D9}" dt="2023-02-13T10:41:53.831" v="438" actId="1076"/>
          <ac:spMkLst>
            <pc:docMk/>
            <pc:sldMk cId="3253526556" sldId="366"/>
            <ac:spMk id="3" creationId="{155E8D14-6863-C2BE-8130-872825817AC4}"/>
          </ac:spMkLst>
        </pc:spChg>
        <pc:spChg chg="mod">
          <ac:chgData name="加藤 智也" userId="47db5cd901da2d38" providerId="LiveId" clId="{A5793938-2AC9-49F8-B593-BC3C982011D9}" dt="2023-02-13T10:39:47.655" v="422" actId="1076"/>
          <ac:spMkLst>
            <pc:docMk/>
            <pc:sldMk cId="3253526556" sldId="366"/>
            <ac:spMk id="4" creationId="{B90D0838-1302-AD32-1433-06BEEAC72A9C}"/>
          </ac:spMkLst>
        </pc:spChg>
        <pc:spChg chg="add mod ord">
          <ac:chgData name="加藤 智也" userId="47db5cd901da2d38" providerId="LiveId" clId="{A5793938-2AC9-49F8-B593-BC3C982011D9}" dt="2023-02-13T10:41:50.081" v="437" actId="1076"/>
          <ac:spMkLst>
            <pc:docMk/>
            <pc:sldMk cId="3253526556" sldId="366"/>
            <ac:spMk id="5" creationId="{74EC913C-F1CD-3111-2B4D-6C8046A6DBBE}"/>
          </ac:spMkLst>
        </pc:spChg>
        <pc:spChg chg="add mod">
          <ac:chgData name="加藤 智也" userId="47db5cd901da2d38" providerId="LiveId" clId="{A5793938-2AC9-49F8-B593-BC3C982011D9}" dt="2023-02-13T23:56:04.809" v="1133" actId="255"/>
          <ac:spMkLst>
            <pc:docMk/>
            <pc:sldMk cId="3253526556" sldId="366"/>
            <ac:spMk id="6" creationId="{0654B3A2-485D-65A4-500B-3135504DF969}"/>
          </ac:spMkLst>
        </pc:spChg>
        <pc:spChg chg="add del mod ord">
          <ac:chgData name="加藤 智也" userId="47db5cd901da2d38" providerId="LiveId" clId="{A5793938-2AC9-49F8-B593-BC3C982011D9}" dt="2023-02-13T10:39:43.716" v="421" actId="478"/>
          <ac:spMkLst>
            <pc:docMk/>
            <pc:sldMk cId="3253526556" sldId="366"/>
            <ac:spMk id="6" creationId="{9127CC8C-8ACD-F1FC-B51B-AF3154225418}"/>
          </ac:spMkLst>
        </pc:spChg>
        <pc:spChg chg="add mod ord">
          <ac:chgData name="加藤 智也" userId="47db5cd901da2d38" providerId="LiveId" clId="{A5793938-2AC9-49F8-B593-BC3C982011D9}" dt="2023-02-13T10:42:04.828" v="440" actId="1076"/>
          <ac:spMkLst>
            <pc:docMk/>
            <pc:sldMk cId="3253526556" sldId="366"/>
            <ac:spMk id="7" creationId="{3B10C80D-2C84-DB91-9696-5FE69C8DFF57}"/>
          </ac:spMkLst>
        </pc:spChg>
        <pc:spChg chg="add del">
          <ac:chgData name="加藤 智也" userId="47db5cd901da2d38" providerId="LiveId" clId="{A5793938-2AC9-49F8-B593-BC3C982011D9}" dt="2023-02-13T10:40:23.022" v="431" actId="478"/>
          <ac:spMkLst>
            <pc:docMk/>
            <pc:sldMk cId="3253526556" sldId="366"/>
            <ac:spMk id="8" creationId="{457AF536-77A9-4E28-B6E9-EE7721DE39E9}"/>
          </ac:spMkLst>
        </pc:spChg>
        <pc:spChg chg="add mod">
          <ac:chgData name="加藤 智也" userId="47db5cd901da2d38" providerId="LiveId" clId="{A5793938-2AC9-49F8-B593-BC3C982011D9}" dt="2023-02-13T10:42:01.856" v="439" actId="1076"/>
          <ac:spMkLst>
            <pc:docMk/>
            <pc:sldMk cId="3253526556" sldId="366"/>
            <ac:spMk id="9" creationId="{658E43FF-7EA9-D0B8-C41D-208F7A20A9B4}"/>
          </ac:spMkLst>
        </pc:spChg>
      </pc:sldChg>
      <pc:sldChg chg="addSp delSp modSp new mod modClrScheme chgLayout">
        <pc:chgData name="加藤 智也" userId="47db5cd901da2d38" providerId="LiveId" clId="{A5793938-2AC9-49F8-B593-BC3C982011D9}" dt="2023-02-13T23:53:40.487" v="1125" actId="20577"/>
        <pc:sldMkLst>
          <pc:docMk/>
          <pc:sldMk cId="1483008254" sldId="367"/>
        </pc:sldMkLst>
        <pc:spChg chg="del mod ord">
          <ac:chgData name="加藤 智也" userId="47db5cd901da2d38" providerId="LiveId" clId="{A5793938-2AC9-49F8-B593-BC3C982011D9}" dt="2023-02-13T10:46:51.352" v="444" actId="700"/>
          <ac:spMkLst>
            <pc:docMk/>
            <pc:sldMk cId="1483008254" sldId="367"/>
            <ac:spMk id="2" creationId="{F3C60080-EF44-92C6-EBE0-3AC6E7721390}"/>
          </ac:spMkLst>
        </pc:spChg>
        <pc:spChg chg="del">
          <ac:chgData name="加藤 智也" userId="47db5cd901da2d38" providerId="LiveId" clId="{A5793938-2AC9-49F8-B593-BC3C982011D9}" dt="2023-02-13T10:46:51.352" v="444" actId="700"/>
          <ac:spMkLst>
            <pc:docMk/>
            <pc:sldMk cId="1483008254" sldId="367"/>
            <ac:spMk id="3" creationId="{150D4F4F-76D8-F442-1171-B278D654C6F7}"/>
          </ac:spMkLst>
        </pc:spChg>
        <pc:spChg chg="add del mod ord">
          <ac:chgData name="加藤 智也" userId="47db5cd901da2d38" providerId="LiveId" clId="{A5793938-2AC9-49F8-B593-BC3C982011D9}" dt="2023-02-13T10:46:58.692" v="445" actId="700"/>
          <ac:spMkLst>
            <pc:docMk/>
            <pc:sldMk cId="1483008254" sldId="367"/>
            <ac:spMk id="4" creationId="{5727861A-40C9-6D42-3192-9A34C564C3A7}"/>
          </ac:spMkLst>
        </pc:spChg>
        <pc:spChg chg="add mod">
          <ac:chgData name="加藤 智也" userId="47db5cd901da2d38" providerId="LiveId" clId="{A5793938-2AC9-49F8-B593-BC3C982011D9}" dt="2023-02-13T10:54:24.940" v="482" actId="14100"/>
          <ac:spMkLst>
            <pc:docMk/>
            <pc:sldMk cId="1483008254" sldId="367"/>
            <ac:spMk id="11" creationId="{0612A7B0-B29C-32FD-6D54-7F0C45C8B798}"/>
          </ac:spMkLst>
        </pc:spChg>
        <pc:spChg chg="add mod">
          <ac:chgData name="加藤 智也" userId="47db5cd901da2d38" providerId="LiveId" clId="{A5793938-2AC9-49F8-B593-BC3C982011D9}" dt="2023-02-13T23:53:40.487" v="1125" actId="20577"/>
          <ac:spMkLst>
            <pc:docMk/>
            <pc:sldMk cId="1483008254" sldId="367"/>
            <ac:spMk id="13" creationId="{06104C4D-0B4E-C1F0-A0CD-B5DDFB55664A}"/>
          </ac:spMkLst>
        </pc:spChg>
        <pc:spChg chg="add mod">
          <ac:chgData name="加藤 智也" userId="47db5cd901da2d38" providerId="LiveId" clId="{A5793938-2AC9-49F8-B593-BC3C982011D9}" dt="2023-02-13T11:02:05.852" v="518" actId="14100"/>
          <ac:spMkLst>
            <pc:docMk/>
            <pc:sldMk cId="1483008254" sldId="367"/>
            <ac:spMk id="14" creationId="{63FB1D4F-E1D6-1547-06A6-1E0230A6A8C9}"/>
          </ac:spMkLst>
        </pc:spChg>
        <pc:spChg chg="add del mod">
          <ac:chgData name="加藤 智也" userId="47db5cd901da2d38" providerId="LiveId" clId="{A5793938-2AC9-49F8-B593-BC3C982011D9}" dt="2023-02-13T10:57:42.169" v="503" actId="478"/>
          <ac:spMkLst>
            <pc:docMk/>
            <pc:sldMk cId="1483008254" sldId="367"/>
            <ac:spMk id="15" creationId="{19A29F1A-C343-6840-C2A0-3420464FECF0}"/>
          </ac:spMkLst>
        </pc:spChg>
        <pc:spChg chg="add del mod">
          <ac:chgData name="加藤 智也" userId="47db5cd901da2d38" providerId="LiveId" clId="{A5793938-2AC9-49F8-B593-BC3C982011D9}" dt="2023-02-13T10:57:39.356" v="502" actId="478"/>
          <ac:spMkLst>
            <pc:docMk/>
            <pc:sldMk cId="1483008254" sldId="367"/>
            <ac:spMk id="16" creationId="{B096AA33-B0B9-FE7F-EB9A-A3F3E7FDB4A9}"/>
          </ac:spMkLst>
        </pc:spChg>
        <pc:spChg chg="add mod">
          <ac:chgData name="加藤 智也" userId="47db5cd901da2d38" providerId="LiveId" clId="{A5793938-2AC9-49F8-B593-BC3C982011D9}" dt="2023-02-13T11:02:09.621" v="519" actId="1076"/>
          <ac:spMkLst>
            <pc:docMk/>
            <pc:sldMk cId="1483008254" sldId="367"/>
            <ac:spMk id="18" creationId="{3D89BC5A-8ABA-BDDB-824B-39BD143EBED1}"/>
          </ac:spMkLst>
        </pc:spChg>
        <pc:picChg chg="add del mod">
          <ac:chgData name="加藤 智也" userId="47db5cd901da2d38" providerId="LiveId" clId="{A5793938-2AC9-49F8-B593-BC3C982011D9}" dt="2023-02-13T10:48:21.223" v="450" actId="478"/>
          <ac:picMkLst>
            <pc:docMk/>
            <pc:sldMk cId="1483008254" sldId="367"/>
            <ac:picMk id="6" creationId="{F72CA49A-1287-D745-EA98-25E65652A2AB}"/>
          </ac:picMkLst>
        </pc:picChg>
        <pc:picChg chg="add mod">
          <ac:chgData name="加藤 智也" userId="47db5cd901da2d38" providerId="LiveId" clId="{A5793938-2AC9-49F8-B593-BC3C982011D9}" dt="2023-02-13T10:56:58.414" v="497" actId="1076"/>
          <ac:picMkLst>
            <pc:docMk/>
            <pc:sldMk cId="1483008254" sldId="367"/>
            <ac:picMk id="8" creationId="{94D2731F-97C0-F5FE-BD35-43C6BC2350E7}"/>
          </ac:picMkLst>
        </pc:picChg>
        <pc:picChg chg="add mod">
          <ac:chgData name="加藤 智也" userId="47db5cd901da2d38" providerId="LiveId" clId="{A5793938-2AC9-49F8-B593-BC3C982011D9}" dt="2023-02-13T10:54:29.766" v="483" actId="1076"/>
          <ac:picMkLst>
            <pc:docMk/>
            <pc:sldMk cId="1483008254" sldId="367"/>
            <ac:picMk id="10" creationId="{90C47DD9-0951-8E67-55CE-BF840CA54874}"/>
          </ac:picMkLst>
        </pc:picChg>
      </pc:sldChg>
      <pc:sldChg chg="modSp new mod">
        <pc:chgData name="加藤 智也" userId="47db5cd901da2d38" providerId="LiveId" clId="{A5793938-2AC9-49F8-B593-BC3C982011D9}" dt="2023-02-13T11:15:42.730" v="564" actId="947"/>
        <pc:sldMkLst>
          <pc:docMk/>
          <pc:sldMk cId="73698123" sldId="368"/>
        </pc:sldMkLst>
        <pc:spChg chg="mod">
          <ac:chgData name="加藤 智也" userId="47db5cd901da2d38" providerId="LiveId" clId="{A5793938-2AC9-49F8-B593-BC3C982011D9}" dt="2023-02-13T11:15:42.730" v="564" actId="947"/>
          <ac:spMkLst>
            <pc:docMk/>
            <pc:sldMk cId="73698123" sldId="368"/>
            <ac:spMk id="2" creationId="{17EDCE72-5E39-27DE-7171-C19FC47446BF}"/>
          </ac:spMkLst>
        </pc:spChg>
      </pc:sldChg>
      <pc:sldChg chg="addSp delSp modSp new mod">
        <pc:chgData name="加藤 智也" userId="47db5cd901da2d38" providerId="LiveId" clId="{A5793938-2AC9-49F8-B593-BC3C982011D9}" dt="2023-02-13T11:28:00.060" v="626" actId="1076"/>
        <pc:sldMkLst>
          <pc:docMk/>
          <pc:sldMk cId="1561870233" sldId="369"/>
        </pc:sldMkLst>
        <pc:spChg chg="mod">
          <ac:chgData name="加藤 智也" userId="47db5cd901da2d38" providerId="LiveId" clId="{A5793938-2AC9-49F8-B593-BC3C982011D9}" dt="2023-02-13T11:18:41.411" v="579" actId="404"/>
          <ac:spMkLst>
            <pc:docMk/>
            <pc:sldMk cId="1561870233" sldId="369"/>
            <ac:spMk id="2" creationId="{1CAF65C2-0A47-0B83-A3AA-7958B93D9A03}"/>
          </ac:spMkLst>
        </pc:spChg>
        <pc:spChg chg="del">
          <ac:chgData name="加藤 智也" userId="47db5cd901da2d38" providerId="LiveId" clId="{A5793938-2AC9-49F8-B593-BC3C982011D9}" dt="2023-02-13T11:20:28.428" v="585" actId="478"/>
          <ac:spMkLst>
            <pc:docMk/>
            <pc:sldMk cId="1561870233" sldId="369"/>
            <ac:spMk id="3" creationId="{BA2F308E-D3B3-C09A-E934-2ED4D3B3A02D}"/>
          </ac:spMkLst>
        </pc:spChg>
        <pc:spChg chg="add del mod">
          <ac:chgData name="加藤 智也" userId="47db5cd901da2d38" providerId="LiveId" clId="{A5793938-2AC9-49F8-B593-BC3C982011D9}" dt="2023-02-13T11:22:12.833" v="604" actId="478"/>
          <ac:spMkLst>
            <pc:docMk/>
            <pc:sldMk cId="1561870233" sldId="369"/>
            <ac:spMk id="7" creationId="{2999A227-9BD4-4039-D5D0-779270B50A6D}"/>
          </ac:spMkLst>
        </pc:spChg>
        <pc:spChg chg="add mod">
          <ac:chgData name="加藤 智也" userId="47db5cd901da2d38" providerId="LiveId" clId="{A5793938-2AC9-49F8-B593-BC3C982011D9}" dt="2023-02-13T11:27:55.777" v="624" actId="14100"/>
          <ac:spMkLst>
            <pc:docMk/>
            <pc:sldMk cId="1561870233" sldId="369"/>
            <ac:spMk id="8" creationId="{6A01D59A-02DE-1385-63E6-9CB2CE315CAA}"/>
          </ac:spMkLst>
        </pc:spChg>
        <pc:spChg chg="add mod">
          <ac:chgData name="加藤 智也" userId="47db5cd901da2d38" providerId="LiveId" clId="{A5793938-2AC9-49F8-B593-BC3C982011D9}" dt="2023-02-13T11:28:00.060" v="626" actId="1076"/>
          <ac:spMkLst>
            <pc:docMk/>
            <pc:sldMk cId="1561870233" sldId="369"/>
            <ac:spMk id="10" creationId="{255695D7-7161-4248-F038-89D7BFE0D345}"/>
          </ac:spMkLst>
        </pc:spChg>
        <pc:picChg chg="add mod">
          <ac:chgData name="加藤 智也" userId="47db5cd901da2d38" providerId="LiveId" clId="{A5793938-2AC9-49F8-B593-BC3C982011D9}" dt="2023-02-13T11:27:56.981" v="625" actId="1076"/>
          <ac:picMkLst>
            <pc:docMk/>
            <pc:sldMk cId="1561870233" sldId="369"/>
            <ac:picMk id="5" creationId="{73535B24-1D37-0810-5957-ED8634B24FC3}"/>
          </ac:picMkLst>
        </pc:picChg>
        <pc:picChg chg="add mod">
          <ac:chgData name="加藤 智也" userId="47db5cd901da2d38" providerId="LiveId" clId="{A5793938-2AC9-49F8-B593-BC3C982011D9}" dt="2023-02-13T11:20:44.221" v="588" actId="1076"/>
          <ac:picMkLst>
            <pc:docMk/>
            <pc:sldMk cId="1561870233" sldId="369"/>
            <ac:picMk id="6" creationId="{D13F27CD-E97B-14B2-2459-8CEA37E7885C}"/>
          </ac:picMkLst>
        </pc:picChg>
      </pc:sldChg>
      <pc:sldChg chg="addSp delSp modSp new mod">
        <pc:chgData name="加藤 智也" userId="47db5cd901da2d38" providerId="LiveId" clId="{A5793938-2AC9-49F8-B593-BC3C982011D9}" dt="2023-02-13T11:44:36.894" v="960" actId="1076"/>
        <pc:sldMkLst>
          <pc:docMk/>
          <pc:sldMk cId="871107951" sldId="370"/>
        </pc:sldMkLst>
        <pc:spChg chg="mod">
          <ac:chgData name="加藤 智也" userId="47db5cd901da2d38" providerId="LiveId" clId="{A5793938-2AC9-49F8-B593-BC3C982011D9}" dt="2023-02-13T11:36:14.389" v="670"/>
          <ac:spMkLst>
            <pc:docMk/>
            <pc:sldMk cId="871107951" sldId="370"/>
            <ac:spMk id="2" creationId="{3ABBAF13-D0AB-7690-C7CC-6555513879A5}"/>
          </ac:spMkLst>
        </pc:spChg>
        <pc:spChg chg="mod">
          <ac:chgData name="加藤 智也" userId="47db5cd901da2d38" providerId="LiveId" clId="{A5793938-2AC9-49F8-B593-BC3C982011D9}" dt="2023-02-13T11:35:21.874" v="635"/>
          <ac:spMkLst>
            <pc:docMk/>
            <pc:sldMk cId="871107951" sldId="370"/>
            <ac:spMk id="3" creationId="{046BE041-9D7B-F05C-5B03-CFE0927EA7C1}"/>
          </ac:spMkLst>
        </pc:spChg>
        <pc:spChg chg="add mod">
          <ac:chgData name="加藤 智也" userId="47db5cd901da2d38" providerId="LiveId" clId="{A5793938-2AC9-49F8-B593-BC3C982011D9}" dt="2023-02-13T11:39:16.964" v="742" actId="1076"/>
          <ac:spMkLst>
            <pc:docMk/>
            <pc:sldMk cId="871107951" sldId="370"/>
            <ac:spMk id="4" creationId="{DD18A3A7-67CC-74CC-B93F-56CD73866597}"/>
          </ac:spMkLst>
        </pc:spChg>
        <pc:spChg chg="add mod">
          <ac:chgData name="加藤 智也" userId="47db5cd901da2d38" providerId="LiveId" clId="{A5793938-2AC9-49F8-B593-BC3C982011D9}" dt="2023-02-13T11:42:43.708" v="866" actId="20577"/>
          <ac:spMkLst>
            <pc:docMk/>
            <pc:sldMk cId="871107951" sldId="370"/>
            <ac:spMk id="6" creationId="{2D3923C5-3DBC-D573-9CF3-3287232D2041}"/>
          </ac:spMkLst>
        </pc:spChg>
        <pc:spChg chg="add del mod">
          <ac:chgData name="加藤 智也" userId="47db5cd901da2d38" providerId="LiveId" clId="{A5793938-2AC9-49F8-B593-BC3C982011D9}" dt="2023-02-13T11:37:26.730" v="697" actId="478"/>
          <ac:spMkLst>
            <pc:docMk/>
            <pc:sldMk cId="871107951" sldId="370"/>
            <ac:spMk id="7" creationId="{6BC75CDD-59C0-5E56-E33C-C0CD5B548C88}"/>
          </ac:spMkLst>
        </pc:spChg>
        <pc:spChg chg="add del mod">
          <ac:chgData name="加藤 智也" userId="47db5cd901da2d38" providerId="LiveId" clId="{A5793938-2AC9-49F8-B593-BC3C982011D9}" dt="2023-02-13T11:37:27.605" v="698" actId="478"/>
          <ac:spMkLst>
            <pc:docMk/>
            <pc:sldMk cId="871107951" sldId="370"/>
            <ac:spMk id="8" creationId="{4306AC72-744F-80D8-F3DA-59506C6AA44D}"/>
          </ac:spMkLst>
        </pc:spChg>
        <pc:spChg chg="add del mod">
          <ac:chgData name="加藤 智也" userId="47db5cd901da2d38" providerId="LiveId" clId="{A5793938-2AC9-49F8-B593-BC3C982011D9}" dt="2023-02-13T11:37:28.402" v="699" actId="478"/>
          <ac:spMkLst>
            <pc:docMk/>
            <pc:sldMk cId="871107951" sldId="370"/>
            <ac:spMk id="9" creationId="{1B954B8C-8CDB-B2B2-7DF4-D1D7B626B8EC}"/>
          </ac:spMkLst>
        </pc:spChg>
        <pc:spChg chg="add mod">
          <ac:chgData name="加藤 智也" userId="47db5cd901da2d38" providerId="LiveId" clId="{A5793938-2AC9-49F8-B593-BC3C982011D9}" dt="2023-02-13T11:40:18.068" v="781" actId="20577"/>
          <ac:spMkLst>
            <pc:docMk/>
            <pc:sldMk cId="871107951" sldId="370"/>
            <ac:spMk id="10" creationId="{3F3C91D5-7D70-5C24-EC44-FA8AF0B1EA4D}"/>
          </ac:spMkLst>
        </pc:spChg>
        <pc:spChg chg="add mod ord">
          <ac:chgData name="加藤 智也" userId="47db5cd901da2d38" providerId="LiveId" clId="{A5793938-2AC9-49F8-B593-BC3C982011D9}" dt="2023-02-13T11:41:17.027" v="812" actId="167"/>
          <ac:spMkLst>
            <pc:docMk/>
            <pc:sldMk cId="871107951" sldId="370"/>
            <ac:spMk id="11" creationId="{312BDBE6-C2AB-6305-F917-1889DB5141BC}"/>
          </ac:spMkLst>
        </pc:spChg>
        <pc:spChg chg="add del mod">
          <ac:chgData name="加藤 智也" userId="47db5cd901da2d38" providerId="LiveId" clId="{A5793938-2AC9-49F8-B593-BC3C982011D9}" dt="2023-02-13T11:42:17.494" v="857" actId="478"/>
          <ac:spMkLst>
            <pc:docMk/>
            <pc:sldMk cId="871107951" sldId="370"/>
            <ac:spMk id="12" creationId="{BCF25995-10E4-F4F0-E309-4ADF143C137D}"/>
          </ac:spMkLst>
        </pc:spChg>
        <pc:spChg chg="add mod">
          <ac:chgData name="加藤 智也" userId="47db5cd901da2d38" providerId="LiveId" clId="{A5793938-2AC9-49F8-B593-BC3C982011D9}" dt="2023-02-13T11:42:32.229" v="860" actId="1076"/>
          <ac:spMkLst>
            <pc:docMk/>
            <pc:sldMk cId="871107951" sldId="370"/>
            <ac:spMk id="13" creationId="{9BA29C90-0D90-9FF2-303B-DE0337C42C0F}"/>
          </ac:spMkLst>
        </pc:spChg>
        <pc:spChg chg="add mod">
          <ac:chgData name="加藤 智也" userId="47db5cd901da2d38" providerId="LiveId" clId="{A5793938-2AC9-49F8-B593-BC3C982011D9}" dt="2023-02-13T11:43:15.763" v="937" actId="20577"/>
          <ac:spMkLst>
            <pc:docMk/>
            <pc:sldMk cId="871107951" sldId="370"/>
            <ac:spMk id="14" creationId="{54094565-F09B-DB64-A61B-4134A78A78AC}"/>
          </ac:spMkLst>
        </pc:spChg>
        <pc:spChg chg="add mod">
          <ac:chgData name="加藤 智也" userId="47db5cd901da2d38" providerId="LiveId" clId="{A5793938-2AC9-49F8-B593-BC3C982011D9}" dt="2023-02-13T11:43:41.600" v="939" actId="1076"/>
          <ac:spMkLst>
            <pc:docMk/>
            <pc:sldMk cId="871107951" sldId="370"/>
            <ac:spMk id="15" creationId="{0381FE28-439E-7B5B-5A10-0E03AD53FAB1}"/>
          </ac:spMkLst>
        </pc:spChg>
        <pc:spChg chg="add mod">
          <ac:chgData name="加藤 智也" userId="47db5cd901da2d38" providerId="LiveId" clId="{A5793938-2AC9-49F8-B593-BC3C982011D9}" dt="2023-02-13T11:44:36.894" v="960" actId="1076"/>
          <ac:spMkLst>
            <pc:docMk/>
            <pc:sldMk cId="871107951" sldId="370"/>
            <ac:spMk id="16" creationId="{C05C98D3-85FD-2019-ADEF-1F87D30733E4}"/>
          </ac:spMkLst>
        </pc:spChg>
      </pc:sldChg>
      <pc:sldChg chg="addSp delSp modSp add mod">
        <pc:chgData name="加藤 智也" userId="47db5cd901da2d38" providerId="LiveId" clId="{A5793938-2AC9-49F8-B593-BC3C982011D9}" dt="2023-02-13T11:47:26.866" v="989" actId="1076"/>
        <pc:sldMkLst>
          <pc:docMk/>
          <pc:sldMk cId="915524736" sldId="371"/>
        </pc:sldMkLst>
        <pc:spChg chg="mod">
          <ac:chgData name="加藤 智也" userId="47db5cd901da2d38" providerId="LiveId" clId="{A5793938-2AC9-49F8-B593-BC3C982011D9}" dt="2023-02-13T11:45:01.568" v="970" actId="20577"/>
          <ac:spMkLst>
            <pc:docMk/>
            <pc:sldMk cId="915524736" sldId="371"/>
            <ac:spMk id="2" creationId="{3ABBAF13-D0AB-7690-C7CC-6555513879A5}"/>
          </ac:spMkLst>
        </pc:spChg>
        <pc:spChg chg="add del mod">
          <ac:chgData name="加藤 智也" userId="47db5cd901da2d38" providerId="LiveId" clId="{A5793938-2AC9-49F8-B593-BC3C982011D9}" dt="2023-02-13T11:45:36.777" v="973" actId="478"/>
          <ac:spMkLst>
            <pc:docMk/>
            <pc:sldMk cId="915524736" sldId="371"/>
            <ac:spMk id="5" creationId="{1764024D-E7E7-5FDE-4981-C418621DB130}"/>
          </ac:spMkLst>
        </pc:spChg>
        <pc:spChg chg="add mod">
          <ac:chgData name="加藤 智也" userId="47db5cd901da2d38" providerId="LiveId" clId="{A5793938-2AC9-49F8-B593-BC3C982011D9}" dt="2023-02-13T11:47:26.866" v="989" actId="1076"/>
          <ac:spMkLst>
            <pc:docMk/>
            <pc:sldMk cId="915524736" sldId="371"/>
            <ac:spMk id="19" creationId="{7216F6E5-C982-E25C-5BA9-03B26730580A}"/>
          </ac:spMkLst>
        </pc:spChg>
        <pc:picChg chg="add mod">
          <ac:chgData name="加藤 智也" userId="47db5cd901da2d38" providerId="LiveId" clId="{A5793938-2AC9-49F8-B593-BC3C982011D9}" dt="2023-02-13T11:46:30.514" v="978" actId="1076"/>
          <ac:picMkLst>
            <pc:docMk/>
            <pc:sldMk cId="915524736" sldId="371"/>
            <ac:picMk id="8" creationId="{883902E0-006C-93AB-7029-90319C8368F9}"/>
          </ac:picMkLst>
        </pc:picChg>
        <pc:picChg chg="add mod">
          <ac:chgData name="加藤 智也" userId="47db5cd901da2d38" providerId="LiveId" clId="{A5793938-2AC9-49F8-B593-BC3C982011D9}" dt="2023-02-13T11:46:36.643" v="980" actId="1076"/>
          <ac:picMkLst>
            <pc:docMk/>
            <pc:sldMk cId="915524736" sldId="371"/>
            <ac:picMk id="9" creationId="{F542913C-85C6-1595-2EC3-13456903E0C3}"/>
          </ac:picMkLst>
        </pc:picChg>
        <pc:picChg chg="add mod">
          <ac:chgData name="加藤 智也" userId="47db5cd901da2d38" providerId="LiveId" clId="{A5793938-2AC9-49F8-B593-BC3C982011D9}" dt="2023-02-13T11:46:41.438" v="982" actId="1076"/>
          <ac:picMkLst>
            <pc:docMk/>
            <pc:sldMk cId="915524736" sldId="371"/>
            <ac:picMk id="12" creationId="{276E60A7-8E71-E269-0B80-5CFA47E591EF}"/>
          </ac:picMkLst>
        </pc:picChg>
        <pc:picChg chg="add mod">
          <ac:chgData name="加藤 智也" userId="47db5cd901da2d38" providerId="LiveId" clId="{A5793938-2AC9-49F8-B593-BC3C982011D9}" dt="2023-02-13T11:46:47.204" v="984" actId="1076"/>
          <ac:picMkLst>
            <pc:docMk/>
            <pc:sldMk cId="915524736" sldId="371"/>
            <ac:picMk id="17" creationId="{D8F22689-67EF-B716-0858-48FA8E19F286}"/>
          </ac:picMkLst>
        </pc:picChg>
      </pc:sldChg>
      <pc:sldChg chg="addSp delSp modSp add mod ord">
        <pc:chgData name="加藤 智也" userId="47db5cd901da2d38" providerId="LiveId" clId="{A5793938-2AC9-49F8-B593-BC3C982011D9}" dt="2023-02-13T23:43:42.926" v="1107"/>
        <pc:sldMkLst>
          <pc:docMk/>
          <pc:sldMk cId="524088989" sldId="372"/>
        </pc:sldMkLst>
        <pc:spChg chg="mod">
          <ac:chgData name="加藤 智也" userId="47db5cd901da2d38" providerId="LiveId" clId="{A5793938-2AC9-49F8-B593-BC3C982011D9}" dt="2023-02-13T23:34:23.044" v="1040" actId="1076"/>
          <ac:spMkLst>
            <pc:docMk/>
            <pc:sldMk cId="524088989" sldId="372"/>
            <ac:spMk id="2" creationId="{80F07185-C576-0244-8C47-F76ECFA2C823}"/>
          </ac:spMkLst>
        </pc:spChg>
        <pc:spChg chg="add mod">
          <ac:chgData name="加藤 智也" userId="47db5cd901da2d38" providerId="LiveId" clId="{A5793938-2AC9-49F8-B593-BC3C982011D9}" dt="2023-02-13T23:34:04.091" v="1037" actId="1076"/>
          <ac:spMkLst>
            <pc:docMk/>
            <pc:sldMk cId="524088989" sldId="372"/>
            <ac:spMk id="10" creationId="{5EC148DD-4378-70F3-D312-6140BD0E4CBA}"/>
          </ac:spMkLst>
        </pc:spChg>
        <pc:spChg chg="add mod">
          <ac:chgData name="加藤 智也" userId="47db5cd901da2d38" providerId="LiveId" clId="{A5793938-2AC9-49F8-B593-BC3C982011D9}" dt="2023-02-13T23:36:33.929" v="1049" actId="20577"/>
          <ac:spMkLst>
            <pc:docMk/>
            <pc:sldMk cId="524088989" sldId="372"/>
            <ac:spMk id="11" creationId="{11E4A3E8-FF3D-5E54-AF9A-4DF0B297120B}"/>
          </ac:spMkLst>
        </pc:spChg>
        <pc:spChg chg="mod ord">
          <ac:chgData name="加藤 智也" userId="47db5cd901da2d38" providerId="LiveId" clId="{A5793938-2AC9-49F8-B593-BC3C982011D9}" dt="2023-02-13T23:34:44.277" v="1043" actId="1076"/>
          <ac:spMkLst>
            <pc:docMk/>
            <pc:sldMk cId="524088989" sldId="372"/>
            <ac:spMk id="16" creationId="{49F3E7FC-267A-1844-8FE8-D056400D36DF}"/>
          </ac:spMkLst>
        </pc:spChg>
        <pc:spChg chg="del">
          <ac:chgData name="加藤 智也" userId="47db5cd901da2d38" providerId="LiveId" clId="{A5793938-2AC9-49F8-B593-BC3C982011D9}" dt="2023-02-13T23:33:15.656" v="1035" actId="478"/>
          <ac:spMkLst>
            <pc:docMk/>
            <pc:sldMk cId="524088989" sldId="372"/>
            <ac:spMk id="25" creationId="{F159A5F7-FFCF-5B49-BBBC-DD1BCFB2812F}"/>
          </ac:spMkLst>
        </pc:spChg>
        <pc:cxnChg chg="mod">
          <ac:chgData name="加藤 智也" userId="47db5cd901da2d38" providerId="LiveId" clId="{A5793938-2AC9-49F8-B593-BC3C982011D9}" dt="2023-02-13T23:37:38.292" v="1050" actId="1076"/>
          <ac:cxnSpMkLst>
            <pc:docMk/>
            <pc:sldMk cId="524088989" sldId="372"/>
            <ac:cxnSpMk id="6" creationId="{0FF36322-7C62-0248-88CF-74AA893332B6}"/>
          </ac:cxnSpMkLst>
        </pc:cxnChg>
      </pc:sldChg>
      <pc:sldChg chg="addSp delSp modSp add mod">
        <pc:chgData name="加藤 智也" userId="47db5cd901da2d38" providerId="LiveId" clId="{A5793938-2AC9-49F8-B593-BC3C982011D9}" dt="2023-02-13T23:43:20.210" v="1105" actId="1076"/>
        <pc:sldMkLst>
          <pc:docMk/>
          <pc:sldMk cId="2669119417" sldId="373"/>
        </pc:sldMkLst>
        <pc:spChg chg="mod">
          <ac:chgData name="加藤 智也" userId="47db5cd901da2d38" providerId="LiveId" clId="{A5793938-2AC9-49F8-B593-BC3C982011D9}" dt="2023-02-13T23:39:31.978" v="1072" actId="1076"/>
          <ac:spMkLst>
            <pc:docMk/>
            <pc:sldMk cId="2669119417" sldId="373"/>
            <ac:spMk id="2" creationId="{80F07185-C576-0244-8C47-F76ECFA2C823}"/>
          </ac:spMkLst>
        </pc:spChg>
        <pc:spChg chg="mod">
          <ac:chgData name="加藤 智也" userId="47db5cd901da2d38" providerId="LiveId" clId="{A5793938-2AC9-49F8-B593-BC3C982011D9}" dt="2023-02-13T23:39:22.595" v="1071" actId="1076"/>
          <ac:spMkLst>
            <pc:docMk/>
            <pc:sldMk cId="2669119417" sldId="373"/>
            <ac:spMk id="3" creationId="{990E430E-B5FE-0D45-8AB9-94ABB8C2DBD6}"/>
          </ac:spMkLst>
        </pc:spChg>
        <pc:spChg chg="del mod">
          <ac:chgData name="加藤 智也" userId="47db5cd901da2d38" providerId="LiveId" clId="{A5793938-2AC9-49F8-B593-BC3C982011D9}" dt="2023-02-13T23:37:59.161" v="1053" actId="478"/>
          <ac:spMkLst>
            <pc:docMk/>
            <pc:sldMk cId="2669119417" sldId="373"/>
            <ac:spMk id="4" creationId="{27B84DBB-85B8-B94E-BDDD-95B127AD5248}"/>
          </ac:spMkLst>
        </pc:spChg>
        <pc:spChg chg="del mod">
          <ac:chgData name="加藤 智也" userId="47db5cd901da2d38" providerId="LiveId" clId="{A5793938-2AC9-49F8-B593-BC3C982011D9}" dt="2023-02-13T23:38:04.627" v="1056" actId="478"/>
          <ac:spMkLst>
            <pc:docMk/>
            <pc:sldMk cId="2669119417" sldId="373"/>
            <ac:spMk id="8" creationId="{A2EDDB6A-5893-3B4C-B074-4BA4D94CEA9F}"/>
          </ac:spMkLst>
        </pc:spChg>
        <pc:spChg chg="del mod">
          <ac:chgData name="加藤 智也" userId="47db5cd901da2d38" providerId="LiveId" clId="{A5793938-2AC9-49F8-B593-BC3C982011D9}" dt="2023-02-13T23:37:59.161" v="1053" actId="478"/>
          <ac:spMkLst>
            <pc:docMk/>
            <pc:sldMk cId="2669119417" sldId="373"/>
            <ac:spMk id="9" creationId="{506CFC62-D7C3-A14C-85E6-EDFE767745C4}"/>
          </ac:spMkLst>
        </pc:spChg>
        <pc:spChg chg="del mod">
          <ac:chgData name="加藤 智也" userId="47db5cd901da2d38" providerId="LiveId" clId="{A5793938-2AC9-49F8-B593-BC3C982011D9}" dt="2023-02-13T23:37:59.161" v="1053" actId="478"/>
          <ac:spMkLst>
            <pc:docMk/>
            <pc:sldMk cId="2669119417" sldId="373"/>
            <ac:spMk id="11" creationId="{11E4A3E8-FF3D-5E54-AF9A-4DF0B297120B}"/>
          </ac:spMkLst>
        </pc:spChg>
        <pc:spChg chg="del mod">
          <ac:chgData name="加藤 智也" userId="47db5cd901da2d38" providerId="LiveId" clId="{A5793938-2AC9-49F8-B593-BC3C982011D9}" dt="2023-02-13T23:37:59.161" v="1053" actId="478"/>
          <ac:spMkLst>
            <pc:docMk/>
            <pc:sldMk cId="2669119417" sldId="373"/>
            <ac:spMk id="12" creationId="{33D46CBF-6EEB-4745-B15E-1F6E44555C1C}"/>
          </ac:spMkLst>
        </pc:spChg>
        <pc:spChg chg="mod">
          <ac:chgData name="加藤 智也" userId="47db5cd901da2d38" providerId="LiveId" clId="{A5793938-2AC9-49F8-B593-BC3C982011D9}" dt="2023-02-13T23:39:10.910" v="1069" actId="1076"/>
          <ac:spMkLst>
            <pc:docMk/>
            <pc:sldMk cId="2669119417" sldId="373"/>
            <ac:spMk id="16" creationId="{49F3E7FC-267A-1844-8FE8-D056400D36DF}"/>
          </ac:spMkLst>
        </pc:spChg>
        <pc:spChg chg="del mod">
          <ac:chgData name="加藤 智也" userId="47db5cd901da2d38" providerId="LiveId" clId="{A5793938-2AC9-49F8-B593-BC3C982011D9}" dt="2023-02-13T23:37:59.161" v="1053" actId="478"/>
          <ac:spMkLst>
            <pc:docMk/>
            <pc:sldMk cId="2669119417" sldId="373"/>
            <ac:spMk id="17" creationId="{67B41377-2EDF-FF48-B04C-97296A8A4063}"/>
          </ac:spMkLst>
        </pc:spChg>
        <pc:spChg chg="del mod">
          <ac:chgData name="加藤 智也" userId="47db5cd901da2d38" providerId="LiveId" clId="{A5793938-2AC9-49F8-B593-BC3C982011D9}" dt="2023-02-13T23:37:59.161" v="1053" actId="478"/>
          <ac:spMkLst>
            <pc:docMk/>
            <pc:sldMk cId="2669119417" sldId="373"/>
            <ac:spMk id="18" creationId="{457D0663-FEDC-D343-8E99-5C7797F6CF2A}"/>
          </ac:spMkLst>
        </pc:spChg>
        <pc:spChg chg="del mod">
          <ac:chgData name="加藤 智也" userId="47db5cd901da2d38" providerId="LiveId" clId="{A5793938-2AC9-49F8-B593-BC3C982011D9}" dt="2023-02-13T23:37:59.161" v="1053" actId="478"/>
          <ac:spMkLst>
            <pc:docMk/>
            <pc:sldMk cId="2669119417" sldId="373"/>
            <ac:spMk id="19" creationId="{20068590-33B4-ED4D-8588-D334D3EEAF38}"/>
          </ac:spMkLst>
        </pc:spChg>
        <pc:spChg chg="del mod">
          <ac:chgData name="加藤 智也" userId="47db5cd901da2d38" providerId="LiveId" clId="{A5793938-2AC9-49F8-B593-BC3C982011D9}" dt="2023-02-13T23:37:59.161" v="1053" actId="478"/>
          <ac:spMkLst>
            <pc:docMk/>
            <pc:sldMk cId="2669119417" sldId="373"/>
            <ac:spMk id="20" creationId="{2393611B-6BB8-A947-8DD5-E6716F875C45}"/>
          </ac:spMkLst>
        </pc:spChg>
        <pc:spChg chg="mod">
          <ac:chgData name="加藤 智也" userId="47db5cd901da2d38" providerId="LiveId" clId="{A5793938-2AC9-49F8-B593-BC3C982011D9}" dt="2023-02-13T23:40:09.099" v="1077" actId="1076"/>
          <ac:spMkLst>
            <pc:docMk/>
            <pc:sldMk cId="2669119417" sldId="373"/>
            <ac:spMk id="21" creationId="{34DAB193-E835-9A47-A6AC-6522792A8B88}"/>
          </ac:spMkLst>
        </pc:spChg>
        <pc:spChg chg="del mod">
          <ac:chgData name="加藤 智也" userId="47db5cd901da2d38" providerId="LiveId" clId="{A5793938-2AC9-49F8-B593-BC3C982011D9}" dt="2023-02-13T23:37:59.161" v="1053" actId="478"/>
          <ac:spMkLst>
            <pc:docMk/>
            <pc:sldMk cId="2669119417" sldId="373"/>
            <ac:spMk id="22" creationId="{E9FF6DFD-C4C7-9244-BF22-7D71A923FE43}"/>
          </ac:spMkLst>
        </pc:spChg>
        <pc:spChg chg="mod">
          <ac:chgData name="加藤 智也" userId="47db5cd901da2d38" providerId="LiveId" clId="{A5793938-2AC9-49F8-B593-BC3C982011D9}" dt="2023-02-13T23:39:03.935" v="1067" actId="1076"/>
          <ac:spMkLst>
            <pc:docMk/>
            <pc:sldMk cId="2669119417" sldId="373"/>
            <ac:spMk id="23" creationId="{8D0E0AA7-275E-7843-8753-9636A476C2DB}"/>
          </ac:spMkLst>
        </pc:spChg>
        <pc:spChg chg="mod">
          <ac:chgData name="加藤 智也" userId="47db5cd901da2d38" providerId="LiveId" clId="{A5793938-2AC9-49F8-B593-BC3C982011D9}" dt="2023-02-13T23:39:54.172" v="1076" actId="1076"/>
          <ac:spMkLst>
            <pc:docMk/>
            <pc:sldMk cId="2669119417" sldId="373"/>
            <ac:spMk id="24" creationId="{89C70953-BF7C-F249-BFA1-3D3EA2334B4E}"/>
          </ac:spMkLst>
        </pc:spChg>
        <pc:spChg chg="add mod">
          <ac:chgData name="加藤 智也" userId="47db5cd901da2d38" providerId="LiveId" clId="{A5793938-2AC9-49F8-B593-BC3C982011D9}" dt="2023-02-13T23:40:42.553" v="1081" actId="1076"/>
          <ac:spMkLst>
            <pc:docMk/>
            <pc:sldMk cId="2669119417" sldId="373"/>
            <ac:spMk id="25" creationId="{A08FF779-8F31-8710-5C9E-299DAF0566E1}"/>
          </ac:spMkLst>
        </pc:spChg>
        <pc:spChg chg="add mod">
          <ac:chgData name="加藤 智也" userId="47db5cd901da2d38" providerId="LiveId" clId="{A5793938-2AC9-49F8-B593-BC3C982011D9}" dt="2023-02-13T23:42:51.220" v="1103" actId="1076"/>
          <ac:spMkLst>
            <pc:docMk/>
            <pc:sldMk cId="2669119417" sldId="373"/>
            <ac:spMk id="26" creationId="{FDC5AF29-4893-A351-EE5A-CD697E9EE673}"/>
          </ac:spMkLst>
        </pc:spChg>
        <pc:spChg chg="add mod">
          <ac:chgData name="加藤 智也" userId="47db5cd901da2d38" providerId="LiveId" clId="{A5793938-2AC9-49F8-B593-BC3C982011D9}" dt="2023-02-13T23:42:27.806" v="1099" actId="1076"/>
          <ac:spMkLst>
            <pc:docMk/>
            <pc:sldMk cId="2669119417" sldId="373"/>
            <ac:spMk id="27" creationId="{DC4A0930-4E44-BED9-AE92-FC332BACFCE5}"/>
          </ac:spMkLst>
        </pc:spChg>
        <pc:spChg chg="add mod">
          <ac:chgData name="加藤 智也" userId="47db5cd901da2d38" providerId="LiveId" clId="{A5793938-2AC9-49F8-B593-BC3C982011D9}" dt="2023-02-13T23:43:20.210" v="1105" actId="1076"/>
          <ac:spMkLst>
            <pc:docMk/>
            <pc:sldMk cId="2669119417" sldId="373"/>
            <ac:spMk id="28" creationId="{9A4AC7C0-4B37-A803-9BEA-7EAF0831F44B}"/>
          </ac:spMkLst>
        </pc:spChg>
        <pc:picChg chg="add mod ord">
          <ac:chgData name="加藤 智也" userId="47db5cd901da2d38" providerId="LiveId" clId="{A5793938-2AC9-49F8-B593-BC3C982011D9}" dt="2023-02-13T23:42:48.524" v="1102" actId="1076"/>
          <ac:picMkLst>
            <pc:docMk/>
            <pc:sldMk cId="2669119417" sldId="373"/>
            <ac:picMk id="14" creationId="{C6C59F7D-613A-990A-29EF-71F3B26168EA}"/>
          </ac:picMkLst>
        </pc:picChg>
        <pc:cxnChg chg="del mod">
          <ac:chgData name="加藤 智也" userId="47db5cd901da2d38" providerId="LiveId" clId="{A5793938-2AC9-49F8-B593-BC3C982011D9}" dt="2023-02-13T23:37:59.161" v="1053" actId="478"/>
          <ac:cxnSpMkLst>
            <pc:docMk/>
            <pc:sldMk cId="2669119417" sldId="373"/>
            <ac:cxnSpMk id="6" creationId="{0FF36322-7C62-0248-88CF-74AA893332B6}"/>
          </ac:cxnSpMkLst>
        </pc:cxnChg>
        <pc:cxnChg chg="del">
          <ac:chgData name="加藤 智也" userId="47db5cd901da2d38" providerId="LiveId" clId="{A5793938-2AC9-49F8-B593-BC3C982011D9}" dt="2023-02-13T23:38:01.184" v="1054" actId="478"/>
          <ac:cxnSpMkLst>
            <pc:docMk/>
            <pc:sldMk cId="2669119417" sldId="373"/>
            <ac:cxnSpMk id="7" creationId="{C5D404D7-6BFE-D84C-B59F-644159C8453D}"/>
          </ac:cxnSpMkLst>
        </pc:cxnChg>
      </pc:sldChg>
      <pc:sldChg chg="delSp add mod">
        <pc:chgData name="加藤 智也" userId="47db5cd901da2d38" providerId="LiveId" clId="{A5793938-2AC9-49F8-B593-BC3C982011D9}" dt="2023-02-13T23:47:16.176" v="1123" actId="478"/>
        <pc:sldMkLst>
          <pc:docMk/>
          <pc:sldMk cId="1788890540" sldId="374"/>
        </pc:sldMkLst>
        <pc:spChg chg="del">
          <ac:chgData name="加藤 智也" userId="47db5cd901da2d38" providerId="LiveId" clId="{A5793938-2AC9-49F8-B593-BC3C982011D9}" dt="2023-02-13T23:47:16.176" v="1123" actId="478"/>
          <ac:spMkLst>
            <pc:docMk/>
            <pc:sldMk cId="1788890540" sldId="374"/>
            <ac:spMk id="4" creationId="{D4013581-35EC-3743-9127-4F73D3B9EB14}"/>
          </ac:spMkLst>
        </pc:spChg>
      </pc:sldChg>
    </pc:docChg>
  </pc:docChgLst>
  <pc:docChgLst>
    <pc:chgData name="加藤 智也" userId="47db5cd901da2d38" providerId="LiveId" clId="{D63C96EC-7405-4544-8DCA-CF47F3D4F1DF}"/>
    <pc:docChg chg="undo redo custSel addSld delSld modSld sldOrd delMainMaster">
      <pc:chgData name="加藤 智也" userId="47db5cd901da2d38" providerId="LiveId" clId="{D63C96EC-7405-4544-8DCA-CF47F3D4F1DF}" dt="2023-02-13T00:59:30.403" v="2035" actId="1076"/>
      <pc:docMkLst>
        <pc:docMk/>
      </pc:docMkLst>
      <pc:sldChg chg="delSp modSp mod">
        <pc:chgData name="加藤 智也" userId="47db5cd901da2d38" providerId="LiveId" clId="{D63C96EC-7405-4544-8DCA-CF47F3D4F1DF}" dt="2023-02-08T11:38:31.635" v="22" actId="20577"/>
        <pc:sldMkLst>
          <pc:docMk/>
          <pc:sldMk cId="3001919930" sldId="256"/>
        </pc:sldMkLst>
        <pc:spChg chg="mod">
          <ac:chgData name="加藤 智也" userId="47db5cd901da2d38" providerId="LiveId" clId="{D63C96EC-7405-4544-8DCA-CF47F3D4F1DF}" dt="2023-02-08T11:38:31.635" v="22" actId="20577"/>
          <ac:spMkLst>
            <pc:docMk/>
            <pc:sldMk cId="3001919930" sldId="256"/>
            <ac:spMk id="2" creationId="{581997A6-A86E-20C6-BA4F-B1E6277FD452}"/>
          </ac:spMkLst>
        </pc:spChg>
        <pc:spChg chg="del">
          <ac:chgData name="加藤 智也" userId="47db5cd901da2d38" providerId="LiveId" clId="{D63C96EC-7405-4544-8DCA-CF47F3D4F1DF}" dt="2023-02-08T11:33:56.509" v="0" actId="478"/>
          <ac:spMkLst>
            <pc:docMk/>
            <pc:sldMk cId="3001919930" sldId="256"/>
            <ac:spMk id="3" creationId="{470799A4-FD85-030F-5B9F-DE38307E9E45}"/>
          </ac:spMkLst>
        </pc:spChg>
      </pc:sldChg>
      <pc:sldChg chg="modSp mod">
        <pc:chgData name="加藤 智也" userId="47db5cd901da2d38" providerId="LiveId" clId="{D63C96EC-7405-4544-8DCA-CF47F3D4F1DF}" dt="2023-02-09T04:33:46.109" v="592" actId="1076"/>
        <pc:sldMkLst>
          <pc:docMk/>
          <pc:sldMk cId="317748632" sldId="258"/>
        </pc:sldMkLst>
        <pc:spChg chg="mod">
          <ac:chgData name="加藤 智也" userId="47db5cd901da2d38" providerId="LiveId" clId="{D63C96EC-7405-4544-8DCA-CF47F3D4F1DF}" dt="2023-02-08T11:39:08.600" v="27"/>
          <ac:spMkLst>
            <pc:docMk/>
            <pc:sldMk cId="317748632" sldId="258"/>
            <ac:spMk id="2" creationId="{A8D0B88C-DDBC-4B00-B158-86E9C13540BC}"/>
          </ac:spMkLst>
        </pc:spChg>
        <pc:spChg chg="mod">
          <ac:chgData name="加藤 智也" userId="47db5cd901da2d38" providerId="LiveId" clId="{D63C96EC-7405-4544-8DCA-CF47F3D4F1DF}" dt="2023-02-08T11:43:03.038" v="128" actId="1076"/>
          <ac:spMkLst>
            <pc:docMk/>
            <pc:sldMk cId="317748632" sldId="258"/>
            <ac:spMk id="3" creationId="{39F85448-AB9E-1140-9A4F-7775DA845813}"/>
          </ac:spMkLst>
        </pc:spChg>
        <pc:cxnChg chg="mod">
          <ac:chgData name="加藤 智也" userId="47db5cd901da2d38" providerId="LiveId" clId="{D63C96EC-7405-4544-8DCA-CF47F3D4F1DF}" dt="2023-02-09T04:33:46.109" v="592" actId="1076"/>
          <ac:cxnSpMkLst>
            <pc:docMk/>
            <pc:sldMk cId="317748632" sldId="258"/>
            <ac:cxnSpMk id="16" creationId="{4BAF034D-982F-78D5-37FD-D89CF4AD6D48}"/>
          </ac:cxnSpMkLst>
        </pc:cxnChg>
      </pc:sldChg>
      <pc:sldChg chg="addSp delSp modSp mod ord">
        <pc:chgData name="加藤 智也" userId="47db5cd901da2d38" providerId="LiveId" clId="{D63C96EC-7405-4544-8DCA-CF47F3D4F1DF}" dt="2023-02-09T02:02:13.851" v="160"/>
        <pc:sldMkLst>
          <pc:docMk/>
          <pc:sldMk cId="2601325587" sldId="261"/>
        </pc:sldMkLst>
        <pc:spChg chg="del mod">
          <ac:chgData name="加藤 智也" userId="47db5cd901da2d38" providerId="LiveId" clId="{D63C96EC-7405-4544-8DCA-CF47F3D4F1DF}" dt="2023-02-09T02:02:06.597" v="158" actId="478"/>
          <ac:spMkLst>
            <pc:docMk/>
            <pc:sldMk cId="2601325587" sldId="261"/>
            <ac:spMk id="2" creationId="{326F449A-6959-D6D7-47E3-2AB6E1A304AD}"/>
          </ac:spMkLst>
        </pc:spChg>
        <pc:spChg chg="mod">
          <ac:chgData name="加藤 智也" userId="47db5cd901da2d38" providerId="LiveId" clId="{D63C96EC-7405-4544-8DCA-CF47F3D4F1DF}" dt="2023-02-09T02:01:58.596" v="156" actId="20577"/>
          <ac:spMkLst>
            <pc:docMk/>
            <pc:sldMk cId="2601325587" sldId="261"/>
            <ac:spMk id="3" creationId="{2F07726C-4394-28C8-5B96-96483997CF56}"/>
          </ac:spMkLst>
        </pc:spChg>
        <pc:spChg chg="add mod">
          <ac:chgData name="加藤 智也" userId="47db5cd901da2d38" providerId="LiveId" clId="{D63C96EC-7405-4544-8DCA-CF47F3D4F1DF}" dt="2023-02-09T02:02:06.597" v="158" actId="478"/>
          <ac:spMkLst>
            <pc:docMk/>
            <pc:sldMk cId="2601325587" sldId="261"/>
            <ac:spMk id="6" creationId="{A9407378-99B4-1B5D-821D-74CCB9A6EDA6}"/>
          </ac:spMkLst>
        </pc:spChg>
        <pc:spChg chg="add del">
          <ac:chgData name="加藤 智也" userId="47db5cd901da2d38" providerId="LiveId" clId="{D63C96EC-7405-4544-8DCA-CF47F3D4F1DF}" dt="2023-02-09T02:01:46.722" v="150" actId="478"/>
          <ac:spMkLst>
            <pc:docMk/>
            <pc:sldMk cId="2601325587" sldId="261"/>
            <ac:spMk id="10" creationId="{B8178CFD-532F-510A-CE22-53DC4643DC16}"/>
          </ac:spMkLst>
        </pc:spChg>
        <pc:spChg chg="del">
          <ac:chgData name="加藤 智也" userId="47db5cd901da2d38" providerId="LiveId" clId="{D63C96EC-7405-4544-8DCA-CF47F3D4F1DF}" dt="2023-02-09T02:01:47.985" v="151" actId="478"/>
          <ac:spMkLst>
            <pc:docMk/>
            <pc:sldMk cId="2601325587" sldId="261"/>
            <ac:spMk id="11" creationId="{2FBA9069-B04A-D38F-F809-EC3DD8CEE915}"/>
          </ac:spMkLst>
        </pc:spChg>
        <pc:picChg chg="mod">
          <ac:chgData name="加藤 智也" userId="47db5cd901da2d38" providerId="LiveId" clId="{D63C96EC-7405-4544-8DCA-CF47F3D4F1DF}" dt="2023-02-09T02:01:50.498" v="152" actId="1076"/>
          <ac:picMkLst>
            <pc:docMk/>
            <pc:sldMk cId="2601325587" sldId="261"/>
            <ac:picMk id="5" creationId="{3E9DEEC3-FDB9-92A7-4C75-DAF1EDF8974D}"/>
          </ac:picMkLst>
        </pc:picChg>
        <pc:picChg chg="del">
          <ac:chgData name="加藤 智也" userId="47db5cd901da2d38" providerId="LiveId" clId="{D63C96EC-7405-4544-8DCA-CF47F3D4F1DF}" dt="2023-02-09T02:01:27.391" v="141" actId="478"/>
          <ac:picMkLst>
            <pc:docMk/>
            <pc:sldMk cId="2601325587" sldId="261"/>
            <ac:picMk id="7" creationId="{266A96BE-EB4F-4877-D5CA-6AEE6FDC3571}"/>
          </ac:picMkLst>
        </pc:picChg>
        <pc:picChg chg="del">
          <ac:chgData name="加藤 智也" userId="47db5cd901da2d38" providerId="LiveId" clId="{D63C96EC-7405-4544-8DCA-CF47F3D4F1DF}" dt="2023-02-09T02:01:28.884" v="142" actId="478"/>
          <ac:picMkLst>
            <pc:docMk/>
            <pc:sldMk cId="2601325587" sldId="261"/>
            <ac:picMk id="9" creationId="{A346418F-E2B8-81AA-B87A-E02AA78FAF68}"/>
          </ac:picMkLst>
        </pc:picChg>
      </pc:sldChg>
      <pc:sldChg chg="delSp modSp mod ord">
        <pc:chgData name="加藤 智也" userId="47db5cd901da2d38" providerId="LiveId" clId="{D63C96EC-7405-4544-8DCA-CF47F3D4F1DF}" dt="2023-02-09T04:58:35.177" v="730"/>
        <pc:sldMkLst>
          <pc:docMk/>
          <pc:sldMk cId="4164529892" sldId="265"/>
        </pc:sldMkLst>
        <pc:spChg chg="mod">
          <ac:chgData name="加藤 智也" userId="47db5cd901da2d38" providerId="LiveId" clId="{D63C96EC-7405-4544-8DCA-CF47F3D4F1DF}" dt="2023-02-08T11:40:25.293" v="34" actId="1076"/>
          <ac:spMkLst>
            <pc:docMk/>
            <pc:sldMk cId="4164529892" sldId="265"/>
            <ac:spMk id="2" creationId="{952B58A2-DC7F-464E-704F-F054724651C5}"/>
          </ac:spMkLst>
        </pc:spChg>
        <pc:spChg chg="mod">
          <ac:chgData name="加藤 智也" userId="47db5cd901da2d38" providerId="LiveId" clId="{D63C96EC-7405-4544-8DCA-CF47F3D4F1DF}" dt="2023-02-09T04:14:55.076" v="410" actId="20577"/>
          <ac:spMkLst>
            <pc:docMk/>
            <pc:sldMk cId="4164529892" sldId="265"/>
            <ac:spMk id="3" creationId="{1021FCDD-C09E-7F5F-F938-21E44F3E7A4C}"/>
          </ac:spMkLst>
        </pc:spChg>
        <pc:spChg chg="del mod">
          <ac:chgData name="加藤 智也" userId="47db5cd901da2d38" providerId="LiveId" clId="{D63C96EC-7405-4544-8DCA-CF47F3D4F1DF}" dt="2023-02-09T04:12:03.468" v="364" actId="478"/>
          <ac:spMkLst>
            <pc:docMk/>
            <pc:sldMk cId="4164529892" sldId="265"/>
            <ac:spMk id="4" creationId="{BD27E270-23E6-B3C5-94AA-705494E2094E}"/>
          </ac:spMkLst>
        </pc:spChg>
        <pc:spChg chg="del mod">
          <ac:chgData name="加藤 智也" userId="47db5cd901da2d38" providerId="LiveId" clId="{D63C96EC-7405-4544-8DCA-CF47F3D4F1DF}" dt="2023-02-09T04:12:04.848" v="365" actId="478"/>
          <ac:spMkLst>
            <pc:docMk/>
            <pc:sldMk cId="4164529892" sldId="265"/>
            <ac:spMk id="5" creationId="{8DEF83B0-A3BA-F1B5-BBE1-5EDBA636C1EC}"/>
          </ac:spMkLst>
        </pc:spChg>
        <pc:spChg chg="del">
          <ac:chgData name="加藤 智也" userId="47db5cd901da2d38" providerId="LiveId" clId="{D63C96EC-7405-4544-8DCA-CF47F3D4F1DF}" dt="2023-02-08T11:40:20.636" v="33" actId="478"/>
          <ac:spMkLst>
            <pc:docMk/>
            <pc:sldMk cId="4164529892" sldId="265"/>
            <ac:spMk id="6" creationId="{29CB7BD9-4379-0CE1-2BDE-6732457AA0E4}"/>
          </ac:spMkLst>
        </pc:spChg>
        <pc:spChg chg="del">
          <ac:chgData name="加藤 智也" userId="47db5cd901da2d38" providerId="LiveId" clId="{D63C96EC-7405-4544-8DCA-CF47F3D4F1DF}" dt="2023-02-08T11:40:19.149" v="32" actId="478"/>
          <ac:spMkLst>
            <pc:docMk/>
            <pc:sldMk cId="4164529892" sldId="265"/>
            <ac:spMk id="7" creationId="{B71CDE3C-FFC3-F520-F98B-40EA278787D9}"/>
          </ac:spMkLst>
        </pc:spChg>
      </pc:sldChg>
      <pc:sldChg chg="modSp ord">
        <pc:chgData name="加藤 智也" userId="47db5cd901da2d38" providerId="LiveId" clId="{D63C96EC-7405-4544-8DCA-CF47F3D4F1DF}" dt="2023-02-09T02:01:21.063" v="138"/>
        <pc:sldMkLst>
          <pc:docMk/>
          <pc:sldMk cId="2909344363" sldId="267"/>
        </pc:sldMkLst>
        <pc:graphicFrameChg chg="mod">
          <ac:chgData name="加藤 智也" userId="47db5cd901da2d38" providerId="LiveId" clId="{D63C96EC-7405-4544-8DCA-CF47F3D4F1DF}" dt="2023-02-08T11:38:48.869" v="23"/>
          <ac:graphicFrameMkLst>
            <pc:docMk/>
            <pc:sldMk cId="2909344363" sldId="267"/>
            <ac:graphicFrameMk id="4" creationId="{20F7F910-1D9E-AE2D-7D15-3751F557ED44}"/>
          </ac:graphicFrameMkLst>
        </pc:graphicFrameChg>
      </pc:sldChg>
      <pc:sldChg chg="modSp mod">
        <pc:chgData name="加藤 智也" userId="47db5cd901da2d38" providerId="LiveId" clId="{D63C96EC-7405-4544-8DCA-CF47F3D4F1DF}" dt="2023-02-08T11:42:40.862" v="126" actId="947"/>
        <pc:sldMkLst>
          <pc:docMk/>
          <pc:sldMk cId="3961150362" sldId="270"/>
        </pc:sldMkLst>
        <pc:spChg chg="mod">
          <ac:chgData name="加藤 智也" userId="47db5cd901da2d38" providerId="LiveId" clId="{D63C96EC-7405-4544-8DCA-CF47F3D4F1DF}" dt="2023-02-08T11:42:40.862" v="126" actId="947"/>
          <ac:spMkLst>
            <pc:docMk/>
            <pc:sldMk cId="3961150362" sldId="270"/>
            <ac:spMk id="2" creationId="{831BDC07-5AE6-95A8-C6C0-6566365A2D51}"/>
          </ac:spMkLst>
        </pc:spChg>
      </pc:sldChg>
      <pc:sldChg chg="modSp mod">
        <pc:chgData name="加藤 智也" userId="47db5cd901da2d38" providerId="LiveId" clId="{D63C96EC-7405-4544-8DCA-CF47F3D4F1DF}" dt="2023-02-08T11:38:48.994" v="24" actId="27636"/>
        <pc:sldMkLst>
          <pc:docMk/>
          <pc:sldMk cId="1647910968" sldId="273"/>
        </pc:sldMkLst>
        <pc:spChg chg="mod">
          <ac:chgData name="加藤 智也" userId="47db5cd901da2d38" providerId="LiveId" clId="{D63C96EC-7405-4544-8DCA-CF47F3D4F1DF}" dt="2023-02-08T11:38:48.994" v="24" actId="27636"/>
          <ac:spMkLst>
            <pc:docMk/>
            <pc:sldMk cId="1647910968" sldId="273"/>
            <ac:spMk id="2" creationId="{EC38E8F9-9BC3-C60A-6FDF-D3CFDC285CC7}"/>
          </ac:spMkLst>
        </pc:spChg>
      </pc:sldChg>
      <pc:sldChg chg="modSp del mod ord">
        <pc:chgData name="加藤 智也" userId="47db5cd901da2d38" providerId="LiveId" clId="{D63C96EC-7405-4544-8DCA-CF47F3D4F1DF}" dt="2023-02-09T02:09:17.095" v="231" actId="47"/>
        <pc:sldMkLst>
          <pc:docMk/>
          <pc:sldMk cId="1319696949" sldId="274"/>
        </pc:sldMkLst>
        <pc:spChg chg="mod">
          <ac:chgData name="加藤 智也" userId="47db5cd901da2d38" providerId="LiveId" clId="{D63C96EC-7405-4544-8DCA-CF47F3D4F1DF}" dt="2023-02-08T11:39:08.600" v="27"/>
          <ac:spMkLst>
            <pc:docMk/>
            <pc:sldMk cId="1319696949" sldId="274"/>
            <ac:spMk id="2" creationId="{EB21EA5A-192E-87CC-90C7-50580EBE890F}"/>
          </ac:spMkLst>
        </pc:spChg>
        <pc:spChg chg="mod">
          <ac:chgData name="加藤 智也" userId="47db5cd901da2d38" providerId="LiveId" clId="{D63C96EC-7405-4544-8DCA-CF47F3D4F1DF}" dt="2023-02-08T11:38:49.010" v="25" actId="27636"/>
          <ac:spMkLst>
            <pc:docMk/>
            <pc:sldMk cId="1319696949" sldId="274"/>
            <ac:spMk id="3" creationId="{465625CE-CC04-EFAB-7E72-3A7EF59395AD}"/>
          </ac:spMkLst>
        </pc:spChg>
      </pc:sldChg>
      <pc:sldChg chg="del">
        <pc:chgData name="加藤 智也" userId="47db5cd901da2d38" providerId="LiveId" clId="{D63C96EC-7405-4544-8DCA-CF47F3D4F1DF}" dt="2023-02-08T11:34:05.856" v="2" actId="47"/>
        <pc:sldMkLst>
          <pc:docMk/>
          <pc:sldMk cId="1865736017" sldId="276"/>
        </pc:sldMkLst>
      </pc:sldChg>
      <pc:sldChg chg="del">
        <pc:chgData name="加藤 智也" userId="47db5cd901da2d38" providerId="LiveId" clId="{D63C96EC-7405-4544-8DCA-CF47F3D4F1DF}" dt="2023-02-08T11:34:06.919" v="3" actId="47"/>
        <pc:sldMkLst>
          <pc:docMk/>
          <pc:sldMk cId="632909659" sldId="277"/>
        </pc:sldMkLst>
      </pc:sldChg>
      <pc:sldChg chg="ord">
        <pc:chgData name="加藤 智也" userId="47db5cd901da2d38" providerId="LiveId" clId="{D63C96EC-7405-4544-8DCA-CF47F3D4F1DF}" dt="2023-02-09T08:26:54.789" v="1965"/>
        <pc:sldMkLst>
          <pc:docMk/>
          <pc:sldMk cId="1107541231" sldId="280"/>
        </pc:sldMkLst>
      </pc:sldChg>
      <pc:sldChg chg="modSp del ord">
        <pc:chgData name="加藤 智也" userId="47db5cd901da2d38" providerId="LiveId" clId="{D63C96EC-7405-4544-8DCA-CF47F3D4F1DF}" dt="2023-02-08T11:40:08.619" v="29" actId="47"/>
        <pc:sldMkLst>
          <pc:docMk/>
          <pc:sldMk cId="2303924008" sldId="281"/>
        </pc:sldMkLst>
        <pc:spChg chg="mod">
          <ac:chgData name="加藤 智也" userId="47db5cd901da2d38" providerId="LiveId" clId="{D63C96EC-7405-4544-8DCA-CF47F3D4F1DF}" dt="2023-02-08T11:39:08.600" v="27"/>
          <ac:spMkLst>
            <pc:docMk/>
            <pc:sldMk cId="2303924008" sldId="281"/>
            <ac:spMk id="2" creationId="{3439556E-5DF6-105D-8F2E-DCC9957DE051}"/>
          </ac:spMkLst>
        </pc:spChg>
      </pc:sldChg>
      <pc:sldChg chg="del">
        <pc:chgData name="加藤 智也" userId="47db5cd901da2d38" providerId="LiveId" clId="{D63C96EC-7405-4544-8DCA-CF47F3D4F1DF}" dt="2023-02-08T11:34:01.166" v="1" actId="47"/>
        <pc:sldMkLst>
          <pc:docMk/>
          <pc:sldMk cId="3414544521" sldId="282"/>
        </pc:sldMkLst>
      </pc:sldChg>
      <pc:sldChg chg="ord">
        <pc:chgData name="加藤 智也" userId="47db5cd901da2d38" providerId="LiveId" clId="{D63C96EC-7405-4544-8DCA-CF47F3D4F1DF}" dt="2023-02-09T02:01:04.788" v="134"/>
        <pc:sldMkLst>
          <pc:docMk/>
          <pc:sldMk cId="3012932861" sldId="283"/>
        </pc:sldMkLst>
      </pc:sldChg>
      <pc:sldChg chg="ord">
        <pc:chgData name="加藤 智也" userId="47db5cd901da2d38" providerId="LiveId" clId="{D63C96EC-7405-4544-8DCA-CF47F3D4F1DF}" dt="2023-02-09T02:01:09.207" v="136"/>
        <pc:sldMkLst>
          <pc:docMk/>
          <pc:sldMk cId="3936250205" sldId="284"/>
        </pc:sldMkLst>
      </pc:sldChg>
      <pc:sldChg chg="modSp add mod ord setBg">
        <pc:chgData name="加藤 智也" userId="47db5cd901da2d38" providerId="LiveId" clId="{D63C96EC-7405-4544-8DCA-CF47F3D4F1DF}" dt="2023-02-08T11:42:14.657" v="124" actId="1076"/>
        <pc:sldMkLst>
          <pc:docMk/>
          <pc:sldMk cId="34149676" sldId="285"/>
        </pc:sldMkLst>
        <pc:spChg chg="mod">
          <ac:chgData name="加藤 智也" userId="47db5cd901da2d38" providerId="LiveId" clId="{D63C96EC-7405-4544-8DCA-CF47F3D4F1DF}" dt="2023-02-08T11:42:14.657" v="124" actId="1076"/>
          <ac:spMkLst>
            <pc:docMk/>
            <pc:sldMk cId="34149676" sldId="285"/>
            <ac:spMk id="2" creationId="{3439556E-5DF6-105D-8F2E-DCC9957DE051}"/>
          </ac:spMkLst>
        </pc:spChg>
        <pc:spChg chg="mod">
          <ac:chgData name="加藤 智也" userId="47db5cd901da2d38" providerId="LiveId" clId="{D63C96EC-7405-4544-8DCA-CF47F3D4F1DF}" dt="2023-02-08T11:40:50.386" v="56"/>
          <ac:spMkLst>
            <pc:docMk/>
            <pc:sldMk cId="34149676" sldId="285"/>
            <ac:spMk id="5" creationId="{EF15223C-92BA-E01C-44AD-81CCA6260D9A}"/>
          </ac:spMkLst>
        </pc:spChg>
        <pc:spChg chg="mod">
          <ac:chgData name="加藤 智也" userId="47db5cd901da2d38" providerId="LiveId" clId="{D63C96EC-7405-4544-8DCA-CF47F3D4F1DF}" dt="2023-02-08T11:39:08.600" v="27"/>
          <ac:spMkLst>
            <pc:docMk/>
            <pc:sldMk cId="34149676" sldId="285"/>
            <ac:spMk id="6" creationId="{48A779FB-6D64-3E07-E79D-73280217C9A2}"/>
          </ac:spMkLst>
        </pc:spChg>
        <pc:spChg chg="mod">
          <ac:chgData name="加藤 智也" userId="47db5cd901da2d38" providerId="LiveId" clId="{D63C96EC-7405-4544-8DCA-CF47F3D4F1DF}" dt="2023-02-08T11:40:43.653" v="46"/>
          <ac:spMkLst>
            <pc:docMk/>
            <pc:sldMk cId="34149676" sldId="285"/>
            <ac:spMk id="11" creationId="{77436BA8-5FEA-A230-B7CA-B7A79DABF53D}"/>
          </ac:spMkLst>
        </pc:spChg>
        <pc:spChg chg="mod">
          <ac:chgData name="加藤 智也" userId="47db5cd901da2d38" providerId="LiveId" clId="{D63C96EC-7405-4544-8DCA-CF47F3D4F1DF}" dt="2023-02-08T11:41:19.318" v="84"/>
          <ac:spMkLst>
            <pc:docMk/>
            <pc:sldMk cId="34149676" sldId="285"/>
            <ac:spMk id="16" creationId="{E7CC1285-4BF6-0A3F-C5D4-C439108B2476}"/>
          </ac:spMkLst>
        </pc:spChg>
      </pc:sldChg>
      <pc:sldChg chg="del">
        <pc:chgData name="加藤 智也" userId="47db5cd901da2d38" providerId="LiveId" clId="{D63C96EC-7405-4544-8DCA-CF47F3D4F1DF}" dt="2023-02-08T11:34:32.704" v="6" actId="47"/>
        <pc:sldMkLst>
          <pc:docMk/>
          <pc:sldMk cId="3386665694" sldId="285"/>
        </pc:sldMkLst>
      </pc:sldChg>
      <pc:sldChg chg="add del setBg">
        <pc:chgData name="加藤 智也" userId="47db5cd901da2d38" providerId="LiveId" clId="{D63C96EC-7405-4544-8DCA-CF47F3D4F1DF}" dt="2023-02-08T11:36:29.155" v="10" actId="47"/>
        <pc:sldMkLst>
          <pc:docMk/>
          <pc:sldMk cId="3396809431" sldId="285"/>
        </pc:sldMkLst>
      </pc:sldChg>
      <pc:sldChg chg="del">
        <pc:chgData name="加藤 智也" userId="47db5cd901da2d38" providerId="LiveId" clId="{D63C96EC-7405-4544-8DCA-CF47F3D4F1DF}" dt="2023-02-08T11:34:34.006" v="7" actId="47"/>
        <pc:sldMkLst>
          <pc:docMk/>
          <pc:sldMk cId="2876105083" sldId="286"/>
        </pc:sldMkLst>
      </pc:sldChg>
      <pc:sldChg chg="delSp modSp add mod ord">
        <pc:chgData name="加藤 智也" userId="47db5cd901da2d38" providerId="LiveId" clId="{D63C96EC-7405-4544-8DCA-CF47F3D4F1DF}" dt="2023-02-09T08:28:21.879" v="1986"/>
        <pc:sldMkLst>
          <pc:docMk/>
          <pc:sldMk cId="3769523713" sldId="289"/>
        </pc:sldMkLst>
        <pc:spChg chg="mod">
          <ac:chgData name="加藤 智也" userId="47db5cd901da2d38" providerId="LiveId" clId="{D63C96EC-7405-4544-8DCA-CF47F3D4F1DF}" dt="2023-02-09T07:31:25.268" v="1501" actId="1076"/>
          <ac:spMkLst>
            <pc:docMk/>
            <pc:sldMk cId="3769523713" sldId="289"/>
            <ac:spMk id="2" creationId="{0CE08141-0F92-F968-3DB5-95962E783943}"/>
          </ac:spMkLst>
        </pc:spChg>
        <pc:spChg chg="mod">
          <ac:chgData name="加藤 智也" userId="47db5cd901da2d38" providerId="LiveId" clId="{D63C96EC-7405-4544-8DCA-CF47F3D4F1DF}" dt="2023-02-09T07:11:18.903" v="1399" actId="20577"/>
          <ac:spMkLst>
            <pc:docMk/>
            <pc:sldMk cId="3769523713" sldId="289"/>
            <ac:spMk id="3" creationId="{CD208011-EFDE-1537-3D25-305006E61E5F}"/>
          </ac:spMkLst>
        </pc:spChg>
        <pc:spChg chg="mod">
          <ac:chgData name="加藤 智也" userId="47db5cd901da2d38" providerId="LiveId" clId="{D63C96EC-7405-4544-8DCA-CF47F3D4F1DF}" dt="2023-02-09T07:13:18.386" v="1443" actId="255"/>
          <ac:spMkLst>
            <pc:docMk/>
            <pc:sldMk cId="3769523713" sldId="289"/>
            <ac:spMk id="5" creationId="{ED55D5FB-606B-6C57-8B4D-97BC54B0D168}"/>
          </ac:spMkLst>
        </pc:spChg>
        <pc:spChg chg="mod">
          <ac:chgData name="加藤 智也" userId="47db5cd901da2d38" providerId="LiveId" clId="{D63C96EC-7405-4544-8DCA-CF47F3D4F1DF}" dt="2023-02-09T07:13:24.590" v="1444" actId="1076"/>
          <ac:spMkLst>
            <pc:docMk/>
            <pc:sldMk cId="3769523713" sldId="289"/>
            <ac:spMk id="6" creationId="{3AABC01C-A0B3-AE7C-B48F-04C505FEB49A}"/>
          </ac:spMkLst>
        </pc:spChg>
        <pc:spChg chg="mod">
          <ac:chgData name="加藤 智也" userId="47db5cd901da2d38" providerId="LiveId" clId="{D63C96EC-7405-4544-8DCA-CF47F3D4F1DF}" dt="2023-02-09T07:31:15.155" v="1498"/>
          <ac:spMkLst>
            <pc:docMk/>
            <pc:sldMk cId="3769523713" sldId="289"/>
            <ac:spMk id="10" creationId="{6F5FABD1-6BF2-D533-8AD7-715ED8F0AAC5}"/>
          </ac:spMkLst>
        </pc:spChg>
        <pc:spChg chg="mod">
          <ac:chgData name="加藤 智也" userId="47db5cd901da2d38" providerId="LiveId" clId="{D63C96EC-7405-4544-8DCA-CF47F3D4F1DF}" dt="2023-02-09T07:31:23.308" v="1500"/>
          <ac:spMkLst>
            <pc:docMk/>
            <pc:sldMk cId="3769523713" sldId="289"/>
            <ac:spMk id="11" creationId="{6EF1BD1D-88B8-A211-392A-F17359770368}"/>
          </ac:spMkLst>
        </pc:spChg>
        <pc:spChg chg="mod">
          <ac:chgData name="加藤 智也" userId="47db5cd901da2d38" providerId="LiveId" clId="{D63C96EC-7405-4544-8DCA-CF47F3D4F1DF}" dt="2023-02-09T07:12:04.761" v="1404" actId="1076"/>
          <ac:spMkLst>
            <pc:docMk/>
            <pc:sldMk cId="3769523713" sldId="289"/>
            <ac:spMk id="13" creationId="{65E39AD3-A525-5E09-3D37-DEC1198E234B}"/>
          </ac:spMkLst>
        </pc:spChg>
        <pc:spChg chg="del mod">
          <ac:chgData name="加藤 智也" userId="47db5cd901da2d38" providerId="LiveId" clId="{D63C96EC-7405-4544-8DCA-CF47F3D4F1DF}" dt="2023-02-09T07:15:00.851" v="1486" actId="478"/>
          <ac:spMkLst>
            <pc:docMk/>
            <pc:sldMk cId="3769523713" sldId="289"/>
            <ac:spMk id="17" creationId="{39E063BD-60E1-2497-589C-E5A1AB56A782}"/>
          </ac:spMkLst>
        </pc:spChg>
        <pc:spChg chg="mod">
          <ac:chgData name="加藤 智也" userId="47db5cd901da2d38" providerId="LiveId" clId="{D63C96EC-7405-4544-8DCA-CF47F3D4F1DF}" dt="2023-02-09T07:32:07.902" v="1543" actId="1076"/>
          <ac:spMkLst>
            <pc:docMk/>
            <pc:sldMk cId="3769523713" sldId="289"/>
            <ac:spMk id="21" creationId="{9C03FD43-E8EE-BF10-7C8B-17061017B1C9}"/>
          </ac:spMkLst>
        </pc:spChg>
        <pc:spChg chg="mod">
          <ac:chgData name="加藤 智也" userId="47db5cd901da2d38" providerId="LiveId" clId="{D63C96EC-7405-4544-8DCA-CF47F3D4F1DF}" dt="2023-02-09T07:31:39.772" v="1518" actId="20577"/>
          <ac:spMkLst>
            <pc:docMk/>
            <pc:sldMk cId="3769523713" sldId="289"/>
            <ac:spMk id="22" creationId="{93DC728E-A722-7DFF-E012-B9AD0C692E94}"/>
          </ac:spMkLst>
        </pc:spChg>
        <pc:grpChg chg="mod">
          <ac:chgData name="加藤 智也" userId="47db5cd901da2d38" providerId="LiveId" clId="{D63C96EC-7405-4544-8DCA-CF47F3D4F1DF}" dt="2023-02-09T07:13:18.386" v="1443" actId="255"/>
          <ac:grpSpMkLst>
            <pc:docMk/>
            <pc:sldMk cId="3769523713" sldId="289"/>
            <ac:grpSpMk id="4" creationId="{B4424B36-11FC-D429-1231-5E1075EE18B4}"/>
          </ac:grpSpMkLst>
        </pc:grpChg>
        <pc:cxnChg chg="del mod">
          <ac:chgData name="加藤 智也" userId="47db5cd901da2d38" providerId="LiveId" clId="{D63C96EC-7405-4544-8DCA-CF47F3D4F1DF}" dt="2023-02-09T07:14:46.873" v="1484" actId="478"/>
          <ac:cxnSpMkLst>
            <pc:docMk/>
            <pc:sldMk cId="3769523713" sldId="289"/>
            <ac:cxnSpMk id="15" creationId="{3E74DE99-E3CA-39B6-9333-AD6F4C0554AF}"/>
          </ac:cxnSpMkLst>
        </pc:cxnChg>
        <pc:cxnChg chg="del">
          <ac:chgData name="加藤 智也" userId="47db5cd901da2d38" providerId="LiveId" clId="{D63C96EC-7405-4544-8DCA-CF47F3D4F1DF}" dt="2023-02-09T07:14:57.740" v="1485" actId="478"/>
          <ac:cxnSpMkLst>
            <pc:docMk/>
            <pc:sldMk cId="3769523713" sldId="289"/>
            <ac:cxnSpMk id="18" creationId="{E266E1C3-CC3E-E2CF-81E7-642B2BA01370}"/>
          </ac:cxnSpMkLst>
        </pc:cxnChg>
      </pc:sldChg>
      <pc:sldChg chg="addSp delSp modSp add mod">
        <pc:chgData name="加藤 智也" userId="47db5cd901da2d38" providerId="LiveId" clId="{D63C96EC-7405-4544-8DCA-CF47F3D4F1DF}" dt="2023-02-09T08:29:42.446" v="2006" actId="14100"/>
        <pc:sldMkLst>
          <pc:docMk/>
          <pc:sldMk cId="1963439732" sldId="334"/>
        </pc:sldMkLst>
        <pc:spChg chg="mod">
          <ac:chgData name="加藤 智也" userId="47db5cd901da2d38" providerId="LiveId" clId="{D63C96EC-7405-4544-8DCA-CF47F3D4F1DF}" dt="2023-02-09T07:40:07.551" v="1653"/>
          <ac:spMkLst>
            <pc:docMk/>
            <pc:sldMk cId="1963439732" sldId="334"/>
            <ac:spMk id="2" creationId="{99996162-6C66-A8F1-633A-14FE77D87350}"/>
          </ac:spMkLst>
        </pc:spChg>
        <pc:spChg chg="mod">
          <ac:chgData name="加藤 智也" userId="47db5cd901da2d38" providerId="LiveId" clId="{D63C96EC-7405-4544-8DCA-CF47F3D4F1DF}" dt="2023-02-09T07:37:01.492" v="1588"/>
          <ac:spMkLst>
            <pc:docMk/>
            <pc:sldMk cId="1963439732" sldId="334"/>
            <ac:spMk id="3" creationId="{73734457-C865-043D-D8CE-4CFEF91F4872}"/>
          </ac:spMkLst>
        </pc:spChg>
        <pc:spChg chg="del mod">
          <ac:chgData name="加藤 智也" userId="47db5cd901da2d38" providerId="LiveId" clId="{D63C96EC-7405-4544-8DCA-CF47F3D4F1DF}" dt="2023-02-09T07:35:04.242" v="1577" actId="478"/>
          <ac:spMkLst>
            <pc:docMk/>
            <pc:sldMk cId="1963439732" sldId="334"/>
            <ac:spMk id="5" creationId="{4050DA46-794F-B347-52FC-2CA7EDD99417}"/>
          </ac:spMkLst>
        </pc:spChg>
        <pc:spChg chg="mod">
          <ac:chgData name="加藤 智也" userId="47db5cd901da2d38" providerId="LiveId" clId="{D63C96EC-7405-4544-8DCA-CF47F3D4F1DF}" dt="2023-02-09T07:37:44.304" v="1615" actId="20577"/>
          <ac:spMkLst>
            <pc:docMk/>
            <pc:sldMk cId="1963439732" sldId="334"/>
            <ac:spMk id="9" creationId="{DA92D1E4-1D43-E9A3-1788-FAD5E7A08A36}"/>
          </ac:spMkLst>
        </pc:spChg>
        <pc:spChg chg="mod">
          <ac:chgData name="加藤 智也" userId="47db5cd901da2d38" providerId="LiveId" clId="{D63C96EC-7405-4544-8DCA-CF47F3D4F1DF}" dt="2023-02-09T07:37:36.421" v="1603" actId="20577"/>
          <ac:spMkLst>
            <pc:docMk/>
            <pc:sldMk cId="1963439732" sldId="334"/>
            <ac:spMk id="10" creationId="{E33627B2-3C3D-DA71-E443-D3AB3845E79B}"/>
          </ac:spMkLst>
        </pc:spChg>
        <pc:spChg chg="mod">
          <ac:chgData name="加藤 智也" userId="47db5cd901da2d38" providerId="LiveId" clId="{D63C96EC-7405-4544-8DCA-CF47F3D4F1DF}" dt="2023-02-09T07:37:30.221" v="1598"/>
          <ac:spMkLst>
            <pc:docMk/>
            <pc:sldMk cId="1963439732" sldId="334"/>
            <ac:spMk id="11" creationId="{383E8D9D-82DE-8513-B549-5323ECF1E5BC}"/>
          </ac:spMkLst>
        </pc:spChg>
        <pc:spChg chg="add mod">
          <ac:chgData name="加藤 智也" userId="47db5cd901da2d38" providerId="LiveId" clId="{D63C96EC-7405-4544-8DCA-CF47F3D4F1DF}" dt="2023-02-09T08:29:42.446" v="2006" actId="14100"/>
          <ac:spMkLst>
            <pc:docMk/>
            <pc:sldMk cId="1963439732" sldId="334"/>
            <ac:spMk id="13" creationId="{0A0C586F-AF1F-4D7C-033C-2F66C8994875}"/>
          </ac:spMkLst>
        </pc:spChg>
        <pc:spChg chg="mod">
          <ac:chgData name="加藤 智也" userId="47db5cd901da2d38" providerId="LiveId" clId="{D63C96EC-7405-4544-8DCA-CF47F3D4F1DF}" dt="2023-02-09T07:36:22.745" v="1586"/>
          <ac:spMkLst>
            <pc:docMk/>
            <pc:sldMk cId="1963439732" sldId="334"/>
            <ac:spMk id="21" creationId="{0E0CADB0-070D-BACC-548F-25CA34DE507B}"/>
          </ac:spMkLst>
        </pc:spChg>
        <pc:spChg chg="del mod">
          <ac:chgData name="加藤 智也" userId="47db5cd901da2d38" providerId="LiveId" clId="{D63C96EC-7405-4544-8DCA-CF47F3D4F1DF}" dt="2023-02-09T07:35:25.709" v="1580" actId="478"/>
          <ac:spMkLst>
            <pc:docMk/>
            <pc:sldMk cId="1963439732" sldId="334"/>
            <ac:spMk id="23" creationId="{C5363F7D-C449-A64E-8625-B29888E4773C}"/>
          </ac:spMkLst>
        </pc:spChg>
      </pc:sldChg>
      <pc:sldChg chg="addSp delSp modSp add mod ord">
        <pc:chgData name="加藤 智也" userId="47db5cd901da2d38" providerId="LiveId" clId="{D63C96EC-7405-4544-8DCA-CF47F3D4F1DF}" dt="2023-02-13T00:59:30.403" v="2035" actId="1076"/>
        <pc:sldMkLst>
          <pc:docMk/>
          <pc:sldMk cId="366845388" sldId="339"/>
        </pc:sldMkLst>
        <pc:spChg chg="mod">
          <ac:chgData name="加藤 智也" userId="47db5cd901da2d38" providerId="LiveId" clId="{D63C96EC-7405-4544-8DCA-CF47F3D4F1DF}" dt="2023-02-09T02:03:57.118" v="176" actId="20577"/>
          <ac:spMkLst>
            <pc:docMk/>
            <pc:sldMk cId="366845388" sldId="339"/>
            <ac:spMk id="2" creationId="{3E21A403-857F-6868-859A-BACF797E04C1}"/>
          </ac:spMkLst>
        </pc:spChg>
        <pc:spChg chg="del mod">
          <ac:chgData name="加藤 智也" userId="47db5cd901da2d38" providerId="LiveId" clId="{D63C96EC-7405-4544-8DCA-CF47F3D4F1DF}" dt="2023-02-09T04:04:37.964" v="296" actId="478"/>
          <ac:spMkLst>
            <pc:docMk/>
            <pc:sldMk cId="366845388" sldId="339"/>
            <ac:spMk id="3" creationId="{E77B1FD7-1FD2-9136-6464-C24355B304BF}"/>
          </ac:spMkLst>
        </pc:spChg>
        <pc:spChg chg="add mod">
          <ac:chgData name="加藤 智也" userId="47db5cd901da2d38" providerId="LiveId" clId="{D63C96EC-7405-4544-8DCA-CF47F3D4F1DF}" dt="2023-02-09T08:23:49.949" v="1922" actId="113"/>
          <ac:spMkLst>
            <pc:docMk/>
            <pc:sldMk cId="366845388" sldId="339"/>
            <ac:spMk id="4" creationId="{3F6C8161-8B0B-497B-5A32-8779C6CAD445}"/>
          </ac:spMkLst>
        </pc:spChg>
        <pc:spChg chg="del">
          <ac:chgData name="加藤 智也" userId="47db5cd901da2d38" providerId="LiveId" clId="{D63C96EC-7405-4544-8DCA-CF47F3D4F1DF}" dt="2023-02-09T02:08:08.010" v="217" actId="478"/>
          <ac:spMkLst>
            <pc:docMk/>
            <pc:sldMk cId="366845388" sldId="339"/>
            <ac:spMk id="5" creationId="{936A01A9-C2CD-F87E-7879-C873750CECDC}"/>
          </ac:spMkLst>
        </pc:spChg>
        <pc:spChg chg="add mod">
          <ac:chgData name="加藤 智也" userId="47db5cd901da2d38" providerId="LiveId" clId="{D63C96EC-7405-4544-8DCA-CF47F3D4F1DF}" dt="2023-02-09T04:05:38.333" v="306" actId="207"/>
          <ac:spMkLst>
            <pc:docMk/>
            <pc:sldMk cId="366845388" sldId="339"/>
            <ac:spMk id="7" creationId="{8FB14FA8-EAE3-439D-91BB-0EBA38F85E14}"/>
          </ac:spMkLst>
        </pc:spChg>
        <pc:spChg chg="add mod ord">
          <ac:chgData name="加藤 智也" userId="47db5cd901da2d38" providerId="LiveId" clId="{D63C96EC-7405-4544-8DCA-CF47F3D4F1DF}" dt="2023-02-09T04:05:15.864" v="303" actId="164"/>
          <ac:spMkLst>
            <pc:docMk/>
            <pc:sldMk cId="366845388" sldId="339"/>
            <ac:spMk id="8" creationId="{CDE9A6B1-D5B5-9AEB-E8A5-C320D32B32F7}"/>
          </ac:spMkLst>
        </pc:spChg>
        <pc:spChg chg="add mod">
          <ac:chgData name="加藤 智也" userId="47db5cd901da2d38" providerId="LiveId" clId="{D63C96EC-7405-4544-8DCA-CF47F3D4F1DF}" dt="2023-02-09T04:10:02.653" v="348" actId="14100"/>
          <ac:spMkLst>
            <pc:docMk/>
            <pc:sldMk cId="366845388" sldId="339"/>
            <ac:spMk id="11" creationId="{5632F3B3-0EDC-187C-7CDB-4668819A06A4}"/>
          </ac:spMkLst>
        </pc:spChg>
        <pc:spChg chg="add mod">
          <ac:chgData name="加藤 智也" userId="47db5cd901da2d38" providerId="LiveId" clId="{D63C96EC-7405-4544-8DCA-CF47F3D4F1DF}" dt="2023-02-13T00:59:30.403" v="2035" actId="1076"/>
          <ac:spMkLst>
            <pc:docMk/>
            <pc:sldMk cId="366845388" sldId="339"/>
            <ac:spMk id="12" creationId="{4F96346C-F4D4-43CD-4D75-6D454BFDD383}"/>
          </ac:spMkLst>
        </pc:spChg>
        <pc:spChg chg="add mod">
          <ac:chgData name="加藤 智也" userId="47db5cd901da2d38" providerId="LiveId" clId="{D63C96EC-7405-4544-8DCA-CF47F3D4F1DF}" dt="2023-02-09T04:10:49.213" v="363" actId="255"/>
          <ac:spMkLst>
            <pc:docMk/>
            <pc:sldMk cId="366845388" sldId="339"/>
            <ac:spMk id="13" creationId="{8BF35AF0-4F97-0B0D-1671-B61A4D816D8F}"/>
          </ac:spMkLst>
        </pc:spChg>
        <pc:spChg chg="mod">
          <ac:chgData name="加藤 智也" userId="47db5cd901da2d38" providerId="LiveId" clId="{D63C96EC-7405-4544-8DCA-CF47F3D4F1DF}" dt="2023-02-09T04:05:56.688" v="307" actId="14100"/>
          <ac:spMkLst>
            <pc:docMk/>
            <pc:sldMk cId="366845388" sldId="339"/>
            <ac:spMk id="14" creationId="{DB037B47-2B0B-CFB5-6AFC-0C3F0F0E9AE2}"/>
          </ac:spMkLst>
        </pc:spChg>
        <pc:spChg chg="add mod">
          <ac:chgData name="加藤 智也" userId="47db5cd901da2d38" providerId="LiveId" clId="{D63C96EC-7405-4544-8DCA-CF47F3D4F1DF}" dt="2023-02-09T08:25:00.396" v="1953" actId="1076"/>
          <ac:spMkLst>
            <pc:docMk/>
            <pc:sldMk cId="366845388" sldId="339"/>
            <ac:spMk id="15" creationId="{375372ED-6249-464B-5374-EBAB5F6A38E6}"/>
          </ac:spMkLst>
        </pc:spChg>
        <pc:spChg chg="add del mod">
          <ac:chgData name="加藤 智也" userId="47db5cd901da2d38" providerId="LiveId" clId="{D63C96EC-7405-4544-8DCA-CF47F3D4F1DF}" dt="2023-02-09T04:09:34.268" v="342" actId="478"/>
          <ac:spMkLst>
            <pc:docMk/>
            <pc:sldMk cId="366845388" sldId="339"/>
            <ac:spMk id="15" creationId="{B920589F-D870-A7E0-14C5-8AC3C61A7C0C}"/>
          </ac:spMkLst>
        </pc:spChg>
        <pc:spChg chg="mod">
          <ac:chgData name="加藤 智也" userId="47db5cd901da2d38" providerId="LiveId" clId="{D63C96EC-7405-4544-8DCA-CF47F3D4F1DF}" dt="2023-02-09T08:24:06.713" v="1929"/>
          <ac:spMkLst>
            <pc:docMk/>
            <pc:sldMk cId="366845388" sldId="339"/>
            <ac:spMk id="16" creationId="{93ACD029-5FDB-69E0-581C-643D760328A3}"/>
          </ac:spMkLst>
        </pc:spChg>
        <pc:spChg chg="add mod">
          <ac:chgData name="加藤 智也" userId="47db5cd901da2d38" providerId="LiveId" clId="{D63C96EC-7405-4544-8DCA-CF47F3D4F1DF}" dt="2023-02-09T04:10:37.700" v="361" actId="1076"/>
          <ac:spMkLst>
            <pc:docMk/>
            <pc:sldMk cId="366845388" sldId="339"/>
            <ac:spMk id="17" creationId="{26C023D0-35EB-B885-EF23-9B643D7E3C14}"/>
          </ac:spMkLst>
        </pc:spChg>
        <pc:spChg chg="add mod">
          <ac:chgData name="加藤 智也" userId="47db5cd901da2d38" providerId="LiveId" clId="{D63C96EC-7405-4544-8DCA-CF47F3D4F1DF}" dt="2023-02-09T08:25:05.257" v="1954" actId="1076"/>
          <ac:spMkLst>
            <pc:docMk/>
            <pc:sldMk cId="366845388" sldId="339"/>
            <ac:spMk id="18" creationId="{C16766C6-8402-F104-71FE-871F924D23EC}"/>
          </ac:spMkLst>
        </pc:spChg>
        <pc:spChg chg="add mod">
          <ac:chgData name="加藤 智也" userId="47db5cd901da2d38" providerId="LiveId" clId="{D63C96EC-7405-4544-8DCA-CF47F3D4F1DF}" dt="2023-02-13T00:59:27.600" v="2034" actId="20577"/>
          <ac:spMkLst>
            <pc:docMk/>
            <pc:sldMk cId="366845388" sldId="339"/>
            <ac:spMk id="19" creationId="{3AFF766C-E897-4C17-FAA1-AD7437C873AB}"/>
          </ac:spMkLst>
        </pc:spChg>
        <pc:spChg chg="mod">
          <ac:chgData name="加藤 智也" userId="47db5cd901da2d38" providerId="LiveId" clId="{D63C96EC-7405-4544-8DCA-CF47F3D4F1DF}" dt="2023-02-09T04:08:41.630" v="329" actId="14100"/>
          <ac:spMkLst>
            <pc:docMk/>
            <pc:sldMk cId="366845388" sldId="339"/>
            <ac:spMk id="20" creationId="{38DCA5CF-C49A-55EE-6DD0-17F860D3E9BD}"/>
          </ac:spMkLst>
        </pc:spChg>
        <pc:spChg chg="mod">
          <ac:chgData name="加藤 智也" userId="47db5cd901da2d38" providerId="LiveId" clId="{D63C96EC-7405-4544-8DCA-CF47F3D4F1DF}" dt="2023-02-09T04:08:46.724" v="331" actId="1076"/>
          <ac:spMkLst>
            <pc:docMk/>
            <pc:sldMk cId="366845388" sldId="339"/>
            <ac:spMk id="21" creationId="{C250D92D-9A4D-5C20-2C6C-A7C870DD71ED}"/>
          </ac:spMkLst>
        </pc:spChg>
        <pc:grpChg chg="add mod">
          <ac:chgData name="加藤 智也" userId="47db5cd901da2d38" providerId="LiveId" clId="{D63C96EC-7405-4544-8DCA-CF47F3D4F1DF}" dt="2023-02-09T08:23:40.922" v="1920" actId="1076"/>
          <ac:grpSpMkLst>
            <pc:docMk/>
            <pc:sldMk cId="366845388" sldId="339"/>
            <ac:grpSpMk id="9" creationId="{4C020F88-0A84-FF86-A33F-CA705E5C9BCE}"/>
          </ac:grpSpMkLst>
        </pc:grpChg>
        <pc:grpChg chg="add mod">
          <ac:chgData name="加藤 智也" userId="47db5cd901da2d38" providerId="LiveId" clId="{D63C96EC-7405-4544-8DCA-CF47F3D4F1DF}" dt="2023-02-09T04:05:29.453" v="304" actId="1076"/>
          <ac:grpSpMkLst>
            <pc:docMk/>
            <pc:sldMk cId="366845388" sldId="339"/>
            <ac:grpSpMk id="10" creationId="{5DAB8A5D-8752-A6C7-E1BD-EF4481B9C362}"/>
          </ac:grpSpMkLst>
        </pc:grpChg>
        <pc:picChg chg="mod">
          <ac:chgData name="加藤 智也" userId="47db5cd901da2d38" providerId="LiveId" clId="{D63C96EC-7405-4544-8DCA-CF47F3D4F1DF}" dt="2023-02-09T08:24:05.380" v="1927" actId="1076"/>
          <ac:picMkLst>
            <pc:docMk/>
            <pc:sldMk cId="366845388" sldId="339"/>
            <ac:picMk id="6" creationId="{5FCD9F7E-9B2F-DBC9-8432-0719ADCE9A07}"/>
          </ac:picMkLst>
        </pc:picChg>
      </pc:sldChg>
      <pc:sldChg chg="addSp modSp add mod">
        <pc:chgData name="加藤 智也" userId="47db5cd901da2d38" providerId="LiveId" clId="{D63C96EC-7405-4544-8DCA-CF47F3D4F1DF}" dt="2023-02-09T07:51:43.266" v="1760" actId="14100"/>
        <pc:sldMkLst>
          <pc:docMk/>
          <pc:sldMk cId="871205814" sldId="340"/>
        </pc:sldMkLst>
        <pc:spChg chg="mod">
          <ac:chgData name="加藤 智也" userId="47db5cd901da2d38" providerId="LiveId" clId="{D63C96EC-7405-4544-8DCA-CF47F3D4F1DF}" dt="2023-02-09T07:48:41.019" v="1744" actId="20577"/>
          <ac:spMkLst>
            <pc:docMk/>
            <pc:sldMk cId="871205814" sldId="340"/>
            <ac:spMk id="2" creationId="{35FF9F61-904F-5D00-9FE9-CD265C09F5BC}"/>
          </ac:spMkLst>
        </pc:spChg>
        <pc:spChg chg="add mod">
          <ac:chgData name="加藤 智也" userId="47db5cd901da2d38" providerId="LiveId" clId="{D63C96EC-7405-4544-8DCA-CF47F3D4F1DF}" dt="2023-02-09T07:51:43.266" v="1760" actId="14100"/>
          <ac:spMkLst>
            <pc:docMk/>
            <pc:sldMk cId="871205814" sldId="340"/>
            <ac:spMk id="7" creationId="{7BB7A6FE-9EB1-9845-8DA2-F5D58DD1CE40}"/>
          </ac:spMkLst>
        </pc:spChg>
        <pc:spChg chg="mod">
          <ac:chgData name="加藤 智也" userId="47db5cd901da2d38" providerId="LiveId" clId="{D63C96EC-7405-4544-8DCA-CF47F3D4F1DF}" dt="2023-02-09T07:49:47.356" v="1754" actId="1076"/>
          <ac:spMkLst>
            <pc:docMk/>
            <pc:sldMk cId="871205814" sldId="340"/>
            <ac:spMk id="23" creationId="{4AB7D512-F0C6-E0FB-7545-A05A68D313E8}"/>
          </ac:spMkLst>
        </pc:spChg>
      </pc:sldChg>
      <pc:sldChg chg="add del">
        <pc:chgData name="加藤 智也" userId="47db5cd901da2d38" providerId="LiveId" clId="{D63C96EC-7405-4544-8DCA-CF47F3D4F1DF}" dt="2023-02-09T07:34:08.424" v="1545" actId="47"/>
        <pc:sldMkLst>
          <pc:docMk/>
          <pc:sldMk cId="570544064" sldId="343"/>
        </pc:sldMkLst>
      </pc:sldChg>
      <pc:sldChg chg="addSp delSp modSp add mod">
        <pc:chgData name="加藤 智也" userId="47db5cd901da2d38" providerId="LiveId" clId="{D63C96EC-7405-4544-8DCA-CF47F3D4F1DF}" dt="2023-02-09T08:30:50.732" v="2018" actId="14100"/>
        <pc:sldMkLst>
          <pc:docMk/>
          <pc:sldMk cId="3304891348" sldId="344"/>
        </pc:sldMkLst>
        <pc:spChg chg="del">
          <ac:chgData name="加藤 智也" userId="47db5cd901da2d38" providerId="LiveId" clId="{D63C96EC-7405-4544-8DCA-CF47F3D4F1DF}" dt="2023-02-09T07:47:11.292" v="1718" actId="478"/>
          <ac:spMkLst>
            <pc:docMk/>
            <pc:sldMk cId="3304891348" sldId="344"/>
            <ac:spMk id="2" creationId="{8B2E9986-5506-90C0-30BF-769374FB1AA8}"/>
          </ac:spMkLst>
        </pc:spChg>
        <pc:spChg chg="del mod">
          <ac:chgData name="加藤 智也" userId="47db5cd901da2d38" providerId="LiveId" clId="{D63C96EC-7405-4544-8DCA-CF47F3D4F1DF}" dt="2023-02-09T07:46:24.032" v="1691" actId="478"/>
          <ac:spMkLst>
            <pc:docMk/>
            <pc:sldMk cId="3304891348" sldId="344"/>
            <ac:spMk id="4" creationId="{18C24CDE-4DA5-3A2E-0CCB-6F0CE64DB051}"/>
          </ac:spMkLst>
        </pc:spChg>
        <pc:spChg chg="add mod">
          <ac:chgData name="加藤 智也" userId="47db5cd901da2d38" providerId="LiveId" clId="{D63C96EC-7405-4544-8DCA-CF47F3D4F1DF}" dt="2023-02-09T08:30:50.732" v="2018" actId="14100"/>
          <ac:spMkLst>
            <pc:docMk/>
            <pc:sldMk cId="3304891348" sldId="344"/>
            <ac:spMk id="5" creationId="{8C461B79-C950-840F-CB95-C5F52EE1C13F}"/>
          </ac:spMkLst>
        </pc:spChg>
        <pc:spChg chg="mod">
          <ac:chgData name="加藤 智也" userId="47db5cd901da2d38" providerId="LiveId" clId="{D63C96EC-7405-4544-8DCA-CF47F3D4F1DF}" dt="2023-02-09T07:46:55.860" v="1717" actId="20577"/>
          <ac:spMkLst>
            <pc:docMk/>
            <pc:sldMk cId="3304891348" sldId="344"/>
            <ac:spMk id="8" creationId="{2CF0C9AB-9471-3919-923A-F6848877ADDD}"/>
          </ac:spMkLst>
        </pc:spChg>
        <pc:spChg chg="mod">
          <ac:chgData name="加藤 智也" userId="47db5cd901da2d38" providerId="LiveId" clId="{D63C96EC-7405-4544-8DCA-CF47F3D4F1DF}" dt="2023-02-09T07:46:49.805" v="1711" actId="20577"/>
          <ac:spMkLst>
            <pc:docMk/>
            <pc:sldMk cId="3304891348" sldId="344"/>
            <ac:spMk id="9" creationId="{B3AE24D0-DCC6-C42D-445F-1A7F35C291D1}"/>
          </ac:spMkLst>
        </pc:spChg>
        <pc:spChg chg="add del mod">
          <ac:chgData name="加藤 智也" userId="47db5cd901da2d38" providerId="LiveId" clId="{D63C96EC-7405-4544-8DCA-CF47F3D4F1DF}" dt="2023-02-09T07:47:15.258" v="1721" actId="478"/>
          <ac:spMkLst>
            <pc:docMk/>
            <pc:sldMk cId="3304891348" sldId="344"/>
            <ac:spMk id="11" creationId="{64E41FF2-F01D-21BF-0705-4F4C077B30C0}"/>
          </ac:spMkLst>
        </pc:spChg>
        <pc:spChg chg="add mod">
          <ac:chgData name="加藤 智也" userId="47db5cd901da2d38" providerId="LiveId" clId="{D63C96EC-7405-4544-8DCA-CF47F3D4F1DF}" dt="2023-02-09T07:47:24.730" v="1730" actId="1076"/>
          <ac:spMkLst>
            <pc:docMk/>
            <pc:sldMk cId="3304891348" sldId="344"/>
            <ac:spMk id="12" creationId="{1ED69995-1A92-D04D-1DFF-2586F52ECFEC}"/>
          </ac:spMkLst>
        </pc:spChg>
        <pc:spChg chg="mod">
          <ac:chgData name="加藤 智也" userId="47db5cd901da2d38" providerId="LiveId" clId="{D63C96EC-7405-4544-8DCA-CF47F3D4F1DF}" dt="2023-02-09T07:45:36.106" v="1687" actId="1076"/>
          <ac:spMkLst>
            <pc:docMk/>
            <pc:sldMk cId="3304891348" sldId="344"/>
            <ac:spMk id="13" creationId="{0F227E27-FB6D-5079-26CF-C1BBE42F92C3}"/>
          </ac:spMkLst>
        </pc:spChg>
        <pc:cxnChg chg="mod">
          <ac:chgData name="加藤 智也" userId="47db5cd901da2d38" providerId="LiveId" clId="{D63C96EC-7405-4544-8DCA-CF47F3D4F1DF}" dt="2023-02-09T08:30:36.545" v="2015" actId="1076"/>
          <ac:cxnSpMkLst>
            <pc:docMk/>
            <pc:sldMk cId="3304891348" sldId="344"/>
            <ac:cxnSpMk id="3" creationId="{A87C6213-1281-4EAC-59EF-D3815CCD2BFF}"/>
          </ac:cxnSpMkLst>
        </pc:cxnChg>
      </pc:sldChg>
      <pc:sldChg chg="addSp delSp modSp add mod ord">
        <pc:chgData name="加藤 智也" userId="47db5cd901da2d38" providerId="LiveId" clId="{D63C96EC-7405-4544-8DCA-CF47F3D4F1DF}" dt="2023-02-09T08:26:46.160" v="1961"/>
        <pc:sldMkLst>
          <pc:docMk/>
          <pc:sldMk cId="2467419920" sldId="348"/>
        </pc:sldMkLst>
        <pc:spChg chg="mod">
          <ac:chgData name="加藤 智也" userId="47db5cd901da2d38" providerId="LiveId" clId="{D63C96EC-7405-4544-8DCA-CF47F3D4F1DF}" dt="2023-02-09T06:24:55.670" v="1200" actId="20577"/>
          <ac:spMkLst>
            <pc:docMk/>
            <pc:sldMk cId="2467419920" sldId="348"/>
            <ac:spMk id="2" creationId="{F9978045-0FCC-341F-DD7D-A7D2036B2B41}"/>
          </ac:spMkLst>
        </pc:spChg>
        <pc:spChg chg="del">
          <ac:chgData name="加藤 智也" userId="47db5cd901da2d38" providerId="LiveId" clId="{D63C96EC-7405-4544-8DCA-CF47F3D4F1DF}" dt="2023-02-09T02:56:55.584" v="279" actId="478"/>
          <ac:spMkLst>
            <pc:docMk/>
            <pc:sldMk cId="2467419920" sldId="348"/>
            <ac:spMk id="5" creationId="{2E41A517-2C06-EA55-0FA2-54D205B0FA1C}"/>
          </ac:spMkLst>
        </pc:spChg>
        <pc:spChg chg="del">
          <ac:chgData name="加藤 智也" userId="47db5cd901da2d38" providerId="LiveId" clId="{D63C96EC-7405-4544-8DCA-CF47F3D4F1DF}" dt="2023-02-09T02:56:50.385" v="278" actId="478"/>
          <ac:spMkLst>
            <pc:docMk/>
            <pc:sldMk cId="2467419920" sldId="348"/>
            <ac:spMk id="6" creationId="{CBA72118-5381-F765-509F-905C49E9EC95}"/>
          </ac:spMkLst>
        </pc:spChg>
        <pc:spChg chg="del">
          <ac:chgData name="加藤 智也" userId="47db5cd901da2d38" providerId="LiveId" clId="{D63C96EC-7405-4544-8DCA-CF47F3D4F1DF}" dt="2023-02-09T02:57:06.781" v="280" actId="478"/>
          <ac:spMkLst>
            <pc:docMk/>
            <pc:sldMk cId="2467419920" sldId="348"/>
            <ac:spMk id="14" creationId="{7CE942B1-27B3-4791-32C9-BA838FC227E4}"/>
          </ac:spMkLst>
        </pc:spChg>
        <pc:spChg chg="add mod">
          <ac:chgData name="加藤 智也" userId="47db5cd901da2d38" providerId="LiveId" clId="{D63C96EC-7405-4544-8DCA-CF47F3D4F1DF}" dt="2023-02-09T06:39:23.251" v="1228" actId="1076"/>
          <ac:spMkLst>
            <pc:docMk/>
            <pc:sldMk cId="2467419920" sldId="348"/>
            <ac:spMk id="19" creationId="{D26E6BCA-C3D6-0FBB-BB9A-0CFCF4B48429}"/>
          </ac:spMkLst>
        </pc:spChg>
        <pc:spChg chg="add">
          <ac:chgData name="加藤 智也" userId="47db5cd901da2d38" providerId="LiveId" clId="{D63C96EC-7405-4544-8DCA-CF47F3D4F1DF}" dt="2023-02-09T06:39:20.226" v="1227" actId="11529"/>
          <ac:spMkLst>
            <pc:docMk/>
            <pc:sldMk cId="2467419920" sldId="348"/>
            <ac:spMk id="20" creationId="{BBBBEE30-DDD0-84A7-D6C8-C088EC802905}"/>
          </ac:spMkLst>
        </pc:spChg>
        <pc:spChg chg="add mod">
          <ac:chgData name="加藤 智也" userId="47db5cd901da2d38" providerId="LiveId" clId="{D63C96EC-7405-4544-8DCA-CF47F3D4F1DF}" dt="2023-02-09T06:40:23.233" v="1239" actId="1076"/>
          <ac:spMkLst>
            <pc:docMk/>
            <pc:sldMk cId="2467419920" sldId="348"/>
            <ac:spMk id="22" creationId="{8D138C4C-522B-D737-0842-DAD36FA80A33}"/>
          </ac:spMkLst>
        </pc:spChg>
        <pc:spChg chg="add mod">
          <ac:chgData name="加藤 智也" userId="47db5cd901da2d38" providerId="LiveId" clId="{D63C96EC-7405-4544-8DCA-CF47F3D4F1DF}" dt="2023-02-09T06:53:51.085" v="1350" actId="1076"/>
          <ac:spMkLst>
            <pc:docMk/>
            <pc:sldMk cId="2467419920" sldId="348"/>
            <ac:spMk id="24" creationId="{6D50BD19-F557-0061-EBCD-9CAF884AF09B}"/>
          </ac:spMkLst>
        </pc:spChg>
        <pc:picChg chg="del">
          <ac:chgData name="加藤 智也" userId="47db5cd901da2d38" providerId="LiveId" clId="{D63C96EC-7405-4544-8DCA-CF47F3D4F1DF}" dt="2023-02-09T02:57:58.743" v="287" actId="478"/>
          <ac:picMkLst>
            <pc:docMk/>
            <pc:sldMk cId="2467419920" sldId="348"/>
            <ac:picMk id="7" creationId="{3E88370F-DAFD-A47F-6532-CB779C40EEC4}"/>
          </ac:picMkLst>
        </pc:picChg>
        <pc:picChg chg="add del">
          <ac:chgData name="加藤 智也" userId="47db5cd901da2d38" providerId="LiveId" clId="{D63C96EC-7405-4544-8DCA-CF47F3D4F1DF}" dt="2023-02-09T02:45:22.411" v="237" actId="22"/>
          <ac:picMkLst>
            <pc:docMk/>
            <pc:sldMk cId="2467419920" sldId="348"/>
            <ac:picMk id="8" creationId="{68A62EB8-F158-4148-0547-1CEB0668D3EE}"/>
          </ac:picMkLst>
        </pc:picChg>
        <pc:picChg chg="del mod">
          <ac:chgData name="加藤 智也" userId="47db5cd901da2d38" providerId="LiveId" clId="{D63C96EC-7405-4544-8DCA-CF47F3D4F1DF}" dt="2023-02-09T02:57:50.344" v="282" actId="478"/>
          <ac:picMkLst>
            <pc:docMk/>
            <pc:sldMk cId="2467419920" sldId="348"/>
            <ac:picMk id="10" creationId="{07F1C567-268E-5B25-9D43-C54F7886276B}"/>
          </ac:picMkLst>
        </pc:picChg>
        <pc:picChg chg="add del">
          <ac:chgData name="加藤 智也" userId="47db5cd901da2d38" providerId="LiveId" clId="{D63C96EC-7405-4544-8DCA-CF47F3D4F1DF}" dt="2023-02-09T02:45:29.630" v="239" actId="22"/>
          <ac:picMkLst>
            <pc:docMk/>
            <pc:sldMk cId="2467419920" sldId="348"/>
            <ac:picMk id="13" creationId="{FB3BDBCC-C4E9-DBE1-A51D-C6E7DCB295B4}"/>
          </ac:picMkLst>
        </pc:picChg>
        <pc:picChg chg="add mod ord">
          <ac:chgData name="加藤 智也" userId="47db5cd901da2d38" providerId="LiveId" clId="{D63C96EC-7405-4544-8DCA-CF47F3D4F1DF}" dt="2023-02-09T06:34:01.776" v="1215" actId="1076"/>
          <ac:picMkLst>
            <pc:docMk/>
            <pc:sldMk cId="2467419920" sldId="348"/>
            <ac:picMk id="15" creationId="{9F23B653-4255-A498-01CF-4FC9A610C9F7}"/>
          </ac:picMkLst>
        </pc:picChg>
        <pc:picChg chg="add mod">
          <ac:chgData name="加藤 智也" userId="47db5cd901da2d38" providerId="LiveId" clId="{D63C96EC-7405-4544-8DCA-CF47F3D4F1DF}" dt="2023-02-09T06:34:15.545" v="1218" actId="1076"/>
          <ac:picMkLst>
            <pc:docMk/>
            <pc:sldMk cId="2467419920" sldId="348"/>
            <ac:picMk id="17" creationId="{3969C1EC-DF00-0CD3-9E5E-3105E048FEBD}"/>
          </ac:picMkLst>
        </pc:picChg>
        <pc:cxnChg chg="del">
          <ac:chgData name="加藤 智也" userId="47db5cd901da2d38" providerId="LiveId" clId="{D63C96EC-7405-4544-8DCA-CF47F3D4F1DF}" dt="2023-02-09T02:57:57.463" v="286" actId="478"/>
          <ac:cxnSpMkLst>
            <pc:docMk/>
            <pc:sldMk cId="2467419920" sldId="348"/>
            <ac:cxnSpMk id="9" creationId="{759F6D6B-D733-12C9-A9CA-431C47570C2C}"/>
          </ac:cxnSpMkLst>
        </pc:cxnChg>
        <pc:cxnChg chg="del">
          <ac:chgData name="加藤 智也" userId="47db5cd901da2d38" providerId="LiveId" clId="{D63C96EC-7405-4544-8DCA-CF47F3D4F1DF}" dt="2023-02-09T02:58:01.028" v="288" actId="478"/>
          <ac:cxnSpMkLst>
            <pc:docMk/>
            <pc:sldMk cId="2467419920" sldId="348"/>
            <ac:cxnSpMk id="11" creationId="{26DC1F13-AAA1-4658-DA63-6FB65A4E09BA}"/>
          </ac:cxnSpMkLst>
        </pc:cxnChg>
      </pc:sldChg>
      <pc:sldChg chg="addSp delSp modSp add mod ord">
        <pc:chgData name="加藤 智也" userId="47db5cd901da2d38" providerId="LiveId" clId="{D63C96EC-7405-4544-8DCA-CF47F3D4F1DF}" dt="2023-02-09T08:27:59.283" v="1982" actId="166"/>
        <pc:sldMkLst>
          <pc:docMk/>
          <pc:sldMk cId="2403295728" sldId="349"/>
        </pc:sldMkLst>
        <pc:spChg chg="mod">
          <ac:chgData name="加藤 智也" userId="47db5cd901da2d38" providerId="LiveId" clId="{D63C96EC-7405-4544-8DCA-CF47F3D4F1DF}" dt="2023-02-09T06:55:26.542" v="1360"/>
          <ac:spMkLst>
            <pc:docMk/>
            <pc:sldMk cId="2403295728" sldId="349"/>
            <ac:spMk id="2" creationId="{F9978045-0FCC-341F-DD7D-A7D2036B2B41}"/>
          </ac:spMkLst>
        </pc:spChg>
        <pc:spChg chg="del">
          <ac:chgData name="加藤 智也" userId="47db5cd901da2d38" providerId="LiveId" clId="{D63C96EC-7405-4544-8DCA-CF47F3D4F1DF}" dt="2023-02-09T02:47:09.107" v="262" actId="478"/>
          <ac:spMkLst>
            <pc:docMk/>
            <pc:sldMk cId="2403295728" sldId="349"/>
            <ac:spMk id="5" creationId="{2E41A517-2C06-EA55-0FA2-54D205B0FA1C}"/>
          </ac:spMkLst>
        </pc:spChg>
        <pc:spChg chg="mod ord">
          <ac:chgData name="加藤 智也" userId="47db5cd901da2d38" providerId="LiveId" clId="{D63C96EC-7405-4544-8DCA-CF47F3D4F1DF}" dt="2023-02-09T08:27:59.283" v="1982" actId="166"/>
          <ac:spMkLst>
            <pc:docMk/>
            <pc:sldMk cId="2403295728" sldId="349"/>
            <ac:spMk id="6" creationId="{CBA72118-5381-F765-509F-905C49E9EC95}"/>
          </ac:spMkLst>
        </pc:spChg>
        <pc:spChg chg="del">
          <ac:chgData name="加藤 智也" userId="47db5cd901da2d38" providerId="LiveId" clId="{D63C96EC-7405-4544-8DCA-CF47F3D4F1DF}" dt="2023-02-09T02:47:00.357" v="261" actId="478"/>
          <ac:spMkLst>
            <pc:docMk/>
            <pc:sldMk cId="2403295728" sldId="349"/>
            <ac:spMk id="14" creationId="{7CE942B1-27B3-4791-32C9-BA838FC227E4}"/>
          </ac:spMkLst>
        </pc:spChg>
        <pc:grpChg chg="add mod">
          <ac:chgData name="加藤 智也" userId="47db5cd901da2d38" providerId="LiveId" clId="{D63C96EC-7405-4544-8DCA-CF47F3D4F1DF}" dt="2023-02-09T08:27:53.537" v="1981" actId="1076"/>
          <ac:grpSpMkLst>
            <pc:docMk/>
            <pc:sldMk cId="2403295728" sldId="349"/>
            <ac:grpSpMk id="4" creationId="{2C8E6080-2CC9-55C8-EB35-9F3483C6383D}"/>
          </ac:grpSpMkLst>
        </pc:grpChg>
        <pc:picChg chg="mod">
          <ac:chgData name="加藤 智也" userId="47db5cd901da2d38" providerId="LiveId" clId="{D63C96EC-7405-4544-8DCA-CF47F3D4F1DF}" dt="2023-02-09T08:27:39.030" v="1977" actId="164"/>
          <ac:picMkLst>
            <pc:docMk/>
            <pc:sldMk cId="2403295728" sldId="349"/>
            <ac:picMk id="7" creationId="{3E88370F-DAFD-A47F-6532-CB779C40EEC4}"/>
          </ac:picMkLst>
        </pc:picChg>
        <pc:picChg chg="add mod ord">
          <ac:chgData name="加藤 智也" userId="47db5cd901da2d38" providerId="LiveId" clId="{D63C96EC-7405-4544-8DCA-CF47F3D4F1DF}" dt="2023-02-09T08:27:39.030" v="1977" actId="164"/>
          <ac:picMkLst>
            <pc:docMk/>
            <pc:sldMk cId="2403295728" sldId="349"/>
            <ac:picMk id="8" creationId="{FEB038F9-0075-D42B-9612-78621B9706D7}"/>
          </ac:picMkLst>
        </pc:picChg>
        <pc:picChg chg="del mod">
          <ac:chgData name="加藤 智也" userId="47db5cd901da2d38" providerId="LiveId" clId="{D63C96EC-7405-4544-8DCA-CF47F3D4F1DF}" dt="2023-02-09T02:45:42.504" v="242" actId="478"/>
          <ac:picMkLst>
            <pc:docMk/>
            <pc:sldMk cId="2403295728" sldId="349"/>
            <ac:picMk id="10" creationId="{07F1C567-268E-5B25-9D43-C54F7886276B}"/>
          </ac:picMkLst>
        </pc:picChg>
        <pc:picChg chg="add del mod">
          <ac:chgData name="加藤 智也" userId="47db5cd901da2d38" providerId="LiveId" clId="{D63C96EC-7405-4544-8DCA-CF47F3D4F1DF}" dt="2023-02-09T02:45:47.578" v="246" actId="478"/>
          <ac:picMkLst>
            <pc:docMk/>
            <pc:sldMk cId="2403295728" sldId="349"/>
            <ac:picMk id="13" creationId="{A87DA0EA-FF43-93D0-69D7-C1179FD58BF8}"/>
          </ac:picMkLst>
        </pc:picChg>
        <pc:cxnChg chg="mod">
          <ac:chgData name="加藤 智也" userId="47db5cd901da2d38" providerId="LiveId" clId="{D63C96EC-7405-4544-8DCA-CF47F3D4F1DF}" dt="2023-02-09T08:27:39.030" v="1977" actId="164"/>
          <ac:cxnSpMkLst>
            <pc:docMk/>
            <pc:sldMk cId="2403295728" sldId="349"/>
            <ac:cxnSpMk id="9" creationId="{759F6D6B-D733-12C9-A9CA-431C47570C2C}"/>
          </ac:cxnSpMkLst>
        </pc:cxnChg>
        <pc:cxnChg chg="mod">
          <ac:chgData name="加藤 智也" userId="47db5cd901da2d38" providerId="LiveId" clId="{D63C96EC-7405-4544-8DCA-CF47F3D4F1DF}" dt="2023-02-09T08:27:39.030" v="1977" actId="164"/>
          <ac:cxnSpMkLst>
            <pc:docMk/>
            <pc:sldMk cId="2403295728" sldId="349"/>
            <ac:cxnSpMk id="11" creationId="{26DC1F13-AAA1-4658-DA63-6FB65A4E09BA}"/>
          </ac:cxnSpMkLst>
        </pc:cxnChg>
      </pc:sldChg>
      <pc:sldChg chg="addSp modSp new mod">
        <pc:chgData name="加藤 智也" userId="47db5cd901da2d38" providerId="LiveId" clId="{D63C96EC-7405-4544-8DCA-CF47F3D4F1DF}" dt="2023-02-09T02:54:08.790" v="272" actId="1076"/>
        <pc:sldMkLst>
          <pc:docMk/>
          <pc:sldMk cId="722203285" sldId="350"/>
        </pc:sldMkLst>
        <pc:picChg chg="add mod">
          <ac:chgData name="加藤 智也" userId="47db5cd901da2d38" providerId="LiveId" clId="{D63C96EC-7405-4544-8DCA-CF47F3D4F1DF}" dt="2023-02-09T02:54:08.790" v="272" actId="1076"/>
          <ac:picMkLst>
            <pc:docMk/>
            <pc:sldMk cId="722203285" sldId="350"/>
            <ac:picMk id="4" creationId="{0C93C5E2-D357-BD0B-344B-F5B0DB21FFA0}"/>
          </ac:picMkLst>
        </pc:picChg>
      </pc:sldChg>
      <pc:sldChg chg="addSp delSp modSp new add del mod modClrScheme chgLayout">
        <pc:chgData name="加藤 智也" userId="47db5cd901da2d38" providerId="LiveId" clId="{D63C96EC-7405-4544-8DCA-CF47F3D4F1DF}" dt="2023-02-09T08:21:20.234" v="1908" actId="1076"/>
        <pc:sldMkLst>
          <pc:docMk/>
          <pc:sldMk cId="1468698049" sldId="351"/>
        </pc:sldMkLst>
        <pc:spChg chg="del">
          <ac:chgData name="加藤 智也" userId="47db5cd901da2d38" providerId="LiveId" clId="{D63C96EC-7405-4544-8DCA-CF47F3D4F1DF}" dt="2023-02-09T04:20:50.745" v="421"/>
          <ac:spMkLst>
            <pc:docMk/>
            <pc:sldMk cId="1468698049" sldId="351"/>
            <ac:spMk id="2" creationId="{6B20B16A-57D1-AFA6-3F27-1E0D1CF89875}"/>
          </ac:spMkLst>
        </pc:spChg>
        <pc:spChg chg="add mod ord">
          <ac:chgData name="加藤 智也" userId="47db5cd901da2d38" providerId="LiveId" clId="{D63C96EC-7405-4544-8DCA-CF47F3D4F1DF}" dt="2023-02-09T08:19:43.941" v="1863" actId="1076"/>
          <ac:spMkLst>
            <pc:docMk/>
            <pc:sldMk cId="1468698049" sldId="351"/>
            <ac:spMk id="3" creationId="{038AE92F-B0AA-6A66-5FAC-F558EF0E466D}"/>
          </ac:spMkLst>
        </pc:spChg>
        <pc:spChg chg="add del mod">
          <ac:chgData name="加藤 智也" userId="47db5cd901da2d38" providerId="LiveId" clId="{D63C96EC-7405-4544-8DCA-CF47F3D4F1DF}" dt="2023-02-09T04:22:27.352" v="471" actId="478"/>
          <ac:spMkLst>
            <pc:docMk/>
            <pc:sldMk cId="1468698049" sldId="351"/>
            <ac:spMk id="4" creationId="{81B6442D-34F5-8741-69E4-BBA6D9FB9E60}"/>
          </ac:spMkLst>
        </pc:spChg>
        <pc:spChg chg="add del mod">
          <ac:chgData name="加藤 智也" userId="47db5cd901da2d38" providerId="LiveId" clId="{D63C96EC-7405-4544-8DCA-CF47F3D4F1DF}" dt="2023-02-09T04:22:28.565" v="473" actId="478"/>
          <ac:spMkLst>
            <pc:docMk/>
            <pc:sldMk cId="1468698049" sldId="351"/>
            <ac:spMk id="5" creationId="{5718BA6E-0432-6E3E-0E9B-CBCC464CD3B6}"/>
          </ac:spMkLst>
        </pc:spChg>
        <pc:spChg chg="add del mod">
          <ac:chgData name="加藤 智也" userId="47db5cd901da2d38" providerId="LiveId" clId="{D63C96EC-7405-4544-8DCA-CF47F3D4F1DF}" dt="2023-02-09T04:29:36.541" v="573" actId="478"/>
          <ac:spMkLst>
            <pc:docMk/>
            <pc:sldMk cId="1468698049" sldId="351"/>
            <ac:spMk id="7" creationId="{AA1053B8-99E8-9D11-EDA7-E4A73353332F}"/>
          </ac:spMkLst>
        </pc:spChg>
        <pc:spChg chg="add del mod">
          <ac:chgData name="加藤 智也" userId="47db5cd901da2d38" providerId="LiveId" clId="{D63C96EC-7405-4544-8DCA-CF47F3D4F1DF}" dt="2023-02-09T04:29:40.425" v="576" actId="478"/>
          <ac:spMkLst>
            <pc:docMk/>
            <pc:sldMk cId="1468698049" sldId="351"/>
            <ac:spMk id="9" creationId="{5774519B-0310-2538-7EEB-23A427BE6D2F}"/>
          </ac:spMkLst>
        </pc:spChg>
        <pc:spChg chg="add del mod ord">
          <ac:chgData name="加藤 智也" userId="47db5cd901da2d38" providerId="LiveId" clId="{D63C96EC-7405-4544-8DCA-CF47F3D4F1DF}" dt="2023-02-09T04:29:24.519" v="570" actId="700"/>
          <ac:spMkLst>
            <pc:docMk/>
            <pc:sldMk cId="1468698049" sldId="351"/>
            <ac:spMk id="10" creationId="{4D6322A0-51ED-899E-F25B-AB833BB6E9B1}"/>
          </ac:spMkLst>
        </pc:spChg>
        <pc:spChg chg="add del mod ord">
          <ac:chgData name="加藤 智也" userId="47db5cd901da2d38" providerId="LiveId" clId="{D63C96EC-7405-4544-8DCA-CF47F3D4F1DF}" dt="2023-02-09T04:29:24.519" v="570" actId="700"/>
          <ac:spMkLst>
            <pc:docMk/>
            <pc:sldMk cId="1468698049" sldId="351"/>
            <ac:spMk id="11" creationId="{F465B454-94E1-4C7F-F920-50A24B585D83}"/>
          </ac:spMkLst>
        </pc:spChg>
        <pc:spChg chg="add del mod ord">
          <ac:chgData name="加藤 智也" userId="47db5cd901da2d38" providerId="LiveId" clId="{D63C96EC-7405-4544-8DCA-CF47F3D4F1DF}" dt="2023-02-09T04:29:24.519" v="570" actId="700"/>
          <ac:spMkLst>
            <pc:docMk/>
            <pc:sldMk cId="1468698049" sldId="351"/>
            <ac:spMk id="12" creationId="{977D6B80-B293-2E61-9CC3-A0E6691360D1}"/>
          </ac:spMkLst>
        </pc:spChg>
        <pc:spChg chg="add del mod ord">
          <ac:chgData name="加藤 智也" userId="47db5cd901da2d38" providerId="LiveId" clId="{D63C96EC-7405-4544-8DCA-CF47F3D4F1DF}" dt="2023-02-09T04:29:24.519" v="570" actId="700"/>
          <ac:spMkLst>
            <pc:docMk/>
            <pc:sldMk cId="1468698049" sldId="351"/>
            <ac:spMk id="13" creationId="{EE9E72E3-DBC6-50B7-925B-10EB732A8A6C}"/>
          </ac:spMkLst>
        </pc:spChg>
        <pc:spChg chg="add mod ord">
          <ac:chgData name="加藤 智也" userId="47db5cd901da2d38" providerId="LiveId" clId="{D63C96EC-7405-4544-8DCA-CF47F3D4F1DF}" dt="2023-02-09T04:34:19.837" v="594" actId="14100"/>
          <ac:spMkLst>
            <pc:docMk/>
            <pc:sldMk cId="1468698049" sldId="351"/>
            <ac:spMk id="14" creationId="{24920CEB-8E43-0F9C-B60B-FAD80F04B3E3}"/>
          </ac:spMkLst>
        </pc:spChg>
        <pc:spChg chg="add mod ord">
          <ac:chgData name="加藤 智也" userId="47db5cd901da2d38" providerId="LiveId" clId="{D63C96EC-7405-4544-8DCA-CF47F3D4F1DF}" dt="2023-02-09T04:34:26.381" v="595" actId="14100"/>
          <ac:spMkLst>
            <pc:docMk/>
            <pc:sldMk cId="1468698049" sldId="351"/>
            <ac:spMk id="15" creationId="{DF2E0F21-0012-F6C6-97E2-FE50E3EE6C39}"/>
          </ac:spMkLst>
        </pc:spChg>
        <pc:spChg chg="add mod">
          <ac:chgData name="加藤 智也" userId="47db5cd901da2d38" providerId="LiveId" clId="{D63C96EC-7405-4544-8DCA-CF47F3D4F1DF}" dt="2023-02-09T08:21:17.321" v="1907" actId="1076"/>
          <ac:spMkLst>
            <pc:docMk/>
            <pc:sldMk cId="1468698049" sldId="351"/>
            <ac:spMk id="16" creationId="{48D95A9F-0990-F76D-8829-2F7502782425}"/>
          </ac:spMkLst>
        </pc:spChg>
        <pc:spChg chg="add mod">
          <ac:chgData name="加藤 智也" userId="47db5cd901da2d38" providerId="LiveId" clId="{D63C96EC-7405-4544-8DCA-CF47F3D4F1DF}" dt="2023-02-09T08:21:20.234" v="1908" actId="1076"/>
          <ac:spMkLst>
            <pc:docMk/>
            <pc:sldMk cId="1468698049" sldId="351"/>
            <ac:spMk id="18" creationId="{AC08A662-F6F2-2F88-1AAD-E77FADA332F9}"/>
          </ac:spMkLst>
        </pc:spChg>
      </pc:sldChg>
      <pc:sldChg chg="addSp delSp modSp add mod">
        <pc:chgData name="加藤 智也" userId="47db5cd901da2d38" providerId="LiveId" clId="{D63C96EC-7405-4544-8DCA-CF47F3D4F1DF}" dt="2023-02-09T08:32:59.627" v="2031" actId="115"/>
        <pc:sldMkLst>
          <pc:docMk/>
          <pc:sldMk cId="472162403" sldId="352"/>
        </pc:sldMkLst>
        <pc:spChg chg="add mod">
          <ac:chgData name="加藤 智也" userId="47db5cd901da2d38" providerId="LiveId" clId="{D63C96EC-7405-4544-8DCA-CF47F3D4F1DF}" dt="2023-02-09T04:45:23.483" v="616" actId="20577"/>
          <ac:spMkLst>
            <pc:docMk/>
            <pc:sldMk cId="472162403" sldId="352"/>
            <ac:spMk id="2" creationId="{B71EDF74-7F58-D37A-0623-55F856FFD038}"/>
          </ac:spMkLst>
        </pc:spChg>
        <pc:spChg chg="add mod">
          <ac:chgData name="加藤 智也" userId="47db5cd901da2d38" providerId="LiveId" clId="{D63C96EC-7405-4544-8DCA-CF47F3D4F1DF}" dt="2023-02-09T07:52:34.910" v="1768" actId="20577"/>
          <ac:spMkLst>
            <pc:docMk/>
            <pc:sldMk cId="472162403" sldId="352"/>
            <ac:spMk id="4" creationId="{2DCD466E-0C79-C682-949E-AA5A5FC98745}"/>
          </ac:spMkLst>
        </pc:spChg>
        <pc:spChg chg="add mod">
          <ac:chgData name="加藤 智也" userId="47db5cd901da2d38" providerId="LiveId" clId="{D63C96EC-7405-4544-8DCA-CF47F3D4F1DF}" dt="2023-02-09T04:57:56.906" v="726" actId="20577"/>
          <ac:spMkLst>
            <pc:docMk/>
            <pc:sldMk cId="472162403" sldId="352"/>
            <ac:spMk id="5" creationId="{9785CC07-9BDF-5616-3E67-3E77D04995C5}"/>
          </ac:spMkLst>
        </pc:spChg>
        <pc:spChg chg="add del">
          <ac:chgData name="加藤 智也" userId="47db5cd901da2d38" providerId="LiveId" clId="{D63C96EC-7405-4544-8DCA-CF47F3D4F1DF}" dt="2023-02-09T04:49:41.426" v="677"/>
          <ac:spMkLst>
            <pc:docMk/>
            <pc:sldMk cId="472162403" sldId="352"/>
            <ac:spMk id="6" creationId="{A9E99D51-55BD-A920-806D-803748E625BB}"/>
          </ac:spMkLst>
        </pc:spChg>
        <pc:spChg chg="add del">
          <ac:chgData name="加藤 智也" userId="47db5cd901da2d38" providerId="LiveId" clId="{D63C96EC-7405-4544-8DCA-CF47F3D4F1DF}" dt="2023-02-09T04:49:45.927" v="679"/>
          <ac:spMkLst>
            <pc:docMk/>
            <pc:sldMk cId="472162403" sldId="352"/>
            <ac:spMk id="7" creationId="{E25950EC-1F6C-856D-15A9-83947A69AA4A}"/>
          </ac:spMkLst>
        </pc:spChg>
        <pc:spChg chg="mod">
          <ac:chgData name="加藤 智也" userId="47db5cd901da2d38" providerId="LiveId" clId="{D63C96EC-7405-4544-8DCA-CF47F3D4F1DF}" dt="2023-02-09T08:32:44.043" v="2029" actId="1076"/>
          <ac:spMkLst>
            <pc:docMk/>
            <pc:sldMk cId="472162403" sldId="352"/>
            <ac:spMk id="16" creationId="{48D95A9F-0990-F76D-8829-2F7502782425}"/>
          </ac:spMkLst>
        </pc:spChg>
        <pc:spChg chg="mod">
          <ac:chgData name="加藤 智也" userId="47db5cd901da2d38" providerId="LiveId" clId="{D63C96EC-7405-4544-8DCA-CF47F3D4F1DF}" dt="2023-02-09T08:32:59.627" v="2031" actId="115"/>
          <ac:spMkLst>
            <pc:docMk/>
            <pc:sldMk cId="472162403" sldId="352"/>
            <ac:spMk id="18" creationId="{AC08A662-F6F2-2F88-1AAD-E77FADA332F9}"/>
          </ac:spMkLst>
        </pc:spChg>
      </pc:sldChg>
      <pc:sldChg chg="modSp new mod">
        <pc:chgData name="加藤 智也" userId="47db5cd901da2d38" providerId="LiveId" clId="{D63C96EC-7405-4544-8DCA-CF47F3D4F1DF}" dt="2023-02-09T05:40:03.281" v="757" actId="115"/>
        <pc:sldMkLst>
          <pc:docMk/>
          <pc:sldMk cId="3173013925" sldId="353"/>
        </pc:sldMkLst>
        <pc:spChg chg="mod">
          <ac:chgData name="加藤 智也" userId="47db5cd901da2d38" providerId="LiveId" clId="{D63C96EC-7405-4544-8DCA-CF47F3D4F1DF}" dt="2023-02-09T05:40:03.281" v="757" actId="115"/>
          <ac:spMkLst>
            <pc:docMk/>
            <pc:sldMk cId="3173013925" sldId="353"/>
            <ac:spMk id="2" creationId="{7EED3625-48E0-70C6-5A87-C2FBA355FE24}"/>
          </ac:spMkLst>
        </pc:spChg>
      </pc:sldChg>
      <pc:sldChg chg="addSp delSp modSp new mod ord">
        <pc:chgData name="加藤 智也" userId="47db5cd901da2d38" providerId="LiveId" clId="{D63C96EC-7405-4544-8DCA-CF47F3D4F1DF}" dt="2023-02-09T08:28:35.343" v="1990"/>
        <pc:sldMkLst>
          <pc:docMk/>
          <pc:sldMk cId="1914694652" sldId="354"/>
        </pc:sldMkLst>
        <pc:spChg chg="mod">
          <ac:chgData name="加藤 智也" userId="47db5cd901da2d38" providerId="LiveId" clId="{D63C96EC-7405-4544-8DCA-CF47F3D4F1DF}" dt="2023-02-09T05:42:37.496" v="776"/>
          <ac:spMkLst>
            <pc:docMk/>
            <pc:sldMk cId="1914694652" sldId="354"/>
            <ac:spMk id="2" creationId="{D054E310-E151-8E95-31D7-51A5523427F8}"/>
          </ac:spMkLst>
        </pc:spChg>
        <pc:spChg chg="del mod">
          <ac:chgData name="加藤 智也" userId="47db5cd901da2d38" providerId="LiveId" clId="{D63C96EC-7405-4544-8DCA-CF47F3D4F1DF}" dt="2023-02-09T05:45:35.824" v="816"/>
          <ac:spMkLst>
            <pc:docMk/>
            <pc:sldMk cId="1914694652" sldId="354"/>
            <ac:spMk id="3" creationId="{18DBDD40-B99D-6A0A-397A-3EE89B6A3349}"/>
          </ac:spMkLst>
        </pc:spChg>
        <pc:spChg chg="add mod">
          <ac:chgData name="加藤 智也" userId="47db5cd901da2d38" providerId="LiveId" clId="{D63C96EC-7405-4544-8DCA-CF47F3D4F1DF}" dt="2023-02-09T05:45:43.770" v="819" actId="1076"/>
          <ac:spMkLst>
            <pc:docMk/>
            <pc:sldMk cId="1914694652" sldId="354"/>
            <ac:spMk id="4" creationId="{059E47F2-8211-21DE-F5D0-ECDF39F7774C}"/>
          </ac:spMkLst>
        </pc:spChg>
        <pc:spChg chg="add mod">
          <ac:chgData name="加藤 智也" userId="47db5cd901da2d38" providerId="LiveId" clId="{D63C96EC-7405-4544-8DCA-CF47F3D4F1DF}" dt="2023-02-09T05:47:44.501" v="860" actId="14100"/>
          <ac:spMkLst>
            <pc:docMk/>
            <pc:sldMk cId="1914694652" sldId="354"/>
            <ac:spMk id="8" creationId="{09C41122-93F7-7F0E-0D99-B27A968760B0}"/>
          </ac:spMkLst>
        </pc:spChg>
        <pc:spChg chg="add mod">
          <ac:chgData name="加藤 智也" userId="47db5cd901da2d38" providerId="LiveId" clId="{D63C96EC-7405-4544-8DCA-CF47F3D4F1DF}" dt="2023-02-09T06:07:03.692" v="1042" actId="164"/>
          <ac:spMkLst>
            <pc:docMk/>
            <pc:sldMk cId="1914694652" sldId="354"/>
            <ac:spMk id="9" creationId="{57D8AB0E-C596-7B00-B539-17D50410561C}"/>
          </ac:spMkLst>
        </pc:spChg>
        <pc:spChg chg="add mod">
          <ac:chgData name="加藤 智也" userId="47db5cd901da2d38" providerId="LiveId" clId="{D63C96EC-7405-4544-8DCA-CF47F3D4F1DF}" dt="2023-02-09T06:06:56.836" v="1041" actId="1076"/>
          <ac:spMkLst>
            <pc:docMk/>
            <pc:sldMk cId="1914694652" sldId="354"/>
            <ac:spMk id="11" creationId="{A43C9BDE-42F9-8D85-8577-667BEE25CF2C}"/>
          </ac:spMkLst>
        </pc:spChg>
        <pc:spChg chg="add mod">
          <ac:chgData name="加藤 智也" userId="47db5cd901da2d38" providerId="LiveId" clId="{D63C96EC-7405-4544-8DCA-CF47F3D4F1DF}" dt="2023-02-09T06:07:03.692" v="1042" actId="164"/>
          <ac:spMkLst>
            <pc:docMk/>
            <pc:sldMk cId="1914694652" sldId="354"/>
            <ac:spMk id="12" creationId="{39C6F73D-CF78-B138-536C-CB7E61951ADF}"/>
          </ac:spMkLst>
        </pc:spChg>
        <pc:spChg chg="add mod">
          <ac:chgData name="加藤 智也" userId="47db5cd901da2d38" providerId="LiveId" clId="{D63C96EC-7405-4544-8DCA-CF47F3D4F1DF}" dt="2023-02-09T06:07:03.692" v="1042" actId="164"/>
          <ac:spMkLst>
            <pc:docMk/>
            <pc:sldMk cId="1914694652" sldId="354"/>
            <ac:spMk id="16" creationId="{7A00C7F4-8DBC-25F7-3C60-19191927C10B}"/>
          </ac:spMkLst>
        </pc:spChg>
        <pc:spChg chg="add mod">
          <ac:chgData name="加藤 智也" userId="47db5cd901da2d38" providerId="LiveId" clId="{D63C96EC-7405-4544-8DCA-CF47F3D4F1DF}" dt="2023-02-09T06:01:30.298" v="1039" actId="1076"/>
          <ac:spMkLst>
            <pc:docMk/>
            <pc:sldMk cId="1914694652" sldId="354"/>
            <ac:spMk id="19" creationId="{D20E7E9A-22ED-6B7D-C206-BE1C055F5B22}"/>
          </ac:spMkLst>
        </pc:spChg>
        <pc:spChg chg="add mod">
          <ac:chgData name="加藤 智也" userId="47db5cd901da2d38" providerId="LiveId" clId="{D63C96EC-7405-4544-8DCA-CF47F3D4F1DF}" dt="2023-02-09T06:07:03.692" v="1042" actId="164"/>
          <ac:spMkLst>
            <pc:docMk/>
            <pc:sldMk cId="1914694652" sldId="354"/>
            <ac:spMk id="20" creationId="{AC8D1E59-CC1B-94EF-6B49-0C9631707498}"/>
          </ac:spMkLst>
        </pc:spChg>
        <pc:grpChg chg="add mod">
          <ac:chgData name="加藤 智也" userId="47db5cd901da2d38" providerId="LiveId" clId="{D63C96EC-7405-4544-8DCA-CF47F3D4F1DF}" dt="2023-02-09T06:07:03.692" v="1042" actId="164"/>
          <ac:grpSpMkLst>
            <pc:docMk/>
            <pc:sldMk cId="1914694652" sldId="354"/>
            <ac:grpSpMk id="21" creationId="{00865709-3EE1-818D-A498-902E65F31D20}"/>
          </ac:grpSpMkLst>
        </pc:grpChg>
        <pc:picChg chg="add mod">
          <ac:chgData name="加藤 智也" userId="47db5cd901da2d38" providerId="LiveId" clId="{D63C96EC-7405-4544-8DCA-CF47F3D4F1DF}" dt="2023-02-09T05:46:23.674" v="824" actId="1076"/>
          <ac:picMkLst>
            <pc:docMk/>
            <pc:sldMk cId="1914694652" sldId="354"/>
            <ac:picMk id="5" creationId="{A6DB61AA-1457-A04C-E641-91904AFBE114}"/>
          </ac:picMkLst>
        </pc:picChg>
        <pc:picChg chg="add mod">
          <ac:chgData name="加藤 智也" userId="47db5cd901da2d38" providerId="LiveId" clId="{D63C96EC-7405-4544-8DCA-CF47F3D4F1DF}" dt="2023-02-09T06:07:03.692" v="1042" actId="164"/>
          <ac:picMkLst>
            <pc:docMk/>
            <pc:sldMk cId="1914694652" sldId="354"/>
            <ac:picMk id="6" creationId="{8B7B51F9-85D2-8D9A-F22B-52DF0E5968A6}"/>
          </ac:picMkLst>
        </pc:picChg>
        <pc:cxnChg chg="add mod">
          <ac:chgData name="加藤 智也" userId="47db5cd901da2d38" providerId="LiveId" clId="{D63C96EC-7405-4544-8DCA-CF47F3D4F1DF}" dt="2023-02-09T06:07:03.692" v="1042" actId="164"/>
          <ac:cxnSpMkLst>
            <pc:docMk/>
            <pc:sldMk cId="1914694652" sldId="354"/>
            <ac:cxnSpMk id="14" creationId="{44CCE271-9241-2B8E-0A79-1528792E21F1}"/>
          </ac:cxnSpMkLst>
        </pc:cxnChg>
      </pc:sldChg>
      <pc:sldChg chg="addSp delSp modSp new mod ord">
        <pc:chgData name="加藤 智也" userId="47db5cd901da2d38" providerId="LiveId" clId="{D63C96EC-7405-4544-8DCA-CF47F3D4F1DF}" dt="2023-02-09T08:26:53.241" v="1963"/>
        <pc:sldMkLst>
          <pc:docMk/>
          <pc:sldMk cId="3611092721" sldId="355"/>
        </pc:sldMkLst>
        <pc:spChg chg="del">
          <ac:chgData name="加藤 智也" userId="47db5cd901da2d38" providerId="LiveId" clId="{D63C96EC-7405-4544-8DCA-CF47F3D4F1DF}" dt="2023-02-09T06:07:24.569" v="1046" actId="478"/>
          <ac:spMkLst>
            <pc:docMk/>
            <pc:sldMk cId="3611092721" sldId="355"/>
            <ac:spMk id="2" creationId="{6261B37D-E852-5D51-966B-6A98BDE8D650}"/>
          </ac:spMkLst>
        </pc:spChg>
        <pc:spChg chg="mod">
          <ac:chgData name="加藤 智也" userId="47db5cd901da2d38" providerId="LiveId" clId="{D63C96EC-7405-4544-8DCA-CF47F3D4F1DF}" dt="2023-02-09T06:07:15.197" v="1044"/>
          <ac:spMkLst>
            <pc:docMk/>
            <pc:sldMk cId="3611092721" sldId="355"/>
            <ac:spMk id="5" creationId="{1D8FDA57-8013-76D7-A10A-9F4240A4249D}"/>
          </ac:spMkLst>
        </pc:spChg>
        <pc:spChg chg="mod">
          <ac:chgData name="加藤 智也" userId="47db5cd901da2d38" providerId="LiveId" clId="{D63C96EC-7405-4544-8DCA-CF47F3D4F1DF}" dt="2023-02-09T06:07:15.197" v="1044"/>
          <ac:spMkLst>
            <pc:docMk/>
            <pc:sldMk cId="3611092721" sldId="355"/>
            <ac:spMk id="6" creationId="{A2EC805D-D4D0-E4A6-DE23-DCDF26516C90}"/>
          </ac:spMkLst>
        </pc:spChg>
        <pc:spChg chg="mod">
          <ac:chgData name="加藤 智也" userId="47db5cd901da2d38" providerId="LiveId" clId="{D63C96EC-7405-4544-8DCA-CF47F3D4F1DF}" dt="2023-02-09T06:07:15.197" v="1044"/>
          <ac:spMkLst>
            <pc:docMk/>
            <pc:sldMk cId="3611092721" sldId="355"/>
            <ac:spMk id="8" creationId="{4D6D7919-F08A-4ABB-767C-7D5C51FC6C35}"/>
          </ac:spMkLst>
        </pc:spChg>
        <pc:spChg chg="mod">
          <ac:chgData name="加藤 智也" userId="47db5cd901da2d38" providerId="LiveId" clId="{D63C96EC-7405-4544-8DCA-CF47F3D4F1DF}" dt="2023-02-09T06:07:15.197" v="1044"/>
          <ac:spMkLst>
            <pc:docMk/>
            <pc:sldMk cId="3611092721" sldId="355"/>
            <ac:spMk id="9" creationId="{DBAD4B44-3EBD-BF96-B446-48FFC0725DD0}"/>
          </ac:spMkLst>
        </pc:spChg>
        <pc:spChg chg="add mod">
          <ac:chgData name="加藤 智也" userId="47db5cd901da2d38" providerId="LiveId" clId="{D63C96EC-7405-4544-8DCA-CF47F3D4F1DF}" dt="2023-02-09T06:24:30.970" v="1181" actId="1076"/>
          <ac:spMkLst>
            <pc:docMk/>
            <pc:sldMk cId="3611092721" sldId="355"/>
            <ac:spMk id="10" creationId="{2E799316-0E3B-6167-90E7-7F66814F12A8}"/>
          </ac:spMkLst>
        </pc:spChg>
        <pc:spChg chg="add mod">
          <ac:chgData name="加藤 智也" userId="47db5cd901da2d38" providerId="LiveId" clId="{D63C96EC-7405-4544-8DCA-CF47F3D4F1DF}" dt="2023-02-09T06:54:45.113" v="1355" actId="1076"/>
          <ac:spMkLst>
            <pc:docMk/>
            <pc:sldMk cId="3611092721" sldId="355"/>
            <ac:spMk id="12" creationId="{587E1361-B2E7-8BA8-92D9-6CFED0345DEF}"/>
          </ac:spMkLst>
        </pc:spChg>
        <pc:spChg chg="add mod">
          <ac:chgData name="加藤 智也" userId="47db5cd901da2d38" providerId="LiveId" clId="{D63C96EC-7405-4544-8DCA-CF47F3D4F1DF}" dt="2023-02-09T06:54:57.093" v="1356" actId="164"/>
          <ac:spMkLst>
            <pc:docMk/>
            <pc:sldMk cId="3611092721" sldId="355"/>
            <ac:spMk id="14" creationId="{91414E58-59C5-5A51-9464-964AD3FF9401}"/>
          </ac:spMkLst>
        </pc:spChg>
        <pc:spChg chg="add mod">
          <ac:chgData name="加藤 智也" userId="47db5cd901da2d38" providerId="LiveId" clId="{D63C96EC-7405-4544-8DCA-CF47F3D4F1DF}" dt="2023-02-09T06:54:57.093" v="1356" actId="164"/>
          <ac:spMkLst>
            <pc:docMk/>
            <pc:sldMk cId="3611092721" sldId="355"/>
            <ac:spMk id="15" creationId="{B7149729-EF73-40F8-2FE0-C41F8BD041EA}"/>
          </ac:spMkLst>
        </pc:spChg>
        <pc:grpChg chg="add mod">
          <ac:chgData name="加藤 智也" userId="47db5cd901da2d38" providerId="LiveId" clId="{D63C96EC-7405-4544-8DCA-CF47F3D4F1DF}" dt="2023-02-09T06:54:37.121" v="1354" actId="1076"/>
          <ac:grpSpMkLst>
            <pc:docMk/>
            <pc:sldMk cId="3611092721" sldId="355"/>
            <ac:grpSpMk id="3" creationId="{C29C302F-C93A-BA0B-8CEB-23B3E5CF196A}"/>
          </ac:grpSpMkLst>
        </pc:grpChg>
        <pc:grpChg chg="add mod">
          <ac:chgData name="加藤 智也" userId="47db5cd901da2d38" providerId="LiveId" clId="{D63C96EC-7405-4544-8DCA-CF47F3D4F1DF}" dt="2023-02-09T06:55:05.534" v="1358" actId="1076"/>
          <ac:grpSpMkLst>
            <pc:docMk/>
            <pc:sldMk cId="3611092721" sldId="355"/>
            <ac:grpSpMk id="16" creationId="{F53E925D-3858-56CF-7AE0-76193541C6D5}"/>
          </ac:grpSpMkLst>
        </pc:grpChg>
        <pc:picChg chg="mod">
          <ac:chgData name="加藤 智也" userId="47db5cd901da2d38" providerId="LiveId" clId="{D63C96EC-7405-4544-8DCA-CF47F3D4F1DF}" dt="2023-02-09T06:07:15.197" v="1044"/>
          <ac:picMkLst>
            <pc:docMk/>
            <pc:sldMk cId="3611092721" sldId="355"/>
            <ac:picMk id="4" creationId="{C3E3AA4F-7284-58B6-F25E-E0A5AE36AB1E}"/>
          </ac:picMkLst>
        </pc:picChg>
        <pc:cxnChg chg="mod">
          <ac:chgData name="加藤 智也" userId="47db5cd901da2d38" providerId="LiveId" clId="{D63C96EC-7405-4544-8DCA-CF47F3D4F1DF}" dt="2023-02-09T06:07:15.197" v="1044"/>
          <ac:cxnSpMkLst>
            <pc:docMk/>
            <pc:sldMk cId="3611092721" sldId="355"/>
            <ac:cxnSpMk id="7" creationId="{3C8C5FDE-E401-2FFB-0A40-C65446D507CC}"/>
          </ac:cxnSpMkLst>
        </pc:cxnChg>
      </pc:sldChg>
      <pc:sldChg chg="modSp new mod ord">
        <pc:chgData name="加藤 智也" userId="47db5cd901da2d38" providerId="LiveId" clId="{D63C96EC-7405-4544-8DCA-CF47F3D4F1DF}" dt="2023-02-09T07:42:50.554" v="1676"/>
        <pc:sldMkLst>
          <pc:docMk/>
          <pc:sldMk cId="3472423849" sldId="356"/>
        </pc:sldMkLst>
        <pc:spChg chg="mod">
          <ac:chgData name="加藤 智也" userId="47db5cd901da2d38" providerId="LiveId" clId="{D63C96EC-7405-4544-8DCA-CF47F3D4F1DF}" dt="2023-02-09T07:42:37.684" v="1672" actId="20577"/>
          <ac:spMkLst>
            <pc:docMk/>
            <pc:sldMk cId="3472423849" sldId="356"/>
            <ac:spMk id="2" creationId="{A3543CFC-86F7-9FB3-EED0-5B1AA444CB7F}"/>
          </ac:spMkLst>
        </pc:spChg>
      </pc:sldChg>
      <pc:sldChg chg="modSp new mod">
        <pc:chgData name="加藤 智也" userId="47db5cd901da2d38" providerId="LiveId" clId="{D63C96EC-7405-4544-8DCA-CF47F3D4F1DF}" dt="2023-02-09T08:31:22.743" v="2024" actId="5793"/>
        <pc:sldMkLst>
          <pc:docMk/>
          <pc:sldMk cId="1255553831" sldId="357"/>
        </pc:sldMkLst>
        <pc:spChg chg="mod">
          <ac:chgData name="加藤 智也" userId="47db5cd901da2d38" providerId="LiveId" clId="{D63C96EC-7405-4544-8DCA-CF47F3D4F1DF}" dt="2023-02-09T07:52:14.030" v="1762"/>
          <ac:spMkLst>
            <pc:docMk/>
            <pc:sldMk cId="1255553831" sldId="357"/>
            <ac:spMk id="2" creationId="{0F122FE7-158A-CD07-5409-8C32583B6ABF}"/>
          </ac:spMkLst>
        </pc:spChg>
        <pc:spChg chg="mod">
          <ac:chgData name="加藤 智也" userId="47db5cd901da2d38" providerId="LiveId" clId="{D63C96EC-7405-4544-8DCA-CF47F3D4F1DF}" dt="2023-02-09T08:31:22.743" v="2024" actId="5793"/>
          <ac:spMkLst>
            <pc:docMk/>
            <pc:sldMk cId="1255553831" sldId="357"/>
            <ac:spMk id="3" creationId="{4BB4763F-0E59-3BD5-4E99-F382001EC25D}"/>
          </ac:spMkLst>
        </pc:spChg>
      </pc:sldChg>
      <pc:sldMasterChg chg="delSldLayout">
        <pc:chgData name="加藤 智也" userId="47db5cd901da2d38" providerId="LiveId" clId="{D63C96EC-7405-4544-8DCA-CF47F3D4F1DF}" dt="2023-02-08T11:34:05.856" v="2" actId="47"/>
        <pc:sldMasterMkLst>
          <pc:docMk/>
          <pc:sldMasterMk cId="1437250227" sldId="2147484121"/>
        </pc:sldMasterMkLst>
        <pc:sldLayoutChg chg="del">
          <pc:chgData name="加藤 智也" userId="47db5cd901da2d38" providerId="LiveId" clId="{D63C96EC-7405-4544-8DCA-CF47F3D4F1DF}" dt="2023-02-08T11:34:05.856" v="2" actId="47"/>
          <pc:sldLayoutMkLst>
            <pc:docMk/>
            <pc:sldMasterMk cId="1437250227" sldId="2147484121"/>
            <pc:sldLayoutMk cId="2794009685" sldId="2147484133"/>
          </pc:sldLayoutMkLst>
        </pc:sldLayoutChg>
      </pc:sldMasterChg>
      <pc:sldMasterChg chg="del delSldLayout">
        <pc:chgData name="加藤 智也" userId="47db5cd901da2d38" providerId="LiveId" clId="{D63C96EC-7405-4544-8DCA-CF47F3D4F1DF}" dt="2023-02-08T11:34:06.919" v="3" actId="47"/>
        <pc:sldMasterMkLst>
          <pc:docMk/>
          <pc:sldMasterMk cId="3035987565" sldId="2147484134"/>
        </pc:sldMasterMkLst>
        <pc:sldLayoutChg chg="del">
          <pc:chgData name="加藤 智也" userId="47db5cd901da2d38" providerId="LiveId" clId="{D63C96EC-7405-4544-8DCA-CF47F3D4F1DF}" dt="2023-02-08T11:34:06.919" v="3" actId="47"/>
          <pc:sldLayoutMkLst>
            <pc:docMk/>
            <pc:sldMasterMk cId="3035987565" sldId="2147484134"/>
            <pc:sldLayoutMk cId="670584929" sldId="2147484135"/>
          </pc:sldLayoutMkLst>
        </pc:sldLayoutChg>
        <pc:sldLayoutChg chg="del">
          <pc:chgData name="加藤 智也" userId="47db5cd901da2d38" providerId="LiveId" clId="{D63C96EC-7405-4544-8DCA-CF47F3D4F1DF}" dt="2023-02-08T11:34:06.919" v="3" actId="47"/>
          <pc:sldLayoutMkLst>
            <pc:docMk/>
            <pc:sldMasterMk cId="3035987565" sldId="2147484134"/>
            <pc:sldLayoutMk cId="2139950302" sldId="2147484136"/>
          </pc:sldLayoutMkLst>
        </pc:sldLayoutChg>
        <pc:sldLayoutChg chg="del">
          <pc:chgData name="加藤 智也" userId="47db5cd901da2d38" providerId="LiveId" clId="{D63C96EC-7405-4544-8DCA-CF47F3D4F1DF}" dt="2023-02-08T11:34:06.919" v="3" actId="47"/>
          <pc:sldLayoutMkLst>
            <pc:docMk/>
            <pc:sldMasterMk cId="3035987565" sldId="2147484134"/>
            <pc:sldLayoutMk cId="565147087" sldId="2147484137"/>
          </pc:sldLayoutMkLst>
        </pc:sldLayoutChg>
        <pc:sldLayoutChg chg="del">
          <pc:chgData name="加藤 智也" userId="47db5cd901da2d38" providerId="LiveId" clId="{D63C96EC-7405-4544-8DCA-CF47F3D4F1DF}" dt="2023-02-08T11:34:06.919" v="3" actId="47"/>
          <pc:sldLayoutMkLst>
            <pc:docMk/>
            <pc:sldMasterMk cId="3035987565" sldId="2147484134"/>
            <pc:sldLayoutMk cId="4227107144" sldId="2147484138"/>
          </pc:sldLayoutMkLst>
        </pc:sldLayoutChg>
        <pc:sldLayoutChg chg="del">
          <pc:chgData name="加藤 智也" userId="47db5cd901da2d38" providerId="LiveId" clId="{D63C96EC-7405-4544-8DCA-CF47F3D4F1DF}" dt="2023-02-08T11:34:06.919" v="3" actId="47"/>
          <pc:sldLayoutMkLst>
            <pc:docMk/>
            <pc:sldMasterMk cId="3035987565" sldId="2147484134"/>
            <pc:sldLayoutMk cId="2963784978" sldId="2147484139"/>
          </pc:sldLayoutMkLst>
        </pc:sldLayoutChg>
        <pc:sldLayoutChg chg="del">
          <pc:chgData name="加藤 智也" userId="47db5cd901da2d38" providerId="LiveId" clId="{D63C96EC-7405-4544-8DCA-CF47F3D4F1DF}" dt="2023-02-08T11:34:06.919" v="3" actId="47"/>
          <pc:sldLayoutMkLst>
            <pc:docMk/>
            <pc:sldMasterMk cId="3035987565" sldId="2147484134"/>
            <pc:sldLayoutMk cId="723327553" sldId="2147484140"/>
          </pc:sldLayoutMkLst>
        </pc:sldLayoutChg>
        <pc:sldLayoutChg chg="del">
          <pc:chgData name="加藤 智也" userId="47db5cd901da2d38" providerId="LiveId" clId="{D63C96EC-7405-4544-8DCA-CF47F3D4F1DF}" dt="2023-02-08T11:34:06.919" v="3" actId="47"/>
          <pc:sldLayoutMkLst>
            <pc:docMk/>
            <pc:sldMasterMk cId="3035987565" sldId="2147484134"/>
            <pc:sldLayoutMk cId="2140656308" sldId="2147484141"/>
          </pc:sldLayoutMkLst>
        </pc:sldLayoutChg>
        <pc:sldLayoutChg chg="del">
          <pc:chgData name="加藤 智也" userId="47db5cd901da2d38" providerId="LiveId" clId="{D63C96EC-7405-4544-8DCA-CF47F3D4F1DF}" dt="2023-02-08T11:34:06.919" v="3" actId="47"/>
          <pc:sldLayoutMkLst>
            <pc:docMk/>
            <pc:sldMasterMk cId="3035987565" sldId="2147484134"/>
            <pc:sldLayoutMk cId="81250813" sldId="2147484142"/>
          </pc:sldLayoutMkLst>
        </pc:sldLayoutChg>
        <pc:sldLayoutChg chg="del">
          <pc:chgData name="加藤 智也" userId="47db5cd901da2d38" providerId="LiveId" clId="{D63C96EC-7405-4544-8DCA-CF47F3D4F1DF}" dt="2023-02-08T11:34:06.919" v="3" actId="47"/>
          <pc:sldLayoutMkLst>
            <pc:docMk/>
            <pc:sldMasterMk cId="3035987565" sldId="2147484134"/>
            <pc:sldLayoutMk cId="210156639" sldId="2147484143"/>
          </pc:sldLayoutMkLst>
        </pc:sldLayoutChg>
        <pc:sldLayoutChg chg="del">
          <pc:chgData name="加藤 智也" userId="47db5cd901da2d38" providerId="LiveId" clId="{D63C96EC-7405-4544-8DCA-CF47F3D4F1DF}" dt="2023-02-08T11:34:06.919" v="3" actId="47"/>
          <pc:sldLayoutMkLst>
            <pc:docMk/>
            <pc:sldMasterMk cId="3035987565" sldId="2147484134"/>
            <pc:sldLayoutMk cId="3823646160" sldId="2147484144"/>
          </pc:sldLayoutMkLst>
        </pc:sldLayoutChg>
        <pc:sldLayoutChg chg="del">
          <pc:chgData name="加藤 智也" userId="47db5cd901da2d38" providerId="LiveId" clId="{D63C96EC-7405-4544-8DCA-CF47F3D4F1DF}" dt="2023-02-08T11:34:06.919" v="3" actId="47"/>
          <pc:sldLayoutMkLst>
            <pc:docMk/>
            <pc:sldMasterMk cId="3035987565" sldId="2147484134"/>
            <pc:sldLayoutMk cId="2471815930" sldId="2147484145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560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53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2283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31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6394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4326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10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3641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1327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283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kumimoji="1" lang="ja-JP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11363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941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21496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6637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153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0040-E676-41AC-BC73-1264FFB5F8A7}" type="datetime1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802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74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024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4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0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760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121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24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92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ECD10A6-2046-46C0-84DA-F4E4ED766C8B}" type="datetimeFigureOut">
              <a:rPr kumimoji="1" lang="ja-JP" altLang="en-US" smtClean="0"/>
              <a:t>2023/2/14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57BB7C6-5056-42B3-B169-2C51CC245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12633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20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0.png"/><Relationship Id="rId4" Type="http://schemas.openxmlformats.org/officeDocument/2006/relationships/image" Target="../media/image43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EDB2FF-EF6C-0781-FF1C-CD8D49449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TOMOYA  </a:t>
            </a:r>
            <a:r>
              <a:rPr lang="en-US" altLang="ja-JP" dirty="0" err="1"/>
              <a:t>KAto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8D22F57-0B25-A333-9B4B-C72072EB5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RIKKYO UNI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3631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4E982F4A-79DE-DAFC-5A30-ED9FD7D7C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4" t="23593"/>
          <a:stretch/>
        </p:blipFill>
        <p:spPr>
          <a:xfrm>
            <a:off x="4695618" y="2222999"/>
            <a:ext cx="6324587" cy="389468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8D0B88C-DDBC-4B00-B158-86E9C1354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What is </a:t>
            </a:r>
            <a:r>
              <a:rPr kumimoji="1" lang="en-US" altLang="ja-JP" sz="4800" b="1" dirty="0"/>
              <a:t>RANS?</a:t>
            </a:r>
            <a:r>
              <a:rPr lang="ja-JP" altLang="en-US" sz="4800" b="1" dirty="0"/>
              <a:t>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F85448-AB9E-1140-9A4F-7775DA845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86" y="1772326"/>
            <a:ext cx="10058400" cy="3931920"/>
          </a:xfrm>
        </p:spPr>
        <p:txBody>
          <a:bodyPr/>
          <a:lstStyle/>
          <a:p>
            <a:r>
              <a:rPr kumimoji="1" lang="en-US" altLang="ja-JP" dirty="0"/>
              <a:t>RANS is </a:t>
            </a:r>
            <a:r>
              <a:rPr lang="en-US" altLang="ja-JP" sz="2000" dirty="0"/>
              <a:t>Neutron irradiation system in Riken.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F44F039-FE4B-0699-5996-1124A6106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8" t="8489"/>
          <a:stretch/>
        </p:blipFill>
        <p:spPr>
          <a:xfrm>
            <a:off x="293180" y="2222999"/>
            <a:ext cx="4449439" cy="402336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ACBDFB6-C39C-6C1F-525F-915A8BCD2D92}"/>
              </a:ext>
            </a:extLst>
          </p:cNvPr>
          <p:cNvGrpSpPr/>
          <p:nvPr/>
        </p:nvGrpSpPr>
        <p:grpSpPr>
          <a:xfrm>
            <a:off x="1722531" y="4297987"/>
            <a:ext cx="9633149" cy="2253874"/>
            <a:chOff x="2131175" y="4019356"/>
            <a:chExt cx="9633149" cy="2253874"/>
          </a:xfrm>
        </p:grpSpPr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B92759AD-6317-1CD0-F2A2-09F5F61844C1}"/>
                </a:ext>
              </a:extLst>
            </p:cNvPr>
            <p:cNvSpPr/>
            <p:nvPr/>
          </p:nvSpPr>
          <p:spPr>
            <a:xfrm>
              <a:off x="4184774" y="4019356"/>
              <a:ext cx="1240926" cy="2090057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/>
                <a:t>Beryllium</a:t>
              </a:r>
              <a:r>
                <a:rPr kumimoji="1" lang="en-US" altLang="ja-JP" sz="3200" dirty="0"/>
                <a:t>Be</a:t>
              </a:r>
              <a:endParaRPr kumimoji="1" lang="ja-JP" altLang="en-US" sz="3200" dirty="0"/>
            </a:p>
          </p:txBody>
        </p:sp>
        <p:sp>
          <p:nvSpPr>
            <p:cNvPr id="7" name="矢印: 左 6">
              <a:extLst>
                <a:ext uri="{FF2B5EF4-FFF2-40B4-BE49-F238E27FC236}">
                  <a16:creationId xmlns:a16="http://schemas.microsoft.com/office/drawing/2014/main" id="{35B25663-8443-A0DA-A416-1C6CF60A8B01}"/>
                </a:ext>
              </a:extLst>
            </p:cNvPr>
            <p:cNvSpPr/>
            <p:nvPr/>
          </p:nvSpPr>
          <p:spPr>
            <a:xfrm>
              <a:off x="5611007" y="4350682"/>
              <a:ext cx="4602781" cy="1263227"/>
            </a:xfrm>
            <a:prstGeom prst="lef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/>
                <a:t>Proton</a:t>
              </a:r>
              <a:endParaRPr kumimoji="1" lang="ja-JP" altLang="en-US" sz="2800" dirty="0"/>
            </a:p>
          </p:txBody>
        </p:sp>
        <p:sp>
          <p:nvSpPr>
            <p:cNvPr id="8" name="矢印: 左 7">
              <a:extLst>
                <a:ext uri="{FF2B5EF4-FFF2-40B4-BE49-F238E27FC236}">
                  <a16:creationId xmlns:a16="http://schemas.microsoft.com/office/drawing/2014/main" id="{6EDF8BD5-F9C3-434A-1853-C8796E805858}"/>
                </a:ext>
              </a:extLst>
            </p:cNvPr>
            <p:cNvSpPr/>
            <p:nvPr/>
          </p:nvSpPr>
          <p:spPr>
            <a:xfrm>
              <a:off x="2131175" y="4596589"/>
              <a:ext cx="1942195" cy="1263227"/>
            </a:xfrm>
            <a:prstGeom prst="leftArrow">
              <a:avLst>
                <a:gd name="adj1" fmla="val 50000"/>
                <a:gd name="adj2" fmla="val 35126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/>
                <a:t>Neutron</a:t>
              </a:r>
              <a:endParaRPr kumimoji="1" lang="ja-JP" altLang="en-US" sz="2800" dirty="0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28327464-4F03-EB92-DE43-E3EC4D4E5B04}"/>
                </a:ext>
              </a:extLst>
            </p:cNvPr>
            <p:cNvSpPr/>
            <p:nvPr/>
          </p:nvSpPr>
          <p:spPr>
            <a:xfrm>
              <a:off x="10430537" y="4183173"/>
              <a:ext cx="1333787" cy="209005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/>
                <a:t>IonSource</a:t>
              </a:r>
              <a:r>
                <a:rPr kumimoji="1" lang="en-US" altLang="ja-JP" sz="3200" dirty="0"/>
                <a:t>H+</a:t>
              </a:r>
              <a:endParaRPr kumimoji="1" lang="ja-JP" altLang="en-US" sz="3200" dirty="0"/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7B545731-6124-D756-0BB2-E8A3FF7D5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0777" y="5205817"/>
            <a:ext cx="1370334" cy="602034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4BAF034D-982F-78D5-37FD-D89CF4AD6D48}"/>
              </a:ext>
            </a:extLst>
          </p:cNvPr>
          <p:cNvCxnSpPr>
            <a:cxnSpLocks/>
          </p:cNvCxnSpPr>
          <p:nvPr/>
        </p:nvCxnSpPr>
        <p:spPr>
          <a:xfrm flipH="1">
            <a:off x="4902553" y="4243166"/>
            <a:ext cx="6285389" cy="649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48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30DED5-1F04-9B4E-8E1A-1A172D07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Irradiation Attempts @ RANS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84CDA8-1D9C-094C-B123-5BF438EC5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Run-I (March, 2022)</a:t>
            </a:r>
          </a:p>
          <a:p>
            <a:pPr lvl="1"/>
            <a:r>
              <a:rPr lang="en-US" altLang="ja-JP" dirty="0"/>
              <a:t>Pilot</a:t>
            </a:r>
            <a:r>
              <a:rPr kumimoji="1" lang="en-US" altLang="ja-JP" dirty="0"/>
              <a:t> run with prototype cable and PFA samples </a:t>
            </a:r>
          </a:p>
          <a:p>
            <a:pPr lvl="1"/>
            <a:r>
              <a:rPr lang="en-US" altLang="ja-JP" dirty="0"/>
              <a:t>Mechanical test of PFA</a:t>
            </a:r>
            <a:endParaRPr kumimoji="1" lang="en-US" altLang="ja-JP" dirty="0"/>
          </a:p>
          <a:p>
            <a:r>
              <a:rPr lang="en-US" altLang="ja-JP" dirty="0"/>
              <a:t>Run-II (November, 2022)</a:t>
            </a:r>
          </a:p>
          <a:p>
            <a:pPr lvl="1"/>
            <a:r>
              <a:rPr kumimoji="1" lang="en-US" altLang="ja-JP" dirty="0"/>
              <a:t>Real run with production cable</a:t>
            </a:r>
          </a:p>
          <a:p>
            <a:pPr lvl="1"/>
            <a:r>
              <a:rPr lang="en-US" altLang="ja-JP" dirty="0"/>
              <a:t>Electrical property test</a:t>
            </a:r>
            <a:endParaRPr kumimoji="1" lang="en-US" altLang="ja-JP" dirty="0"/>
          </a:p>
          <a:p>
            <a:pPr marL="274320" lvl="1" indent="0">
              <a:buNone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8890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B10C80D-2C84-DB91-9696-5FE69C8DFF57}"/>
              </a:ext>
            </a:extLst>
          </p:cNvPr>
          <p:cNvSpPr/>
          <p:nvPr/>
        </p:nvSpPr>
        <p:spPr>
          <a:xfrm>
            <a:off x="6311448" y="1816274"/>
            <a:ext cx="3381191" cy="3891837"/>
          </a:xfrm>
          <a:prstGeom prst="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4EC913C-F1CD-3111-2B4D-6C8046A6DBBE}"/>
              </a:ext>
            </a:extLst>
          </p:cNvPr>
          <p:cNvSpPr/>
          <p:nvPr/>
        </p:nvSpPr>
        <p:spPr>
          <a:xfrm>
            <a:off x="1550303" y="1816274"/>
            <a:ext cx="2893512" cy="3891837"/>
          </a:xfrm>
          <a:prstGeom prst="rect">
            <a:avLst/>
          </a:prstGeom>
          <a:solidFill>
            <a:schemeClr val="bg2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40BF9B1-93E3-F2FD-BF9F-036444AA8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 number of neutrons irradiated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55E8D14-6863-C2BE-8130-872825817AC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705627" y="2192046"/>
                <a:ext cx="4754880" cy="3749040"/>
              </a:xfrm>
            </p:spPr>
            <p:txBody>
              <a:bodyPr/>
              <a:lstStyle/>
              <a:p>
                <a:r>
                  <a:rPr lang="en-US" altLang="ja-JP" b="1" u="sng" dirty="0"/>
                  <a:t>sPHENIX</a:t>
                </a:r>
              </a:p>
              <a:p>
                <a:endParaRPr lang="en-US" altLang="ja-JP" dirty="0">
                  <a:solidFill>
                    <a:schemeClr val="accent6"/>
                  </a:solidFill>
                  <a:effectLst/>
                  <a:latin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r>
                  <a:rPr lang="en-US" altLang="ja-JP" dirty="0">
                    <a:solidFill>
                      <a:schemeClr val="accent6"/>
                    </a:solidFill>
                    <a:effectLst/>
                    <a:latin typeface="游明朝" panose="02020400000000000000" pitchFamily="18" charset="-128"/>
                    <a:cs typeface="Times New Roman" panose="02020603050405020304" pitchFamily="18" charset="0"/>
                  </a:rPr>
                  <a:t>1.5</a:t>
                </a:r>
                <a:r>
                  <a:rPr lang="ja-JP" altLang="ja-JP" dirty="0">
                    <a:solidFill>
                      <a:schemeClr val="accent6"/>
                    </a:solidFill>
                    <a:effectLst/>
                    <a:ea typeface="游明朝" panose="02020400000000000000" pitchFamily="18" charset="-128"/>
                    <a:cs typeface="Times New Roman" panose="02020603050405020304" pitchFamily="18" charset="0"/>
                  </a:rPr>
                  <a:t>×</a:t>
                </a:r>
                <a:r>
                  <a:rPr lang="en-US" altLang="ja-JP" dirty="0">
                    <a:solidFill>
                      <a:schemeClr val="accent6"/>
                    </a:solidFill>
                    <a:effectLst/>
                    <a:latin typeface="游明朝" panose="02020400000000000000" pitchFamily="18" charset="-128"/>
                    <a:cs typeface="Times New Roman" panose="02020603050405020304" pitchFamily="18" charset="0"/>
                  </a:rPr>
                  <a:t>10</a:t>
                </a:r>
                <a:r>
                  <a:rPr lang="en-US" altLang="ja-JP" baseline="30000" dirty="0">
                    <a:solidFill>
                      <a:schemeClr val="accent6"/>
                    </a:solidFill>
                    <a:effectLst/>
                    <a:latin typeface="游明朝" panose="02020400000000000000" pitchFamily="18" charset="-128"/>
                    <a:cs typeface="Times New Roman" panose="02020603050405020304" pitchFamily="18" charset="0"/>
                  </a:rPr>
                  <a:t>11</a:t>
                </a:r>
                <a:r>
                  <a:rPr lang="en-US" altLang="ja-JP" dirty="0">
                    <a:solidFill>
                      <a:schemeClr val="accent6"/>
                    </a:solidFill>
                    <a:effectLst/>
                    <a:latin typeface="游明朝" panose="02020400000000000000" pitchFamily="18" charset="-128"/>
                    <a:cs typeface="Times New Roman" panose="02020603050405020304" pitchFamily="18" charset="0"/>
                  </a:rPr>
                  <a:t>/cm</a:t>
                </a:r>
                <a:r>
                  <a:rPr lang="en-US" altLang="ja-JP" baseline="30000" dirty="0">
                    <a:solidFill>
                      <a:schemeClr val="accent6"/>
                    </a:solidFill>
                    <a:effectLst/>
                    <a:latin typeface="游明朝" panose="02020400000000000000" pitchFamily="18" charset="-128"/>
                    <a:cs typeface="Times New Roman" panose="02020603050405020304" pitchFamily="18" charset="0"/>
                  </a:rPr>
                  <a:t>2</a:t>
                </a:r>
              </a:p>
              <a:p>
                <a:endParaRPr kumimoji="1" lang="en-US" altLang="ja-JP" baseline="30000" dirty="0">
                  <a:solidFill>
                    <a:schemeClr val="accent6"/>
                  </a:solidFill>
                  <a:latin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r>
                  <a:rPr kumimoji="1" lang="en-US" altLang="ja-JP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2.3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ja-JP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𝐺𝑦</m:t>
                        </m:r>
                        <m:r>
                          <a:rPr kumimoji="1" lang="en-US" altLang="ja-JP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ja-JP" b="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1" lang="ja-JP" altLang="en-US" dirty="0">
                  <a:solidFill>
                    <a:schemeClr val="accent6"/>
                  </a:solidFill>
                </a:endParaRPr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55E8D14-6863-C2BE-8130-872825817A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705627" y="2192046"/>
                <a:ext cx="4754880" cy="3749040"/>
              </a:xfrm>
              <a:blipFill>
                <a:blip r:embed="rId2"/>
                <a:stretch>
                  <a:fillRect l="-897" t="-9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B90D0838-1302-AD32-1433-06BEEAC72A9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370322" y="2103120"/>
                <a:ext cx="4754880" cy="3749040"/>
              </a:xfrm>
            </p:spPr>
            <p:txBody>
              <a:bodyPr/>
              <a:lstStyle/>
              <a:p>
                <a:r>
                  <a:rPr kumimoji="1" lang="en-US" altLang="ja-JP" b="1" u="sng" dirty="0"/>
                  <a:t>neutrons irradiated in RANS</a:t>
                </a:r>
              </a:p>
              <a:p>
                <a:endParaRPr lang="en-US" altLang="ja-JP" dirty="0"/>
              </a:p>
              <a:p>
                <a:r>
                  <a:rPr lang="en-US" altLang="ja-JP" dirty="0">
                    <a:solidFill>
                      <a:schemeClr val="accent6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  <a:cs typeface="Times New Roman" panose="02020603050405020304" pitchFamily="18" charset="0"/>
                  </a:rPr>
                  <a:t>4.9</a:t>
                </a:r>
                <a:r>
                  <a:rPr lang="ja-JP" altLang="ja-JP" dirty="0">
                    <a:solidFill>
                      <a:schemeClr val="accent6"/>
                    </a:solidFill>
                    <a:effectLst/>
                    <a:ea typeface="游明朝" panose="02020400000000000000" pitchFamily="18" charset="-128"/>
                    <a:cs typeface="Times New Roman" panose="02020603050405020304" pitchFamily="18" charset="0"/>
                  </a:rPr>
                  <a:t>×</a:t>
                </a:r>
                <a:r>
                  <a:rPr lang="en-US" altLang="ja-JP" dirty="0">
                    <a:solidFill>
                      <a:schemeClr val="accent6"/>
                    </a:solidFill>
                    <a:effectLst/>
                    <a:latin typeface="游明朝" panose="02020400000000000000" pitchFamily="18" charset="-128"/>
                    <a:cs typeface="Times New Roman" panose="02020603050405020304" pitchFamily="18" charset="0"/>
                  </a:rPr>
                  <a:t>10</a:t>
                </a:r>
                <a:r>
                  <a:rPr lang="en-US" altLang="ja-JP" baseline="30000" dirty="0">
                    <a:solidFill>
                      <a:schemeClr val="accent6"/>
                    </a:solidFill>
                    <a:effectLst/>
                    <a:latin typeface="游明朝" panose="02020400000000000000" pitchFamily="18" charset="-128"/>
                    <a:cs typeface="Times New Roman" panose="02020603050405020304" pitchFamily="18" charset="0"/>
                  </a:rPr>
                  <a:t>11</a:t>
                </a:r>
                <a:r>
                  <a:rPr lang="en-US" altLang="ja-JP" dirty="0">
                    <a:solidFill>
                      <a:schemeClr val="accent6"/>
                    </a:solidFill>
                    <a:effectLst/>
                    <a:latin typeface="游明朝" panose="02020400000000000000" pitchFamily="18" charset="-128"/>
                    <a:cs typeface="Times New Roman" panose="02020603050405020304" pitchFamily="18" charset="0"/>
                  </a:rPr>
                  <a:t>/cm</a:t>
                </a:r>
                <a:r>
                  <a:rPr lang="en-US" altLang="ja-JP" baseline="30000" dirty="0">
                    <a:solidFill>
                      <a:schemeClr val="accent6"/>
                    </a:solidFill>
                    <a:effectLst/>
                    <a:latin typeface="游明朝" panose="02020400000000000000" pitchFamily="18" charset="-128"/>
                    <a:cs typeface="Times New Roman" panose="02020603050405020304" pitchFamily="18" charset="0"/>
                  </a:rPr>
                  <a:t>2</a:t>
                </a:r>
              </a:p>
              <a:p>
                <a:endParaRPr lang="en-US" altLang="ja-JP" baseline="30000" dirty="0">
                  <a:solidFill>
                    <a:schemeClr val="accent6"/>
                  </a:solidFill>
                  <a:latin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r>
                  <a:rPr lang="en-US" altLang="ja-JP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7.4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ja-JP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𝐺𝑦</m:t>
                        </m:r>
                        <m:r>
                          <a:rPr kumimoji="1" lang="en-US" altLang="ja-JP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ja-JP" b="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1" lang="ja-JP" altLang="en-US" dirty="0">
                  <a:solidFill>
                    <a:schemeClr val="accent6"/>
                  </a:solidFill>
                </a:endParaRPr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baseline="30000" dirty="0">
                  <a:solidFill>
                    <a:schemeClr val="accent6"/>
                  </a:solidFill>
                  <a:effectLst/>
                  <a:latin typeface="游明朝" panose="02020400000000000000" pitchFamily="18" charset="-128"/>
                  <a:cs typeface="Times New Roman" panose="02020603050405020304" pitchFamily="18" charset="0"/>
                </a:endParaRP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B90D0838-1302-AD32-1433-06BEEAC72A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370322" y="2103120"/>
                <a:ext cx="4754880" cy="3749040"/>
              </a:xfrm>
              <a:blipFill>
                <a:blip r:embed="rId3"/>
                <a:stretch>
                  <a:fillRect l="-897" t="-8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58E43FF-7EA9-D0B8-C41D-208F7A20A9B4}"/>
              </a:ext>
            </a:extLst>
          </p:cNvPr>
          <p:cNvSpPr txBox="1"/>
          <p:nvPr/>
        </p:nvSpPr>
        <p:spPr>
          <a:xfrm>
            <a:off x="4853000" y="2824619"/>
            <a:ext cx="1222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b="1" dirty="0"/>
              <a:t>&lt;</a:t>
            </a:r>
            <a:endParaRPr kumimoji="1" lang="ja-JP" altLang="en-US" sz="9600" b="1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654B3A2-485D-65A4-500B-3135504DF969}"/>
              </a:ext>
            </a:extLst>
          </p:cNvPr>
          <p:cNvSpPr/>
          <p:nvPr/>
        </p:nvSpPr>
        <p:spPr>
          <a:xfrm>
            <a:off x="6845862" y="4790485"/>
            <a:ext cx="2262648" cy="841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solidFill>
                  <a:schemeClr val="tx1"/>
                </a:solidFill>
              </a:rPr>
              <a:t>RUN1</a:t>
            </a:r>
            <a:endParaRPr kumimoji="1" lang="ja-JP" alt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2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92C26D-609A-E24F-94A8-5AF00FE40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21" y="359141"/>
            <a:ext cx="10058400" cy="1371600"/>
          </a:xfrm>
        </p:spPr>
        <p:txBody>
          <a:bodyPr/>
          <a:lstStyle/>
          <a:p>
            <a:r>
              <a:rPr lang="en-US" altLang="ja-JP" dirty="0"/>
              <a:t>Radiation Damage</a:t>
            </a:r>
            <a:endParaRPr kumimoji="1" lang="ja-JP" altLang="en-US" dirty="0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EF07C82D-8227-AD47-8637-2F84B3156C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83732" y="1069886"/>
            <a:ext cx="4093982" cy="5915858"/>
          </a:xfrm>
          <a:prstGeom prst="rect">
            <a:avLst/>
          </a:prstGeom>
        </p:spPr>
      </p:pic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358EB5C-FC80-7546-9C0B-0D19A04E2C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311" y="1923359"/>
            <a:ext cx="5922689" cy="379901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E0A31D-1AC1-A249-AAAB-0B4E331B64F7}"/>
              </a:ext>
            </a:extLst>
          </p:cNvPr>
          <p:cNvSpPr txBox="1"/>
          <p:nvPr/>
        </p:nvSpPr>
        <p:spPr>
          <a:xfrm>
            <a:off x="2520307" y="1537102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Before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CBDBBED-5E8C-114E-B0CD-2005A973F043}"/>
              </a:ext>
            </a:extLst>
          </p:cNvPr>
          <p:cNvSpPr txBox="1"/>
          <p:nvPr/>
        </p:nvSpPr>
        <p:spPr>
          <a:xfrm>
            <a:off x="8246167" y="156730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After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E8D8D5-A78C-DC42-A27B-3CA9C7984B87}"/>
              </a:ext>
            </a:extLst>
          </p:cNvPr>
          <p:cNvSpPr txBox="1"/>
          <p:nvPr/>
        </p:nvSpPr>
        <p:spPr>
          <a:xfrm>
            <a:off x="4096633" y="6098749"/>
            <a:ext cx="4503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No obvious damage in PFA samples </a:t>
            </a:r>
            <a:endParaRPr kumimoji="1" lang="ja-JP" altLang="en-US" sz="2000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D9F9A0B7-132E-0B43-A76E-1E486A98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E83B-B253-CB44-9729-079CE14C3B5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5460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グラフィックス 7" descr="電気技師">
            <a:extLst>
              <a:ext uri="{FF2B5EF4-FFF2-40B4-BE49-F238E27FC236}">
                <a16:creationId xmlns:a16="http://schemas.microsoft.com/office/drawing/2014/main" id="{94D2731F-97C0-F5FE-BD35-43C6BC235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54591" y="4330875"/>
            <a:ext cx="2527125" cy="2527125"/>
          </a:xfrm>
          <a:prstGeom prst="rect">
            <a:avLst/>
          </a:prstGeom>
        </p:spPr>
      </p:pic>
      <p:pic>
        <p:nvPicPr>
          <p:cNvPr id="10" name="グラフィックス 9" descr="溶接工">
            <a:extLst>
              <a:ext uri="{FF2B5EF4-FFF2-40B4-BE49-F238E27FC236}">
                <a16:creationId xmlns:a16="http://schemas.microsoft.com/office/drawing/2014/main" id="{90C47DD9-0951-8E67-55CE-BF840CA54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774" y="2454748"/>
            <a:ext cx="2188924" cy="2188924"/>
          </a:xfrm>
          <a:prstGeom prst="rect">
            <a:avLst/>
          </a:prstGeom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0612A7B0-B29C-32FD-6D54-7F0C45C8B798}"/>
              </a:ext>
            </a:extLst>
          </p:cNvPr>
          <p:cNvSpPr/>
          <p:nvPr/>
        </p:nvSpPr>
        <p:spPr>
          <a:xfrm>
            <a:off x="2285478" y="782877"/>
            <a:ext cx="6839733" cy="1653435"/>
          </a:xfrm>
          <a:prstGeom prst="wedgeRectCallout">
            <a:avLst>
              <a:gd name="adj1" fmla="val -54446"/>
              <a:gd name="adj2" fmla="val 87976"/>
            </a:avLst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104C4D-0B4E-C1F0-A0CD-B5DDFB55664A}"/>
              </a:ext>
            </a:extLst>
          </p:cNvPr>
          <p:cNvSpPr txBox="1"/>
          <p:nvPr/>
        </p:nvSpPr>
        <p:spPr>
          <a:xfrm>
            <a:off x="2552698" y="1141759"/>
            <a:ext cx="65725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/>
              <a:t>We irradiated more neutrons than sPHENIX, but no obvious </a:t>
            </a:r>
            <a:r>
              <a:rPr lang="en-US" altLang="ja-JP" sz="2800" dirty="0"/>
              <a:t>change</a:t>
            </a:r>
            <a:r>
              <a:rPr lang="ja-JP" altLang="en-US" sz="2800" dirty="0"/>
              <a:t> in PFA </a:t>
            </a:r>
            <a:r>
              <a:rPr lang="en-US" altLang="ja-JP" sz="2800" dirty="0"/>
              <a:t>material!</a:t>
            </a:r>
            <a:endParaRPr lang="ja-JP" altLang="en-US" sz="2800" dirty="0"/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63FB1D4F-E1D6-1547-06A6-1E0230A6A8C9}"/>
              </a:ext>
            </a:extLst>
          </p:cNvPr>
          <p:cNvSpPr/>
          <p:nvPr/>
        </p:nvSpPr>
        <p:spPr>
          <a:xfrm>
            <a:off x="2514858" y="3776597"/>
            <a:ext cx="7267969" cy="1426048"/>
          </a:xfrm>
          <a:prstGeom prst="wedgeRectCallout">
            <a:avLst>
              <a:gd name="adj1" fmla="val 48111"/>
              <a:gd name="adj2" fmla="val 7244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D89BC5A-8ABA-BDDB-824B-39BD143EBED1}"/>
              </a:ext>
            </a:extLst>
          </p:cNvPr>
          <p:cNvSpPr txBox="1"/>
          <p:nvPr/>
        </p:nvSpPr>
        <p:spPr>
          <a:xfrm>
            <a:off x="2552698" y="3969051"/>
            <a:ext cx="78099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/>
              <a:t>No electrical effects?</a:t>
            </a:r>
            <a:endParaRPr lang="en-US" altLang="ja-JP" sz="2800" dirty="0"/>
          </a:p>
          <a:p>
            <a:r>
              <a:rPr lang="ja-JP" altLang="en-US" sz="2800" dirty="0"/>
              <a:t>Let's measure the signal transmission performance!</a:t>
            </a:r>
          </a:p>
        </p:txBody>
      </p:sp>
    </p:spTree>
    <p:extLst>
      <p:ext uri="{BB962C8B-B14F-4D97-AF65-F5344CB8AC3E}">
        <p14:creationId xmlns:p14="http://schemas.microsoft.com/office/powerpoint/2010/main" val="148300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13">
            <a:extLst>
              <a:ext uri="{FF2B5EF4-FFF2-40B4-BE49-F238E27FC236}">
                <a16:creationId xmlns:a16="http://schemas.microsoft.com/office/drawing/2014/main" id="{24920CEB-8E43-0F9C-B60B-FAD80F04B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178" y="2591635"/>
            <a:ext cx="4754880" cy="780215"/>
          </a:xfrm>
        </p:spPr>
        <p:txBody>
          <a:bodyPr/>
          <a:lstStyle/>
          <a:p>
            <a:r>
              <a:rPr lang="ja-JP" altLang="en-US" sz="4000" dirty="0">
                <a:solidFill>
                  <a:srgbClr val="FF0000"/>
                </a:solidFill>
              </a:rPr>
              <a:t>non-irradiated </a:t>
            </a:r>
            <a:r>
              <a:rPr lang="en-US" altLang="ja-JP" sz="4000" dirty="0">
                <a:solidFill>
                  <a:srgbClr val="FF0000"/>
                </a:solidFill>
              </a:rPr>
              <a:t>μ-coax</a:t>
            </a:r>
            <a:endParaRPr lang="ja-JP" altLang="en-US" sz="4000" dirty="0">
              <a:solidFill>
                <a:srgbClr val="FF0000"/>
              </a:solidFill>
            </a:endParaRPr>
          </a:p>
          <a:p>
            <a:endParaRPr lang="ja-JP" altLang="en-US" dirty="0"/>
          </a:p>
        </p:txBody>
      </p:sp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DF2E0F21-0012-F6C6-97E2-FE50E3EE6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059" y="2591635"/>
            <a:ext cx="5748612" cy="888165"/>
          </a:xfrm>
        </p:spPr>
        <p:txBody>
          <a:bodyPr/>
          <a:lstStyle/>
          <a:p>
            <a:r>
              <a:rPr lang="en-US" altLang="ja-JP" sz="4000" dirty="0">
                <a:solidFill>
                  <a:srgbClr val="0070C0"/>
                </a:solidFill>
              </a:rPr>
              <a:t>neutron- </a:t>
            </a:r>
            <a:r>
              <a:rPr lang="ja-JP" altLang="en-US" sz="4000" dirty="0">
                <a:solidFill>
                  <a:srgbClr val="0070C0"/>
                </a:solidFill>
              </a:rPr>
              <a:t>irradiated </a:t>
            </a:r>
            <a:r>
              <a:rPr lang="en-US" altLang="ja-JP" sz="4000" dirty="0">
                <a:solidFill>
                  <a:srgbClr val="0070C0"/>
                </a:solidFill>
              </a:rPr>
              <a:t>μ-coax</a:t>
            </a:r>
            <a:endParaRPr lang="ja-JP" altLang="en-US" sz="4000" dirty="0">
              <a:solidFill>
                <a:srgbClr val="0070C0"/>
              </a:solidFill>
            </a:endParaRPr>
          </a:p>
          <a:p>
            <a:endParaRPr lang="ja-JP" altLang="en-US" dirty="0"/>
          </a:p>
        </p:txBody>
      </p:sp>
      <p:sp>
        <p:nvSpPr>
          <p:cNvPr id="16" name="矢印: ストライプ 15">
            <a:extLst>
              <a:ext uri="{FF2B5EF4-FFF2-40B4-BE49-F238E27FC236}">
                <a16:creationId xmlns:a16="http://schemas.microsoft.com/office/drawing/2014/main" id="{48D95A9F-0990-F76D-8829-2F7502782425}"/>
              </a:ext>
            </a:extLst>
          </p:cNvPr>
          <p:cNvSpPr/>
          <p:nvPr/>
        </p:nvSpPr>
        <p:spPr>
          <a:xfrm>
            <a:off x="594986" y="3503670"/>
            <a:ext cx="1302707" cy="103966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C08A662-F6F2-2F88-1AAD-E77FADA332F9}"/>
              </a:ext>
            </a:extLst>
          </p:cNvPr>
          <p:cNvSpPr txBox="1"/>
          <p:nvPr/>
        </p:nvSpPr>
        <p:spPr>
          <a:xfrm>
            <a:off x="1897693" y="3854978"/>
            <a:ext cx="105573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/>
              <a:t>Compare</a:t>
            </a:r>
            <a:r>
              <a:rPr kumimoji="1" lang="en-US" altLang="ja-JP" sz="2800" dirty="0"/>
              <a:t> the </a:t>
            </a:r>
            <a:r>
              <a:rPr kumimoji="1" lang="en-US" altLang="ja-JP" sz="2800" u="sng" dirty="0"/>
              <a:t>signal transmission performances </a:t>
            </a:r>
            <a:r>
              <a:rPr kumimoji="1" lang="en-US" altLang="ja-JP" sz="2800" dirty="0"/>
              <a:t>with/without irradiation</a:t>
            </a:r>
            <a:endParaRPr kumimoji="1" lang="ja-JP" altLang="en-US" sz="2800" dirty="0"/>
          </a:p>
          <a:p>
            <a:endParaRPr lang="ja-JP" altLang="en-US" sz="2800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71EDF74-7F58-D37A-0623-55F856FFD038}"/>
              </a:ext>
            </a:extLst>
          </p:cNvPr>
          <p:cNvSpPr/>
          <p:nvPr/>
        </p:nvSpPr>
        <p:spPr>
          <a:xfrm>
            <a:off x="826109" y="4861326"/>
            <a:ext cx="2959100" cy="146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TDR</a:t>
            </a:r>
          </a:p>
          <a:p>
            <a:pPr algn="ctr"/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 (Time Domain Reflectometry)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DCD466E-0C79-C682-949E-AA5A5FC98745}"/>
              </a:ext>
            </a:extLst>
          </p:cNvPr>
          <p:cNvSpPr/>
          <p:nvPr/>
        </p:nvSpPr>
        <p:spPr>
          <a:xfrm>
            <a:off x="4324959" y="4861326"/>
            <a:ext cx="2959100" cy="146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S-parameters</a:t>
            </a:r>
          </a:p>
          <a:p>
            <a:pPr algn="ctr"/>
            <a:r>
              <a:rPr kumimoji="1" lang="ja-JP" altLang="en-US" dirty="0">
                <a:solidFill>
                  <a:srgbClr val="374151"/>
                </a:solidFill>
                <a:latin typeface="Söhne"/>
              </a:rPr>
              <a:t>①</a:t>
            </a:r>
            <a:r>
              <a:rPr kumimoji="1" lang="en-US" altLang="ja-JP" dirty="0">
                <a:solidFill>
                  <a:srgbClr val="374151"/>
                </a:solidFill>
                <a:latin typeface="Söhne"/>
              </a:rPr>
              <a:t>transmission loss</a:t>
            </a:r>
          </a:p>
          <a:p>
            <a:pPr algn="ctr"/>
            <a:r>
              <a:rPr kumimoji="1" lang="ja-JP" altLang="en-US" dirty="0">
                <a:solidFill>
                  <a:srgbClr val="374151"/>
                </a:solidFill>
                <a:latin typeface="Söhne"/>
              </a:rPr>
              <a:t>②</a:t>
            </a:r>
            <a:r>
              <a:rPr kumimoji="1" lang="en-US" altLang="ja-JP" dirty="0">
                <a:solidFill>
                  <a:srgbClr val="374151"/>
                </a:solidFill>
                <a:latin typeface="Söhne"/>
              </a:rPr>
              <a:t>return loss</a:t>
            </a:r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785CC07-9BDF-5616-3E67-3E77D04995C5}"/>
              </a:ext>
            </a:extLst>
          </p:cNvPr>
          <p:cNvSpPr/>
          <p:nvPr/>
        </p:nvSpPr>
        <p:spPr>
          <a:xfrm>
            <a:off x="7823809" y="4861326"/>
            <a:ext cx="2959100" cy="146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Eye Pattern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D17CA4D6-D5A1-B661-98D9-420765AA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signal transmission performances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2162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1BDC07-5AE6-95A8-C6C0-6566365A2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2540" y="1798612"/>
            <a:ext cx="9599947" cy="3566160"/>
          </a:xfrm>
        </p:spPr>
        <p:txBody>
          <a:bodyPr/>
          <a:lstStyle/>
          <a:p>
            <a:r>
              <a:rPr kumimoji="1" lang="en-US" altLang="ja-JP" cap="none" dirty="0"/>
              <a:t>Neutron irradiation </a:t>
            </a:r>
            <a:br>
              <a:rPr kumimoji="1" lang="en-US" altLang="ja-JP" cap="none" dirty="0"/>
            </a:br>
            <a:r>
              <a:rPr kumimoji="1" lang="en-US" altLang="ja-JP" cap="none" dirty="0"/>
              <a:t>in RANS</a:t>
            </a:r>
            <a:endParaRPr kumimoji="1" lang="ja-JP" altLang="en-US" cap="none" dirty="0"/>
          </a:p>
        </p:txBody>
      </p:sp>
    </p:spTree>
    <p:extLst>
      <p:ext uri="{BB962C8B-B14F-4D97-AF65-F5344CB8AC3E}">
        <p14:creationId xmlns:p14="http://schemas.microsoft.com/office/powerpoint/2010/main" val="3961150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07726C-4394-28C8-5B96-96483997C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　</a:t>
            </a:r>
            <a:r>
              <a:rPr lang="en-US" altLang="ja-JP" dirty="0"/>
              <a:t>Prepare three types of micro coaxial cables  For 1-hour, 2-hour, and 3-hour</a:t>
            </a:r>
            <a:r>
              <a:rPr lang="en-US" altLang="ja-JP" sz="2000" dirty="0">
                <a:cs typeface="Helvetica"/>
              </a:rPr>
              <a:t> exposure</a:t>
            </a:r>
            <a:r>
              <a:rPr lang="en-US" altLang="ja-JP" dirty="0"/>
              <a:t>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E9DEEC3-FDB9-92A7-4C75-DAF1EDF89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63255" y="2972059"/>
            <a:ext cx="2743710" cy="3657593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A9407378-99B4-1B5D-821D-74CCB9A6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1325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1A403-857F-6868-859A-BACF797E0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15" y="484203"/>
            <a:ext cx="10058400" cy="1371600"/>
          </a:xfrm>
        </p:spPr>
        <p:txBody>
          <a:bodyPr/>
          <a:lstStyle/>
          <a:p>
            <a:r>
              <a:rPr kumimoji="1" lang="en-US" altLang="ja-JP" dirty="0"/>
              <a:t>Result</a:t>
            </a:r>
            <a:endParaRPr kumimoji="1" lang="ja-JP" altLang="en-US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C020F88-0A84-FF86-A33F-CA705E5C9BCE}"/>
              </a:ext>
            </a:extLst>
          </p:cNvPr>
          <p:cNvGrpSpPr/>
          <p:nvPr/>
        </p:nvGrpSpPr>
        <p:grpSpPr>
          <a:xfrm>
            <a:off x="416736" y="1846771"/>
            <a:ext cx="6620325" cy="4424415"/>
            <a:chOff x="684517" y="1696643"/>
            <a:chExt cx="6893448" cy="4522775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FCD9F7E-9B2F-DBC9-8432-0719ADCE9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517" y="1696643"/>
              <a:ext cx="6893448" cy="4522775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DB037B47-2B0B-CFB5-6AFC-0C3F0F0E9AE2}"/>
                </a:ext>
              </a:extLst>
            </p:cNvPr>
            <p:cNvSpPr txBox="1"/>
            <p:nvPr/>
          </p:nvSpPr>
          <p:spPr>
            <a:xfrm>
              <a:off x="1504618" y="5039030"/>
              <a:ext cx="2626623" cy="409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C000"/>
                  </a:solidFill>
                </a:rPr>
                <a:t>sPHENIX</a:t>
              </a:r>
              <a:r>
                <a:rPr kumimoji="1" lang="ja-JP" altLang="en-US" sz="2000" b="1" dirty="0">
                  <a:solidFill>
                    <a:srgbClr val="FFC000"/>
                  </a:solidFill>
                </a:rPr>
                <a:t>　</a:t>
              </a:r>
              <a:r>
                <a:rPr kumimoji="1" lang="en-US" altLang="ja-JP" sz="2000" b="1" dirty="0">
                  <a:solidFill>
                    <a:srgbClr val="FFC000"/>
                  </a:solidFill>
                </a:rPr>
                <a:t>3years</a:t>
              </a:r>
              <a:endParaRPr kumimoji="1" lang="ja-JP" altLang="en-US" sz="2000" b="1" dirty="0">
                <a:solidFill>
                  <a:srgbClr val="FFC000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3ACD029-5FDB-69E0-581C-643D760328A3}"/>
                </a:ext>
              </a:extLst>
            </p:cNvPr>
            <p:cNvSpPr txBox="1"/>
            <p:nvPr/>
          </p:nvSpPr>
          <p:spPr>
            <a:xfrm>
              <a:off x="2656518" y="4078426"/>
              <a:ext cx="1781232" cy="53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/>
                <a:t>24years</a:t>
              </a:r>
              <a:r>
                <a:rPr kumimoji="1" lang="ja-JP" altLang="en-US" sz="2800" b="1" dirty="0"/>
                <a:t>　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38DCA5CF-C49A-55EE-6DD0-17F860D3E9BD}"/>
                </a:ext>
              </a:extLst>
            </p:cNvPr>
            <p:cNvSpPr txBox="1"/>
            <p:nvPr/>
          </p:nvSpPr>
          <p:spPr>
            <a:xfrm>
              <a:off x="3852438" y="3117822"/>
              <a:ext cx="1700470" cy="53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/>
                <a:t>51years</a:t>
              </a:r>
              <a:endParaRPr kumimoji="1" lang="ja-JP" altLang="en-US" sz="2800" b="1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C250D92D-9A4D-5C20-2C6C-A7C870DD71ED}"/>
                </a:ext>
              </a:extLst>
            </p:cNvPr>
            <p:cNvSpPr txBox="1"/>
            <p:nvPr/>
          </p:nvSpPr>
          <p:spPr>
            <a:xfrm>
              <a:off x="2222121" y="2168850"/>
              <a:ext cx="52872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/>
                <a:t>78years in terms of sPHENIX</a:t>
              </a:r>
              <a:endParaRPr kumimoji="1" lang="ja-JP" altLang="en-US" sz="2800" b="1" dirty="0"/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DAB8A5D-8752-A6C7-E1BD-EF4481B9C362}"/>
              </a:ext>
            </a:extLst>
          </p:cNvPr>
          <p:cNvGrpSpPr/>
          <p:nvPr/>
        </p:nvGrpSpPr>
        <p:grpSpPr>
          <a:xfrm>
            <a:off x="3156560" y="843577"/>
            <a:ext cx="8265141" cy="994598"/>
            <a:chOff x="3682653" y="750302"/>
            <a:chExt cx="8265141" cy="994598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CDE9A6B1-D5B5-9AEB-E8A5-C320D32B32F7}"/>
                </a:ext>
              </a:extLst>
            </p:cNvPr>
            <p:cNvSpPr/>
            <p:nvPr/>
          </p:nvSpPr>
          <p:spPr>
            <a:xfrm>
              <a:off x="3682653" y="782877"/>
              <a:ext cx="7471774" cy="9620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FB14FA8-EAE3-439D-91BB-0EBA38F85E14}"/>
                </a:ext>
              </a:extLst>
            </p:cNvPr>
            <p:cNvSpPr txBox="1"/>
            <p:nvPr/>
          </p:nvSpPr>
          <p:spPr>
            <a:xfrm>
              <a:off x="3920491" y="750302"/>
              <a:ext cx="80273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sz="2800" b="1" dirty="0"/>
                <a:t>irradiated the number of neutrons </a:t>
              </a:r>
            </a:p>
            <a:p>
              <a:r>
                <a:rPr kumimoji="1" lang="en-US" altLang="ja-JP" sz="2800" b="1" dirty="0"/>
                <a:t>          </a:t>
              </a:r>
              <a:r>
                <a:rPr kumimoji="1" lang="en-US" altLang="ja-JP" sz="2800" b="1" dirty="0">
                  <a:solidFill>
                    <a:schemeClr val="tx2"/>
                  </a:solidFill>
                </a:rPr>
                <a:t> &gt; </a:t>
              </a:r>
              <a:r>
                <a:rPr lang="en-US" altLang="ja-JP" sz="2800" b="1" dirty="0" err="1"/>
                <a:t>sPHENIX</a:t>
              </a:r>
              <a:r>
                <a:rPr kumimoji="1" lang="en-US" altLang="ja-JP" sz="2800" b="1" dirty="0" err="1"/>
                <a:t>'s</a:t>
              </a:r>
              <a:r>
                <a:rPr kumimoji="1" lang="en-US" altLang="ja-JP" sz="2800" b="1" dirty="0"/>
                <a:t>  the number of neutrons</a:t>
              </a:r>
              <a:endParaRPr kumimoji="1" lang="en-US" altLang="ja-JP" sz="2800" dirty="0"/>
            </a:p>
          </p:txBody>
        </p:sp>
      </p:grpSp>
      <p:sp>
        <p:nvSpPr>
          <p:cNvPr id="11" name="右中かっこ 10">
            <a:extLst>
              <a:ext uri="{FF2B5EF4-FFF2-40B4-BE49-F238E27FC236}">
                <a16:creationId xmlns:a16="http://schemas.microsoft.com/office/drawing/2014/main" id="{5632F3B3-0EDC-187C-7CDB-4668819A06A4}"/>
              </a:ext>
            </a:extLst>
          </p:cNvPr>
          <p:cNvSpPr/>
          <p:nvPr/>
        </p:nvSpPr>
        <p:spPr>
          <a:xfrm>
            <a:off x="6569391" y="2799569"/>
            <a:ext cx="935340" cy="2202630"/>
          </a:xfrm>
          <a:prstGeom prst="rightBrace">
            <a:avLst>
              <a:gd name="adj1" fmla="val 8333"/>
              <a:gd name="adj2" fmla="val 48467"/>
            </a:avLst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F35AF0-4F97-0B0D-1671-B61A4D816D8F}"/>
              </a:ext>
            </a:extLst>
          </p:cNvPr>
          <p:cNvSpPr txBox="1"/>
          <p:nvPr/>
        </p:nvSpPr>
        <p:spPr>
          <a:xfrm>
            <a:off x="7504731" y="3716218"/>
            <a:ext cx="60970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rgbClr val="0070C0"/>
                </a:solidFill>
              </a:rPr>
              <a:t>Amount of neutrons irradiated using RANS</a:t>
            </a:r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26C023D0-35EB-B885-EF23-9B643D7E3C14}"/>
              </a:ext>
            </a:extLst>
          </p:cNvPr>
          <p:cNvSpPr/>
          <p:nvPr/>
        </p:nvSpPr>
        <p:spPr>
          <a:xfrm>
            <a:off x="6605375" y="5128360"/>
            <a:ext cx="665521" cy="726885"/>
          </a:xfrm>
          <a:prstGeom prst="rightBrace">
            <a:avLst>
              <a:gd name="adj1" fmla="val 8333"/>
              <a:gd name="adj2" fmla="val 49115"/>
            </a:avLst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AFF766C-E897-4C17-FAA1-AD7437C873AB}"/>
              </a:ext>
            </a:extLst>
          </p:cNvPr>
          <p:cNvSpPr txBox="1"/>
          <p:nvPr/>
        </p:nvSpPr>
        <p:spPr>
          <a:xfrm>
            <a:off x="7332726" y="5199414"/>
            <a:ext cx="6801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rgbClr val="FFC000"/>
                </a:solidFill>
              </a:rPr>
              <a:t>the amount of radiation μ-coax will be exposed to </a:t>
            </a:r>
          </a:p>
          <a:p>
            <a:r>
              <a:rPr lang="en-US" altLang="ja-JP" sz="1600" b="1" dirty="0">
                <a:solidFill>
                  <a:srgbClr val="FFC000"/>
                </a:solidFill>
              </a:rPr>
              <a:t>at sPHENIX</a:t>
            </a:r>
            <a:r>
              <a:rPr lang="ja-JP" altLang="en-US" sz="1600" b="1" dirty="0">
                <a:solidFill>
                  <a:srgbClr val="FFC000"/>
                </a:solidFill>
              </a:rPr>
              <a:t> </a:t>
            </a:r>
            <a:r>
              <a:rPr lang="en-US" altLang="ja-JP" sz="1600" b="1" dirty="0">
                <a:solidFill>
                  <a:srgbClr val="FFC000"/>
                </a:solidFill>
              </a:rPr>
              <a:t>at around the conversion cables are installed.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6C8161-8B0B-497B-5A32-8779C6CAD445}"/>
              </a:ext>
            </a:extLst>
          </p:cNvPr>
          <p:cNvSpPr txBox="1"/>
          <p:nvPr/>
        </p:nvSpPr>
        <p:spPr>
          <a:xfrm>
            <a:off x="1558463" y="5414857"/>
            <a:ext cx="706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i="0" u="none" strike="noStrike" dirty="0">
                <a:solidFill>
                  <a:srgbClr val="FFC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1.5E+11</a:t>
            </a:r>
            <a:r>
              <a:rPr lang="en-US" altLang="ja-JP" sz="1800" b="1" dirty="0">
                <a:solidFill>
                  <a:srgbClr val="FFC000"/>
                </a:solidFill>
              </a:rPr>
              <a:t> </a:t>
            </a:r>
            <a:endParaRPr kumimoji="1" lang="ja-JP" altLang="en-US" sz="1800" b="1" dirty="0">
              <a:solidFill>
                <a:srgbClr val="FFC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96346C-F4D4-43CD-4D75-6D454BFDD383}"/>
              </a:ext>
            </a:extLst>
          </p:cNvPr>
          <p:cNvSpPr txBox="1"/>
          <p:nvPr/>
        </p:nvSpPr>
        <p:spPr>
          <a:xfrm>
            <a:off x="2932842" y="4597943"/>
            <a:ext cx="706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/>
              <a:t>12.4E+11</a:t>
            </a:r>
            <a:endParaRPr kumimoji="1" lang="ja-JP" altLang="en-US" sz="18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75372ED-6249-464B-5374-EBAB5F6A38E6}"/>
              </a:ext>
            </a:extLst>
          </p:cNvPr>
          <p:cNvSpPr txBox="1"/>
          <p:nvPr/>
        </p:nvSpPr>
        <p:spPr>
          <a:xfrm>
            <a:off x="4021263" y="3612067"/>
            <a:ext cx="706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/>
              <a:t>26.3</a:t>
            </a:r>
            <a:r>
              <a:rPr kumimoji="1" lang="en-US" altLang="ja-JP" sz="1800" b="1" dirty="0"/>
              <a:t>E+11</a:t>
            </a:r>
            <a:endParaRPr kumimoji="1" lang="ja-JP" altLang="en-US" sz="18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16766C6-8402-F104-71FE-871F924D23EC}"/>
              </a:ext>
            </a:extLst>
          </p:cNvPr>
          <p:cNvSpPr txBox="1"/>
          <p:nvPr/>
        </p:nvSpPr>
        <p:spPr>
          <a:xfrm>
            <a:off x="5362313" y="2718870"/>
            <a:ext cx="706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b="1" dirty="0"/>
              <a:t>39.9E+11</a:t>
            </a:r>
            <a:endParaRPr kumimoji="1" lang="ja-JP" altLang="en-US" sz="18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04284BD-DDF7-5641-4E08-A0C101702FC8}"/>
              </a:ext>
            </a:extLst>
          </p:cNvPr>
          <p:cNvSpPr/>
          <p:nvPr/>
        </p:nvSpPr>
        <p:spPr>
          <a:xfrm>
            <a:off x="8447823" y="2414457"/>
            <a:ext cx="1285270" cy="549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</a:rPr>
              <a:t>RUN2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5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D3625-48E0-70C6-5A87-C2FBA355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z="2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ＭＳ ゴシック" panose="020B0609070205080204" pitchFamily="49" charset="-128"/>
                <a:cs typeface="+mn-cs"/>
              </a:rPr>
              <a:t>transmission performance measurement results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68D1185-39A4-8B2A-E487-BFC0EC8E7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3013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1997A6-A86E-20C6-BA4F-B1E6277FD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0850" y="1789609"/>
            <a:ext cx="10058400" cy="3566160"/>
          </a:xfrm>
        </p:spPr>
        <p:txBody>
          <a:bodyPr>
            <a:normAutofit/>
          </a:bodyPr>
          <a:lstStyle/>
          <a:p>
            <a:r>
              <a:rPr lang="ja-JP" altLang="en-US" sz="4400" dirty="0"/>
              <a:t>　</a:t>
            </a:r>
            <a:br>
              <a:rPr lang="en-US" altLang="ja-JP" sz="4400" dirty="0"/>
            </a:br>
            <a:r>
              <a:rPr lang="en-US" altLang="ja-JP" sz="4400" cap="none" dirty="0"/>
              <a:t>Radiation Hardness </a:t>
            </a:r>
            <a:br>
              <a:rPr lang="en-US" altLang="ja-JP" sz="4400" cap="none" dirty="0"/>
            </a:br>
            <a:r>
              <a:rPr lang="en-US" altLang="ja-JP" sz="4400" cap="none" dirty="0"/>
              <a:t>of </a:t>
            </a:r>
            <a:br>
              <a:rPr lang="en-US" altLang="ja-JP" sz="4400" cap="none" dirty="0"/>
            </a:br>
            <a:r>
              <a:rPr lang="en-US" altLang="ja-JP" sz="4400" cap="none" dirty="0"/>
              <a:t>micro-coaxial cable</a:t>
            </a:r>
            <a:br>
              <a:rPr lang="en-US" altLang="ja-JP" sz="4400" cap="none" dirty="0"/>
            </a:br>
            <a:r>
              <a:rPr lang="en-US" altLang="ja-JP" sz="4400" cap="none" dirty="0"/>
              <a:t> </a:t>
            </a:r>
            <a:endParaRPr kumimoji="1" lang="ja-JP" altLang="en-US" sz="3600" cap="none" dirty="0"/>
          </a:p>
        </p:txBody>
      </p:sp>
    </p:spTree>
    <p:extLst>
      <p:ext uri="{BB962C8B-B14F-4D97-AF65-F5344CB8AC3E}">
        <p14:creationId xmlns:p14="http://schemas.microsoft.com/office/powerpoint/2010/main" val="3001919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54E310-E151-8E95-31D7-51A55234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TDR 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(Time Domain Reflectometry)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9E47F2-8211-21DE-F5D0-ECDF39F7774C}"/>
              </a:ext>
            </a:extLst>
          </p:cNvPr>
          <p:cNvSpPr/>
          <p:nvPr/>
        </p:nvSpPr>
        <p:spPr>
          <a:xfrm>
            <a:off x="508000" y="1702422"/>
            <a:ext cx="7581900" cy="882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Purpose : 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to measure the impedance characteristics of a transmission line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6DB61AA-1457-A04C-E641-91904AFBE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9367" y="3958774"/>
            <a:ext cx="3350684" cy="251301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C41122-93F7-7F0E-0D99-B27A968760B0}"/>
              </a:ext>
            </a:extLst>
          </p:cNvPr>
          <p:cNvSpPr txBox="1"/>
          <p:nvPr/>
        </p:nvSpPr>
        <p:spPr>
          <a:xfrm>
            <a:off x="717550" y="3098906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374151"/>
                </a:solidFill>
                <a:latin typeface="Söhne"/>
              </a:rPr>
              <a:t>①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send a short electrical pulse(800ps) down the transmission line 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3C9BDE-42F9-8D85-8577-667BEE25CF2C}"/>
              </a:ext>
            </a:extLst>
          </p:cNvPr>
          <p:cNvSpPr txBox="1"/>
          <p:nvPr/>
        </p:nvSpPr>
        <p:spPr>
          <a:xfrm>
            <a:off x="622300" y="5373571"/>
            <a:ext cx="8388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374151"/>
                </a:solidFill>
                <a:latin typeface="Söhne"/>
              </a:rPr>
              <a:t>②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the reflection that is created when the pulse encounters a change in impedance</a:t>
            </a:r>
            <a:endParaRPr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20E7E9A-22ED-6B7D-C206-BE1C055F5B22}"/>
              </a:ext>
            </a:extLst>
          </p:cNvPr>
          <p:cNvSpPr txBox="1"/>
          <p:nvPr/>
        </p:nvSpPr>
        <p:spPr>
          <a:xfrm>
            <a:off x="622300" y="58460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③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observe the reflection</a:t>
            </a:r>
            <a:endParaRPr lang="ja-JP" altLang="en-US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0865709-3EE1-818D-A498-902E65F31D20}"/>
              </a:ext>
            </a:extLst>
          </p:cNvPr>
          <p:cNvGrpSpPr/>
          <p:nvPr/>
        </p:nvGrpSpPr>
        <p:grpSpPr>
          <a:xfrm>
            <a:off x="1066800" y="3409540"/>
            <a:ext cx="6445250" cy="1583385"/>
            <a:chOff x="1066800" y="3409540"/>
            <a:chExt cx="6445250" cy="1583385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B7B51F9-85D2-8D9A-F22B-52DF0E59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67" t="6184" r="7524" b="6601"/>
            <a:stretch/>
          </p:blipFill>
          <p:spPr>
            <a:xfrm rot="10800000">
              <a:off x="2606013" y="3730364"/>
              <a:ext cx="3644283" cy="1022871"/>
            </a:xfrm>
            <a:prstGeom prst="rect">
              <a:avLst/>
            </a:prstGeom>
          </p:spPr>
        </p:pic>
        <p:sp>
          <p:nvSpPr>
            <p:cNvPr id="9" name="矢印: 右 8">
              <a:extLst>
                <a:ext uri="{FF2B5EF4-FFF2-40B4-BE49-F238E27FC236}">
                  <a16:creationId xmlns:a16="http://schemas.microsoft.com/office/drawing/2014/main" id="{57D8AB0E-C596-7B00-B539-17D50410561C}"/>
                </a:ext>
              </a:extLst>
            </p:cNvPr>
            <p:cNvSpPr/>
            <p:nvPr/>
          </p:nvSpPr>
          <p:spPr>
            <a:xfrm>
              <a:off x="1066800" y="3778872"/>
              <a:ext cx="172085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solidFill>
                    <a:schemeClr val="tx1"/>
                  </a:solidFill>
                </a:rPr>
                <a:t>①</a:t>
              </a:r>
              <a:r>
                <a:rPr kumimoji="1" lang="en-US" altLang="ja-JP" dirty="0">
                  <a:solidFill>
                    <a:schemeClr val="tx1"/>
                  </a:solidFill>
                </a:rPr>
                <a:t>800ps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矢印: 下カーブ 11">
              <a:extLst>
                <a:ext uri="{FF2B5EF4-FFF2-40B4-BE49-F238E27FC236}">
                  <a16:creationId xmlns:a16="http://schemas.microsoft.com/office/drawing/2014/main" id="{39C6F73D-CF78-B138-536C-CB7E61951ADF}"/>
                </a:ext>
              </a:extLst>
            </p:cNvPr>
            <p:cNvSpPr/>
            <p:nvPr/>
          </p:nvSpPr>
          <p:spPr>
            <a:xfrm rot="5400000">
              <a:off x="4744680" y="3810421"/>
              <a:ext cx="544081" cy="134063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44CCE271-9241-2B8E-0A79-1528792E21F1}"/>
                </a:ext>
              </a:extLst>
            </p:cNvPr>
            <p:cNvCxnSpPr>
              <a:cxnSpLocks/>
            </p:cNvCxnSpPr>
            <p:nvPr/>
          </p:nvCxnSpPr>
          <p:spPr>
            <a:xfrm>
              <a:off x="5737840" y="3730364"/>
              <a:ext cx="0" cy="1262561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A00C7F4-8DBC-25F7-3C60-19191927C10B}"/>
                </a:ext>
              </a:extLst>
            </p:cNvPr>
            <p:cNvSpPr txBox="1"/>
            <p:nvPr/>
          </p:nvSpPr>
          <p:spPr>
            <a:xfrm>
              <a:off x="4725678" y="3409540"/>
              <a:ext cx="2786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rgbClr val="FFC000"/>
                  </a:solidFill>
                </a:rPr>
                <a:t>②</a:t>
              </a:r>
              <a:r>
                <a:rPr kumimoji="1" lang="en-US" altLang="ja-JP" b="1" dirty="0">
                  <a:solidFill>
                    <a:srgbClr val="FFC000"/>
                  </a:solidFill>
                </a:rPr>
                <a:t>Change in impedance</a:t>
              </a:r>
              <a:endParaRPr kumimoji="1" lang="ja-JP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20" name="矢印: 左 19">
              <a:extLst>
                <a:ext uri="{FF2B5EF4-FFF2-40B4-BE49-F238E27FC236}">
                  <a16:creationId xmlns:a16="http://schemas.microsoft.com/office/drawing/2014/main" id="{AC8D1E59-CC1B-94EF-6B49-0C9631707498}"/>
                </a:ext>
              </a:extLst>
            </p:cNvPr>
            <p:cNvSpPr/>
            <p:nvPr/>
          </p:nvSpPr>
          <p:spPr>
            <a:xfrm>
              <a:off x="2207288" y="4533795"/>
              <a:ext cx="768350" cy="45719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solidFill>
                    <a:schemeClr val="tx1"/>
                  </a:solidFill>
                </a:rPr>
                <a:t>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694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9C302F-C93A-BA0B-8CEB-23B3E5CF196A}"/>
              </a:ext>
            </a:extLst>
          </p:cNvPr>
          <p:cNvGrpSpPr/>
          <p:nvPr/>
        </p:nvGrpSpPr>
        <p:grpSpPr>
          <a:xfrm>
            <a:off x="2755900" y="779684"/>
            <a:ext cx="6445250" cy="1583385"/>
            <a:chOff x="1066800" y="3409540"/>
            <a:chExt cx="6445250" cy="158338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3E3AA4F-7284-58B6-F25E-E0A5AE36A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67" t="6184" r="7524" b="6601"/>
            <a:stretch/>
          </p:blipFill>
          <p:spPr>
            <a:xfrm rot="10800000">
              <a:off x="2606013" y="3730364"/>
              <a:ext cx="3644283" cy="1022871"/>
            </a:xfrm>
            <a:prstGeom prst="rect">
              <a:avLst/>
            </a:prstGeom>
          </p:spPr>
        </p:pic>
        <p:sp>
          <p:nvSpPr>
            <p:cNvPr id="5" name="矢印: 右 4">
              <a:extLst>
                <a:ext uri="{FF2B5EF4-FFF2-40B4-BE49-F238E27FC236}">
                  <a16:creationId xmlns:a16="http://schemas.microsoft.com/office/drawing/2014/main" id="{1D8FDA57-8013-76D7-A10A-9F4240A4249D}"/>
                </a:ext>
              </a:extLst>
            </p:cNvPr>
            <p:cNvSpPr/>
            <p:nvPr/>
          </p:nvSpPr>
          <p:spPr>
            <a:xfrm>
              <a:off x="1066800" y="3778872"/>
              <a:ext cx="172085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solidFill>
                    <a:schemeClr val="tx1"/>
                  </a:solidFill>
                </a:rPr>
                <a:t>①</a:t>
              </a:r>
              <a:r>
                <a:rPr kumimoji="1" lang="en-US" altLang="ja-JP" dirty="0">
                  <a:solidFill>
                    <a:schemeClr val="tx1"/>
                  </a:solidFill>
                </a:rPr>
                <a:t>800ps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矢印: 下カーブ 5">
              <a:extLst>
                <a:ext uri="{FF2B5EF4-FFF2-40B4-BE49-F238E27FC236}">
                  <a16:creationId xmlns:a16="http://schemas.microsoft.com/office/drawing/2014/main" id="{A2EC805D-D4D0-E4A6-DE23-DCDF26516C90}"/>
                </a:ext>
              </a:extLst>
            </p:cNvPr>
            <p:cNvSpPr/>
            <p:nvPr/>
          </p:nvSpPr>
          <p:spPr>
            <a:xfrm rot="5400000">
              <a:off x="4744680" y="3810421"/>
              <a:ext cx="544081" cy="1340639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3C8C5FDE-E401-2FFB-0A40-C65446D507CC}"/>
                </a:ext>
              </a:extLst>
            </p:cNvPr>
            <p:cNvCxnSpPr>
              <a:cxnSpLocks/>
            </p:cNvCxnSpPr>
            <p:nvPr/>
          </p:nvCxnSpPr>
          <p:spPr>
            <a:xfrm>
              <a:off x="5737840" y="3730364"/>
              <a:ext cx="0" cy="1262561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D6D7919-F08A-4ABB-767C-7D5C51FC6C35}"/>
                </a:ext>
              </a:extLst>
            </p:cNvPr>
            <p:cNvSpPr txBox="1"/>
            <p:nvPr/>
          </p:nvSpPr>
          <p:spPr>
            <a:xfrm>
              <a:off x="4725678" y="3409540"/>
              <a:ext cx="2786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rgbClr val="FFC000"/>
                  </a:solidFill>
                </a:rPr>
                <a:t>②</a:t>
              </a:r>
              <a:r>
                <a:rPr kumimoji="1" lang="en-US" altLang="ja-JP" b="1" dirty="0">
                  <a:solidFill>
                    <a:srgbClr val="FFC000"/>
                  </a:solidFill>
                </a:rPr>
                <a:t>Change in impedance</a:t>
              </a:r>
              <a:endParaRPr kumimoji="1" lang="ja-JP" alt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9" name="矢印: 左 8">
              <a:extLst>
                <a:ext uri="{FF2B5EF4-FFF2-40B4-BE49-F238E27FC236}">
                  <a16:creationId xmlns:a16="http://schemas.microsoft.com/office/drawing/2014/main" id="{DBAD4B44-3EBD-BF96-B446-48FFC0725DD0}"/>
                </a:ext>
              </a:extLst>
            </p:cNvPr>
            <p:cNvSpPr/>
            <p:nvPr/>
          </p:nvSpPr>
          <p:spPr>
            <a:xfrm>
              <a:off x="2207288" y="4533795"/>
              <a:ext cx="768350" cy="45719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solidFill>
                    <a:schemeClr val="tx1"/>
                  </a:solidFill>
                </a:rPr>
                <a:t>③</a:t>
              </a: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E799316-0E3B-6167-90E7-7F66814F12A8}"/>
              </a:ext>
            </a:extLst>
          </p:cNvPr>
          <p:cNvSpPr txBox="1"/>
          <p:nvPr/>
        </p:nvSpPr>
        <p:spPr>
          <a:xfrm>
            <a:off x="698500" y="260321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③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observe the reflection and time delay</a:t>
            </a:r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87E1361-B2E7-8BA8-92D9-6CFED0345DEF}"/>
              </a:ext>
            </a:extLst>
          </p:cNvPr>
          <p:cNvSpPr txBox="1"/>
          <p:nvPr/>
        </p:nvSpPr>
        <p:spPr>
          <a:xfrm>
            <a:off x="800763" y="2975792"/>
            <a:ext cx="619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i="0" dirty="0">
                <a:solidFill>
                  <a:srgbClr val="FF0000"/>
                </a:solidFill>
                <a:effectLst/>
                <a:latin typeface="Söhne"/>
              </a:rPr>
              <a:t>the time delay 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between the transmitted and reflected signals is used to </a:t>
            </a:r>
            <a:r>
              <a:rPr lang="en-US" altLang="ja-JP" b="1" i="0" dirty="0">
                <a:solidFill>
                  <a:srgbClr val="FF0000"/>
                </a:solidFill>
                <a:effectLst/>
                <a:latin typeface="Söhne"/>
              </a:rPr>
              <a:t>determine the distance 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to the impedance change.</a:t>
            </a:r>
            <a:endParaRPr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53E925D-3858-56CF-7AE0-76193541C6D5}"/>
              </a:ext>
            </a:extLst>
          </p:cNvPr>
          <p:cNvGrpSpPr/>
          <p:nvPr/>
        </p:nvGrpSpPr>
        <p:grpSpPr>
          <a:xfrm>
            <a:off x="800763" y="4355826"/>
            <a:ext cx="8435705" cy="923330"/>
            <a:chOff x="1351541" y="4643148"/>
            <a:chExt cx="8435705" cy="923330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1414E58-59C5-5A51-9464-964AD3FF9401}"/>
                </a:ext>
              </a:extLst>
            </p:cNvPr>
            <p:cNvSpPr txBox="1"/>
            <p:nvPr/>
          </p:nvSpPr>
          <p:spPr>
            <a:xfrm>
              <a:off x="3691246" y="4643148"/>
              <a:ext cx="60960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dirty="0"/>
                <a:t>ZL: impedance of the sample</a:t>
              </a:r>
              <a:endParaRPr lang="en-US" altLang="ja-JP" dirty="0"/>
            </a:p>
            <a:p>
              <a:r>
                <a:rPr lang="ja-JP" altLang="en-US" dirty="0"/>
                <a:t>Z0: known impedance</a:t>
              </a:r>
              <a:endParaRPr lang="en-US" altLang="ja-JP" dirty="0"/>
            </a:p>
            <a:p>
              <a:r>
                <a:rPr lang="ja-JP" altLang="en-US" dirty="0"/>
                <a:t>ｐ</a:t>
              </a:r>
              <a:r>
                <a:rPr lang="el-GR" altLang="ja-JP" dirty="0"/>
                <a:t>=</a:t>
              </a:r>
              <a:r>
                <a:rPr lang="en-US" altLang="ja-JP" dirty="0"/>
                <a:t>reflected voltage/input voltage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B7149729-EF73-40F8-2FE0-C41F8BD041EA}"/>
                    </a:ext>
                  </a:extLst>
                </p:cNvPr>
                <p:cNvSpPr txBox="1"/>
                <p:nvPr/>
              </p:nvSpPr>
              <p:spPr>
                <a:xfrm>
                  <a:off x="1351541" y="4821274"/>
                  <a:ext cx="1404359" cy="5670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B7149729-EF73-40F8-2FE0-C41F8BD041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1541" y="4821274"/>
                  <a:ext cx="1404359" cy="56707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11092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78045-0FCC-341F-DD7D-A7D2036B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 of TDR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1CEFF94-FAFE-A181-6EA7-1F3251B4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FBAB-857F-4EEB-9EA7-F14CA7B58614}" type="slidenum">
              <a:rPr kumimoji="1" lang="ja-JP" altLang="en-US" smtClean="0"/>
              <a:t>22</a:t>
            </a:fld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C8E6080-2CC9-55C8-EB35-9F3483C6383D}"/>
              </a:ext>
            </a:extLst>
          </p:cNvPr>
          <p:cNvGrpSpPr/>
          <p:nvPr/>
        </p:nvGrpSpPr>
        <p:grpSpPr>
          <a:xfrm>
            <a:off x="808493" y="1928065"/>
            <a:ext cx="6826601" cy="4286470"/>
            <a:chOff x="3157993" y="1548396"/>
            <a:chExt cx="6826601" cy="428647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FEB038F9-0075-D42B-9612-78621B970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7993" y="1548396"/>
              <a:ext cx="6826601" cy="428647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3E88370F-DAFD-A47F-6532-CB779C40E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440505" y="4458118"/>
              <a:ext cx="653640" cy="1434379"/>
            </a:xfrm>
            <a:prstGeom prst="rect">
              <a:avLst/>
            </a:prstGeom>
          </p:spPr>
        </p:pic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26DC1F13-AAA1-4658-DA63-6FB65A4E09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7271" y="4705866"/>
              <a:ext cx="0" cy="861272"/>
            </a:xfrm>
            <a:prstGeom prst="line">
              <a:avLst/>
            </a:prstGeom>
            <a:ln w="762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759F6D6B-D733-12C9-A9CA-431C47570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4514" y="4296082"/>
              <a:ext cx="0" cy="1271056"/>
            </a:xfrm>
            <a:prstGeom prst="line">
              <a:avLst/>
            </a:prstGeom>
            <a:ln w="762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CBA72118-5381-F765-509F-905C49E9EC95}"/>
              </a:ext>
            </a:extLst>
          </p:cNvPr>
          <p:cNvSpPr/>
          <p:nvPr/>
        </p:nvSpPr>
        <p:spPr>
          <a:xfrm>
            <a:off x="7006188" y="2014195"/>
            <a:ext cx="5078914" cy="3922272"/>
          </a:xfrm>
          <a:prstGeom prst="wedgeEllipseCallout">
            <a:avLst>
              <a:gd name="adj1" fmla="val -89113"/>
              <a:gd name="adj2" fmla="val 144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rgbClr val="FF0000"/>
                </a:solidFill>
              </a:rPr>
              <a:t>Results are consistent within 5%. May be induced by individual difference of the harnesses.</a:t>
            </a:r>
          </a:p>
          <a:p>
            <a:pPr algn="ctr"/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95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4424B36-11FC-D429-1231-5E1075EE18B4}"/>
              </a:ext>
            </a:extLst>
          </p:cNvPr>
          <p:cNvGrpSpPr/>
          <p:nvPr/>
        </p:nvGrpSpPr>
        <p:grpSpPr>
          <a:xfrm>
            <a:off x="1263407" y="1610868"/>
            <a:ext cx="4423939" cy="1276696"/>
            <a:chOff x="2247609" y="3007969"/>
            <a:chExt cx="4131452" cy="12766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D55D5FB-606B-6C57-8B4D-97BC54B0D168}"/>
                </a:ext>
              </a:extLst>
            </p:cNvPr>
            <p:cNvSpPr txBox="1"/>
            <p:nvPr/>
          </p:nvSpPr>
          <p:spPr>
            <a:xfrm>
              <a:off x="2247609" y="3196910"/>
              <a:ext cx="25290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400" dirty="0"/>
                <a:t>s para</a:t>
              </a:r>
              <a:r>
                <a:rPr kumimoji="1" lang="ja-JP" altLang="en-US" sz="5400" dirty="0"/>
                <a:t>＝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3AABC01C-A0B3-AE7C-B48F-04C505FEB49A}"/>
                    </a:ext>
                  </a:extLst>
                </p:cNvPr>
                <p:cNvSpPr txBox="1"/>
                <p:nvPr/>
              </p:nvSpPr>
              <p:spPr>
                <a:xfrm>
                  <a:off x="4424618" y="3007969"/>
                  <a:ext cx="1954443" cy="12766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4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𝑜𝑢𝑡𝑝𝑢𝑡</m:t>
                            </m:r>
                            <m:r>
                              <a:rPr kumimoji="1" lang="en-US" altLang="ja-JP" sz="4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ja-JP" sz="4000" i="1">
                                <a:latin typeface="Cambria Math" panose="02040503050406030204" pitchFamily="18" charset="0"/>
                              </a:rPr>
                              <m:t>𝑠𝑖𝑔𝑛𝑎𝑙</m:t>
                            </m:r>
                          </m:num>
                          <m:den>
                            <m:r>
                              <a:rPr kumimoji="1" lang="en-US" altLang="ja-JP" sz="4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𝑖𝑛𝑝𝑢𝑡</m:t>
                            </m:r>
                            <m:r>
                              <a:rPr kumimoji="1" lang="en-US" altLang="ja-JP" sz="4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kumimoji="1" lang="en-US" altLang="ja-JP" sz="4000" b="0" i="1" smtClean="0">
                                <a:latin typeface="Cambria Math" panose="02040503050406030204" pitchFamily="18" charset="0"/>
                              </a:rPr>
                              <m:t>𝑠𝑖𝑔𝑛𝑎𝑙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4000" dirty="0"/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3AABC01C-A0B3-AE7C-B48F-04C505FEB4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4618" y="3007969"/>
                  <a:ext cx="1954443" cy="1276696"/>
                </a:xfrm>
                <a:prstGeom prst="rect">
                  <a:avLst/>
                </a:prstGeom>
                <a:blipFill>
                  <a:blip r:embed="rId2"/>
                  <a:stretch>
                    <a:fillRect l="-292" r="-4898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5C1E4AE-20FC-1012-F4A8-0D6CC7EA5071}"/>
              </a:ext>
            </a:extLst>
          </p:cNvPr>
          <p:cNvGrpSpPr/>
          <p:nvPr/>
        </p:nvGrpSpPr>
        <p:grpSpPr>
          <a:xfrm>
            <a:off x="2002965" y="3428999"/>
            <a:ext cx="8186069" cy="1219587"/>
            <a:chOff x="979097" y="2421303"/>
            <a:chExt cx="9899207" cy="1542614"/>
          </a:xfrm>
        </p:grpSpPr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F994DBEE-D942-D8F3-6E35-32CAD67B58CF}"/>
                </a:ext>
              </a:extLst>
            </p:cNvPr>
            <p:cNvCxnSpPr/>
            <p:nvPr/>
          </p:nvCxnSpPr>
          <p:spPr>
            <a:xfrm>
              <a:off x="2542652" y="3129788"/>
              <a:ext cx="6645105" cy="0"/>
            </a:xfrm>
            <a:prstGeom prst="straightConnector1">
              <a:avLst/>
            </a:prstGeom>
            <a:ln w="254000">
              <a:solidFill>
                <a:schemeClr val="accent6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矢印: 五方向 9">
                  <a:extLst>
                    <a:ext uri="{FF2B5EF4-FFF2-40B4-BE49-F238E27FC236}">
                      <a16:creationId xmlns:a16="http://schemas.microsoft.com/office/drawing/2014/main" id="{6F5FABD1-6BF2-D533-8AD7-715ED8F0AAC5}"/>
                    </a:ext>
                  </a:extLst>
                </p:cNvPr>
                <p:cNvSpPr/>
                <p:nvPr/>
              </p:nvSpPr>
              <p:spPr>
                <a:xfrm>
                  <a:off x="979097" y="2421303"/>
                  <a:ext cx="1563555" cy="1542614"/>
                </a:xfrm>
                <a:prstGeom prst="homePlat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𝑖𝑛𝑝𝑢𝑡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0" name="矢印: 五方向 9">
                  <a:extLst>
                    <a:ext uri="{FF2B5EF4-FFF2-40B4-BE49-F238E27FC236}">
                      <a16:creationId xmlns:a16="http://schemas.microsoft.com/office/drawing/2014/main" id="{6F5FABD1-6BF2-D533-8AD7-715ED8F0AA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097" y="2421303"/>
                  <a:ext cx="1563555" cy="1542614"/>
                </a:xfrm>
                <a:prstGeom prst="homePlat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矢印: 五方向 10">
                  <a:extLst>
                    <a:ext uri="{FF2B5EF4-FFF2-40B4-BE49-F238E27FC236}">
                      <a16:creationId xmlns:a16="http://schemas.microsoft.com/office/drawing/2014/main" id="{6EF1BD1D-88B8-A211-392A-F17359770368}"/>
                    </a:ext>
                  </a:extLst>
                </p:cNvPr>
                <p:cNvSpPr/>
                <p:nvPr/>
              </p:nvSpPr>
              <p:spPr>
                <a:xfrm>
                  <a:off x="9314749" y="2643680"/>
                  <a:ext cx="1563555" cy="972215"/>
                </a:xfrm>
                <a:prstGeom prst="homePlate">
                  <a:avLst>
                    <a:gd name="adj" fmla="val 5000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𝑜𝑢𝑡𝑝𝑢𝑡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1" name="矢印: 五方向 10">
                  <a:extLst>
                    <a:ext uri="{FF2B5EF4-FFF2-40B4-BE49-F238E27FC236}">
                      <a16:creationId xmlns:a16="http://schemas.microsoft.com/office/drawing/2014/main" id="{6EF1BD1D-88B8-A211-392A-F173597703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4749" y="2643680"/>
                  <a:ext cx="1563555" cy="972215"/>
                </a:xfrm>
                <a:prstGeom prst="homePlate">
                  <a:avLst>
                    <a:gd name="adj" fmla="val 50000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E08141-0F92-F968-3DB5-95962E783943}"/>
              </a:ext>
            </a:extLst>
          </p:cNvPr>
          <p:cNvSpPr txBox="1"/>
          <p:nvPr/>
        </p:nvSpPr>
        <p:spPr>
          <a:xfrm>
            <a:off x="7106661" y="1963025"/>
            <a:ext cx="818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＝ </a:t>
            </a:r>
            <a:r>
              <a:rPr kumimoji="1" lang="en-US" altLang="ja-JP" sz="3600" dirty="0"/>
              <a:t>transmission loss</a:t>
            </a:r>
            <a:endParaRPr kumimoji="1" lang="ja-JP" altLang="en-US" sz="3600" dirty="0"/>
          </a:p>
        </p:txBody>
      </p:sp>
      <p:sp>
        <p:nvSpPr>
          <p:cNvPr id="3" name="タイトル 3">
            <a:extLst>
              <a:ext uri="{FF2B5EF4-FFF2-40B4-BE49-F238E27FC236}">
                <a16:creationId xmlns:a16="http://schemas.microsoft.com/office/drawing/2014/main" id="{CD208011-EFDE-1537-3D25-305006E6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05" y="242303"/>
            <a:ext cx="10058400" cy="1371600"/>
          </a:xfrm>
        </p:spPr>
        <p:txBody>
          <a:bodyPr/>
          <a:lstStyle/>
          <a:p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s parameter</a:t>
            </a:r>
            <a:endParaRPr lang="ja-JP" altLang="en-US" u="sng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1B0CA73-7365-E69A-2295-4E5CB5EC1B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7" t="6184" r="7524" b="6601"/>
          <a:stretch/>
        </p:blipFill>
        <p:spPr>
          <a:xfrm>
            <a:off x="2853663" y="4505745"/>
            <a:ext cx="6042402" cy="1695971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915F46-6FA9-1B02-C77E-B1ADF8DB2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5E39AD3-A525-5E09-3D37-DEC1198E234B}"/>
              </a:ext>
            </a:extLst>
          </p:cNvPr>
          <p:cNvSpPr txBox="1"/>
          <p:nvPr/>
        </p:nvSpPr>
        <p:spPr>
          <a:xfrm>
            <a:off x="312889" y="2826025"/>
            <a:ext cx="389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0" i="0" dirty="0">
                <a:solidFill>
                  <a:srgbClr val="374151"/>
                </a:solidFill>
                <a:effectLst/>
                <a:latin typeface="Söhne"/>
              </a:rPr>
              <a:t>Apply the input signal </a:t>
            </a:r>
            <a:endParaRPr kumimoji="1" lang="ja-JP" altLang="en-US" sz="2800" dirty="0"/>
          </a:p>
        </p:txBody>
      </p:sp>
      <p:sp>
        <p:nvSpPr>
          <p:cNvPr id="21" name="フローチャート: 結合子 20">
            <a:extLst>
              <a:ext uri="{FF2B5EF4-FFF2-40B4-BE49-F238E27FC236}">
                <a16:creationId xmlns:a16="http://schemas.microsoft.com/office/drawing/2014/main" id="{9C03FD43-E8EE-BF10-7C8B-17061017B1C9}"/>
              </a:ext>
            </a:extLst>
          </p:cNvPr>
          <p:cNvSpPr/>
          <p:nvPr/>
        </p:nvSpPr>
        <p:spPr>
          <a:xfrm>
            <a:off x="-221198" y="3273845"/>
            <a:ext cx="2309750" cy="169597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Signal source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3DC728E-A722-7DFF-E012-B9AD0C692E94}"/>
              </a:ext>
            </a:extLst>
          </p:cNvPr>
          <p:cNvSpPr/>
          <p:nvPr/>
        </p:nvSpPr>
        <p:spPr>
          <a:xfrm>
            <a:off x="10189034" y="3428999"/>
            <a:ext cx="1771318" cy="1103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>
                <a:solidFill>
                  <a:schemeClr val="tx1"/>
                </a:solidFill>
              </a:rPr>
              <a:t>measure</a:t>
            </a:r>
            <a:endParaRPr kumimoji="1" lang="ja-JP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23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996162-6C66-A8F1-633A-14FE77D8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Result of transmission loss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34457-C865-043D-D8CE-4CFEF91F48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3097" y="1890545"/>
            <a:ext cx="5932846" cy="3424107"/>
          </a:xfrm>
        </p:spPr>
        <p:txBody>
          <a:bodyPr/>
          <a:lstStyle/>
          <a:p>
            <a:r>
              <a:rPr kumimoji="1" lang="en-US" altLang="ja-JP" dirty="0"/>
              <a:t>Vertical axis: dB = 20LOG10(S) / Horizontal axis: Frequency of input signal</a:t>
            </a:r>
            <a:endParaRPr kumimoji="1" lang="ja-JP" altLang="en-US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7AD5021C-EC7F-A4BC-1C16-5E98CD168938}"/>
              </a:ext>
            </a:extLst>
          </p:cNvPr>
          <p:cNvGrpSpPr/>
          <p:nvPr/>
        </p:nvGrpSpPr>
        <p:grpSpPr>
          <a:xfrm>
            <a:off x="459198" y="1965141"/>
            <a:ext cx="5190992" cy="4132296"/>
            <a:chOff x="459198" y="1965141"/>
            <a:chExt cx="5190992" cy="4132296"/>
          </a:xfrm>
        </p:grpSpPr>
        <p:cxnSp>
          <p:nvCxnSpPr>
            <p:cNvPr id="6" name="直線矢印コネクタ 5">
              <a:extLst>
                <a:ext uri="{FF2B5EF4-FFF2-40B4-BE49-F238E27FC236}">
                  <a16:creationId xmlns:a16="http://schemas.microsoft.com/office/drawing/2014/main" id="{AE320E59-CACE-0392-E1C6-23CBBAC1F1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7161" y="2315149"/>
              <a:ext cx="51188" cy="3329646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A92D1E4-1D43-E9A3-1788-FAD5E7A08A36}"/>
                </a:ext>
              </a:extLst>
            </p:cNvPr>
            <p:cNvSpPr txBox="1"/>
            <p:nvPr/>
          </p:nvSpPr>
          <p:spPr>
            <a:xfrm>
              <a:off x="459198" y="1965141"/>
              <a:ext cx="130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Good</a:t>
              </a:r>
              <a:endParaRPr kumimoji="1" lang="ja-JP" altLang="en-US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33627B2-3C3D-DA71-E443-D3AB3845E79B}"/>
                </a:ext>
              </a:extLst>
            </p:cNvPr>
            <p:cNvSpPr txBox="1"/>
            <p:nvPr/>
          </p:nvSpPr>
          <p:spPr>
            <a:xfrm>
              <a:off x="459198" y="5689250"/>
              <a:ext cx="130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Bad</a:t>
              </a:r>
              <a:endParaRPr kumimoji="1" lang="ja-JP" altLang="en-US" dirty="0"/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AE3FD76A-83C2-2AAC-646A-AB4416241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9707" y="1976075"/>
              <a:ext cx="4540483" cy="4121362"/>
            </a:xfrm>
            <a:prstGeom prst="rect">
              <a:avLst/>
            </a:prstGeom>
          </p:spPr>
        </p:pic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272805BE-97DC-589E-93BA-AA1253FF7B6F}"/>
                </a:ext>
              </a:extLst>
            </p:cNvPr>
            <p:cNvCxnSpPr>
              <a:cxnSpLocks/>
            </p:cNvCxnSpPr>
            <p:nvPr/>
          </p:nvCxnSpPr>
          <p:spPr>
            <a:xfrm>
              <a:off x="2682098" y="2139109"/>
              <a:ext cx="0" cy="3564267"/>
            </a:xfrm>
            <a:prstGeom prst="line">
              <a:avLst/>
            </a:prstGeom>
            <a:ln w="381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1CA034C-D732-2FB4-5232-C498F38A8650}"/>
              </a:ext>
            </a:extLst>
          </p:cNvPr>
          <p:cNvCxnSpPr>
            <a:cxnSpLocks/>
          </p:cNvCxnSpPr>
          <p:nvPr/>
        </p:nvCxnSpPr>
        <p:spPr>
          <a:xfrm flipH="1">
            <a:off x="2702010" y="3141961"/>
            <a:ext cx="4331307" cy="460638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E0CADB0-070D-BACC-548F-25CA34DE507B}"/>
              </a:ext>
            </a:extLst>
          </p:cNvPr>
          <p:cNvSpPr txBox="1"/>
          <p:nvPr/>
        </p:nvSpPr>
        <p:spPr>
          <a:xfrm>
            <a:off x="7222581" y="2687717"/>
            <a:ext cx="4122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Micro coaxial cable has S = -0.99±0.02dB at 0.2GHzThat is, signal attenuation is (89±2)% of the original</a:t>
            </a: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4B8AEA38-C7B4-45C5-5E88-D8D4370FBF79}"/>
              </a:ext>
            </a:extLst>
          </p:cNvPr>
          <p:cNvSpPr/>
          <p:nvPr/>
        </p:nvSpPr>
        <p:spPr>
          <a:xfrm rot="16200000">
            <a:off x="2450294" y="5923681"/>
            <a:ext cx="460637" cy="555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83E8D9D-82DE-8513-B549-5323ECF1E5BC}"/>
              </a:ext>
            </a:extLst>
          </p:cNvPr>
          <p:cNvSpPr txBox="1"/>
          <p:nvPr/>
        </p:nvSpPr>
        <p:spPr>
          <a:xfrm>
            <a:off x="2818317" y="6180431"/>
            <a:ext cx="233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 actual use</a:t>
            </a:r>
            <a:endParaRPr kumimoji="1" lang="ja-JP" alt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FA59CC52-82E9-CEFE-C50D-F45DD723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13" name="吹き出し: 円形 12">
            <a:extLst>
              <a:ext uri="{FF2B5EF4-FFF2-40B4-BE49-F238E27FC236}">
                <a16:creationId xmlns:a16="http://schemas.microsoft.com/office/drawing/2014/main" id="{0A0C586F-AF1F-4D7C-033C-2F66C8994875}"/>
              </a:ext>
            </a:extLst>
          </p:cNvPr>
          <p:cNvSpPr/>
          <p:nvPr/>
        </p:nvSpPr>
        <p:spPr>
          <a:xfrm>
            <a:off x="5564826" y="3730201"/>
            <a:ext cx="6682633" cy="2436253"/>
          </a:xfrm>
          <a:prstGeom prst="wedgeEllipseCallout">
            <a:avLst>
              <a:gd name="adj1" fmla="val -89731"/>
              <a:gd name="adj2" fmla="val -499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rgbClr val="FF0000"/>
                </a:solidFill>
              </a:rPr>
              <a:t>Results are consistent within 2%. </a:t>
            </a:r>
          </a:p>
          <a:p>
            <a:pPr algn="ctr"/>
            <a:r>
              <a:rPr kumimoji="1" lang="en-US" altLang="ja-JP" sz="2800" dirty="0">
                <a:solidFill>
                  <a:srgbClr val="FF0000"/>
                </a:solidFill>
              </a:rPr>
              <a:t>May be induced by individual difference of the harnesses.</a:t>
            </a:r>
          </a:p>
          <a:p>
            <a:pPr algn="ctr"/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39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8BD57AF9-5378-A9B5-EAB6-F665C631F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116" y="1536012"/>
            <a:ext cx="4766301" cy="4380589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78F932F-9204-9D29-28A0-A5B169B76AD0}"/>
              </a:ext>
            </a:extLst>
          </p:cNvPr>
          <p:cNvGrpSpPr/>
          <p:nvPr/>
        </p:nvGrpSpPr>
        <p:grpSpPr>
          <a:xfrm>
            <a:off x="5445491" y="1875255"/>
            <a:ext cx="1301018" cy="4358359"/>
            <a:chOff x="2593907" y="1653621"/>
            <a:chExt cx="1301018" cy="4358359"/>
          </a:xfrm>
        </p:grpSpPr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9D39DC13-621A-6070-FEA9-B8ADF608F7EC}"/>
                </a:ext>
              </a:extLst>
            </p:cNvPr>
            <p:cNvCxnSpPr>
              <a:cxnSpLocks/>
            </p:cNvCxnSpPr>
            <p:nvPr/>
          </p:nvCxnSpPr>
          <p:spPr>
            <a:xfrm>
              <a:off x="2900450" y="2094046"/>
              <a:ext cx="0" cy="321087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CF0C9AB-9471-3919-923A-F6848877ADDD}"/>
                </a:ext>
              </a:extLst>
            </p:cNvPr>
            <p:cNvSpPr txBox="1"/>
            <p:nvPr/>
          </p:nvSpPr>
          <p:spPr>
            <a:xfrm>
              <a:off x="2593908" y="5642648"/>
              <a:ext cx="130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Good</a:t>
              </a:r>
              <a:endParaRPr kumimoji="1" lang="ja-JP" altLang="en-US" dirty="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3AE24D0-DCC6-C42D-445F-1A7F35C291D1}"/>
                </a:ext>
              </a:extLst>
            </p:cNvPr>
            <p:cNvSpPr txBox="1"/>
            <p:nvPr/>
          </p:nvSpPr>
          <p:spPr>
            <a:xfrm>
              <a:off x="2593907" y="1653621"/>
              <a:ext cx="130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Bad</a:t>
              </a:r>
              <a:endParaRPr kumimoji="1" lang="ja-JP" altLang="en-US" dirty="0"/>
            </a:p>
          </p:txBody>
        </p:sp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A87C6213-1281-4EAC-59EF-D3815CCD2BFF}"/>
              </a:ext>
            </a:extLst>
          </p:cNvPr>
          <p:cNvCxnSpPr>
            <a:cxnSpLocks/>
          </p:cNvCxnSpPr>
          <p:nvPr/>
        </p:nvCxnSpPr>
        <p:spPr>
          <a:xfrm>
            <a:off x="7382085" y="1646866"/>
            <a:ext cx="0" cy="3879684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F227E27-FB6D-5079-26CF-C1BBE42F92C3}"/>
              </a:ext>
            </a:extLst>
          </p:cNvPr>
          <p:cNvSpPr txBox="1"/>
          <p:nvPr/>
        </p:nvSpPr>
        <p:spPr>
          <a:xfrm>
            <a:off x="9392879" y="1646866"/>
            <a:ext cx="6094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0hour</a:t>
            </a:r>
          </a:p>
          <a:p>
            <a:r>
              <a:rPr kumimoji="1" lang="en-US" altLang="ja-JP" dirty="0">
                <a:solidFill>
                  <a:srgbClr val="FFC000"/>
                </a:solidFill>
              </a:rPr>
              <a:t>1hour</a:t>
            </a:r>
          </a:p>
          <a:p>
            <a:r>
              <a:rPr kumimoji="1" lang="en-US" altLang="ja-JP" dirty="0">
                <a:solidFill>
                  <a:srgbClr val="00B050"/>
                </a:solidFill>
              </a:rPr>
              <a:t>2hour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3hour</a:t>
            </a:r>
          </a:p>
        </p:txBody>
      </p:sp>
      <p:sp>
        <p:nvSpPr>
          <p:cNvPr id="16" name="スライド番号プレースホルダー 15">
            <a:extLst>
              <a:ext uri="{FF2B5EF4-FFF2-40B4-BE49-F238E27FC236}">
                <a16:creationId xmlns:a16="http://schemas.microsoft.com/office/drawing/2014/main" id="{58A812B5-B871-A8F2-6395-67F239836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8C461B79-C950-840F-CB95-C5F52EE1C13F}"/>
              </a:ext>
            </a:extLst>
          </p:cNvPr>
          <p:cNvSpPr/>
          <p:nvPr/>
        </p:nvSpPr>
        <p:spPr>
          <a:xfrm>
            <a:off x="419024" y="3252465"/>
            <a:ext cx="4672804" cy="3367540"/>
          </a:xfrm>
          <a:prstGeom prst="wedgeEllipseCallout">
            <a:avLst>
              <a:gd name="adj1" fmla="val 98878"/>
              <a:gd name="adj2" fmla="val -844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rgbClr val="FF0000"/>
                </a:solidFill>
              </a:rPr>
              <a:t>Results are consistent within 4%.</a:t>
            </a:r>
          </a:p>
          <a:p>
            <a:pPr algn="ctr"/>
            <a:r>
              <a:rPr kumimoji="1" lang="en-US" altLang="ja-JP" sz="2800" dirty="0">
                <a:solidFill>
                  <a:srgbClr val="FF0000"/>
                </a:solidFill>
              </a:rPr>
              <a:t> May be induced by individual difference of the harnesses.</a:t>
            </a:r>
          </a:p>
          <a:p>
            <a:pPr algn="ctr"/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1ED69995-1A92-D04D-1DFF-2586F52ECFEC}"/>
              </a:ext>
            </a:extLst>
          </p:cNvPr>
          <p:cNvSpPr txBox="1">
            <a:spLocks/>
          </p:cNvSpPr>
          <p:nvPr/>
        </p:nvSpPr>
        <p:spPr>
          <a:xfrm>
            <a:off x="722834" y="503655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ja-JP" dirty="0"/>
              <a:t>Result of Return loss</a:t>
            </a:r>
          </a:p>
        </p:txBody>
      </p:sp>
    </p:spTree>
    <p:extLst>
      <p:ext uri="{BB962C8B-B14F-4D97-AF65-F5344CB8AC3E}">
        <p14:creationId xmlns:p14="http://schemas.microsoft.com/office/powerpoint/2010/main" val="3304891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FF9F61-904F-5D00-9FE9-CD265C09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Result of Eye Pattern</a:t>
            </a:r>
            <a:br>
              <a:rPr kumimoji="1" lang="ja-JP" altLang="en-US" dirty="0">
                <a:solidFill>
                  <a:schemeClr val="tx1"/>
                </a:solidFill>
              </a:rPr>
            </a:b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AB7D512-F0C6-E0FB-7545-A05A68D313E8}"/>
              </a:ext>
            </a:extLst>
          </p:cNvPr>
          <p:cNvSpPr txBox="1"/>
          <p:nvPr/>
        </p:nvSpPr>
        <p:spPr>
          <a:xfrm>
            <a:off x="516741" y="5383598"/>
            <a:ext cx="698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</a:rPr>
              <a:t>→</a:t>
            </a:r>
            <a:r>
              <a:rPr kumimoji="1" lang="en-US" altLang="ja-JP" sz="3200" dirty="0">
                <a:solidFill>
                  <a:srgbClr val="FF0000"/>
                </a:solidFill>
              </a:rPr>
              <a:t>No abnormality (change) in waveform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D8ADA1F-A162-D9E3-DE7E-EC6519B5F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41" y="2411145"/>
            <a:ext cx="11158517" cy="243266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92AB518-06A3-1395-6FF4-3CB62891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FBAB-857F-4EEB-9EA7-F14CA7B58614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2E0007-F092-157B-624D-37ACF8A0E928}"/>
              </a:ext>
            </a:extLst>
          </p:cNvPr>
          <p:cNvSpPr txBox="1"/>
          <p:nvPr/>
        </p:nvSpPr>
        <p:spPr>
          <a:xfrm>
            <a:off x="1739422" y="4056361"/>
            <a:ext cx="749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  <a:highlight>
                  <a:srgbClr val="00FFFF"/>
                </a:highlight>
              </a:rPr>
              <a:t>5ns</a:t>
            </a:r>
            <a:endParaRPr kumimoji="1" lang="ja-JP" altLang="en-US" dirty="0">
              <a:solidFill>
                <a:srgbClr val="0070C0"/>
              </a:solidFill>
              <a:highlight>
                <a:srgbClr val="00FFFF"/>
              </a:highligh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1491B3-6FFD-47D7-B4D1-C01206E3FB90}"/>
              </a:ext>
            </a:extLst>
          </p:cNvPr>
          <p:cNvSpPr txBox="1"/>
          <p:nvPr/>
        </p:nvSpPr>
        <p:spPr>
          <a:xfrm>
            <a:off x="84177" y="3535711"/>
            <a:ext cx="865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  <a:highlight>
                  <a:srgbClr val="00FFFF"/>
                </a:highlight>
              </a:rPr>
              <a:t>800mV</a:t>
            </a:r>
            <a:endParaRPr kumimoji="1" lang="ja-JP" altLang="en-US" dirty="0">
              <a:solidFill>
                <a:srgbClr val="0070C0"/>
              </a:solidFill>
              <a:highlight>
                <a:srgbClr val="00FFFF"/>
              </a:highligh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B7A6FE-9EB1-9845-8DA2-F5D58DD1CE40}"/>
              </a:ext>
            </a:extLst>
          </p:cNvPr>
          <p:cNvSpPr txBox="1"/>
          <p:nvPr/>
        </p:nvSpPr>
        <p:spPr>
          <a:xfrm>
            <a:off x="1168603" y="1771918"/>
            <a:ext cx="1005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/>
              <a:t>Eye pattern is created by cutting various transmission signals bit by bit and overlapping them</a:t>
            </a:r>
          </a:p>
        </p:txBody>
      </p:sp>
    </p:spTree>
    <p:extLst>
      <p:ext uri="{BB962C8B-B14F-4D97-AF65-F5344CB8AC3E}">
        <p14:creationId xmlns:p14="http://schemas.microsoft.com/office/powerpoint/2010/main" val="871205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EDCE72-5E39-27DE-7171-C19FC4744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</a:t>
            </a:r>
            <a:r>
              <a:rPr kumimoji="1" lang="en-US" altLang="ja-JP" cap="none" dirty="0"/>
              <a:t>alibration test results</a:t>
            </a:r>
            <a:endParaRPr kumimoji="1" lang="ja-JP" altLang="en-US" cap="none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AFEFF63-4178-BD3E-FA1E-0924D73E3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98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AF65C2-0A47-0B83-A3AA-7958B93D9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/>
              <a:t>Calibration pulse test was performed using μ-coax irradiated with neutrons.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3535B24-1D37-0810-5957-ED8634B24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911" y="1650937"/>
            <a:ext cx="3657515" cy="314290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13F27CD-E97B-14B2-2459-8CEA37E78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7" t="6184" r="7524" b="6601"/>
          <a:stretch/>
        </p:blipFill>
        <p:spPr>
          <a:xfrm>
            <a:off x="862024" y="4793844"/>
            <a:ext cx="6042402" cy="1695971"/>
          </a:xfrm>
          <a:prstGeom prst="rect">
            <a:avLst/>
          </a:prstGeom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6A01D59A-02DE-1385-63E6-9CB2CE315CAA}"/>
              </a:ext>
            </a:extLst>
          </p:cNvPr>
          <p:cNvSpPr/>
          <p:nvPr/>
        </p:nvSpPr>
        <p:spPr>
          <a:xfrm>
            <a:off x="620038" y="2235897"/>
            <a:ext cx="2524193" cy="2214608"/>
          </a:xfrm>
          <a:prstGeom prst="wedgeRectCallout">
            <a:avLst>
              <a:gd name="adj1" fmla="val -39162"/>
              <a:gd name="adj2" fmla="val 125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μ-coax has three harnesses (J3, J4, J5).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55695D7-7161-4248-F038-89D7BFE0D345}"/>
              </a:ext>
            </a:extLst>
          </p:cNvPr>
          <p:cNvSpPr txBox="1"/>
          <p:nvPr/>
        </p:nvSpPr>
        <p:spPr>
          <a:xfrm>
            <a:off x="7595260" y="2914019"/>
            <a:ext cx="60970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/>
              <a:t>Features.</a:t>
            </a:r>
            <a:endParaRPr lang="en-US" altLang="ja-JP" b="1" dirty="0"/>
          </a:p>
          <a:p>
            <a:r>
              <a:rPr lang="ja-JP" altLang="en-US" b="1" dirty="0"/>
              <a:t>J3 is a RESET signal and data line</a:t>
            </a:r>
            <a:endParaRPr lang="en-US" altLang="ja-JP" b="1" dirty="0"/>
          </a:p>
          <a:p>
            <a:r>
              <a:rPr lang="ja-JP" altLang="en-US" b="1" dirty="0"/>
              <a:t>J4 is data line only</a:t>
            </a:r>
            <a:endParaRPr lang="en-US" altLang="ja-JP" b="1" dirty="0"/>
          </a:p>
          <a:p>
            <a:r>
              <a:rPr lang="ja-JP" altLang="en-US" b="1" dirty="0"/>
              <a:t>J5 is BCO, SC, CLK and data lines</a:t>
            </a:r>
          </a:p>
        </p:txBody>
      </p:sp>
    </p:spTree>
    <p:extLst>
      <p:ext uri="{BB962C8B-B14F-4D97-AF65-F5344CB8AC3E}">
        <p14:creationId xmlns:p14="http://schemas.microsoft.com/office/powerpoint/2010/main" val="1561870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ローチャート: 代替処理 10">
            <a:extLst>
              <a:ext uri="{FF2B5EF4-FFF2-40B4-BE49-F238E27FC236}">
                <a16:creationId xmlns:a16="http://schemas.microsoft.com/office/drawing/2014/main" id="{312BDBE6-C2AB-6305-F917-1889DB5141BC}"/>
              </a:ext>
            </a:extLst>
          </p:cNvPr>
          <p:cNvSpPr/>
          <p:nvPr/>
        </p:nvSpPr>
        <p:spPr>
          <a:xfrm>
            <a:off x="3927952" y="2979806"/>
            <a:ext cx="2892469" cy="163089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ABBAF13-D0AB-7690-C7CC-65555138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measurement item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6BE041-9D7B-F05C-5B03-CFE0927EA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Four types of measurements were made</a:t>
            </a:r>
            <a:endParaRPr kumimoji="1" lang="ja-JP" altLang="en-US" dirty="0"/>
          </a:p>
        </p:txBody>
      </p:sp>
      <p:sp>
        <p:nvSpPr>
          <p:cNvPr id="4" name="フローチャート: 代替処理 3">
            <a:extLst>
              <a:ext uri="{FF2B5EF4-FFF2-40B4-BE49-F238E27FC236}">
                <a16:creationId xmlns:a16="http://schemas.microsoft.com/office/drawing/2014/main" id="{DD18A3A7-67CC-74CC-B93F-56CD73866597}"/>
              </a:ext>
            </a:extLst>
          </p:cNvPr>
          <p:cNvSpPr/>
          <p:nvPr/>
        </p:nvSpPr>
        <p:spPr>
          <a:xfrm>
            <a:off x="482774" y="3035048"/>
            <a:ext cx="2741112" cy="154321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3923C5-3DBC-D573-9CF3-3287232D2041}"/>
              </a:ext>
            </a:extLst>
          </p:cNvPr>
          <p:cNvSpPr txBox="1"/>
          <p:nvPr/>
        </p:nvSpPr>
        <p:spPr>
          <a:xfrm>
            <a:off x="1238510" y="3286307"/>
            <a:ext cx="60970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J3:0H</a:t>
            </a: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                              J4:3H</a:t>
            </a:r>
            <a:r>
              <a:rPr lang="en-US" altLang="ja-JP" sz="1800" dirty="0">
                <a:solidFill>
                  <a:srgbClr val="0070C0"/>
                </a:solidFill>
              </a:rPr>
              <a:t> neutron- </a:t>
            </a:r>
            <a:r>
              <a:rPr lang="ja-JP" altLang="en-US" sz="1800" dirty="0">
                <a:solidFill>
                  <a:srgbClr val="0070C0"/>
                </a:solidFill>
              </a:rPr>
              <a:t>irradiated 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J5:0H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F3C91D5-7D70-5C24-EC44-FA8AF0B1EA4D}"/>
              </a:ext>
            </a:extLst>
          </p:cNvPr>
          <p:cNvSpPr txBox="1"/>
          <p:nvPr/>
        </p:nvSpPr>
        <p:spPr>
          <a:xfrm>
            <a:off x="-412575" y="3400816"/>
            <a:ext cx="42458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       J3:3H</a:t>
            </a:r>
            <a:r>
              <a:rPr lang="en-US" altLang="ja-JP" sz="1800" dirty="0">
                <a:solidFill>
                  <a:srgbClr val="0070C0"/>
                </a:solidFill>
              </a:rPr>
              <a:t> neutron- </a:t>
            </a:r>
            <a:r>
              <a:rPr lang="ja-JP" altLang="en-US" sz="1800" dirty="0">
                <a:solidFill>
                  <a:srgbClr val="0070C0"/>
                </a:solidFill>
              </a:rPr>
              <a:t>irradiated </a:t>
            </a:r>
            <a:endParaRPr kumimoji="1" lang="en-US" altLang="ja-JP" sz="1800" dirty="0"/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J4:0H</a:t>
            </a:r>
            <a:r>
              <a:rPr lang="ja-JP" altLang="en-US" sz="1800" dirty="0">
                <a:solidFill>
                  <a:srgbClr val="FF0000"/>
                </a:solidFill>
              </a:rPr>
              <a:t> non-irradiated </a:t>
            </a:r>
            <a:endParaRPr lang="en-US" altLang="ja-JP" dirty="0">
              <a:solidFill>
                <a:srgbClr val="FF0000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J5:0H</a:t>
            </a:r>
            <a:r>
              <a:rPr lang="ja-JP" altLang="en-US" sz="1800" dirty="0">
                <a:solidFill>
                  <a:srgbClr val="FF0000"/>
                </a:solidFill>
              </a:rPr>
              <a:t> non-irradiated 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3" name="フローチャート: 代替処理 12">
            <a:extLst>
              <a:ext uri="{FF2B5EF4-FFF2-40B4-BE49-F238E27FC236}">
                <a16:creationId xmlns:a16="http://schemas.microsoft.com/office/drawing/2014/main" id="{9BA29C90-0D90-9FF2-303B-DE0337C42C0F}"/>
              </a:ext>
            </a:extLst>
          </p:cNvPr>
          <p:cNvSpPr/>
          <p:nvPr/>
        </p:nvSpPr>
        <p:spPr>
          <a:xfrm>
            <a:off x="7304237" y="2947366"/>
            <a:ext cx="2892469" cy="163089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4094565-F09B-DB64-A61B-4134A78A78AC}"/>
              </a:ext>
            </a:extLst>
          </p:cNvPr>
          <p:cNvSpPr txBox="1"/>
          <p:nvPr/>
        </p:nvSpPr>
        <p:spPr>
          <a:xfrm>
            <a:off x="4628888" y="3206776"/>
            <a:ext cx="60970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J3:0H</a:t>
            </a: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J4:0H</a:t>
            </a: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                              J5:3H </a:t>
            </a:r>
            <a:r>
              <a:rPr lang="en-US" altLang="ja-JP" sz="1800" dirty="0">
                <a:solidFill>
                  <a:srgbClr val="0070C0"/>
                </a:solidFill>
              </a:rPr>
              <a:t>neutron- </a:t>
            </a:r>
            <a:r>
              <a:rPr lang="ja-JP" altLang="en-US" sz="1800" dirty="0">
                <a:solidFill>
                  <a:srgbClr val="0070C0"/>
                </a:solidFill>
              </a:rPr>
              <a:t>irradiated 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5" name="フローチャート: 代替処理 14">
            <a:extLst>
              <a:ext uri="{FF2B5EF4-FFF2-40B4-BE49-F238E27FC236}">
                <a16:creationId xmlns:a16="http://schemas.microsoft.com/office/drawing/2014/main" id="{0381FE28-439E-7B5B-5A10-0E03AD53FAB1}"/>
              </a:ext>
            </a:extLst>
          </p:cNvPr>
          <p:cNvSpPr/>
          <p:nvPr/>
        </p:nvSpPr>
        <p:spPr>
          <a:xfrm>
            <a:off x="4281293" y="4861830"/>
            <a:ext cx="2741112" cy="154321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5C98D3-85FD-2019-ADEF-1F87D30733E4}"/>
              </a:ext>
            </a:extLst>
          </p:cNvPr>
          <p:cNvSpPr txBox="1"/>
          <p:nvPr/>
        </p:nvSpPr>
        <p:spPr>
          <a:xfrm>
            <a:off x="3528948" y="5168965"/>
            <a:ext cx="42458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J3:2H</a:t>
            </a:r>
            <a:r>
              <a:rPr lang="en-US" altLang="ja-JP" sz="1800" dirty="0">
                <a:solidFill>
                  <a:srgbClr val="0070C0"/>
                </a:solidFill>
              </a:rPr>
              <a:t> neutron- </a:t>
            </a:r>
            <a:r>
              <a:rPr lang="ja-JP" altLang="en-US" sz="1800" dirty="0">
                <a:solidFill>
                  <a:srgbClr val="0070C0"/>
                </a:solidFill>
              </a:rPr>
              <a:t>irradiated </a:t>
            </a:r>
            <a:endParaRPr kumimoji="1" lang="en-US" altLang="ja-JP" sz="1800" dirty="0"/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J4:1H</a:t>
            </a:r>
            <a:r>
              <a:rPr lang="ja-JP" altLang="en-US" sz="1800" dirty="0">
                <a:solidFill>
                  <a:srgbClr val="FF0000"/>
                </a:solidFill>
              </a:rPr>
              <a:t> </a:t>
            </a:r>
            <a:r>
              <a:rPr lang="en-US" altLang="ja-JP" sz="1800" dirty="0">
                <a:solidFill>
                  <a:srgbClr val="0070C0"/>
                </a:solidFill>
              </a:rPr>
              <a:t>neutron- </a:t>
            </a:r>
            <a:r>
              <a:rPr lang="ja-JP" altLang="en-US" sz="1800" dirty="0">
                <a:solidFill>
                  <a:srgbClr val="0070C0"/>
                </a:solidFill>
              </a:rPr>
              <a:t>irradiated </a:t>
            </a:r>
            <a:endParaRPr lang="en-US" altLang="ja-JP" sz="1800" dirty="0">
              <a:solidFill>
                <a:srgbClr val="0070C0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J5:3H</a:t>
            </a:r>
            <a:r>
              <a:rPr lang="en-US" altLang="ja-JP" sz="1800" dirty="0">
                <a:solidFill>
                  <a:srgbClr val="0070C0"/>
                </a:solidFill>
              </a:rPr>
              <a:t> neutron- </a:t>
            </a:r>
            <a:r>
              <a:rPr lang="ja-JP" altLang="en-US" sz="1800" dirty="0">
                <a:solidFill>
                  <a:srgbClr val="0070C0"/>
                </a:solidFill>
              </a:rPr>
              <a:t>irradiated 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07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39556E-5DF6-105D-8F2E-DCC9957DE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388" y="125483"/>
            <a:ext cx="10711856" cy="1596177"/>
          </a:xfrm>
        </p:spPr>
        <p:txBody>
          <a:bodyPr>
            <a:normAutofit/>
          </a:bodyPr>
          <a:lstStyle/>
          <a:p>
            <a:r>
              <a:rPr kumimoji="1" lang="en-US" altLang="ja-JP" sz="4000" u="sng" dirty="0"/>
              <a:t>Structure of μ-Coax</a:t>
            </a:r>
            <a:endParaRPr kumimoji="1" lang="ja-JP" altLang="en-US" sz="4000" u="sng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A779FB-6D64-3E07-E79D-73280217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FBAB-857F-4EEB-9EA7-F14CA7B58614}" type="slidenum">
              <a:rPr kumimoji="1" lang="ja-JP" altLang="en-US" smtClean="0"/>
              <a:t>3</a:t>
            </a:fld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E6753D4-FF20-B323-6698-1A4E42B24407}"/>
              </a:ext>
            </a:extLst>
          </p:cNvPr>
          <p:cNvGrpSpPr/>
          <p:nvPr/>
        </p:nvGrpSpPr>
        <p:grpSpPr>
          <a:xfrm>
            <a:off x="2675043" y="1512937"/>
            <a:ext cx="8405012" cy="4421491"/>
            <a:chOff x="1129013" y="2489272"/>
            <a:chExt cx="8405012" cy="442149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33AE680-7057-F110-A3C5-746EF0BEC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1253" y="2489272"/>
              <a:ext cx="7535586" cy="4421491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F67A216-1091-B890-81AA-2EBAA8D25249}"/>
                </a:ext>
              </a:extLst>
            </p:cNvPr>
            <p:cNvSpPr txBox="1"/>
            <p:nvPr/>
          </p:nvSpPr>
          <p:spPr>
            <a:xfrm>
              <a:off x="1129013" y="6263572"/>
              <a:ext cx="610017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900" dirty="0">
                  <a:solidFill>
                    <a:schemeClr val="bg1"/>
                  </a:solidFill>
                </a:rPr>
                <a:t>https://www.i-pex.com/ja-jp/library/video/micro-coaxial-capabilities</a:t>
              </a:r>
              <a:endParaRPr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9" name="矢印: 上 8">
              <a:extLst>
                <a:ext uri="{FF2B5EF4-FFF2-40B4-BE49-F238E27FC236}">
                  <a16:creationId xmlns:a16="http://schemas.microsoft.com/office/drawing/2014/main" id="{0C590ED6-F07A-AE9E-A768-1A9001E1CF2B}"/>
                </a:ext>
              </a:extLst>
            </p:cNvPr>
            <p:cNvSpPr/>
            <p:nvPr/>
          </p:nvSpPr>
          <p:spPr>
            <a:xfrm rot="5400000">
              <a:off x="7600954" y="3055810"/>
              <a:ext cx="1968403" cy="1897739"/>
            </a:xfrm>
            <a:prstGeom prst="up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F9111C-7D65-4F35-56D8-9B9925720D0E}"/>
              </a:ext>
            </a:extLst>
          </p:cNvPr>
          <p:cNvSpPr txBox="1"/>
          <p:nvPr/>
        </p:nvSpPr>
        <p:spPr>
          <a:xfrm>
            <a:off x="2829748" y="5275558"/>
            <a:ext cx="133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テフロン</a:t>
            </a:r>
          </a:p>
        </p:txBody>
      </p:sp>
      <p:sp>
        <p:nvSpPr>
          <p:cNvPr id="16" name="星: 7 pt 15">
            <a:extLst>
              <a:ext uri="{FF2B5EF4-FFF2-40B4-BE49-F238E27FC236}">
                <a16:creationId xmlns:a16="http://schemas.microsoft.com/office/drawing/2014/main" id="{E7CC1285-4BF6-0A3F-C5D4-C439108B2476}"/>
              </a:ext>
            </a:extLst>
          </p:cNvPr>
          <p:cNvSpPr/>
          <p:nvPr/>
        </p:nvSpPr>
        <p:spPr>
          <a:xfrm>
            <a:off x="690002" y="4493781"/>
            <a:ext cx="1897739" cy="1563554"/>
          </a:xfrm>
          <a:prstGeom prst="star7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92D050"/>
                </a:solidFill>
              </a:rPr>
              <a:t>Weak against Radiation</a:t>
            </a:r>
            <a:endParaRPr kumimoji="1" lang="ja-JP" altLang="en-US" dirty="0">
              <a:solidFill>
                <a:srgbClr val="92D05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C24A34-95BF-B510-FA12-413E1E47AAAA}"/>
              </a:ext>
            </a:extLst>
          </p:cNvPr>
          <p:cNvSpPr txBox="1"/>
          <p:nvPr/>
        </p:nvSpPr>
        <p:spPr>
          <a:xfrm>
            <a:off x="6039352" y="6122946"/>
            <a:ext cx="61001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dirty="0"/>
              <a:t>引用</a:t>
            </a:r>
            <a:r>
              <a:rPr lang="en-US" altLang="ja-JP" sz="900" dirty="0"/>
              <a:t>:https://www.i-pex.com/ja-jp/library/video/micro-coaxial-capabilities</a:t>
            </a:r>
            <a:endParaRPr lang="ja-JP" altLang="en-US" sz="9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7CFD4C-B13D-BFC3-0D03-9F061B5BB268}"/>
              </a:ext>
            </a:extLst>
          </p:cNvPr>
          <p:cNvSpPr txBox="1"/>
          <p:nvPr/>
        </p:nvSpPr>
        <p:spPr>
          <a:xfrm>
            <a:off x="9901886" y="2312757"/>
            <a:ext cx="189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直径</a:t>
            </a:r>
            <a:r>
              <a:rPr kumimoji="1" lang="en-US" altLang="ja-JP" dirty="0"/>
              <a:t>0.24mm</a:t>
            </a:r>
            <a:endParaRPr kumimoji="1" lang="ja-JP" altLang="en-US" dirty="0"/>
          </a:p>
        </p:txBody>
      </p:sp>
      <p:sp>
        <p:nvSpPr>
          <p:cNvPr id="5" name="星: 7 pt 4">
            <a:extLst>
              <a:ext uri="{FF2B5EF4-FFF2-40B4-BE49-F238E27FC236}">
                <a16:creationId xmlns:a16="http://schemas.microsoft.com/office/drawing/2014/main" id="{EF15223C-92BA-E01C-44AD-81CCA6260D9A}"/>
              </a:ext>
            </a:extLst>
          </p:cNvPr>
          <p:cNvSpPr/>
          <p:nvPr/>
        </p:nvSpPr>
        <p:spPr>
          <a:xfrm>
            <a:off x="7279028" y="4012546"/>
            <a:ext cx="2367435" cy="1563554"/>
          </a:xfrm>
          <a:prstGeom prst="star7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92D050"/>
                </a:solidFill>
              </a:rPr>
              <a:t>Teflon</a:t>
            </a:r>
            <a:endParaRPr kumimoji="1" lang="ja-JP" altLang="en-US" dirty="0">
              <a:solidFill>
                <a:srgbClr val="92D050"/>
              </a:solidFill>
            </a:endParaRPr>
          </a:p>
        </p:txBody>
      </p:sp>
      <p:sp>
        <p:nvSpPr>
          <p:cNvPr id="11" name="星: 7 pt 10">
            <a:extLst>
              <a:ext uri="{FF2B5EF4-FFF2-40B4-BE49-F238E27FC236}">
                <a16:creationId xmlns:a16="http://schemas.microsoft.com/office/drawing/2014/main" id="{77436BA8-5FEA-A230-B7CA-B7A79DABF53D}"/>
              </a:ext>
            </a:extLst>
          </p:cNvPr>
          <p:cNvSpPr/>
          <p:nvPr/>
        </p:nvSpPr>
        <p:spPr>
          <a:xfrm>
            <a:off x="2982646" y="3738177"/>
            <a:ext cx="2367435" cy="1563554"/>
          </a:xfrm>
          <a:prstGeom prst="star7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92D050"/>
                </a:solidFill>
              </a:rPr>
              <a:t>Teflon</a:t>
            </a:r>
            <a:endParaRPr kumimoji="1" lang="ja-JP" altLang="en-US" dirty="0">
              <a:solidFill>
                <a:srgbClr val="92D050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F9FB6AD-DC1E-B54D-6F67-3E95ABE73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79" y="1339931"/>
            <a:ext cx="2710918" cy="2340215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D2D9FEE-7333-91BD-C294-A5C7AF12DE1E}"/>
              </a:ext>
            </a:extLst>
          </p:cNvPr>
          <p:cNvCxnSpPr>
            <a:cxnSpLocks/>
            <a:endCxn id="16" idx="6"/>
          </p:cNvCxnSpPr>
          <p:nvPr/>
        </p:nvCxnSpPr>
        <p:spPr>
          <a:xfrm>
            <a:off x="1111945" y="3210713"/>
            <a:ext cx="526927" cy="1283068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031E622-BED7-8B86-B48B-D7D0A537EAAD}"/>
              </a:ext>
            </a:extLst>
          </p:cNvPr>
          <p:cNvSpPr txBox="1"/>
          <p:nvPr/>
        </p:nvSpPr>
        <p:spPr>
          <a:xfrm>
            <a:off x="399179" y="3654092"/>
            <a:ext cx="60979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dirty="0"/>
              <a:t>https://www.osti.gov/servlets/purl/1467983</a:t>
            </a:r>
          </a:p>
        </p:txBody>
      </p:sp>
    </p:spTree>
    <p:extLst>
      <p:ext uri="{BB962C8B-B14F-4D97-AF65-F5344CB8AC3E}">
        <p14:creationId xmlns:p14="http://schemas.microsoft.com/office/powerpoint/2010/main" val="34149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ローチャート: 代替処理 10">
            <a:extLst>
              <a:ext uri="{FF2B5EF4-FFF2-40B4-BE49-F238E27FC236}">
                <a16:creationId xmlns:a16="http://schemas.microsoft.com/office/drawing/2014/main" id="{312BDBE6-C2AB-6305-F917-1889DB5141BC}"/>
              </a:ext>
            </a:extLst>
          </p:cNvPr>
          <p:cNvSpPr/>
          <p:nvPr/>
        </p:nvSpPr>
        <p:spPr>
          <a:xfrm>
            <a:off x="3927952" y="2979806"/>
            <a:ext cx="2892469" cy="163089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ABBAF13-D0AB-7690-C7CC-65555138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Result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6BE041-9D7B-F05C-5B03-CFE0927EA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Four types of measurements were made</a:t>
            </a:r>
            <a:endParaRPr kumimoji="1" lang="ja-JP" altLang="en-US" dirty="0"/>
          </a:p>
        </p:txBody>
      </p:sp>
      <p:sp>
        <p:nvSpPr>
          <p:cNvPr id="4" name="フローチャート: 代替処理 3">
            <a:extLst>
              <a:ext uri="{FF2B5EF4-FFF2-40B4-BE49-F238E27FC236}">
                <a16:creationId xmlns:a16="http://schemas.microsoft.com/office/drawing/2014/main" id="{DD18A3A7-67CC-74CC-B93F-56CD73866597}"/>
              </a:ext>
            </a:extLst>
          </p:cNvPr>
          <p:cNvSpPr/>
          <p:nvPr/>
        </p:nvSpPr>
        <p:spPr>
          <a:xfrm>
            <a:off x="482774" y="3035048"/>
            <a:ext cx="2741112" cy="154321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3923C5-3DBC-D573-9CF3-3287232D2041}"/>
              </a:ext>
            </a:extLst>
          </p:cNvPr>
          <p:cNvSpPr txBox="1"/>
          <p:nvPr/>
        </p:nvSpPr>
        <p:spPr>
          <a:xfrm>
            <a:off x="1238510" y="3286307"/>
            <a:ext cx="60970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J3:0H</a:t>
            </a: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                              J4:3H</a:t>
            </a:r>
            <a:r>
              <a:rPr lang="en-US" altLang="ja-JP" sz="1800" dirty="0">
                <a:solidFill>
                  <a:srgbClr val="0070C0"/>
                </a:solidFill>
              </a:rPr>
              <a:t> neutron- </a:t>
            </a:r>
            <a:r>
              <a:rPr lang="ja-JP" altLang="en-US" sz="1800" dirty="0">
                <a:solidFill>
                  <a:srgbClr val="0070C0"/>
                </a:solidFill>
              </a:rPr>
              <a:t>irradiated 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J5:0H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F3C91D5-7D70-5C24-EC44-FA8AF0B1EA4D}"/>
              </a:ext>
            </a:extLst>
          </p:cNvPr>
          <p:cNvSpPr txBox="1"/>
          <p:nvPr/>
        </p:nvSpPr>
        <p:spPr>
          <a:xfrm>
            <a:off x="-412575" y="3400816"/>
            <a:ext cx="42458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       J3:3H</a:t>
            </a:r>
            <a:r>
              <a:rPr lang="en-US" altLang="ja-JP" sz="1800" dirty="0">
                <a:solidFill>
                  <a:srgbClr val="0070C0"/>
                </a:solidFill>
              </a:rPr>
              <a:t> neutron- </a:t>
            </a:r>
            <a:r>
              <a:rPr lang="ja-JP" altLang="en-US" sz="1800" dirty="0">
                <a:solidFill>
                  <a:srgbClr val="0070C0"/>
                </a:solidFill>
              </a:rPr>
              <a:t>irradiated </a:t>
            </a:r>
            <a:endParaRPr kumimoji="1" lang="en-US" altLang="ja-JP" sz="1800" dirty="0"/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J4:0H</a:t>
            </a:r>
            <a:r>
              <a:rPr lang="ja-JP" altLang="en-US" sz="1800" dirty="0">
                <a:solidFill>
                  <a:srgbClr val="FF0000"/>
                </a:solidFill>
              </a:rPr>
              <a:t> non-irradiated </a:t>
            </a:r>
            <a:endParaRPr lang="en-US" altLang="ja-JP" dirty="0">
              <a:solidFill>
                <a:srgbClr val="FF0000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J5:0H</a:t>
            </a:r>
            <a:r>
              <a:rPr lang="ja-JP" altLang="en-US" sz="1800" dirty="0">
                <a:solidFill>
                  <a:srgbClr val="FF0000"/>
                </a:solidFill>
              </a:rPr>
              <a:t> non-irradiated 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3" name="フローチャート: 代替処理 12">
            <a:extLst>
              <a:ext uri="{FF2B5EF4-FFF2-40B4-BE49-F238E27FC236}">
                <a16:creationId xmlns:a16="http://schemas.microsoft.com/office/drawing/2014/main" id="{9BA29C90-0D90-9FF2-303B-DE0337C42C0F}"/>
              </a:ext>
            </a:extLst>
          </p:cNvPr>
          <p:cNvSpPr/>
          <p:nvPr/>
        </p:nvSpPr>
        <p:spPr>
          <a:xfrm>
            <a:off x="7304237" y="2947366"/>
            <a:ext cx="2892469" cy="163089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4094565-F09B-DB64-A61B-4134A78A78AC}"/>
              </a:ext>
            </a:extLst>
          </p:cNvPr>
          <p:cNvSpPr txBox="1"/>
          <p:nvPr/>
        </p:nvSpPr>
        <p:spPr>
          <a:xfrm>
            <a:off x="4628888" y="3206776"/>
            <a:ext cx="60970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J3:0H</a:t>
            </a: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J4:0H</a:t>
            </a: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                              J5:3H </a:t>
            </a:r>
            <a:r>
              <a:rPr lang="en-US" altLang="ja-JP" sz="1800" dirty="0">
                <a:solidFill>
                  <a:srgbClr val="0070C0"/>
                </a:solidFill>
              </a:rPr>
              <a:t>neutron- </a:t>
            </a:r>
            <a:r>
              <a:rPr lang="ja-JP" altLang="en-US" sz="1800" dirty="0">
                <a:solidFill>
                  <a:srgbClr val="0070C0"/>
                </a:solidFill>
              </a:rPr>
              <a:t>irradiated 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5" name="フローチャート: 代替処理 14">
            <a:extLst>
              <a:ext uri="{FF2B5EF4-FFF2-40B4-BE49-F238E27FC236}">
                <a16:creationId xmlns:a16="http://schemas.microsoft.com/office/drawing/2014/main" id="{0381FE28-439E-7B5B-5A10-0E03AD53FAB1}"/>
              </a:ext>
            </a:extLst>
          </p:cNvPr>
          <p:cNvSpPr/>
          <p:nvPr/>
        </p:nvSpPr>
        <p:spPr>
          <a:xfrm>
            <a:off x="4281293" y="4861830"/>
            <a:ext cx="2741112" cy="154321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5C98D3-85FD-2019-ADEF-1F87D30733E4}"/>
              </a:ext>
            </a:extLst>
          </p:cNvPr>
          <p:cNvSpPr txBox="1"/>
          <p:nvPr/>
        </p:nvSpPr>
        <p:spPr>
          <a:xfrm>
            <a:off x="3528948" y="5168965"/>
            <a:ext cx="42458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J3:2H</a:t>
            </a:r>
            <a:r>
              <a:rPr lang="en-US" altLang="ja-JP" sz="1800" dirty="0">
                <a:solidFill>
                  <a:srgbClr val="0070C0"/>
                </a:solidFill>
              </a:rPr>
              <a:t> neutron- </a:t>
            </a:r>
            <a:r>
              <a:rPr lang="ja-JP" altLang="en-US" sz="1800" dirty="0">
                <a:solidFill>
                  <a:srgbClr val="0070C0"/>
                </a:solidFill>
              </a:rPr>
              <a:t>irradiated </a:t>
            </a:r>
            <a:endParaRPr kumimoji="1" lang="en-US" altLang="ja-JP" sz="1800" dirty="0"/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J4:1H</a:t>
            </a:r>
            <a:r>
              <a:rPr lang="ja-JP" altLang="en-US" sz="1800" dirty="0">
                <a:solidFill>
                  <a:srgbClr val="FF0000"/>
                </a:solidFill>
              </a:rPr>
              <a:t> </a:t>
            </a:r>
            <a:r>
              <a:rPr lang="en-US" altLang="ja-JP" sz="1800" dirty="0">
                <a:solidFill>
                  <a:srgbClr val="0070C0"/>
                </a:solidFill>
              </a:rPr>
              <a:t>neutron- </a:t>
            </a:r>
            <a:r>
              <a:rPr lang="ja-JP" altLang="en-US" sz="1800" dirty="0">
                <a:solidFill>
                  <a:srgbClr val="0070C0"/>
                </a:solidFill>
              </a:rPr>
              <a:t>irradiated </a:t>
            </a:r>
            <a:endParaRPr lang="en-US" altLang="ja-JP" sz="1800" dirty="0">
              <a:solidFill>
                <a:srgbClr val="0070C0"/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J5:3H</a:t>
            </a:r>
            <a:r>
              <a:rPr lang="en-US" altLang="ja-JP" sz="1800" dirty="0">
                <a:solidFill>
                  <a:srgbClr val="0070C0"/>
                </a:solidFill>
              </a:rPr>
              <a:t> neutron- </a:t>
            </a:r>
            <a:r>
              <a:rPr lang="ja-JP" altLang="en-US" sz="1800" dirty="0">
                <a:solidFill>
                  <a:srgbClr val="0070C0"/>
                </a:solidFill>
              </a:rPr>
              <a:t>irradiated 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pic>
        <p:nvPicPr>
          <p:cNvPr id="8" name="グラフィックス 7" descr="チェック マーク">
            <a:extLst>
              <a:ext uri="{FF2B5EF4-FFF2-40B4-BE49-F238E27FC236}">
                <a16:creationId xmlns:a16="http://schemas.microsoft.com/office/drawing/2014/main" id="{883902E0-006C-93AB-7029-90319C836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55" y="2740181"/>
            <a:ext cx="914400" cy="914400"/>
          </a:xfrm>
          <a:prstGeom prst="rect">
            <a:avLst/>
          </a:prstGeom>
        </p:spPr>
      </p:pic>
      <p:pic>
        <p:nvPicPr>
          <p:cNvPr id="9" name="グラフィックス 8" descr="チェック マーク">
            <a:extLst>
              <a:ext uri="{FF2B5EF4-FFF2-40B4-BE49-F238E27FC236}">
                <a16:creationId xmlns:a16="http://schemas.microsoft.com/office/drawing/2014/main" id="{F542913C-85C6-1595-2EC3-13456903E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7912" y="2574990"/>
            <a:ext cx="914400" cy="914400"/>
          </a:xfrm>
          <a:prstGeom prst="rect">
            <a:avLst/>
          </a:prstGeom>
        </p:spPr>
      </p:pic>
      <p:pic>
        <p:nvPicPr>
          <p:cNvPr id="12" name="グラフィックス 11" descr="チェック マーク">
            <a:extLst>
              <a:ext uri="{FF2B5EF4-FFF2-40B4-BE49-F238E27FC236}">
                <a16:creationId xmlns:a16="http://schemas.microsoft.com/office/drawing/2014/main" id="{276E60A7-8E71-E269-0B80-5CFA47E59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4628" y="2445703"/>
            <a:ext cx="914400" cy="914400"/>
          </a:xfrm>
          <a:prstGeom prst="rect">
            <a:avLst/>
          </a:prstGeom>
        </p:spPr>
      </p:pic>
      <p:pic>
        <p:nvPicPr>
          <p:cNvPr id="17" name="グラフィックス 16" descr="チェック マーク">
            <a:extLst>
              <a:ext uri="{FF2B5EF4-FFF2-40B4-BE49-F238E27FC236}">
                <a16:creationId xmlns:a16="http://schemas.microsoft.com/office/drawing/2014/main" id="{D8F22689-67EF-B716-0858-48FA8E19F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4541" y="4371733"/>
            <a:ext cx="914400" cy="91440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216F6E5-C982-E25C-5BA9-03B26730580A}"/>
              </a:ext>
            </a:extLst>
          </p:cNvPr>
          <p:cNvSpPr txBox="1"/>
          <p:nvPr/>
        </p:nvSpPr>
        <p:spPr>
          <a:xfrm>
            <a:off x="3151862" y="1074872"/>
            <a:ext cx="6303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92D050"/>
                </a:solidFill>
              </a:rPr>
              <a:t>No abnormality in all</a:t>
            </a:r>
          </a:p>
        </p:txBody>
      </p:sp>
    </p:spTree>
    <p:extLst>
      <p:ext uri="{BB962C8B-B14F-4D97-AF65-F5344CB8AC3E}">
        <p14:creationId xmlns:p14="http://schemas.microsoft.com/office/powerpoint/2010/main" val="915524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122FE7-158A-CD07-5409-8C32583B6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B4763F-0E59-3BD5-4E99-F382001EC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kumimoji="1" lang="en-US" altLang="ja-JP" sz="3600" dirty="0"/>
          </a:p>
          <a:p>
            <a:r>
              <a:rPr lang="ja-JP" altLang="en-US" sz="3600" dirty="0"/>
              <a:t>PFA </a:t>
            </a:r>
            <a:r>
              <a:rPr lang="en-US" altLang="ja-JP" sz="3600" dirty="0"/>
              <a:t>material   </a:t>
            </a:r>
            <a:r>
              <a:rPr kumimoji="1" lang="en-US" altLang="ja-JP" sz="3600" dirty="0">
                <a:solidFill>
                  <a:srgbClr val="FF0000"/>
                </a:solidFill>
              </a:rPr>
              <a:t>No effect of irradiation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kumimoji="1" lang="en-US" altLang="ja-JP" sz="3600" dirty="0"/>
              <a:t>TDR ,</a:t>
            </a:r>
            <a:r>
              <a:rPr lang="en-US" altLang="ja-JP" sz="3600" dirty="0"/>
              <a:t>s parameter, Eye pattern  </a:t>
            </a:r>
            <a:r>
              <a:rPr kumimoji="1" lang="en-US" altLang="ja-JP" sz="3600" dirty="0">
                <a:solidFill>
                  <a:srgbClr val="FF0000"/>
                </a:solidFill>
              </a:rPr>
              <a:t>No effect of irradiation</a:t>
            </a:r>
            <a:endParaRPr kumimoji="1" lang="en-US" altLang="ja-JP" sz="3600" dirty="0"/>
          </a:p>
          <a:p>
            <a:r>
              <a:rPr kumimoji="1" lang="en-US" altLang="ja-JP" sz="3600" dirty="0"/>
              <a:t>Calibration pulse test  </a:t>
            </a:r>
            <a:r>
              <a:rPr kumimoji="1" lang="en-US" altLang="ja-JP" sz="3600" dirty="0">
                <a:solidFill>
                  <a:srgbClr val="FF0000"/>
                </a:solidFill>
              </a:rPr>
              <a:t>No effect of irradiation</a:t>
            </a:r>
          </a:p>
          <a:p>
            <a:pPr marL="0" indent="0">
              <a:buNone/>
            </a:pPr>
            <a:endParaRPr kumimoji="1" lang="en-US" altLang="ja-JP" sz="3600" dirty="0"/>
          </a:p>
          <a:p>
            <a:r>
              <a:rPr kumimoji="1" lang="en-US" altLang="ja-JP" sz="2800" b="1" dirty="0"/>
              <a:t>Based on above results, we conclude the radiation hardness of m-coax is sufficient for 3 years of operation in sPHENIX</a:t>
            </a:r>
            <a:endParaRPr kumimoji="1" lang="ja-JP" altLang="en-US" sz="2800" b="1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55553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543CFC-86F7-9FB3-EED0-5B1AA444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SUB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7C1784-B65F-C671-19E2-A535300BC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2423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7389E-D7EE-B258-022F-C7C25DF7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12" y="564156"/>
            <a:ext cx="10744775" cy="1371600"/>
          </a:xfrm>
        </p:spPr>
        <p:txBody>
          <a:bodyPr>
            <a:normAutofit/>
          </a:bodyPr>
          <a:lstStyle/>
          <a:p>
            <a:r>
              <a:rPr kumimoji="1" lang="en-US" altLang="ja-JP" sz="2800" u="sng" dirty="0"/>
              <a:t>How much radiation does sPHENIX expose you to in 3 years of operation?</a:t>
            </a:r>
            <a:endParaRPr kumimoji="1" lang="ja-JP" altLang="en-US" sz="2800" u="sng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E58D08-E937-D566-5615-C28C4DA51355}"/>
              </a:ext>
            </a:extLst>
          </p:cNvPr>
          <p:cNvSpPr txBox="1"/>
          <p:nvPr/>
        </p:nvSpPr>
        <p:spPr>
          <a:xfrm>
            <a:off x="723612" y="1932691"/>
            <a:ext cx="8258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Radiation levels have been measured in the PHENIX experiment (previous experiment)</a:t>
            </a:r>
            <a:endParaRPr lang="ja-JP" altLang="en-US" dirty="0"/>
          </a:p>
        </p:txBody>
      </p:sp>
      <p:sp>
        <p:nvSpPr>
          <p:cNvPr id="6" name="星: 32 pt 5">
            <a:extLst>
              <a:ext uri="{FF2B5EF4-FFF2-40B4-BE49-F238E27FC236}">
                <a16:creationId xmlns:a16="http://schemas.microsoft.com/office/drawing/2014/main" id="{AB7D0BF2-A863-4114-107B-598D46074A5C}"/>
              </a:ext>
            </a:extLst>
          </p:cNvPr>
          <p:cNvSpPr/>
          <p:nvPr/>
        </p:nvSpPr>
        <p:spPr>
          <a:xfrm>
            <a:off x="1500753" y="3794574"/>
            <a:ext cx="2707037" cy="22317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  <a:r>
              <a:rPr lang="en-US" altLang="ja-JP" sz="44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</a:p>
          <a:p>
            <a:pPr algn="ctr"/>
            <a:r>
              <a:rPr lang="en-US" altLang="ja-JP" sz="1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/cm</a:t>
            </a:r>
            <a:r>
              <a:rPr lang="en-US" altLang="ja-JP" sz="16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endParaRPr kumimoji="1" lang="ja-JP" altLang="en-US" sz="1600" dirty="0">
              <a:solidFill>
                <a:schemeClr val="accent6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CF9DBCB-7C8A-3487-C66E-9BB930DE7AC5}"/>
              </a:ext>
            </a:extLst>
          </p:cNvPr>
          <p:cNvSpPr txBox="1"/>
          <p:nvPr/>
        </p:nvSpPr>
        <p:spPr>
          <a:xfrm>
            <a:off x="1603678" y="2963577"/>
            <a:ext cx="3281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PHENIX</a:t>
            </a:r>
            <a:r>
              <a:rPr kumimoji="1" lang="en-US" altLang="ja-JP" sz="2400" dirty="0"/>
              <a:t> </a:t>
            </a:r>
          </a:p>
          <a:p>
            <a:r>
              <a:rPr kumimoji="1" lang="en-US" altLang="ja-JP" sz="2400" dirty="0"/>
              <a:t>Actual measured value</a:t>
            </a:r>
            <a:endParaRPr kumimoji="1"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B04CAE-DF5C-CEBD-F28F-B3DD223FCCE6}"/>
              </a:ext>
            </a:extLst>
          </p:cNvPr>
          <p:cNvSpPr txBox="1"/>
          <p:nvPr/>
        </p:nvSpPr>
        <p:spPr>
          <a:xfrm>
            <a:off x="8639766" y="2920555"/>
            <a:ext cx="2567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sPHENIX</a:t>
            </a:r>
          </a:p>
          <a:p>
            <a:r>
              <a:rPr lang="en-US" altLang="ja-JP" sz="2400" b="1" dirty="0">
                <a:solidFill>
                  <a:srgbClr val="FFC000"/>
                </a:solidFill>
              </a:rPr>
              <a:t> </a:t>
            </a:r>
            <a:r>
              <a:rPr lang="en-US" altLang="ja-JP" sz="2400" b="1" dirty="0"/>
              <a:t>μ-coax </a:t>
            </a:r>
            <a:endParaRPr kumimoji="1" lang="ja-JP" altLang="en-US" sz="2400" dirty="0"/>
          </a:p>
        </p:txBody>
      </p:sp>
      <p:sp>
        <p:nvSpPr>
          <p:cNvPr id="10" name="星: 32 pt 9">
            <a:extLst>
              <a:ext uri="{FF2B5EF4-FFF2-40B4-BE49-F238E27FC236}">
                <a16:creationId xmlns:a16="http://schemas.microsoft.com/office/drawing/2014/main" id="{09355AAB-C9D0-3CBE-DC64-2325367F276A}"/>
              </a:ext>
            </a:extLst>
          </p:cNvPr>
          <p:cNvSpPr/>
          <p:nvPr/>
        </p:nvSpPr>
        <p:spPr>
          <a:xfrm>
            <a:off x="7162800" y="3794574"/>
            <a:ext cx="4449337" cy="22317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1.5</a:t>
            </a:r>
            <a:r>
              <a:rPr lang="ja-JP" altLang="ja-JP" sz="3600" dirty="0">
                <a:solidFill>
                  <a:schemeClr val="accent6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×</a:t>
            </a:r>
            <a:r>
              <a:rPr lang="en-US" altLang="ja-JP" sz="3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  <a:r>
              <a:rPr lang="en-US" altLang="ja-JP" sz="36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11</a:t>
            </a:r>
            <a:endParaRPr lang="en-US" altLang="ja-JP" sz="3600" dirty="0">
              <a:solidFill>
                <a:schemeClr val="accent6"/>
              </a:solidFill>
              <a:effectLst/>
              <a:latin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1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/cm</a:t>
            </a:r>
            <a:r>
              <a:rPr lang="en-US" altLang="ja-JP" sz="16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endParaRPr kumimoji="1" lang="ja-JP" altLang="en-US" sz="1600" dirty="0">
              <a:solidFill>
                <a:schemeClr val="accent6"/>
              </a:solidFill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0B80BF59-1411-B95B-5B9F-0574ECC444CE}"/>
              </a:ext>
            </a:extLst>
          </p:cNvPr>
          <p:cNvSpPr/>
          <p:nvPr/>
        </p:nvSpPr>
        <p:spPr>
          <a:xfrm>
            <a:off x="4599768" y="4092916"/>
            <a:ext cx="2512232" cy="1635071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/>
              <a:t>Compare experimental conditions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453AA11-FA04-AAE9-3082-DBE1EB1F0A1A}"/>
              </a:ext>
            </a:extLst>
          </p:cNvPr>
          <p:cNvSpPr txBox="1"/>
          <p:nvPr/>
        </p:nvSpPr>
        <p:spPr>
          <a:xfrm>
            <a:off x="380425" y="5672387"/>
            <a:ext cx="2324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(</a:t>
            </a:r>
            <a:r>
              <a:rPr lang="en-US" altLang="ja-JP" sz="20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 MeV Neutron Equivalent)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6DF99A5-5D4B-4687-FF06-32E6CAC104B4}"/>
              </a:ext>
            </a:extLst>
          </p:cNvPr>
          <p:cNvSpPr txBox="1"/>
          <p:nvPr/>
        </p:nvSpPr>
        <p:spPr>
          <a:xfrm>
            <a:off x="226017" y="6475575"/>
            <a:ext cx="9643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参考文献</a:t>
            </a:r>
            <a:r>
              <a:rPr lang="en-US" altLang="ja-JP" sz="14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:Radiation Damage Study for PHENIX </a:t>
            </a:r>
            <a:r>
              <a:rPr lang="en-US" altLang="ja-JP" sz="1400" dirty="0" err="1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Sillicon</a:t>
            </a:r>
            <a:r>
              <a:rPr lang="en-US" altLang="ja-JP" sz="14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Stripixel</a:t>
            </a:r>
            <a:r>
              <a:rPr lang="en-US" altLang="ja-JP" sz="14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 Sensor ([18] J. </a:t>
            </a:r>
            <a:r>
              <a:rPr lang="en-US" altLang="ja-JP" sz="1400" dirty="0" err="1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Asai</a:t>
            </a:r>
            <a:r>
              <a:rPr lang="en-US" altLang="ja-JP" sz="14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, et al., arXiv:0710.2676)</a:t>
            </a:r>
            <a:endParaRPr lang="ja-JP" altLang="en-US" sz="1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9F84DDC-B469-9D0F-0550-99881079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FBAB-857F-4EEB-9EA7-F14CA7B5861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756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9D88E5-3188-2B48-22E5-72468A99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7D1E9D-45AF-6250-6129-94FE45DFA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A66E3B5-E859-17C2-7EC0-19C7760C4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54" y="1657350"/>
            <a:ext cx="5755521" cy="46553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07B9413-8B50-F26B-5334-A0E51CAD8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628" y="3053821"/>
            <a:ext cx="4695006" cy="225802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0F10171-9085-BD5F-FB33-9DD513C7C566}"/>
              </a:ext>
            </a:extLst>
          </p:cNvPr>
          <p:cNvSpPr txBox="1"/>
          <p:nvPr/>
        </p:nvSpPr>
        <p:spPr>
          <a:xfrm>
            <a:off x="6235700" y="5201619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https://www.icrp.org/docs/P116_Japanese.pdf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7D4A455-09EE-1160-AD1A-5A3CA91C9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775" y="1704593"/>
            <a:ext cx="4455475" cy="109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88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ABE287-9B2E-FB48-9401-D32685FA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2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Radiation Hardness of Fluoropolymer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022DE4-E95D-F24C-BE7D-3395BED8C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3E7C-4763-8640-B037-DC452374ECF4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DD9A5D2-6AEF-5A44-9DDF-12FC2A4382AE}"/>
              </a:ext>
            </a:extLst>
          </p:cNvPr>
          <p:cNvSpPr txBox="1"/>
          <p:nvPr/>
        </p:nvSpPr>
        <p:spPr>
          <a:xfrm>
            <a:off x="3032609" y="962228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</a:t>
            </a:r>
            <a:r>
              <a:rPr lang="en-US" altLang="ja-JP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www.osti.gov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/servlets/purl/1467983</a:t>
            </a:r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コンテンツ プレースホルダー 5">
            <a:extLst>
              <a:ext uri="{FF2B5EF4-FFF2-40B4-BE49-F238E27FC236}">
                <a16:creationId xmlns:a16="http://schemas.microsoft.com/office/drawing/2014/main" id="{BADDC5A9-344E-B749-B01A-7B6AA652D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92" y="1395258"/>
            <a:ext cx="3922497" cy="5550829"/>
          </a:xfrm>
        </p:spPr>
      </p:pic>
      <p:pic>
        <p:nvPicPr>
          <p:cNvPr id="9" name="Picture 1" descr="page1image256606688">
            <a:extLst>
              <a:ext uri="{FF2B5EF4-FFF2-40B4-BE49-F238E27FC236}">
                <a16:creationId xmlns:a16="http://schemas.microsoft.com/office/drawing/2014/main" id="{3410F35A-F72B-5847-B0D2-63DA41A3C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1586" y="1847850"/>
            <a:ext cx="50504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左矢印 5">
            <a:extLst>
              <a:ext uri="{FF2B5EF4-FFF2-40B4-BE49-F238E27FC236}">
                <a16:creationId xmlns:a16="http://schemas.microsoft.com/office/drawing/2014/main" id="{32957A3A-39DE-6645-850E-DDA2D129A27A}"/>
              </a:ext>
            </a:extLst>
          </p:cNvPr>
          <p:cNvSpPr/>
          <p:nvPr/>
        </p:nvSpPr>
        <p:spPr>
          <a:xfrm>
            <a:off x="9325750" y="5116773"/>
            <a:ext cx="378954" cy="1567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0069EB-A792-164D-8D53-410ABCEAED45}"/>
              </a:ext>
            </a:extLst>
          </p:cNvPr>
          <p:cNvSpPr txBox="1"/>
          <p:nvPr/>
        </p:nvSpPr>
        <p:spPr>
          <a:xfrm>
            <a:off x="9665446" y="208086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BEX</a:t>
            </a:r>
            <a:endParaRPr kumimoji="1" lang="ja-JP" altLang="en-US"/>
          </a:p>
        </p:txBody>
      </p:sp>
      <p:sp>
        <p:nvSpPr>
          <p:cNvPr id="12" name="左矢印 11">
            <a:extLst>
              <a:ext uri="{FF2B5EF4-FFF2-40B4-BE49-F238E27FC236}">
                <a16:creationId xmlns:a16="http://schemas.microsoft.com/office/drawing/2014/main" id="{41BC4220-F9DD-EE46-9BDA-D97F71A721E4}"/>
              </a:ext>
            </a:extLst>
          </p:cNvPr>
          <p:cNvSpPr/>
          <p:nvPr/>
        </p:nvSpPr>
        <p:spPr>
          <a:xfrm rot="697774">
            <a:off x="9328023" y="2116182"/>
            <a:ext cx="365510" cy="1480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左矢印 14">
            <a:extLst>
              <a:ext uri="{FF2B5EF4-FFF2-40B4-BE49-F238E27FC236}">
                <a16:creationId xmlns:a16="http://schemas.microsoft.com/office/drawing/2014/main" id="{0F0BF589-98A8-324F-B62A-6EA60E7E4988}"/>
              </a:ext>
            </a:extLst>
          </p:cNvPr>
          <p:cNvSpPr/>
          <p:nvPr/>
        </p:nvSpPr>
        <p:spPr>
          <a:xfrm rot="19912915">
            <a:off x="9316978" y="1856194"/>
            <a:ext cx="365510" cy="1480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368F511-4305-EC46-A399-2B24D95DF2EA}"/>
              </a:ext>
            </a:extLst>
          </p:cNvPr>
          <p:cNvSpPr txBox="1"/>
          <p:nvPr/>
        </p:nvSpPr>
        <p:spPr>
          <a:xfrm>
            <a:off x="9674155" y="166285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HDI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CA3E2F3-0DF3-024D-98BF-61FB69AC1249}"/>
              </a:ext>
            </a:extLst>
          </p:cNvPr>
          <p:cNvSpPr txBox="1"/>
          <p:nvPr/>
        </p:nvSpPr>
        <p:spPr>
          <a:xfrm>
            <a:off x="9762059" y="5010484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-Coax</a:t>
            </a:r>
            <a:endParaRPr kumimoji="1" lang="ja-JP" altLang="en-US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1A31920-6CCA-8542-9C4C-35958E7EC21F}"/>
              </a:ext>
            </a:extLst>
          </p:cNvPr>
          <p:cNvCxnSpPr/>
          <p:nvPr/>
        </p:nvCxnSpPr>
        <p:spPr>
          <a:xfrm flipV="1">
            <a:off x="4711586" y="2032182"/>
            <a:ext cx="0" cy="3162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CCDB9DC-86EF-3C49-86EE-1CAAFEA746A0}"/>
              </a:ext>
            </a:extLst>
          </p:cNvPr>
          <p:cNvSpPr txBox="1"/>
          <p:nvPr/>
        </p:nvSpPr>
        <p:spPr>
          <a:xfrm>
            <a:off x="4284577" y="172045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hard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33F4290-3F50-4440-A8AD-D825426092D5}"/>
              </a:ext>
            </a:extLst>
          </p:cNvPr>
          <p:cNvSpPr txBox="1"/>
          <p:nvPr/>
        </p:nvSpPr>
        <p:spPr>
          <a:xfrm>
            <a:off x="4284577" y="6343773"/>
            <a:ext cx="767870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In general, fluoropolymer is known to to be weak against the radiation 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E82AA4D-A156-D446-8746-2C4A9A5F0C77}"/>
              </a:ext>
            </a:extLst>
          </p:cNvPr>
          <p:cNvSpPr txBox="1"/>
          <p:nvPr/>
        </p:nvSpPr>
        <p:spPr>
          <a:xfrm>
            <a:off x="9219882" y="1232141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Dielectric material</a:t>
            </a:r>
            <a:endParaRPr kumimoji="1" lang="ja-JP" altLang="en-US" u="sng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270720E-4BB4-9C4E-BBFE-90EC12412661}"/>
              </a:ext>
            </a:extLst>
          </p:cNvPr>
          <p:cNvCxnSpPr/>
          <p:nvPr/>
        </p:nvCxnSpPr>
        <p:spPr>
          <a:xfrm flipV="1">
            <a:off x="7332513" y="4486940"/>
            <a:ext cx="0" cy="89287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E199369-9E4B-5041-9BF4-70658964636B}"/>
              </a:ext>
            </a:extLst>
          </p:cNvPr>
          <p:cNvSpPr txBox="1"/>
          <p:nvPr/>
        </p:nvSpPr>
        <p:spPr>
          <a:xfrm>
            <a:off x="6772531" y="4126911"/>
            <a:ext cx="1000595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100" dirty="0"/>
              <a:t>sPHENIX3</a:t>
            </a:r>
            <a:r>
              <a:rPr kumimoji="1" lang="ja-JP" altLang="en-US" sz="1100"/>
              <a:t>年</a:t>
            </a:r>
            <a:endParaRPr kumimoji="1" lang="en-US" altLang="ja-JP" sz="1100" dirty="0"/>
          </a:p>
          <a:p>
            <a:pPr algn="ctr"/>
            <a:r>
              <a:rPr kumimoji="1" lang="en-US" altLang="ja-JP" sz="1100" dirty="0"/>
              <a:t>5kGy</a:t>
            </a:r>
            <a:endParaRPr kumimoji="1" lang="ja-JP" altLang="en-US" sz="1100"/>
          </a:p>
        </p:txBody>
      </p:sp>
      <p:pic>
        <p:nvPicPr>
          <p:cNvPr id="3074" name="Picture 2" descr="PTFE">
            <a:extLst>
              <a:ext uri="{FF2B5EF4-FFF2-40B4-BE49-F238E27FC236}">
                <a16:creationId xmlns:a16="http://schemas.microsoft.com/office/drawing/2014/main" id="{4AC0B1C6-BF3C-EA49-854D-80ADA4CBC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1508" y="3451265"/>
            <a:ext cx="2032907" cy="149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5C371AE-7C7A-0E45-B557-2D84747FD7D6}"/>
              </a:ext>
            </a:extLst>
          </p:cNvPr>
          <p:cNvSpPr txBox="1"/>
          <p:nvPr/>
        </p:nvSpPr>
        <p:spPr>
          <a:xfrm>
            <a:off x="11467892" y="3438744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FFFF00"/>
                </a:solidFill>
              </a:rPr>
              <a:t>?</a:t>
            </a:r>
            <a:endParaRPr kumimoji="1" lang="ja-JP" altLang="en-US" sz="3200">
              <a:solidFill>
                <a:srgbClr val="FFFF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261823F-05A9-5D47-875E-7194AD17E4AC}"/>
              </a:ext>
            </a:extLst>
          </p:cNvPr>
          <p:cNvSpPr txBox="1"/>
          <p:nvPr/>
        </p:nvSpPr>
        <p:spPr>
          <a:xfrm>
            <a:off x="10088162" y="3193920"/>
            <a:ext cx="12602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Torn into pieces?</a:t>
            </a:r>
            <a:endParaRPr kumimoji="1" lang="ja-JP" altLang="en-US" sz="1050"/>
          </a:p>
        </p:txBody>
      </p:sp>
    </p:spTree>
    <p:extLst>
      <p:ext uri="{BB962C8B-B14F-4D97-AF65-F5344CB8AC3E}">
        <p14:creationId xmlns:p14="http://schemas.microsoft.com/office/powerpoint/2010/main" val="134284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038AE92F-B0AA-6A66-5FAC-F558EF0E4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78" y="736907"/>
            <a:ext cx="10926871" cy="13716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Method : How to examine the radiation hardness</a:t>
            </a:r>
            <a:br>
              <a:rPr kumimoji="1" lang="ja-JP" altLang="en-US" dirty="0"/>
            </a:br>
            <a:endParaRPr kumimoji="1" lang="ja-JP" altLang="en-US" dirty="0"/>
          </a:p>
        </p:txBody>
      </p:sp>
      <p:sp>
        <p:nvSpPr>
          <p:cNvPr id="14" name="コンテンツ プレースホルダー 13">
            <a:extLst>
              <a:ext uri="{FF2B5EF4-FFF2-40B4-BE49-F238E27FC236}">
                <a16:creationId xmlns:a16="http://schemas.microsoft.com/office/drawing/2014/main" id="{24920CEB-8E43-0F9C-B60B-FAD80F04B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178" y="2591635"/>
            <a:ext cx="4754880" cy="780215"/>
          </a:xfrm>
        </p:spPr>
        <p:txBody>
          <a:bodyPr/>
          <a:lstStyle/>
          <a:p>
            <a:r>
              <a:rPr lang="ja-JP" altLang="en-US" sz="4000" dirty="0">
                <a:solidFill>
                  <a:srgbClr val="FF0000"/>
                </a:solidFill>
              </a:rPr>
              <a:t>non-irradiated </a:t>
            </a:r>
            <a:r>
              <a:rPr lang="en-US" altLang="ja-JP" sz="4000" dirty="0">
                <a:solidFill>
                  <a:srgbClr val="FF0000"/>
                </a:solidFill>
              </a:rPr>
              <a:t>μ-coax</a:t>
            </a:r>
            <a:endParaRPr lang="ja-JP" altLang="en-US" sz="4000" dirty="0">
              <a:solidFill>
                <a:srgbClr val="FF0000"/>
              </a:solidFill>
            </a:endParaRPr>
          </a:p>
          <a:p>
            <a:endParaRPr lang="ja-JP" altLang="en-US" dirty="0"/>
          </a:p>
        </p:txBody>
      </p:sp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DF2E0F21-0012-F6C6-97E2-FE50E3EE6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059" y="2591635"/>
            <a:ext cx="5748612" cy="888165"/>
          </a:xfrm>
        </p:spPr>
        <p:txBody>
          <a:bodyPr/>
          <a:lstStyle/>
          <a:p>
            <a:r>
              <a:rPr lang="en-US" altLang="ja-JP" sz="4000" dirty="0">
                <a:solidFill>
                  <a:srgbClr val="0070C0"/>
                </a:solidFill>
              </a:rPr>
              <a:t>neutron- </a:t>
            </a:r>
            <a:r>
              <a:rPr lang="ja-JP" altLang="en-US" sz="4000" dirty="0">
                <a:solidFill>
                  <a:srgbClr val="0070C0"/>
                </a:solidFill>
              </a:rPr>
              <a:t>irradiated </a:t>
            </a:r>
            <a:r>
              <a:rPr lang="en-US" altLang="ja-JP" sz="4000" dirty="0">
                <a:solidFill>
                  <a:srgbClr val="0070C0"/>
                </a:solidFill>
              </a:rPr>
              <a:t>μ-coax</a:t>
            </a:r>
            <a:endParaRPr lang="ja-JP" altLang="en-US" sz="4000" dirty="0">
              <a:solidFill>
                <a:srgbClr val="0070C0"/>
              </a:solidFill>
            </a:endParaRPr>
          </a:p>
          <a:p>
            <a:endParaRPr lang="ja-JP" altLang="en-US" dirty="0"/>
          </a:p>
        </p:txBody>
      </p:sp>
      <p:sp>
        <p:nvSpPr>
          <p:cNvPr id="16" name="矢印: ストライプ 15">
            <a:extLst>
              <a:ext uri="{FF2B5EF4-FFF2-40B4-BE49-F238E27FC236}">
                <a16:creationId xmlns:a16="http://schemas.microsoft.com/office/drawing/2014/main" id="{48D95A9F-0990-F76D-8829-2F7502782425}"/>
              </a:ext>
            </a:extLst>
          </p:cNvPr>
          <p:cNvSpPr/>
          <p:nvPr/>
        </p:nvSpPr>
        <p:spPr>
          <a:xfrm>
            <a:off x="426059" y="3691464"/>
            <a:ext cx="1302707" cy="103966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C08A662-F6F2-2F88-1AAD-E77FADA332F9}"/>
              </a:ext>
            </a:extLst>
          </p:cNvPr>
          <p:cNvSpPr txBox="1"/>
          <p:nvPr/>
        </p:nvSpPr>
        <p:spPr>
          <a:xfrm>
            <a:off x="1728766" y="3962928"/>
            <a:ext cx="109268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/>
              <a:t>Compare</a:t>
            </a:r>
            <a:r>
              <a:rPr kumimoji="1" lang="en-US" altLang="ja-JP" sz="2800" dirty="0"/>
              <a:t> </a:t>
            </a:r>
          </a:p>
          <a:p>
            <a:r>
              <a:rPr kumimoji="1" lang="ja-JP" altLang="en-US" sz="2800" dirty="0"/>
              <a:t>　　・</a:t>
            </a:r>
            <a:r>
              <a:rPr kumimoji="1" lang="en-US" altLang="ja-JP" sz="2800" dirty="0"/>
              <a:t>the signal transmission performances with/without irradiation</a:t>
            </a:r>
            <a:endParaRPr kumimoji="1" lang="ja-JP" altLang="en-US" sz="2800" dirty="0"/>
          </a:p>
          <a:p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68698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38ED42-E2FB-AE11-FA86-AB3B41A9C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どれぐらいの放射線量ですか？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D201B3-18C1-756B-9A02-BA70787A5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803853"/>
          </a:xfrm>
        </p:spPr>
        <p:txBody>
          <a:bodyPr/>
          <a:lstStyle/>
          <a:p>
            <a:r>
              <a:rPr lang="ja-JP" altLang="en-US" dirty="0"/>
              <a:t>等価線量</a:t>
            </a:r>
            <a:r>
              <a:rPr lang="en-US" altLang="ja-JP" dirty="0"/>
              <a:t>(</a:t>
            </a:r>
            <a:r>
              <a:rPr lang="en-US" altLang="ja-JP" dirty="0" err="1"/>
              <a:t>Sv</a:t>
            </a:r>
            <a:r>
              <a:rPr lang="en-US" altLang="ja-JP" dirty="0"/>
              <a:t>)=</a:t>
            </a:r>
            <a:r>
              <a:rPr lang="ja-JP" altLang="en-US" dirty="0"/>
              <a:t>放射線加重係数</a:t>
            </a:r>
            <a:r>
              <a:rPr lang="en-US" altLang="ja-JP" dirty="0"/>
              <a:t>(20)×</a:t>
            </a:r>
            <a:r>
              <a:rPr lang="ja-JP" altLang="en-US" dirty="0"/>
              <a:t>吸収線量</a:t>
            </a:r>
            <a:r>
              <a:rPr lang="en-US" altLang="ja-JP" dirty="0"/>
              <a:t>(</a:t>
            </a:r>
            <a:r>
              <a:rPr lang="en-US" altLang="ja-JP" dirty="0" err="1"/>
              <a:t>Gy</a:t>
            </a:r>
            <a:r>
              <a:rPr lang="en-US" altLang="ja-JP" dirty="0"/>
              <a:t>)</a:t>
            </a:r>
          </a:p>
          <a:p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4F7ED81-17A1-EF4B-6B5A-D652C3DDD758}"/>
                  </a:ext>
                </a:extLst>
              </p:cNvPr>
              <p:cNvSpPr txBox="1"/>
              <p:nvPr/>
            </p:nvSpPr>
            <p:spPr>
              <a:xfrm>
                <a:off x="5839537" y="2560584"/>
                <a:ext cx="6093724" cy="700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smtClean="0">
                          <a:latin typeface="Cambria Math" panose="02040503050406030204" pitchFamily="18" charset="0"/>
                        </a:rPr>
                        <m:t>𝐷𝑜𝑠𝑒</m:t>
                      </m:r>
                      <m:r>
                        <a:rPr kumimoji="1" lang="en-US" altLang="ja-JP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kumimoji="1" lang="en-US" altLang="ja-JP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kumimoji="1" lang="en-US" altLang="ja-JP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3×</m:t>
                          </m:r>
                          <m:sSup>
                            <m:sSupPr>
                              <m:ctrlPr>
                                <a:rPr lang="en-US" altLang="ja-JP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𝑝𝑆𝑣</m:t>
                          </m:r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en-US" altLang="ja-JP" sz="1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kumimoji="1" lang="en-US" altLang="ja-JP" sz="1800" b="0" dirty="0">
                    <a:ea typeface="Cambria Math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kumimoji="1" lang="en-US" altLang="ja-JP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=</m:t>
                    </m:r>
                  </m:oMath>
                </a14:m>
                <a:r>
                  <a:rPr lang="en-US" altLang="ja-JP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800" i="1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e>
                              <m:sup>
                                <m:r>
                                  <a:rPr lang="en-US" altLang="ja-JP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altLang="ja-JP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ja-JP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  <m:r>
                          <a:rPr lang="en-US" altLang="ja-JP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−12</m:t>
                            </m:r>
                          </m:sup>
                        </m:sSup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𝐺𝑦</m:t>
                        </m:r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4F7ED81-17A1-EF4B-6B5A-D652C3DDD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537" y="2560584"/>
                <a:ext cx="6093724" cy="700192"/>
              </a:xfrm>
              <a:prstGeom prst="rect">
                <a:avLst/>
              </a:prstGeom>
              <a:blipFill>
                <a:blip r:embed="rId2"/>
                <a:stretch>
                  <a:fillRect t="-60000" b="-904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89E07E-3B87-F84C-F85A-FB52DF9B2491}"/>
              </a:ext>
            </a:extLst>
          </p:cNvPr>
          <p:cNvSpPr txBox="1"/>
          <p:nvPr/>
        </p:nvSpPr>
        <p:spPr>
          <a:xfrm>
            <a:off x="1066800" y="6488668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https://www.icrp.org/docs/P116_Japanese.pdf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E9E196C-9FB0-4B1E-4298-FA62B75D5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567142"/>
            <a:ext cx="5029200" cy="3527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CFEF6C2-096F-DD14-98E5-3F058A098ED7}"/>
                  </a:ext>
                </a:extLst>
              </p:cNvPr>
              <p:cNvSpPr txBox="1"/>
              <p:nvPr/>
            </p:nvSpPr>
            <p:spPr>
              <a:xfrm>
                <a:off x="6897635" y="5455460"/>
                <a:ext cx="36325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sPHENIX</a:t>
                </a:r>
                <a:r>
                  <a:rPr kumimoji="1" lang="ja-JP" altLang="en-US" dirty="0"/>
                  <a:t>の中性子数は</a:t>
                </a:r>
                <a:r>
                  <a:rPr kumimoji="1" lang="en-US" altLang="ja-JP" dirty="0"/>
                  <a:t>1.5</a:t>
                </a:r>
                <a:r>
                  <a:rPr lang="en-US" altLang="ja-JP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endParaRPr lang="en-US" altLang="ja-JP" sz="18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𝐷𝑜𝑠𝑒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ja-JP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7.5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kumimoji="1"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𝑝𝑆𝑣</m:t>
                        </m:r>
                        <m:r>
                          <a:rPr kumimoji="1"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CFEF6C2-096F-DD14-98E5-3F058A098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635" y="5455460"/>
                <a:ext cx="3632579" cy="646331"/>
              </a:xfrm>
              <a:prstGeom prst="rect">
                <a:avLst/>
              </a:prstGeom>
              <a:blipFill>
                <a:blip r:embed="rId4"/>
                <a:stretch>
                  <a:fillRect l="-1513" t="-9434" b="-66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1EC8ED2B-0395-D87D-BF06-9F172CE81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116" y="3398066"/>
            <a:ext cx="2203028" cy="194076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F533EE5-9269-741E-B4D7-6F48BB339DCF}"/>
              </a:ext>
            </a:extLst>
          </p:cNvPr>
          <p:cNvSpPr txBox="1"/>
          <p:nvPr/>
        </p:nvSpPr>
        <p:spPr>
          <a:xfrm>
            <a:off x="7067155" y="648764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https://www.osti.gov/servlets/purl/1467983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5FA44F-922E-9CDE-D7AE-B23EA653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FBAB-857F-4EEB-9EA7-F14CA7B5861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5348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8AA3F8-AF9E-A145-2B21-55BC02B99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201" y="1691272"/>
            <a:ext cx="9755187" cy="2766528"/>
          </a:xfrm>
        </p:spPr>
        <p:txBody>
          <a:bodyPr/>
          <a:lstStyle/>
          <a:p>
            <a:r>
              <a:rPr lang="en-US" altLang="ja-JP" sz="8000" dirty="0"/>
              <a:t>Estimate the number of neutron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76624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B58A2-DC7F-464E-704F-F0547246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55" y="590692"/>
            <a:ext cx="10058400" cy="1450757"/>
          </a:xfrm>
        </p:spPr>
        <p:txBody>
          <a:bodyPr/>
          <a:lstStyle/>
          <a:p>
            <a:r>
              <a:rPr kumimoji="1" lang="en-US" altLang="ja-JP" dirty="0"/>
              <a:t>How to </a:t>
            </a:r>
            <a:r>
              <a:rPr kumimoji="1" lang="en-US" altLang="ja-JP" sz="4800" dirty="0"/>
              <a:t>examined</a:t>
            </a:r>
            <a:r>
              <a:rPr kumimoji="1" lang="ja-JP" altLang="en-US" sz="4800" dirty="0"/>
              <a:t> </a:t>
            </a:r>
            <a:r>
              <a:rPr kumimoji="1" lang="en-US" altLang="ja-JP" sz="4800" dirty="0"/>
              <a:t>radiation </a:t>
            </a:r>
            <a:r>
              <a:rPr lang="en-US" altLang="ja-JP" dirty="0"/>
              <a:t>hardness</a:t>
            </a:r>
            <a:r>
              <a:rPr kumimoji="1" lang="en-US" altLang="ja-JP" sz="4800" dirty="0"/>
              <a:t> of the μ-coax-cables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21FCDD-C09E-7F5F-F938-21E44F3E7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/>
              <a:t>①</a:t>
            </a:r>
            <a:r>
              <a:rPr lang="en-US" altLang="ja-JP" sz="2800" dirty="0"/>
              <a:t> Measure high speed signal transmission  performance of the micro-coax cable.</a:t>
            </a:r>
          </a:p>
          <a:p>
            <a:r>
              <a:rPr lang="ja-JP" altLang="en-US" sz="2800" dirty="0"/>
              <a:t>②</a:t>
            </a:r>
            <a:r>
              <a:rPr lang="en-US" altLang="ja-JP" sz="2800" dirty="0"/>
              <a:t>Calculate the amount of radiation μ-coax will be exposed to at sPHENIX</a:t>
            </a:r>
          </a:p>
          <a:p>
            <a:r>
              <a:rPr lang="ja-JP" altLang="en-US" sz="2800" dirty="0"/>
              <a:t>③</a:t>
            </a:r>
            <a:r>
              <a:rPr kumimoji="1" lang="en-US" altLang="ja-JP" sz="2800" dirty="0"/>
              <a:t> Irradiate  neutrons to the micro-coax cable at RANS  facility.</a:t>
            </a:r>
          </a:p>
          <a:p>
            <a:r>
              <a:rPr lang="ja-JP" altLang="en-US" sz="2800" dirty="0"/>
              <a:t>④</a:t>
            </a:r>
            <a:r>
              <a:rPr kumimoji="1" lang="en-US" altLang="ja-JP" sz="2800" dirty="0"/>
              <a:t> Redo the measurement of 1 and  see if there is any degradation in the  performance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64529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C6C59F7D-613A-990A-29EF-71F3B2616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51" y="1709948"/>
            <a:ext cx="6004755" cy="4436572"/>
          </a:xfrm>
          <a:prstGeom prst="rect">
            <a:avLst/>
          </a:prstGeom>
        </p:spPr>
      </p:pic>
      <p:sp>
        <p:nvSpPr>
          <p:cNvPr id="16" name="星: 32 pt 5">
            <a:extLst>
              <a:ext uri="{FF2B5EF4-FFF2-40B4-BE49-F238E27FC236}">
                <a16:creationId xmlns:a16="http://schemas.microsoft.com/office/drawing/2014/main" id="{49F3E7FC-267A-1844-8FE8-D056400D36DF}"/>
              </a:ext>
            </a:extLst>
          </p:cNvPr>
          <p:cNvSpPr/>
          <p:nvPr/>
        </p:nvSpPr>
        <p:spPr>
          <a:xfrm>
            <a:off x="3955269" y="3304864"/>
            <a:ext cx="1442657" cy="137160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  <a:r>
              <a:rPr lang="en-US" altLang="ja-JP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</a:p>
          <a:p>
            <a:pPr algn="ctr"/>
            <a:r>
              <a:rPr lang="en-US" altLang="ja-JP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/cm</a:t>
            </a:r>
            <a:r>
              <a:rPr lang="en-US" altLang="ja-JP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0F07185-C576-0244-8C47-F76ECFA2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26" y="5656751"/>
            <a:ext cx="10058400" cy="1371600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Relative Locations</a:t>
            </a:r>
            <a:endParaRPr kumimoji="1" lang="ja-JP" altLang="en-US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914663F-4810-6E4B-895A-83C2E684A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AF9D-FD08-FD48-92F9-9DB68D2C7368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0E0AA7-275E-7843-8753-9636A476C2DB}"/>
              </a:ext>
            </a:extLst>
          </p:cNvPr>
          <p:cNvSpPr txBox="1"/>
          <p:nvPr/>
        </p:nvSpPr>
        <p:spPr>
          <a:xfrm>
            <a:off x="596886" y="1157332"/>
            <a:ext cx="7803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Try to estimate radiation dose at INTT 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-coax positions by scaling from </a:t>
            </a:r>
            <a:r>
              <a:rPr kumimoji="1" lang="en-US" altLang="ja-JP" dirty="0" err="1"/>
              <a:t>Asai’s</a:t>
            </a:r>
            <a:r>
              <a:rPr kumimoji="1" lang="en-US" altLang="ja-JP" dirty="0"/>
              <a:t> paper.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0E430E-B5FE-0D45-8AB9-94ABB8C2DBD6}"/>
              </a:ext>
            </a:extLst>
          </p:cNvPr>
          <p:cNvSpPr txBox="1"/>
          <p:nvPr/>
        </p:nvSpPr>
        <p:spPr>
          <a:xfrm>
            <a:off x="2395549" y="4859748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Collision Point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4DAB193-E835-9A47-A6AC-6522792A8B88}"/>
              </a:ext>
            </a:extLst>
          </p:cNvPr>
          <p:cNvSpPr txBox="1"/>
          <p:nvPr/>
        </p:nvSpPr>
        <p:spPr>
          <a:xfrm>
            <a:off x="6431623" y="1709948"/>
            <a:ext cx="435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3 years of </a:t>
            </a:r>
            <a:r>
              <a:rPr kumimoji="1" lang="en-US" altLang="ja-JP" sz="2400" dirty="0" err="1"/>
              <a:t>sPHENIX</a:t>
            </a:r>
            <a:r>
              <a:rPr kumimoji="1" lang="en-US" altLang="ja-JP" sz="2400" dirty="0"/>
              <a:t> operation</a:t>
            </a:r>
            <a:endParaRPr kumimoji="1" lang="ja-JP" altLang="en-US" sz="2400" dirty="0"/>
          </a:p>
        </p:txBody>
      </p:sp>
      <p:sp>
        <p:nvSpPr>
          <p:cNvPr id="24" name="星: 32 pt 9">
            <a:extLst>
              <a:ext uri="{FF2B5EF4-FFF2-40B4-BE49-F238E27FC236}">
                <a16:creationId xmlns:a16="http://schemas.microsoft.com/office/drawing/2014/main" id="{89C70953-BF7C-F249-BFA1-3D3EA2334B4E}"/>
              </a:ext>
            </a:extLst>
          </p:cNvPr>
          <p:cNvSpPr/>
          <p:nvPr/>
        </p:nvSpPr>
        <p:spPr>
          <a:xfrm>
            <a:off x="7151845" y="2041402"/>
            <a:ext cx="1992155" cy="137160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1.5</a:t>
            </a:r>
            <a:r>
              <a:rPr lang="ja-JP" altLang="ja-JP" sz="1400" dirty="0">
                <a:solidFill>
                  <a:schemeClr val="accent6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×</a:t>
            </a:r>
            <a:r>
              <a:rPr lang="en-US" altLang="ja-JP" sz="14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  <a:r>
              <a:rPr lang="en-US" altLang="ja-JP" sz="14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11</a:t>
            </a:r>
            <a:endParaRPr lang="en-US" altLang="ja-JP" sz="1400" dirty="0">
              <a:solidFill>
                <a:schemeClr val="accent6"/>
              </a:solidFill>
              <a:effectLst/>
              <a:latin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14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/cm</a:t>
            </a:r>
            <a:r>
              <a:rPr lang="en-US" altLang="ja-JP" sz="14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endParaRPr kumimoji="1" lang="ja-JP" altLang="en-US" sz="1400" dirty="0">
              <a:solidFill>
                <a:schemeClr val="accent6"/>
              </a:solidFill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5EC148DD-4378-70F3-D312-6140BD0E4CBA}"/>
              </a:ext>
            </a:extLst>
          </p:cNvPr>
          <p:cNvSpPr txBox="1">
            <a:spLocks/>
          </p:cNvSpPr>
          <p:nvPr/>
        </p:nvSpPr>
        <p:spPr>
          <a:xfrm>
            <a:off x="596886" y="190764"/>
            <a:ext cx="10744775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ja-JP" sz="2800" u="sng"/>
              <a:t>How much radiation does sPHENIX expose you to in 3 years of operation?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08FF779-8F31-8710-5C9E-299DAF0566E1}"/>
              </a:ext>
            </a:extLst>
          </p:cNvPr>
          <p:cNvSpPr txBox="1"/>
          <p:nvPr/>
        </p:nvSpPr>
        <p:spPr>
          <a:xfrm>
            <a:off x="6961173" y="6559514"/>
            <a:ext cx="62672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Radiation Damage Study for PHENIX </a:t>
            </a:r>
            <a:r>
              <a:rPr lang="en-US" altLang="ja-JP" sz="800" dirty="0" err="1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Sillicon</a:t>
            </a:r>
            <a:r>
              <a:rPr lang="en-US" altLang="ja-JP" sz="8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800" dirty="0" err="1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Stripixel</a:t>
            </a:r>
            <a:r>
              <a:rPr lang="en-US" altLang="ja-JP" sz="8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 Sensor ([18] J. </a:t>
            </a:r>
            <a:r>
              <a:rPr lang="en-US" altLang="ja-JP" sz="800" dirty="0" err="1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Asai</a:t>
            </a:r>
            <a:r>
              <a:rPr lang="en-US" altLang="ja-JP" sz="8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, et al., arXiv:0710.2676)</a:t>
            </a:r>
            <a:endParaRPr lang="ja-JP" altLang="en-US" sz="800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DC5AF29-4893-A351-EE5A-CD697E9EE673}"/>
              </a:ext>
            </a:extLst>
          </p:cNvPr>
          <p:cNvSpPr/>
          <p:nvPr/>
        </p:nvSpPr>
        <p:spPr>
          <a:xfrm>
            <a:off x="3930871" y="2336304"/>
            <a:ext cx="2218569" cy="4126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PHENIX </a:t>
            </a:r>
            <a:r>
              <a:rPr kumimoji="1" lang="en-US" altLang="ja-JP" dirty="0" err="1"/>
              <a:t>Asai’s</a:t>
            </a:r>
            <a:r>
              <a:rPr kumimoji="1" lang="en-US" altLang="ja-JP" dirty="0"/>
              <a:t> paper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C4A0930-4E44-BED9-AE92-FC332BACFCE5}"/>
              </a:ext>
            </a:extLst>
          </p:cNvPr>
          <p:cNvSpPr txBox="1"/>
          <p:nvPr/>
        </p:nvSpPr>
        <p:spPr>
          <a:xfrm>
            <a:off x="4117495" y="4583440"/>
            <a:ext cx="110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Run6</a:t>
            </a:r>
            <a:r>
              <a:rPr kumimoji="1" lang="ja-JP" altLang="en-US"/>
              <a:t> </a:t>
            </a:r>
            <a:r>
              <a:rPr kumimoji="1" lang="en-US" altLang="ja-JP" dirty="0" err="1"/>
              <a:t>p+p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A4AC7C0-4B37-A803-9BEA-7EAF0831F44B}"/>
              </a:ext>
            </a:extLst>
          </p:cNvPr>
          <p:cNvSpPr txBox="1"/>
          <p:nvPr/>
        </p:nvSpPr>
        <p:spPr>
          <a:xfrm>
            <a:off x="4304334" y="5700668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Beam Line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194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8E8F9-9BC3-C60A-6FDF-D3CFDC285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91" y="8987"/>
            <a:ext cx="10058400" cy="735278"/>
          </a:xfrm>
        </p:spPr>
        <p:txBody>
          <a:bodyPr>
            <a:normAutofit fontScale="90000"/>
          </a:bodyPr>
          <a:lstStyle/>
          <a:p>
            <a:r>
              <a:rPr kumimoji="1" lang="en-US" altLang="ja-JP" u="sng" dirty="0"/>
              <a:t>The number of protons in μ-coax</a:t>
            </a:r>
            <a:endParaRPr kumimoji="1" lang="ja-JP" altLang="en-US" u="sng" dirty="0"/>
          </a:p>
        </p:txBody>
      </p:sp>
      <p:graphicFrame>
        <p:nvGraphicFramePr>
          <p:cNvPr id="9" name="表 9">
            <a:extLst>
              <a:ext uri="{FF2B5EF4-FFF2-40B4-BE49-F238E27FC236}">
                <a16:creationId xmlns:a16="http://schemas.microsoft.com/office/drawing/2014/main" id="{476A4370-1D00-CDB5-0529-BDA2EE2F2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472440"/>
              </p:ext>
            </p:extLst>
          </p:nvPr>
        </p:nvGraphicFramePr>
        <p:xfrm>
          <a:off x="844549" y="856360"/>
          <a:ext cx="10502901" cy="3828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967">
                  <a:extLst>
                    <a:ext uri="{9D8B030D-6E8A-4147-A177-3AD203B41FA5}">
                      <a16:colId xmlns:a16="http://schemas.microsoft.com/office/drawing/2014/main" val="2938176444"/>
                    </a:ext>
                  </a:extLst>
                </a:gridCol>
                <a:gridCol w="3500967">
                  <a:extLst>
                    <a:ext uri="{9D8B030D-6E8A-4147-A177-3AD203B41FA5}">
                      <a16:colId xmlns:a16="http://schemas.microsoft.com/office/drawing/2014/main" val="2448809602"/>
                    </a:ext>
                  </a:extLst>
                </a:gridCol>
                <a:gridCol w="3500967">
                  <a:extLst>
                    <a:ext uri="{9D8B030D-6E8A-4147-A177-3AD203B41FA5}">
                      <a16:colId xmlns:a16="http://schemas.microsoft.com/office/drawing/2014/main" val="140958192"/>
                    </a:ext>
                  </a:extLst>
                </a:gridCol>
              </a:tblGrid>
              <a:tr h="514553">
                <a:tc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protons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neutrons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468803"/>
                  </a:ext>
                </a:extLst>
              </a:tr>
              <a:tr h="710311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Existing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3.59E+17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5.47E+11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988893"/>
                  </a:ext>
                </a:extLst>
              </a:tr>
              <a:tr h="938302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M-Coax</a:t>
                      </a:r>
                    </a:p>
                    <a:p>
                      <a:r>
                        <a:rPr kumimoji="1" lang="en-US" altLang="ja-JP" sz="2800" dirty="0"/>
                        <a:t>1hour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8.39E+17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12.4E+11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235169"/>
                  </a:ext>
                </a:extLst>
              </a:tr>
              <a:tr h="938302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2hours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17.2E+17</a:t>
                      </a:r>
                    </a:p>
                    <a:p>
                      <a:endParaRPr kumimoji="1" lang="en-US" altLang="ja-JP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26.3E+11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119738"/>
                  </a:ext>
                </a:extLst>
              </a:tr>
              <a:tr h="710311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3hours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26.1E+17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39.9E+11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276156"/>
                  </a:ext>
                </a:extLst>
              </a:tr>
            </a:tbl>
          </a:graphicData>
        </a:graphic>
      </p:graphicFrame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1C5D725-E2ED-2272-7F5A-3A447C34FC0E}"/>
              </a:ext>
            </a:extLst>
          </p:cNvPr>
          <p:cNvGrpSpPr/>
          <p:nvPr/>
        </p:nvGrpSpPr>
        <p:grpSpPr>
          <a:xfrm rot="21381570">
            <a:off x="6564352" y="1640971"/>
            <a:ext cx="993321" cy="1331856"/>
            <a:chOff x="7217017" y="3112677"/>
            <a:chExt cx="993321" cy="1432341"/>
          </a:xfrm>
        </p:grpSpPr>
        <p:sp>
          <p:nvSpPr>
            <p:cNvPr id="5" name="矢印: 上カーブ 4">
              <a:extLst>
                <a:ext uri="{FF2B5EF4-FFF2-40B4-BE49-F238E27FC236}">
                  <a16:creationId xmlns:a16="http://schemas.microsoft.com/office/drawing/2014/main" id="{EFAB1E4E-4B70-C292-392E-84D4545E9070}"/>
                </a:ext>
              </a:extLst>
            </p:cNvPr>
            <p:cNvSpPr/>
            <p:nvPr/>
          </p:nvSpPr>
          <p:spPr>
            <a:xfrm rot="5941571" flipV="1">
              <a:off x="7099026" y="3490546"/>
              <a:ext cx="1432341" cy="67660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6BBDD90-1E8F-9B12-3256-665E1E526391}"/>
                </a:ext>
              </a:extLst>
            </p:cNvPr>
            <p:cNvSpPr txBox="1"/>
            <p:nvPr/>
          </p:nvSpPr>
          <p:spPr>
            <a:xfrm rot="218430">
              <a:off x="7217017" y="3497121"/>
              <a:ext cx="993321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accent2">
                      <a:lumMod val="75000"/>
                    </a:schemeClr>
                  </a:solidFill>
                </a:rPr>
                <a:t>ratio</a:t>
              </a:r>
              <a:endParaRPr kumimoji="1" lang="ja-JP" altLang="en-US" sz="2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7D9FB19-DD79-F59D-AE93-FC30387BE4C4}"/>
              </a:ext>
            </a:extLst>
          </p:cNvPr>
          <p:cNvGrpSpPr/>
          <p:nvPr/>
        </p:nvGrpSpPr>
        <p:grpSpPr>
          <a:xfrm rot="21381570">
            <a:off x="9887110" y="1633145"/>
            <a:ext cx="993321" cy="1331856"/>
            <a:chOff x="7217017" y="3112677"/>
            <a:chExt cx="993321" cy="1432341"/>
          </a:xfrm>
        </p:grpSpPr>
        <p:sp>
          <p:nvSpPr>
            <p:cNvPr id="8" name="矢印: 上カーブ 7">
              <a:extLst>
                <a:ext uri="{FF2B5EF4-FFF2-40B4-BE49-F238E27FC236}">
                  <a16:creationId xmlns:a16="http://schemas.microsoft.com/office/drawing/2014/main" id="{04E0B227-9F2C-4934-1A7A-5B2F3CB86CA9}"/>
                </a:ext>
              </a:extLst>
            </p:cNvPr>
            <p:cNvSpPr/>
            <p:nvPr/>
          </p:nvSpPr>
          <p:spPr>
            <a:xfrm rot="5941571" flipV="1">
              <a:off x="7099026" y="3490546"/>
              <a:ext cx="1432341" cy="67660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1766D85-6DC5-AD28-B3E3-64EA7C1C21B1}"/>
                </a:ext>
              </a:extLst>
            </p:cNvPr>
            <p:cNvSpPr txBox="1"/>
            <p:nvPr/>
          </p:nvSpPr>
          <p:spPr>
            <a:xfrm rot="218430">
              <a:off x="7217017" y="3497121"/>
              <a:ext cx="993321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accent2">
                      <a:lumMod val="75000"/>
                    </a:schemeClr>
                  </a:solidFill>
                </a:rPr>
                <a:t>ratio</a:t>
              </a:r>
              <a:endParaRPr kumimoji="1" lang="ja-JP" altLang="en-US" sz="2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DFBEB0-AA1C-19EA-D7BA-C2DE902625BC}"/>
              </a:ext>
            </a:extLst>
          </p:cNvPr>
          <p:cNvSpPr txBox="1"/>
          <p:nvPr/>
        </p:nvSpPr>
        <p:spPr>
          <a:xfrm>
            <a:off x="2580361" y="4605958"/>
            <a:ext cx="945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Expected sPHENIX-neutrons =</a:t>
            </a:r>
            <a:r>
              <a:rPr lang="en-US" altLang="ja-JP" sz="4000" b="0" i="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</a:rPr>
              <a:t>1.5E+11</a:t>
            </a:r>
            <a:r>
              <a:rPr lang="en-US" altLang="ja-JP" sz="4000" dirty="0"/>
              <a:t> 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479109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9F23B653-4255-A498-01CF-4FC9A610C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5" y="2079666"/>
            <a:ext cx="6806436" cy="426288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9978045-0FCC-341F-DD7D-A7D2036B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 of TDR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1CEFF94-FAFE-A181-6EA7-1F3251B4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FBAB-857F-4EEB-9EA7-F14CA7B58614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17" name="グラフィックス 16" descr="矢印: 緩い曲線">
            <a:extLst>
              <a:ext uri="{FF2B5EF4-FFF2-40B4-BE49-F238E27FC236}">
                <a16:creationId xmlns:a16="http://schemas.microsoft.com/office/drawing/2014/main" id="{3969C1EC-DF00-0CD3-9E5E-3105E048F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405413">
            <a:off x="3787988" y="3954916"/>
            <a:ext cx="4448106" cy="132424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26E6BCA-C3D6-0FBB-BB9A-0CFCF4B48429}"/>
              </a:ext>
            </a:extLst>
          </p:cNvPr>
          <p:cNvSpPr txBox="1"/>
          <p:nvPr/>
        </p:nvSpPr>
        <p:spPr>
          <a:xfrm>
            <a:off x="8326720" y="2682244"/>
            <a:ext cx="6097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0" i="0" dirty="0">
                <a:solidFill>
                  <a:srgbClr val="374151"/>
                </a:solidFill>
                <a:effectLst/>
                <a:latin typeface="Söhne"/>
              </a:rPr>
              <a:t>time delay (ns)</a:t>
            </a:r>
            <a:endParaRPr lang="ja-JP" altLang="en-US" sz="2800" dirty="0"/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BBBBEE30-DDD0-84A7-D6C8-C088EC802905}"/>
              </a:ext>
            </a:extLst>
          </p:cNvPr>
          <p:cNvSpPr/>
          <p:nvPr/>
        </p:nvSpPr>
        <p:spPr>
          <a:xfrm>
            <a:off x="8887968" y="3429000"/>
            <a:ext cx="987552" cy="9454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D138C4C-522B-D737-0842-DAD36FA80A33}"/>
              </a:ext>
            </a:extLst>
          </p:cNvPr>
          <p:cNvSpPr txBox="1"/>
          <p:nvPr/>
        </p:nvSpPr>
        <p:spPr>
          <a:xfrm>
            <a:off x="8326720" y="4576828"/>
            <a:ext cx="7212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i="0" dirty="0">
                <a:effectLst/>
                <a:latin typeface="Söhne"/>
              </a:rPr>
              <a:t>Distance (cm)</a:t>
            </a:r>
            <a:endParaRPr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6D50BD19-F557-0061-EBCD-9CAF884AF09B}"/>
                  </a:ext>
                </a:extLst>
              </p:cNvPr>
              <p:cNvSpPr txBox="1"/>
              <p:nvPr/>
            </p:nvSpPr>
            <p:spPr>
              <a:xfrm>
                <a:off x="5800953" y="5745854"/>
                <a:ext cx="7768742" cy="40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𝐷𝑖𝑠𝑡𝑎𝑛𝑐𝑒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×3/2×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ad>
                        <m:radPr>
                          <m:degHide m:val="o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2.1</m:t>
                          </m:r>
                        </m:e>
                      </m:ra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6D50BD19-F557-0061-EBCD-9CAF884AF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953" y="5745854"/>
                <a:ext cx="7768742" cy="401970"/>
              </a:xfrm>
              <a:prstGeom prst="rect">
                <a:avLst/>
              </a:prstGeom>
              <a:blipFill>
                <a:blip r:embed="rId5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419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D13E17-1BD7-DE3F-1A27-33CDBE94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42" y="393000"/>
            <a:ext cx="10058400" cy="1450757"/>
          </a:xfrm>
        </p:spPr>
        <p:txBody>
          <a:bodyPr/>
          <a:lstStyle/>
          <a:p>
            <a:r>
              <a:rPr kumimoji="1" lang="en-US" altLang="ja-JP" dirty="0"/>
              <a:t>how it works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1EEB972-CC2D-B761-5CDD-6BA88DFB8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530" y="3255804"/>
            <a:ext cx="9448623" cy="2243122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AE88CFA5-925D-CE5D-695D-4C4B3E39EE8F}"/>
              </a:ext>
            </a:extLst>
          </p:cNvPr>
          <p:cNvSpPr/>
          <p:nvPr/>
        </p:nvSpPr>
        <p:spPr>
          <a:xfrm>
            <a:off x="4828782" y="1843757"/>
            <a:ext cx="2304790" cy="1356225"/>
          </a:xfrm>
          <a:prstGeom prst="wedgeRectCallout">
            <a:avLst>
              <a:gd name="adj1" fmla="val 12313"/>
              <a:gd name="adj2" fmla="val 109674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Neutron flux is not the direct observable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83275F-7EDD-0346-7A0D-4095951A61D7}"/>
              </a:ext>
            </a:extLst>
          </p:cNvPr>
          <p:cNvSpPr txBox="1"/>
          <p:nvPr/>
        </p:nvSpPr>
        <p:spPr>
          <a:xfrm>
            <a:off x="2361156" y="5248405"/>
            <a:ext cx="22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↑</a:t>
            </a:r>
            <a:r>
              <a:rPr kumimoji="1" lang="en-US" altLang="ja-JP" dirty="0"/>
              <a:t>Measure γ count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7541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D13E17-1BD7-DE3F-1A27-33CDBE94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42" y="393000"/>
            <a:ext cx="10058400" cy="1450757"/>
          </a:xfrm>
        </p:spPr>
        <p:txBody>
          <a:bodyPr/>
          <a:lstStyle/>
          <a:p>
            <a:r>
              <a:rPr kumimoji="1" lang="en-US" altLang="ja-JP" dirty="0"/>
              <a:t>how it works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1EEB972-CC2D-B761-5CDD-6BA88DFB8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530" y="3255804"/>
            <a:ext cx="9448623" cy="2243122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AE88CFA5-925D-CE5D-695D-4C4B3E39EE8F}"/>
              </a:ext>
            </a:extLst>
          </p:cNvPr>
          <p:cNvSpPr/>
          <p:nvPr/>
        </p:nvSpPr>
        <p:spPr>
          <a:xfrm>
            <a:off x="4828782" y="1843757"/>
            <a:ext cx="2304790" cy="1356225"/>
          </a:xfrm>
          <a:prstGeom prst="wedgeRectCallout">
            <a:avLst>
              <a:gd name="adj1" fmla="val 12313"/>
              <a:gd name="adj2" fmla="val 109674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Neutron flux is not the direct observable</a:t>
            </a:r>
            <a:endParaRPr kumimoji="1" lang="ja-JP" altLang="en-US" dirty="0"/>
          </a:p>
        </p:txBody>
      </p: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23830275-32CD-5AD9-BB90-AD6EC9BE97D2}"/>
              </a:ext>
            </a:extLst>
          </p:cNvPr>
          <p:cNvSpPr/>
          <p:nvPr/>
        </p:nvSpPr>
        <p:spPr>
          <a:xfrm>
            <a:off x="7628351" y="1843757"/>
            <a:ext cx="3137769" cy="1450757"/>
          </a:xfrm>
          <a:prstGeom prst="wedgeRoundRectCallout">
            <a:avLst>
              <a:gd name="adj1" fmla="val -18840"/>
              <a:gd name="adj2" fmla="val 80238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estimate Neutron indirectly from the total  charge of proton beam.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83275F-7EDD-0346-7A0D-4095951A61D7}"/>
              </a:ext>
            </a:extLst>
          </p:cNvPr>
          <p:cNvSpPr txBox="1"/>
          <p:nvPr/>
        </p:nvSpPr>
        <p:spPr>
          <a:xfrm>
            <a:off x="2361156" y="5248405"/>
            <a:ext cx="22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↑</a:t>
            </a:r>
            <a:r>
              <a:rPr kumimoji="1" lang="en-US" altLang="ja-JP" dirty="0"/>
              <a:t>Measure γ count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2932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D13E17-1BD7-DE3F-1A27-33CDBE94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42" y="393000"/>
            <a:ext cx="10058400" cy="1450757"/>
          </a:xfrm>
        </p:spPr>
        <p:txBody>
          <a:bodyPr/>
          <a:lstStyle/>
          <a:p>
            <a:r>
              <a:rPr kumimoji="1" lang="en-US" altLang="ja-JP" dirty="0"/>
              <a:t>how it works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1EEB972-CC2D-B761-5CDD-6BA88DFB8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530" y="3255804"/>
            <a:ext cx="9448623" cy="2243122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AE88CFA5-925D-CE5D-695D-4C4B3E39EE8F}"/>
              </a:ext>
            </a:extLst>
          </p:cNvPr>
          <p:cNvSpPr/>
          <p:nvPr/>
        </p:nvSpPr>
        <p:spPr>
          <a:xfrm>
            <a:off x="4828782" y="1843757"/>
            <a:ext cx="2304790" cy="1356225"/>
          </a:xfrm>
          <a:prstGeom prst="wedgeRectCallout">
            <a:avLst>
              <a:gd name="adj1" fmla="val 12313"/>
              <a:gd name="adj2" fmla="val 109674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Neutron flux is not the direct observable</a:t>
            </a:r>
            <a:endParaRPr kumimoji="1" lang="ja-JP" altLang="en-US" dirty="0"/>
          </a:p>
        </p:txBody>
      </p: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23830275-32CD-5AD9-BB90-AD6EC9BE97D2}"/>
              </a:ext>
            </a:extLst>
          </p:cNvPr>
          <p:cNvSpPr/>
          <p:nvPr/>
        </p:nvSpPr>
        <p:spPr>
          <a:xfrm>
            <a:off x="7628351" y="1843757"/>
            <a:ext cx="3137769" cy="1450757"/>
          </a:xfrm>
          <a:prstGeom prst="wedgeRoundRectCallout">
            <a:avLst>
              <a:gd name="adj1" fmla="val -18840"/>
              <a:gd name="adj2" fmla="val 80238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estimate Neutron indirectly from the total  charge of proton beam.</a:t>
            </a:r>
            <a:endParaRPr kumimoji="1" lang="ja-JP" altLang="en-US" dirty="0"/>
          </a:p>
        </p:txBody>
      </p:sp>
      <p:sp>
        <p:nvSpPr>
          <p:cNvPr id="24" name="吹き出し: 四角形 23">
            <a:extLst>
              <a:ext uri="{FF2B5EF4-FFF2-40B4-BE49-F238E27FC236}">
                <a16:creationId xmlns:a16="http://schemas.microsoft.com/office/drawing/2014/main" id="{5014E054-A21D-6F44-A0EB-9835EF418EA7}"/>
              </a:ext>
            </a:extLst>
          </p:cNvPr>
          <p:cNvSpPr/>
          <p:nvPr/>
        </p:nvSpPr>
        <p:spPr>
          <a:xfrm>
            <a:off x="250522" y="1825386"/>
            <a:ext cx="4223444" cy="1507836"/>
          </a:xfrm>
          <a:prstGeom prst="wedgeRectCallout">
            <a:avLst>
              <a:gd name="adj1" fmla="val 28859"/>
              <a:gd name="adj2" fmla="val 74344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The neutron flux can be calculated by </a:t>
            </a:r>
          </a:p>
          <a:p>
            <a:pPr algn="ctr"/>
            <a:r>
              <a:rPr kumimoji="1" lang="en-US" altLang="ja-JP" dirty="0"/>
              <a:t>1.cross  calibrating proton charge </a:t>
            </a:r>
          </a:p>
          <a:p>
            <a:pPr algn="ctr"/>
            <a:r>
              <a:rPr kumimoji="1" lang="en-US" altLang="ja-JP" dirty="0"/>
              <a:t>2.gamma ray emission  from an indium foil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83275F-7EDD-0346-7A0D-4095951A61D7}"/>
              </a:ext>
            </a:extLst>
          </p:cNvPr>
          <p:cNvSpPr txBox="1"/>
          <p:nvPr/>
        </p:nvSpPr>
        <p:spPr>
          <a:xfrm>
            <a:off x="2361156" y="5248405"/>
            <a:ext cx="22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↑</a:t>
            </a:r>
            <a:r>
              <a:rPr kumimoji="1" lang="en-US" altLang="ja-JP" dirty="0"/>
              <a:t>Measure γ count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6250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20F7F910-1D9E-AE2D-7D15-3751F557ED4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14706499"/>
              </p:ext>
            </p:extLst>
          </p:nvPr>
        </p:nvGraphicFramePr>
        <p:xfrm>
          <a:off x="61913" y="547688"/>
          <a:ext cx="12130268" cy="4073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2567">
                  <a:extLst>
                    <a:ext uri="{9D8B030D-6E8A-4147-A177-3AD203B41FA5}">
                      <a16:colId xmlns:a16="http://schemas.microsoft.com/office/drawing/2014/main" val="3294923966"/>
                    </a:ext>
                  </a:extLst>
                </a:gridCol>
                <a:gridCol w="3032567">
                  <a:extLst>
                    <a:ext uri="{9D8B030D-6E8A-4147-A177-3AD203B41FA5}">
                      <a16:colId xmlns:a16="http://schemas.microsoft.com/office/drawing/2014/main" val="863860476"/>
                    </a:ext>
                  </a:extLst>
                </a:gridCol>
                <a:gridCol w="3032567">
                  <a:extLst>
                    <a:ext uri="{9D8B030D-6E8A-4147-A177-3AD203B41FA5}">
                      <a16:colId xmlns:a16="http://schemas.microsoft.com/office/drawing/2014/main" val="1846779067"/>
                    </a:ext>
                  </a:extLst>
                </a:gridCol>
                <a:gridCol w="3032567">
                  <a:extLst>
                    <a:ext uri="{9D8B030D-6E8A-4147-A177-3AD203B41FA5}">
                      <a16:colId xmlns:a16="http://schemas.microsoft.com/office/drawing/2014/main" val="1713462848"/>
                    </a:ext>
                  </a:extLst>
                </a:gridCol>
              </a:tblGrid>
              <a:tr h="1537894">
                <a:tc>
                  <a:txBody>
                    <a:bodyPr/>
                    <a:lstStyle/>
                    <a:p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4000" dirty="0"/>
                        <a:t>Number of protons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4000" dirty="0"/>
                        <a:t>Number of </a:t>
                      </a:r>
                      <a:r>
                        <a:rPr kumimoji="1" lang="el-GR" altLang="ja-JP" sz="4000" dirty="0"/>
                        <a:t>γ </a:t>
                      </a:r>
                      <a:r>
                        <a:rPr kumimoji="1" lang="en-US" altLang="ja-JP" sz="4000" dirty="0"/>
                        <a:t>rays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600" dirty="0"/>
                        <a:t>number of neutrons(Neq)</a:t>
                      </a:r>
                      <a:endParaRPr kumimoji="1" lang="ja-JP" altLang="en-US" sz="36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544556"/>
                  </a:ext>
                </a:extLst>
              </a:tr>
              <a:tr h="14508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200" dirty="0"/>
                        <a:t>Existing Measurement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dirty="0"/>
                        <a:t>Known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4000" dirty="0"/>
                        <a:t>known</a:t>
                      </a:r>
                      <a:endParaRPr kumimoji="1" lang="ja-JP" altLang="en-US" sz="4000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4000" dirty="0"/>
                        <a:t>Calculate</a:t>
                      </a:r>
                    </a:p>
                    <a:p>
                      <a:r>
                        <a:rPr kumimoji="1" lang="en-US" altLang="ja-JP" sz="4000" dirty="0"/>
                        <a:t>5.4E+11</a:t>
                      </a:r>
                      <a:endParaRPr kumimoji="1" lang="ja-JP" altLang="en-US" sz="4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616451"/>
                  </a:ext>
                </a:extLst>
              </a:tr>
              <a:tr h="885184">
                <a:tc>
                  <a:txBody>
                    <a:bodyPr/>
                    <a:lstStyle/>
                    <a:p>
                      <a:r>
                        <a:rPr kumimoji="1" lang="en-US" altLang="ja-JP" sz="3200" dirty="0"/>
                        <a:t>INTT</a:t>
                      </a:r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dirty="0"/>
                        <a:t>Measured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4000" dirty="0"/>
                        <a:t>Goal</a:t>
                      </a:r>
                      <a:endParaRPr kumimoji="1" lang="ja-JP" altLang="en-US" sz="400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71164184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B7E4DE-859B-FB06-FCFD-54F0DF692E05}"/>
              </a:ext>
            </a:extLst>
          </p:cNvPr>
          <p:cNvSpPr txBox="1"/>
          <p:nvPr/>
        </p:nvSpPr>
        <p:spPr>
          <a:xfrm>
            <a:off x="243068" y="4800398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Number of protons = time ×(average I) /e  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0F7101C-B301-4BE4-537C-3FE2ED5D829B}"/>
              </a:ext>
            </a:extLst>
          </p:cNvPr>
          <p:cNvSpPr txBox="1"/>
          <p:nvPr/>
        </p:nvSpPr>
        <p:spPr>
          <a:xfrm>
            <a:off x="243068" y="5373618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Number of </a:t>
            </a:r>
            <a:r>
              <a:rPr kumimoji="1" lang="el-GR" altLang="ja-JP" dirty="0"/>
              <a:t>γ </a:t>
            </a:r>
            <a:r>
              <a:rPr kumimoji="1" lang="en-US" altLang="ja-JP" dirty="0"/>
              <a:t>rays  that measured by Ge detector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B242C80-550D-CDC8-8190-E87B03AB190A}"/>
              </a:ext>
            </a:extLst>
          </p:cNvPr>
          <p:cNvSpPr txBox="1"/>
          <p:nvPr/>
        </p:nvSpPr>
        <p:spPr>
          <a:xfrm>
            <a:off x="243068" y="5087008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e =1.62E-19</a:t>
            </a:r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F7848F9-7412-6064-DB2C-C8153E4BDEAD}"/>
              </a:ext>
            </a:extLst>
          </p:cNvPr>
          <p:cNvGrpSpPr/>
          <p:nvPr/>
        </p:nvGrpSpPr>
        <p:grpSpPr>
          <a:xfrm rot="10800000" flipH="1">
            <a:off x="5142939" y="2588980"/>
            <a:ext cx="993322" cy="1443579"/>
            <a:chOff x="7196675" y="4543792"/>
            <a:chExt cx="993321" cy="1443579"/>
          </a:xfrm>
        </p:grpSpPr>
        <p:sp>
          <p:nvSpPr>
            <p:cNvPr id="7" name="矢印: 上カーブ 6">
              <a:extLst>
                <a:ext uri="{FF2B5EF4-FFF2-40B4-BE49-F238E27FC236}">
                  <a16:creationId xmlns:a16="http://schemas.microsoft.com/office/drawing/2014/main" id="{DC25C455-0096-6886-0731-8B7FFED5614E}"/>
                </a:ext>
              </a:extLst>
            </p:cNvPr>
            <p:cNvSpPr/>
            <p:nvPr/>
          </p:nvSpPr>
          <p:spPr>
            <a:xfrm rot="16200000">
              <a:off x="7054410" y="4851786"/>
              <a:ext cx="1443579" cy="827591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2D8DB93-D535-C51E-660E-EA61FEE72FD8}"/>
                </a:ext>
              </a:extLst>
            </p:cNvPr>
            <p:cNvSpPr txBox="1"/>
            <p:nvPr/>
          </p:nvSpPr>
          <p:spPr>
            <a:xfrm rot="10800000">
              <a:off x="7196675" y="5003971"/>
              <a:ext cx="993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accent2">
                      <a:lumMod val="75000"/>
                    </a:schemeClr>
                  </a:solidFill>
                </a:rPr>
                <a:t>ratio</a:t>
              </a:r>
              <a:endParaRPr kumimoji="1" lang="ja-JP" altLang="en-US" sz="2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D5D8BD-4D9C-59F7-54B1-98B17669EB11}"/>
              </a:ext>
            </a:extLst>
          </p:cNvPr>
          <p:cNvSpPr txBox="1"/>
          <p:nvPr/>
        </p:nvSpPr>
        <p:spPr>
          <a:xfrm>
            <a:off x="7023970" y="5249366"/>
            <a:ext cx="6118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/>
              <a:t>Existing Measurement : Courtesy of Ms. Hatsuda, </a:t>
            </a:r>
          </a:p>
          <a:p>
            <a:r>
              <a:rPr kumimoji="1" lang="en-US" altLang="ja-JP" sz="1800" dirty="0"/>
              <a:t>Juntendo University</a:t>
            </a:r>
            <a:endParaRPr kumimoji="1" lang="ja-JP" altLang="en-US" sz="18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188D8BE-5F00-28B5-FD58-BB7CEDBC24D1}"/>
              </a:ext>
            </a:extLst>
          </p:cNvPr>
          <p:cNvGrpSpPr/>
          <p:nvPr/>
        </p:nvGrpSpPr>
        <p:grpSpPr>
          <a:xfrm rot="10800000" flipH="1">
            <a:off x="11127551" y="2588980"/>
            <a:ext cx="993322" cy="1443579"/>
            <a:chOff x="7196675" y="4543792"/>
            <a:chExt cx="993321" cy="1443579"/>
          </a:xfrm>
        </p:grpSpPr>
        <p:sp>
          <p:nvSpPr>
            <p:cNvPr id="12" name="矢印: 上カーブ 11">
              <a:extLst>
                <a:ext uri="{FF2B5EF4-FFF2-40B4-BE49-F238E27FC236}">
                  <a16:creationId xmlns:a16="http://schemas.microsoft.com/office/drawing/2014/main" id="{B7A4920D-41E5-2E3E-E97B-0EC7654B6028}"/>
                </a:ext>
              </a:extLst>
            </p:cNvPr>
            <p:cNvSpPr/>
            <p:nvPr/>
          </p:nvSpPr>
          <p:spPr>
            <a:xfrm rot="16200000">
              <a:off x="7054410" y="4851786"/>
              <a:ext cx="1443579" cy="827591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36DA834-4D7D-48DF-692D-82B5D8D9CE3A}"/>
                </a:ext>
              </a:extLst>
            </p:cNvPr>
            <p:cNvSpPr txBox="1"/>
            <p:nvPr/>
          </p:nvSpPr>
          <p:spPr>
            <a:xfrm rot="10800000">
              <a:off x="7196675" y="5003971"/>
              <a:ext cx="993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accent2">
                      <a:lumMod val="75000"/>
                    </a:schemeClr>
                  </a:solidFill>
                </a:rPr>
                <a:t>ratio</a:t>
              </a:r>
              <a:endParaRPr kumimoji="1" lang="ja-JP" altLang="en-US" sz="2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01830A8-F333-70D1-C4CC-3C6BE7C18BAE}"/>
              </a:ext>
            </a:extLst>
          </p:cNvPr>
          <p:cNvSpPr txBox="1"/>
          <p:nvPr/>
        </p:nvSpPr>
        <p:spPr>
          <a:xfrm>
            <a:off x="243068" y="5946838"/>
            <a:ext cx="465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Neq is the equivalent flux of 1meV neutrons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A117519-4390-EE3B-B01A-A43A684740F8}"/>
              </a:ext>
            </a:extLst>
          </p:cNvPr>
          <p:cNvSpPr txBox="1"/>
          <p:nvPr/>
        </p:nvSpPr>
        <p:spPr>
          <a:xfrm>
            <a:off x="243068" y="4492740"/>
            <a:ext cx="6570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Number of protons</a:t>
            </a:r>
            <a:r>
              <a:rPr kumimoji="1" lang="ja-JP" altLang="en-US" dirty="0"/>
              <a:t> </a:t>
            </a:r>
            <a:r>
              <a:rPr kumimoji="1" lang="en-US" altLang="ja-JP" dirty="0"/>
              <a:t>is known from charge of proton beam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9344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77389E-D7EE-B258-022F-C7C25DF7E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u="sng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sPHENIX</a:t>
            </a:r>
            <a:r>
              <a:rPr lang="ja-JP" altLang="ja-JP" sz="2800" u="sng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の３年間の稼働で</a:t>
            </a:r>
            <a:r>
              <a:rPr lang="ja-JP" altLang="en-US" sz="2800" u="sng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どれぐらい放射線を浴びるの？</a:t>
            </a:r>
            <a:endParaRPr kumimoji="1" lang="ja-JP" altLang="en-US" sz="2800" u="sng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E58D08-E937-D566-5615-C28C4DA51355}"/>
              </a:ext>
            </a:extLst>
          </p:cNvPr>
          <p:cNvSpPr txBox="1"/>
          <p:nvPr/>
        </p:nvSpPr>
        <p:spPr>
          <a:xfrm>
            <a:off x="776851" y="2182372"/>
            <a:ext cx="8258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PHENIX</a:t>
            </a:r>
            <a:r>
              <a:rPr lang="ja-JP" altLang="ja-JP" sz="18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実験</a:t>
            </a:r>
            <a:r>
              <a:rPr lang="ja-JP" altLang="en-US" sz="18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（前実験）</a:t>
            </a:r>
            <a:r>
              <a:rPr lang="ja-JP" altLang="ja-JP" sz="1800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では放射線量が実測</a:t>
            </a:r>
            <a:r>
              <a:rPr lang="ja-JP" altLang="en-US" dirty="0">
                <a:ea typeface="游明朝" panose="02020400000000000000" pitchFamily="18" charset="-128"/>
                <a:cs typeface="Times New Roman" panose="02020603050405020304" pitchFamily="18" charset="0"/>
              </a:rPr>
              <a:t>されている</a:t>
            </a:r>
            <a:endParaRPr lang="ja-JP" altLang="en-US" dirty="0"/>
          </a:p>
        </p:txBody>
      </p:sp>
      <p:sp>
        <p:nvSpPr>
          <p:cNvPr id="6" name="星: 32 pt 5">
            <a:extLst>
              <a:ext uri="{FF2B5EF4-FFF2-40B4-BE49-F238E27FC236}">
                <a16:creationId xmlns:a16="http://schemas.microsoft.com/office/drawing/2014/main" id="{AB7D0BF2-A863-4114-107B-598D46074A5C}"/>
              </a:ext>
            </a:extLst>
          </p:cNvPr>
          <p:cNvSpPr/>
          <p:nvPr/>
        </p:nvSpPr>
        <p:spPr>
          <a:xfrm>
            <a:off x="1500753" y="3794574"/>
            <a:ext cx="2707037" cy="22317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  <a:r>
              <a:rPr lang="en-US" altLang="ja-JP" sz="44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</a:p>
          <a:p>
            <a:pPr algn="ctr"/>
            <a:r>
              <a:rPr lang="ja-JP" altLang="en-US" sz="1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個</a:t>
            </a:r>
            <a:r>
              <a:rPr lang="en-US" altLang="ja-JP" sz="1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/cm</a:t>
            </a:r>
            <a:r>
              <a:rPr lang="en-US" altLang="ja-JP" sz="16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endParaRPr kumimoji="1" lang="ja-JP" altLang="en-US" sz="1600" dirty="0">
              <a:solidFill>
                <a:schemeClr val="accent6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CF9DBCB-7C8A-3487-C66E-9BB930DE7AC5}"/>
              </a:ext>
            </a:extLst>
          </p:cNvPr>
          <p:cNvSpPr txBox="1"/>
          <p:nvPr/>
        </p:nvSpPr>
        <p:spPr>
          <a:xfrm>
            <a:off x="1906291" y="2960992"/>
            <a:ext cx="230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PHENIX</a:t>
            </a:r>
            <a:r>
              <a:rPr kumimoji="1" lang="ja-JP" altLang="en-US" sz="2400" dirty="0"/>
              <a:t>実験の</a:t>
            </a:r>
            <a:endParaRPr kumimoji="1" lang="en-US" altLang="ja-JP" sz="2400" dirty="0"/>
          </a:p>
          <a:p>
            <a:r>
              <a:rPr kumimoji="1" lang="ja-JP" altLang="en-US" sz="2400" dirty="0"/>
              <a:t>実測値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B04CAE-DF5C-CEBD-F28F-B3DD223FCCE6}"/>
              </a:ext>
            </a:extLst>
          </p:cNvPr>
          <p:cNvSpPr txBox="1"/>
          <p:nvPr/>
        </p:nvSpPr>
        <p:spPr>
          <a:xfrm>
            <a:off x="7617416" y="2661038"/>
            <a:ext cx="256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sPHENIX</a:t>
            </a:r>
            <a:r>
              <a:rPr kumimoji="1" lang="ja-JP" altLang="en-US" sz="2400" dirty="0"/>
              <a:t>実験のマイクロ同軸ケーブル</a:t>
            </a:r>
          </a:p>
        </p:txBody>
      </p:sp>
      <p:sp>
        <p:nvSpPr>
          <p:cNvPr id="10" name="星: 32 pt 9">
            <a:extLst>
              <a:ext uri="{FF2B5EF4-FFF2-40B4-BE49-F238E27FC236}">
                <a16:creationId xmlns:a16="http://schemas.microsoft.com/office/drawing/2014/main" id="{09355AAB-C9D0-3CBE-DC64-2325367F276A}"/>
              </a:ext>
            </a:extLst>
          </p:cNvPr>
          <p:cNvSpPr/>
          <p:nvPr/>
        </p:nvSpPr>
        <p:spPr>
          <a:xfrm>
            <a:off x="7162800" y="3794574"/>
            <a:ext cx="4449337" cy="22317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1.5</a:t>
            </a:r>
            <a:r>
              <a:rPr lang="ja-JP" altLang="ja-JP" sz="3600" dirty="0">
                <a:solidFill>
                  <a:schemeClr val="accent6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×</a:t>
            </a:r>
            <a:r>
              <a:rPr lang="en-US" altLang="ja-JP" sz="3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  <a:r>
              <a:rPr lang="en-US" altLang="ja-JP" sz="36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11</a:t>
            </a:r>
            <a:endParaRPr lang="en-US" altLang="ja-JP" sz="3600" dirty="0">
              <a:solidFill>
                <a:schemeClr val="accent6"/>
              </a:solidFill>
              <a:effectLst/>
              <a:latin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1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個</a:t>
            </a:r>
            <a:r>
              <a:rPr lang="en-US" altLang="ja-JP" sz="1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/cm</a:t>
            </a:r>
            <a:r>
              <a:rPr lang="en-US" altLang="ja-JP" sz="16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endParaRPr kumimoji="1" lang="ja-JP" altLang="en-US" sz="1600" dirty="0">
              <a:solidFill>
                <a:schemeClr val="accent6"/>
              </a:solidFill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0B80BF59-1411-B95B-5B9F-0574ECC444CE}"/>
              </a:ext>
            </a:extLst>
          </p:cNvPr>
          <p:cNvSpPr/>
          <p:nvPr/>
        </p:nvSpPr>
        <p:spPr>
          <a:xfrm>
            <a:off x="4599768" y="4092916"/>
            <a:ext cx="2171054" cy="1635071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/>
              <a:t>実験条件</a:t>
            </a:r>
            <a:endParaRPr kumimoji="1" lang="en-US" altLang="ja-JP" sz="2000" b="1" dirty="0"/>
          </a:p>
          <a:p>
            <a:pPr algn="ctr"/>
            <a:r>
              <a:rPr kumimoji="1" lang="ja-JP" altLang="en-US" sz="2000" b="1" dirty="0"/>
              <a:t>を比較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453AA11-FA04-AAE9-3082-DBE1EB1F0A1A}"/>
              </a:ext>
            </a:extLst>
          </p:cNvPr>
          <p:cNvSpPr txBox="1"/>
          <p:nvPr/>
        </p:nvSpPr>
        <p:spPr>
          <a:xfrm>
            <a:off x="338380" y="5373868"/>
            <a:ext cx="2324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中性子線量当量</a:t>
            </a:r>
            <a:endParaRPr kumimoji="1" lang="en-US" altLang="ja-JP" sz="2000" dirty="0"/>
          </a:p>
          <a:p>
            <a:r>
              <a:rPr kumimoji="1" lang="en-US" altLang="ja-JP" sz="2000" dirty="0"/>
              <a:t>(</a:t>
            </a:r>
            <a:r>
              <a:rPr lang="en-US" altLang="ja-JP" sz="20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 MeV Neutron Equivalent)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6DF99A5-5D4B-4687-FF06-32E6CAC104B4}"/>
              </a:ext>
            </a:extLst>
          </p:cNvPr>
          <p:cNvSpPr txBox="1"/>
          <p:nvPr/>
        </p:nvSpPr>
        <p:spPr>
          <a:xfrm>
            <a:off x="226017" y="6475575"/>
            <a:ext cx="9643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参考文献</a:t>
            </a:r>
            <a:r>
              <a:rPr lang="en-US" altLang="ja-JP" sz="14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:Radiation Damage Study for PHENIX </a:t>
            </a:r>
            <a:r>
              <a:rPr lang="en-US" altLang="ja-JP" sz="1400" dirty="0" err="1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Sillicon</a:t>
            </a:r>
            <a:r>
              <a:rPr lang="en-US" altLang="ja-JP" sz="14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sz="1400" dirty="0" err="1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Stripixel</a:t>
            </a:r>
            <a:r>
              <a:rPr lang="en-US" altLang="ja-JP" sz="14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 Sensor ([18] J. </a:t>
            </a:r>
            <a:r>
              <a:rPr lang="en-US" altLang="ja-JP" sz="1400" dirty="0" err="1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Asai</a:t>
            </a:r>
            <a:r>
              <a:rPr lang="en-US" altLang="ja-JP" sz="14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, et al., arXiv:0710.2676)</a:t>
            </a:r>
            <a:endParaRPr lang="ja-JP" altLang="en-US" sz="1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9F84DDC-B469-9D0F-0550-99881079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FBAB-857F-4EEB-9EA7-F14CA7B5861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6024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星: 32 pt 5">
            <a:extLst>
              <a:ext uri="{FF2B5EF4-FFF2-40B4-BE49-F238E27FC236}">
                <a16:creationId xmlns:a16="http://schemas.microsoft.com/office/drawing/2014/main" id="{49F3E7FC-267A-1844-8FE8-D056400D36DF}"/>
              </a:ext>
            </a:extLst>
          </p:cNvPr>
          <p:cNvSpPr/>
          <p:nvPr/>
        </p:nvSpPr>
        <p:spPr>
          <a:xfrm>
            <a:off x="2481405" y="1822087"/>
            <a:ext cx="2707037" cy="22317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  <a:r>
              <a:rPr lang="en-US" altLang="ja-JP" sz="44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</a:p>
          <a:p>
            <a:pPr algn="ctr"/>
            <a:r>
              <a:rPr lang="en-US" altLang="ja-JP" sz="1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/cm</a:t>
            </a:r>
            <a:r>
              <a:rPr lang="en-US" altLang="ja-JP" sz="16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endParaRPr kumimoji="1" lang="ja-JP" altLang="en-US" sz="1600" dirty="0">
              <a:solidFill>
                <a:schemeClr val="accent6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0F07185-C576-0244-8C47-F76ECFA2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261" y="1157332"/>
            <a:ext cx="10058400" cy="1371600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Relative Locations</a:t>
            </a:r>
            <a:endParaRPr kumimoji="1" lang="ja-JP" altLang="en-US" sz="2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914663F-4810-6E4B-895A-83C2E684A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AF9D-FD08-FD48-92F9-9DB68D2C7368}" type="slidenum">
              <a:rPr kumimoji="1" lang="ja-JP" altLang="en-US" smtClean="0"/>
              <a:t>47</a:t>
            </a:fld>
            <a:endParaRPr kumimoji="1" lang="ja-JP" altLang="en-US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0FF36322-7C62-0248-88CF-74AA893332B6}"/>
              </a:ext>
            </a:extLst>
          </p:cNvPr>
          <p:cNvCxnSpPr>
            <a:cxnSpLocks/>
          </p:cNvCxnSpPr>
          <p:nvPr/>
        </p:nvCxnSpPr>
        <p:spPr>
          <a:xfrm>
            <a:off x="1862975" y="4793172"/>
            <a:ext cx="8343417" cy="173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C5D404D7-6BFE-D84C-B59F-644159C8453D}"/>
              </a:ext>
            </a:extLst>
          </p:cNvPr>
          <p:cNvCxnSpPr>
            <a:cxnSpLocks/>
          </p:cNvCxnSpPr>
          <p:nvPr/>
        </p:nvCxnSpPr>
        <p:spPr>
          <a:xfrm flipV="1">
            <a:off x="1924291" y="2188160"/>
            <a:ext cx="0" cy="2517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EDDB6A-5893-3B4C-B074-4BA4D94CEA9F}"/>
              </a:ext>
            </a:extLst>
          </p:cNvPr>
          <p:cNvSpPr txBox="1"/>
          <p:nvPr/>
        </p:nvSpPr>
        <p:spPr>
          <a:xfrm>
            <a:off x="1572353" y="1992176"/>
            <a:ext cx="2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06CFC62-D7C3-A14C-85E6-EDFE767745C4}"/>
              </a:ext>
            </a:extLst>
          </p:cNvPr>
          <p:cNvSpPr txBox="1"/>
          <p:nvPr/>
        </p:nvSpPr>
        <p:spPr>
          <a:xfrm>
            <a:off x="9977244" y="479930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</a:t>
            </a:r>
            <a:endParaRPr kumimoji="1" lang="ja-JP" altLang="en-US"/>
          </a:p>
        </p:txBody>
      </p:sp>
      <p:sp>
        <p:nvSpPr>
          <p:cNvPr id="12" name="爆発 1 11">
            <a:extLst>
              <a:ext uri="{FF2B5EF4-FFF2-40B4-BE49-F238E27FC236}">
                <a16:creationId xmlns:a16="http://schemas.microsoft.com/office/drawing/2014/main" id="{33D46CBF-6EEB-4745-B15E-1F6E44555C1C}"/>
              </a:ext>
            </a:extLst>
          </p:cNvPr>
          <p:cNvSpPr/>
          <p:nvPr/>
        </p:nvSpPr>
        <p:spPr>
          <a:xfrm>
            <a:off x="1756458" y="4549396"/>
            <a:ext cx="335666" cy="312517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爆発 1 16">
            <a:extLst>
              <a:ext uri="{FF2B5EF4-FFF2-40B4-BE49-F238E27FC236}">
                <a16:creationId xmlns:a16="http://schemas.microsoft.com/office/drawing/2014/main" id="{67B41377-2EDF-FF48-B04C-97296A8A4063}"/>
              </a:ext>
            </a:extLst>
          </p:cNvPr>
          <p:cNvSpPr/>
          <p:nvPr/>
        </p:nvSpPr>
        <p:spPr>
          <a:xfrm>
            <a:off x="2624208" y="3968204"/>
            <a:ext cx="219919" cy="19676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57D0663-FEDC-D343-8E99-5C7797F6CF2A}"/>
              </a:ext>
            </a:extLst>
          </p:cNvPr>
          <p:cNvSpPr txBox="1"/>
          <p:nvPr/>
        </p:nvSpPr>
        <p:spPr>
          <a:xfrm>
            <a:off x="2211427" y="358920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err="1"/>
              <a:t>Asai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et.al</a:t>
            </a:r>
            <a:r>
              <a:rPr kumimoji="1" lang="en-US" altLang="ja-JP" dirty="0"/>
              <a:t>.</a:t>
            </a:r>
            <a:endParaRPr kumimoji="1" lang="ja-JP" altLang="en-US"/>
          </a:p>
        </p:txBody>
      </p:sp>
      <p:sp>
        <p:nvSpPr>
          <p:cNvPr id="19" name="爆発 1 18">
            <a:extLst>
              <a:ext uri="{FF2B5EF4-FFF2-40B4-BE49-F238E27FC236}">
                <a16:creationId xmlns:a16="http://schemas.microsoft.com/office/drawing/2014/main" id="{20068590-33B4-ED4D-8588-D334D3EEAF38}"/>
              </a:ext>
            </a:extLst>
          </p:cNvPr>
          <p:cNvSpPr/>
          <p:nvPr/>
        </p:nvSpPr>
        <p:spPr>
          <a:xfrm>
            <a:off x="8273142" y="3348523"/>
            <a:ext cx="219919" cy="19676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FF6DFD-C4C7-9244-BF22-7D71A923FE43}"/>
              </a:ext>
            </a:extLst>
          </p:cNvPr>
          <p:cNvSpPr txBox="1"/>
          <p:nvPr/>
        </p:nvSpPr>
        <p:spPr>
          <a:xfrm>
            <a:off x="7981389" y="2755701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INTT</a:t>
            </a:r>
          </a:p>
          <a:p>
            <a:pPr algn="ctr"/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-coax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0E0AA7-275E-7843-8753-9636A476C2DB}"/>
              </a:ext>
            </a:extLst>
          </p:cNvPr>
          <p:cNvSpPr txBox="1"/>
          <p:nvPr/>
        </p:nvSpPr>
        <p:spPr>
          <a:xfrm>
            <a:off x="1873195" y="5657306"/>
            <a:ext cx="7803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Try to estimate radiation dose at INTT </a:t>
            </a:r>
            <a:r>
              <a:rPr kumimoji="1" lang="en-US" altLang="ja-JP" dirty="0">
                <a:latin typeface="Symbol" pitchFamily="2" charset="2"/>
              </a:rPr>
              <a:t>m</a:t>
            </a:r>
            <a:r>
              <a:rPr kumimoji="1" lang="en-US" altLang="ja-JP" dirty="0"/>
              <a:t>-coax positions by scaling from </a:t>
            </a:r>
            <a:r>
              <a:rPr kumimoji="1" lang="en-US" altLang="ja-JP" dirty="0" err="1"/>
              <a:t>Asai’s</a:t>
            </a:r>
            <a:r>
              <a:rPr kumimoji="1" lang="en-US" altLang="ja-JP" dirty="0"/>
              <a:t> paper.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0E430E-B5FE-0D45-8AB9-94ABB8C2DBD6}"/>
              </a:ext>
            </a:extLst>
          </p:cNvPr>
          <p:cNvSpPr txBox="1"/>
          <p:nvPr/>
        </p:nvSpPr>
        <p:spPr>
          <a:xfrm>
            <a:off x="1012222" y="4833505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Collision Point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393611B-6BB8-A947-8DD5-E6716F875C45}"/>
              </a:ext>
            </a:extLst>
          </p:cNvPr>
          <p:cNvSpPr txBox="1"/>
          <p:nvPr/>
        </p:nvSpPr>
        <p:spPr>
          <a:xfrm>
            <a:off x="5372483" y="4400869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Beam Line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B84DBB-85B8-B94E-BDDD-95B127AD5248}"/>
              </a:ext>
            </a:extLst>
          </p:cNvPr>
          <p:cNvSpPr txBox="1"/>
          <p:nvPr/>
        </p:nvSpPr>
        <p:spPr>
          <a:xfrm>
            <a:off x="4096012" y="2516644"/>
            <a:ext cx="110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Run6</a:t>
            </a:r>
            <a:r>
              <a:rPr kumimoji="1" lang="ja-JP" altLang="en-US"/>
              <a:t> </a:t>
            </a:r>
            <a:r>
              <a:rPr kumimoji="1" lang="en-US" altLang="ja-JP" dirty="0" err="1"/>
              <a:t>p+p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4DAB193-E835-9A47-A6AC-6522792A8B88}"/>
              </a:ext>
            </a:extLst>
          </p:cNvPr>
          <p:cNvSpPr txBox="1"/>
          <p:nvPr/>
        </p:nvSpPr>
        <p:spPr>
          <a:xfrm>
            <a:off x="7346023" y="180929"/>
            <a:ext cx="435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3 years of </a:t>
            </a:r>
            <a:r>
              <a:rPr kumimoji="1" lang="en-US" altLang="ja-JP" sz="2400" dirty="0" err="1"/>
              <a:t>sPHENIX</a:t>
            </a:r>
            <a:r>
              <a:rPr kumimoji="1" lang="en-US" altLang="ja-JP" sz="2400" dirty="0"/>
              <a:t> operation</a:t>
            </a:r>
            <a:endParaRPr kumimoji="1" lang="ja-JP" altLang="en-US" sz="2400" dirty="0"/>
          </a:p>
        </p:txBody>
      </p:sp>
      <p:sp>
        <p:nvSpPr>
          <p:cNvPr id="24" name="星: 32 pt 9">
            <a:extLst>
              <a:ext uri="{FF2B5EF4-FFF2-40B4-BE49-F238E27FC236}">
                <a16:creationId xmlns:a16="http://schemas.microsoft.com/office/drawing/2014/main" id="{89C70953-BF7C-F249-BFA1-3D3EA2334B4E}"/>
              </a:ext>
            </a:extLst>
          </p:cNvPr>
          <p:cNvSpPr/>
          <p:nvPr/>
        </p:nvSpPr>
        <p:spPr>
          <a:xfrm>
            <a:off x="7671489" y="608741"/>
            <a:ext cx="4449337" cy="2231756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1.5</a:t>
            </a:r>
            <a:r>
              <a:rPr lang="ja-JP" altLang="ja-JP" sz="3600" dirty="0">
                <a:solidFill>
                  <a:schemeClr val="accent6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×</a:t>
            </a:r>
            <a:r>
              <a:rPr lang="en-US" altLang="ja-JP" sz="3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  <a:r>
              <a:rPr lang="en-US" altLang="ja-JP" sz="36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11</a:t>
            </a:r>
            <a:endParaRPr lang="en-US" altLang="ja-JP" sz="3600" dirty="0">
              <a:solidFill>
                <a:schemeClr val="accent6"/>
              </a:solidFill>
              <a:effectLst/>
              <a:latin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1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/cm</a:t>
            </a:r>
            <a:r>
              <a:rPr lang="en-US" altLang="ja-JP" sz="16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2</a:t>
            </a:r>
            <a:endParaRPr kumimoji="1" lang="ja-JP" altLang="en-US" sz="1600" dirty="0">
              <a:solidFill>
                <a:schemeClr val="accent6"/>
              </a:solidFill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5EC148DD-4378-70F3-D312-6140BD0E4CBA}"/>
              </a:ext>
            </a:extLst>
          </p:cNvPr>
          <p:cNvSpPr txBox="1">
            <a:spLocks/>
          </p:cNvSpPr>
          <p:nvPr/>
        </p:nvSpPr>
        <p:spPr>
          <a:xfrm>
            <a:off x="596886" y="190764"/>
            <a:ext cx="10744775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ja-JP" sz="2800" u="sng"/>
              <a:t>How much radiation does sPHENIX expose you to in 3 years of operation?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1E4A3E8-FF3D-5E54-AF9A-4DF0B297120B}"/>
              </a:ext>
            </a:extLst>
          </p:cNvPr>
          <p:cNvSpPr txBox="1"/>
          <p:nvPr/>
        </p:nvSpPr>
        <p:spPr>
          <a:xfrm>
            <a:off x="2481405" y="4400869"/>
            <a:ext cx="56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10,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4088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CC2448-0E2B-5AA3-1323-B07919DB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93C5E2-D357-BD0B-344B-F5B0DB21F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769" y="2014194"/>
            <a:ext cx="6833002" cy="42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03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1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7709BC0-A070-4342-8BE0-4360DF3945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83" y="3235631"/>
            <a:ext cx="5143500" cy="3622369"/>
          </a:xfrm>
        </p:spPr>
      </p:pic>
      <p:pic>
        <p:nvPicPr>
          <p:cNvPr id="6" name="コンテンツ プレースホルダー 3">
            <a:extLst>
              <a:ext uri="{FF2B5EF4-FFF2-40B4-BE49-F238E27FC236}">
                <a16:creationId xmlns:a16="http://schemas.microsoft.com/office/drawing/2014/main" id="{E134F033-6B7A-B34E-B7BA-769930242A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2517" y="1001931"/>
            <a:ext cx="5118100" cy="4216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61E4B62-66D1-2047-9247-9221659A3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83" y="355600"/>
            <a:ext cx="5143500" cy="30734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CB8AF0-9CDD-9348-92CA-BAC1FA77197A}"/>
              </a:ext>
            </a:extLst>
          </p:cNvPr>
          <p:cNvSpPr txBox="1"/>
          <p:nvPr/>
        </p:nvSpPr>
        <p:spPr>
          <a:xfrm>
            <a:off x="6180394" y="5334000"/>
            <a:ext cx="4725974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Run6 </a:t>
            </a:r>
            <a:r>
              <a:rPr lang="en-US" altLang="ja-JP" dirty="0" err="1"/>
              <a:t>p+p</a:t>
            </a:r>
            <a:endParaRPr lang="en-US" altLang="ja-JP" dirty="0"/>
          </a:p>
          <a:p>
            <a:r>
              <a:rPr kumimoji="1" lang="en-US" altLang="ja-JP" dirty="0"/>
              <a:t>Delivered Luminosity: 12/pb (50days)</a:t>
            </a:r>
          </a:p>
          <a:p>
            <a:r>
              <a:rPr kumimoji="1" lang="en-US" altLang="ja-JP" dirty="0"/>
              <a:t>Number of Equivalent Neutrons: 10</a:t>
            </a:r>
            <a:r>
              <a:rPr kumimoji="1" lang="en-US" altLang="ja-JP" baseline="30000" dirty="0"/>
              <a:t>10</a:t>
            </a:r>
            <a:r>
              <a:rPr kumimoji="1" lang="en-US" altLang="ja-JP" dirty="0"/>
              <a:t>/cm</a:t>
            </a:r>
            <a:r>
              <a:rPr kumimoji="1" lang="en-US" altLang="ja-JP" baseline="30000" dirty="0"/>
              <a:t>2 </a:t>
            </a:r>
            <a:r>
              <a:rPr lang="en-US" altLang="ja-JP" dirty="0"/>
              <a:t> </a:t>
            </a:r>
          </a:p>
          <a:p>
            <a:r>
              <a:rPr lang="en-US" altLang="ja-JP" dirty="0"/>
              <a:t>(1 MeV Neutron Equivalent)</a:t>
            </a:r>
          </a:p>
          <a:p>
            <a:r>
              <a:rPr lang="en-US" altLang="ja-JP" dirty="0"/>
              <a:t>Location: R=10cm, z=25cm, </a:t>
            </a:r>
            <a:r>
              <a:rPr lang="en-US" altLang="ja-JP" i="1" dirty="0">
                <a:latin typeface="Symbol" pitchFamily="2" charset="2"/>
              </a:rPr>
              <a:t>h</a:t>
            </a:r>
            <a:r>
              <a:rPr lang="en-US" altLang="ja-JP" dirty="0"/>
              <a:t>=1.65</a:t>
            </a:r>
            <a:endParaRPr kumimoji="1" lang="en-US" altLang="ja-JP" baseline="30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77ED961-3E4E-ED42-824E-CC62ED36E6C5}"/>
              </a:ext>
            </a:extLst>
          </p:cNvPr>
          <p:cNvSpPr txBox="1"/>
          <p:nvPr/>
        </p:nvSpPr>
        <p:spPr>
          <a:xfrm>
            <a:off x="3450772" y="6502400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Z=41cm, 42/pb 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B938BF7-178A-3C4D-92E3-F44C57B170E2}"/>
              </a:ext>
            </a:extLst>
          </p:cNvPr>
          <p:cNvSpPr txBox="1"/>
          <p:nvPr/>
        </p:nvSpPr>
        <p:spPr>
          <a:xfrm>
            <a:off x="8543381" y="2925465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R=10 cm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8DEBB92-BFE9-D74B-BD6E-90D09F2B2C84}"/>
              </a:ext>
            </a:extLst>
          </p:cNvPr>
          <p:cNvSpPr txBox="1"/>
          <p:nvPr/>
        </p:nvSpPr>
        <p:spPr>
          <a:xfrm>
            <a:off x="2634343" y="5046815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9260*R</a:t>
            </a:r>
            <a:r>
              <a:rPr kumimoji="1" lang="en-US" altLang="ja-JP" baseline="30000" dirty="0"/>
              <a:t>-1.788</a:t>
            </a:r>
            <a:endParaRPr kumimoji="1"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4795D260-4DD5-9C44-A1D8-C448FBEE38CB}"/>
              </a:ext>
            </a:extLst>
          </p:cNvPr>
          <p:cNvCxnSpPr/>
          <p:nvPr/>
        </p:nvCxnSpPr>
        <p:spPr>
          <a:xfrm flipH="1">
            <a:off x="2503714" y="5334000"/>
            <a:ext cx="304800" cy="293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5B95561-70C8-9F41-8E81-BB15DABDE727}"/>
              </a:ext>
            </a:extLst>
          </p:cNvPr>
          <p:cNvCxnSpPr/>
          <p:nvPr/>
        </p:nvCxnSpPr>
        <p:spPr>
          <a:xfrm>
            <a:off x="9688246" y="5156242"/>
            <a:ext cx="4741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837F34D-2C2E-A64C-87A4-AF3423696BF0}"/>
              </a:ext>
            </a:extLst>
          </p:cNvPr>
          <p:cNvCxnSpPr/>
          <p:nvPr/>
        </p:nvCxnSpPr>
        <p:spPr>
          <a:xfrm>
            <a:off x="6713211" y="1761452"/>
            <a:ext cx="10593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F3B82D1-A0C8-EE4A-9CBE-62BE12F8F48E}"/>
              </a:ext>
            </a:extLst>
          </p:cNvPr>
          <p:cNvCxnSpPr>
            <a:cxnSpLocks/>
          </p:cNvCxnSpPr>
          <p:nvPr/>
        </p:nvCxnSpPr>
        <p:spPr>
          <a:xfrm>
            <a:off x="6432517" y="2192633"/>
            <a:ext cx="18604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DBAC0BD8-5AEF-4A4A-AB1B-AD5556312B17}"/>
              </a:ext>
            </a:extLst>
          </p:cNvPr>
          <p:cNvCxnSpPr>
            <a:cxnSpLocks/>
          </p:cNvCxnSpPr>
          <p:nvPr/>
        </p:nvCxnSpPr>
        <p:spPr>
          <a:xfrm>
            <a:off x="10041795" y="2055101"/>
            <a:ext cx="1383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7043EDC9-7EE2-5745-A215-A300CDCC90C9}"/>
              </a:ext>
            </a:extLst>
          </p:cNvPr>
          <p:cNvCxnSpPr>
            <a:cxnSpLocks/>
          </p:cNvCxnSpPr>
          <p:nvPr/>
        </p:nvCxnSpPr>
        <p:spPr>
          <a:xfrm>
            <a:off x="2291521" y="3739374"/>
            <a:ext cx="18604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DFB5E5C-84B3-BE42-9AE0-CB4278492999}"/>
              </a:ext>
            </a:extLst>
          </p:cNvPr>
          <p:cNvSpPr txBox="1"/>
          <p:nvPr/>
        </p:nvSpPr>
        <p:spPr>
          <a:xfrm>
            <a:off x="1614063" y="-13732"/>
            <a:ext cx="344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dvOT863180fb"/>
              </a:rPr>
              <a:t>[18] </a:t>
            </a:r>
            <a:r>
              <a:rPr lang="en-US" altLang="ja-JP" sz="1800" dirty="0">
                <a:effectLst/>
                <a:latin typeface="AdvOT863180fb"/>
              </a:rPr>
              <a:t>J. </a:t>
            </a:r>
            <a:r>
              <a:rPr lang="en-US" altLang="ja-JP" sz="1800" dirty="0" err="1">
                <a:effectLst/>
                <a:latin typeface="AdvOT863180fb"/>
              </a:rPr>
              <a:t>Asai</a:t>
            </a:r>
            <a:r>
              <a:rPr lang="en-US" altLang="ja-JP" sz="1800" dirty="0">
                <a:effectLst/>
                <a:latin typeface="AdvOT863180fb"/>
              </a:rPr>
              <a:t>, et al., </a:t>
            </a:r>
            <a:r>
              <a:rPr lang="en-US" altLang="ja-JP" sz="1800" dirty="0">
                <a:solidFill>
                  <a:srgbClr val="2196D1"/>
                </a:solidFill>
                <a:effectLst/>
                <a:latin typeface="AdvOT863180fb"/>
              </a:rPr>
              <a:t>arXiv:0710.2676</a:t>
            </a:r>
            <a:r>
              <a:rPr lang="en-US" altLang="ja-JP" sz="1800" dirty="0">
                <a:effectLst/>
                <a:latin typeface="AdvOT863180fb"/>
              </a:rPr>
              <a:t>.</a:t>
            </a:r>
            <a:endParaRPr lang="en-US" altLang="ja-JP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09776B2-8C6A-2248-8560-295635E8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AF9D-FD08-FD48-92F9-9DB68D2C7368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A9037E8-9019-FE4A-87BB-3BB54005CC1B}"/>
              </a:ext>
            </a:extLst>
          </p:cNvPr>
          <p:cNvSpPr txBox="1"/>
          <p:nvPr/>
        </p:nvSpPr>
        <p:spPr>
          <a:xfrm>
            <a:off x="10432484" y="3613666"/>
            <a:ext cx="1486145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Reflection from nose cone</a:t>
            </a:r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AB2B5DB9-15B6-EA48-A272-B0584919229B}"/>
              </a:ext>
            </a:extLst>
          </p:cNvPr>
          <p:cNvCxnSpPr/>
          <p:nvPr/>
        </p:nvCxnSpPr>
        <p:spPr>
          <a:xfrm flipV="1">
            <a:off x="10340622" y="3110131"/>
            <a:ext cx="0" cy="461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200DC34-5C99-8341-B1F6-51587A240FCB}"/>
              </a:ext>
            </a:extLst>
          </p:cNvPr>
          <p:cNvCxnSpPr>
            <a:endCxn id="3" idx="1"/>
          </p:cNvCxnSpPr>
          <p:nvPr/>
        </p:nvCxnSpPr>
        <p:spPr>
          <a:xfrm>
            <a:off x="10162379" y="3987294"/>
            <a:ext cx="270105" cy="880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B0104CE1-A954-EC44-A7F8-8C2A5FD5C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100" y="131567"/>
            <a:ext cx="4965700" cy="876300"/>
          </a:xfrm>
          <a:prstGeom prst="rect">
            <a:avLst/>
          </a:prstGeom>
        </p:spPr>
      </p:pic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9B156F3-763B-E242-9F60-8C156607496D}"/>
              </a:ext>
            </a:extLst>
          </p:cNvPr>
          <p:cNvCxnSpPr/>
          <p:nvPr/>
        </p:nvCxnSpPr>
        <p:spPr>
          <a:xfrm>
            <a:off x="10297431" y="534992"/>
            <a:ext cx="10593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31F1732A-9B55-9A48-A24B-34C5F392D499}"/>
              </a:ext>
            </a:extLst>
          </p:cNvPr>
          <p:cNvCxnSpPr>
            <a:cxnSpLocks/>
          </p:cNvCxnSpPr>
          <p:nvPr/>
        </p:nvCxnSpPr>
        <p:spPr>
          <a:xfrm>
            <a:off x="6361110" y="687392"/>
            <a:ext cx="6299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13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5E5469-D48A-5523-2784-30EC7916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49" y="1083029"/>
            <a:ext cx="10696713" cy="1371600"/>
          </a:xfrm>
        </p:spPr>
        <p:txBody>
          <a:bodyPr>
            <a:normAutofit fontScale="90000"/>
          </a:bodyPr>
          <a:lstStyle/>
          <a:p>
            <a:r>
              <a:rPr kumimoji="1" lang="en-US" altLang="ja-JP" sz="4400" dirty="0"/>
              <a:t>Unit conversion to compare with existing radiation hardness data</a:t>
            </a:r>
            <a:br>
              <a:rPr kumimoji="1" lang="ja-JP" altLang="en-US" sz="1200" dirty="0"/>
            </a:br>
            <a:br>
              <a:rPr lang="en-US" altLang="ja-JP" sz="3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</a:br>
            <a:r>
              <a:rPr lang="ja-JP" altLang="en-US" sz="36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　　</a:t>
            </a:r>
            <a:br>
              <a:rPr kumimoji="1" lang="ja-JP" altLang="en-US" sz="2400" dirty="0">
                <a:solidFill>
                  <a:schemeClr val="accent6"/>
                </a:solidFill>
              </a:rPr>
            </a:b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F1C4FB9-1343-6103-07DB-90A9F8D38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730" y="1586544"/>
            <a:ext cx="5925401" cy="459306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78108C-6757-A593-10EB-80ABCC8D04AF}"/>
              </a:ext>
            </a:extLst>
          </p:cNvPr>
          <p:cNvSpPr txBox="1"/>
          <p:nvPr/>
        </p:nvSpPr>
        <p:spPr>
          <a:xfrm>
            <a:off x="1554821" y="4902124"/>
            <a:ext cx="6097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PFA is a derivative of PTFE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61A2633-86CE-91D1-3010-A4D24C8B617D}"/>
              </a:ext>
            </a:extLst>
          </p:cNvPr>
          <p:cNvSpPr txBox="1"/>
          <p:nvPr/>
        </p:nvSpPr>
        <p:spPr>
          <a:xfrm>
            <a:off x="627588" y="2872672"/>
            <a:ext cx="6097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1.5</a:t>
            </a:r>
            <a:r>
              <a:rPr lang="ja-JP" altLang="ja-JP" sz="1800" dirty="0">
                <a:solidFill>
                  <a:schemeClr val="accent6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×</a:t>
            </a:r>
            <a:r>
              <a:rPr lang="en-US" altLang="ja-JP" sz="18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10</a:t>
            </a:r>
            <a:r>
              <a:rPr lang="en-US" altLang="ja-JP" sz="18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11</a:t>
            </a:r>
            <a:r>
              <a:rPr lang="en-US" altLang="ja-JP" sz="18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/cm</a:t>
            </a:r>
            <a:r>
              <a:rPr lang="en-US" altLang="ja-JP" sz="1800" baseline="300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2 </a:t>
            </a:r>
            <a:r>
              <a:rPr kumimoji="1" lang="en-US" altLang="ja-JP" sz="1800" dirty="0"/>
              <a:t>(</a:t>
            </a:r>
            <a:r>
              <a:rPr lang="en-US" altLang="ja-JP" sz="18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1 MeV Neutron Equivalent)</a:t>
            </a:r>
            <a:r>
              <a:rPr lang="en-US" altLang="ja-JP" sz="18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 into </a:t>
            </a:r>
            <a:r>
              <a:rPr lang="en-US" altLang="ja-JP" sz="1800" dirty="0" err="1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Gy</a:t>
            </a:r>
            <a:r>
              <a:rPr lang="en-US" altLang="ja-JP" sz="1800" dirty="0">
                <a:solidFill>
                  <a:schemeClr val="accent6"/>
                </a:solidFill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1800" dirty="0">
                <a:effectLst/>
                <a:latin typeface="游明朝" panose="02020400000000000000" pitchFamily="18" charset="-128"/>
                <a:cs typeface="Times New Roman" panose="02020603050405020304" pitchFamily="18" charset="0"/>
              </a:rPr>
              <a:t>　</a:t>
            </a:r>
            <a:br>
              <a:rPr kumimoji="1" lang="ja-JP" altLang="en-US" sz="1200" dirty="0"/>
            </a:b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6635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38ED42-E2FB-AE11-FA86-AB3B41A9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17194"/>
            <a:ext cx="10058400" cy="13716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Unit conversion from </a:t>
            </a:r>
            <a:r>
              <a:rPr kumimoji="1" lang="en-US" altLang="ja-JP" dirty="0" err="1"/>
              <a:t>Neq</a:t>
            </a:r>
            <a:r>
              <a:rPr kumimoji="1" lang="en-US" altLang="ja-JP" dirty="0"/>
              <a:t> to </a:t>
            </a:r>
            <a:r>
              <a:rPr kumimoji="1" lang="en-US" altLang="ja-JP" dirty="0" err="1"/>
              <a:t>Gy</a:t>
            </a:r>
            <a:r>
              <a:rPr kumimoji="1" lang="en-US" altLang="ja-JP" dirty="0"/>
              <a:t> via </a:t>
            </a:r>
            <a:r>
              <a:rPr kumimoji="1" lang="en-US" altLang="ja-JP" dirty="0" err="1"/>
              <a:t>Sv</a:t>
            </a:r>
            <a:br>
              <a:rPr kumimoji="1" lang="ja-JP" altLang="en-US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D201B3-18C1-756B-9A02-BA70787A5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2100342"/>
            <a:ext cx="10058400" cy="803853"/>
          </a:xfrm>
        </p:spPr>
        <p:txBody>
          <a:bodyPr/>
          <a:lstStyle/>
          <a:p>
            <a:r>
              <a:rPr kumimoji="1" lang="en-US" altLang="ja-JP" dirty="0"/>
              <a:t>Equivalent dose (</a:t>
            </a:r>
            <a:r>
              <a:rPr kumimoji="1" lang="en-US" altLang="ja-JP" dirty="0" err="1"/>
              <a:t>Sv</a:t>
            </a:r>
            <a:r>
              <a:rPr kumimoji="1" lang="en-US" altLang="ja-JP" dirty="0"/>
              <a:t>) = radiation weighting factor (20) × absorbed dose (</a:t>
            </a:r>
            <a:r>
              <a:rPr kumimoji="1" lang="en-US" altLang="ja-JP" dirty="0" err="1"/>
              <a:t>Gy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4F7ED81-17A1-EF4B-6B5A-D652C3DDD758}"/>
                  </a:ext>
                </a:extLst>
              </p:cNvPr>
              <p:cNvSpPr txBox="1"/>
              <p:nvPr/>
            </p:nvSpPr>
            <p:spPr>
              <a:xfrm>
                <a:off x="5727700" y="2979835"/>
                <a:ext cx="6093724" cy="700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smtClean="0">
                          <a:latin typeface="Cambria Math" panose="02040503050406030204" pitchFamily="18" charset="0"/>
                        </a:rPr>
                        <m:t>𝐷𝑜𝑠𝑒</m:t>
                      </m:r>
                      <m:r>
                        <a:rPr kumimoji="1" lang="en-US" altLang="ja-JP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kumimoji="1" lang="en-US" altLang="ja-JP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altLang="ja-JP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kumimoji="1" lang="en-US" altLang="ja-JP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3×</m:t>
                          </m:r>
                          <m:sSup>
                            <m:sSupPr>
                              <m:ctrlPr>
                                <a:rPr lang="en-US" altLang="ja-JP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ja-JP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𝑝𝑆𝑣</m:t>
                          </m:r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en-US" altLang="ja-JP" sz="1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kumimoji="1" lang="en-US" altLang="ja-JP" sz="1800" b="0" dirty="0">
                    <a:ea typeface="Cambria Math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kumimoji="1" lang="en-US" altLang="ja-JP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=</m:t>
                    </m:r>
                  </m:oMath>
                </a14:m>
                <a:r>
                  <a:rPr lang="en-US" altLang="ja-JP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800" i="1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e>
                              <m:sup>
                                <m:r>
                                  <a:rPr lang="en-US" altLang="ja-JP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altLang="ja-JP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ja-JP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  <m:r>
                          <a:rPr lang="en-US" altLang="ja-JP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−12</m:t>
                            </m:r>
                          </m:sup>
                        </m:sSup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𝐺𝑦</m:t>
                        </m:r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4F7ED81-17A1-EF4B-6B5A-D652C3DDD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700" y="2979835"/>
                <a:ext cx="6093724" cy="700192"/>
              </a:xfrm>
              <a:prstGeom prst="rect">
                <a:avLst/>
              </a:prstGeom>
              <a:blipFill>
                <a:blip r:embed="rId2"/>
                <a:stretch>
                  <a:fillRect t="-60000" b="-904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89E07E-3B87-F84C-F85A-FB52DF9B2491}"/>
              </a:ext>
            </a:extLst>
          </p:cNvPr>
          <p:cNvSpPr txBox="1"/>
          <p:nvPr/>
        </p:nvSpPr>
        <p:spPr>
          <a:xfrm>
            <a:off x="1066800" y="6488668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https://www.icrp.org/docs/P116_Japanese.pdf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E9E196C-9FB0-4B1E-4298-FA62B75D5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567142"/>
            <a:ext cx="5029200" cy="3527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CFEF6C2-096F-DD14-98E5-3F058A098ED7}"/>
                  </a:ext>
                </a:extLst>
              </p:cNvPr>
              <p:cNvSpPr txBox="1"/>
              <p:nvPr/>
            </p:nvSpPr>
            <p:spPr>
              <a:xfrm>
                <a:off x="6384554" y="3788406"/>
                <a:ext cx="51483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The number of neutrons in sPHENIX is 1.5</a:t>
                </a:r>
                <a:r>
                  <a:rPr lang="en-US" altLang="ja-JP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endParaRPr lang="en-US" altLang="ja-JP" sz="18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𝐷𝑜𝑠𝑒</m:t>
                    </m:r>
                    <m:r>
                      <a:rPr kumimoji="1" lang="en-US" altLang="ja-JP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ja-JP" dirty="0">
                    <a:ea typeface="Cambria Math" panose="02040503050406030204" pitchFamily="18" charset="0"/>
                  </a:rPr>
                  <a:t> 2.3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𝐺𝑦</m:t>
                        </m:r>
                        <m:r>
                          <a:rPr kumimoji="1"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CFEF6C2-096F-DD14-98E5-3F058A098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554" y="3788406"/>
                <a:ext cx="5148315" cy="646331"/>
              </a:xfrm>
              <a:prstGeom prst="rect">
                <a:avLst/>
              </a:prstGeom>
              <a:blipFill>
                <a:blip r:embed="rId4"/>
                <a:stretch>
                  <a:fillRect l="-947" t="-3774" b="-150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F533EE5-9269-741E-B4D7-6F48BB339DCF}"/>
              </a:ext>
            </a:extLst>
          </p:cNvPr>
          <p:cNvSpPr txBox="1"/>
          <p:nvPr/>
        </p:nvSpPr>
        <p:spPr>
          <a:xfrm>
            <a:off x="7067155" y="6487648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https://www.osti.gov/servlets/purl/1467983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5FA44F-922E-9CDE-D7AE-B23EA653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FBAB-857F-4EEB-9EA7-F14CA7B5861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5207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9D88E5-3188-2B48-22E5-72468A99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3" name="コンテンツ プレースホルダー 12">
            <a:extLst>
              <a:ext uri="{FF2B5EF4-FFF2-40B4-BE49-F238E27FC236}">
                <a16:creationId xmlns:a16="http://schemas.microsoft.com/office/drawing/2014/main" id="{574F6FAF-7CA4-F214-6BB8-6D5CED9CD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23" y="2065338"/>
            <a:ext cx="4784754" cy="3932237"/>
          </a:xfr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0F10171-9085-BD5F-FB33-9DD513C7C566}"/>
              </a:ext>
            </a:extLst>
          </p:cNvPr>
          <p:cNvSpPr txBox="1"/>
          <p:nvPr/>
        </p:nvSpPr>
        <p:spPr>
          <a:xfrm>
            <a:off x="6235700" y="5201619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https://www.icrp.org/docs/P116_Japanese.pdf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65A2D11-6CF1-EB4C-27A9-BF347F3E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156" y="2908239"/>
            <a:ext cx="7531487" cy="234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0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FB35305-1739-932A-A953-90367D31CFA5}"/>
              </a:ext>
            </a:extLst>
          </p:cNvPr>
          <p:cNvGrpSpPr/>
          <p:nvPr/>
        </p:nvGrpSpPr>
        <p:grpSpPr>
          <a:xfrm>
            <a:off x="641350" y="813830"/>
            <a:ext cx="5902439" cy="5140288"/>
            <a:chOff x="2476500" y="1150380"/>
            <a:chExt cx="5902439" cy="5140288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E94AA22-BD41-ACBF-D4C0-B466F88A1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6500" y="1150380"/>
              <a:ext cx="5902439" cy="5140288"/>
            </a:xfrm>
            <a:prstGeom prst="rect">
              <a:avLst/>
            </a:prstGeom>
          </p:spPr>
        </p:pic>
        <p:sp>
          <p:nvSpPr>
            <p:cNvPr id="5" name="矢印: 右 4">
              <a:extLst>
                <a:ext uri="{FF2B5EF4-FFF2-40B4-BE49-F238E27FC236}">
                  <a16:creationId xmlns:a16="http://schemas.microsoft.com/office/drawing/2014/main" id="{A9E5022E-B116-100C-C86A-9C6A9C50DBD8}"/>
                </a:ext>
              </a:extLst>
            </p:cNvPr>
            <p:cNvSpPr/>
            <p:nvPr/>
          </p:nvSpPr>
          <p:spPr>
            <a:xfrm rot="16200000">
              <a:off x="4203700" y="5241925"/>
              <a:ext cx="374650" cy="660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FC4D3C3C-C071-220C-0FD7-C464B73EE349}"/>
                </a:ext>
              </a:extLst>
            </p:cNvPr>
            <p:cNvCxnSpPr/>
            <p:nvPr/>
          </p:nvCxnSpPr>
          <p:spPr>
            <a:xfrm flipH="1">
              <a:off x="3448050" y="5384800"/>
              <a:ext cx="28511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715AA3DE-5343-D3FE-34D9-885E57AC49F0}"/>
                  </a:ext>
                </a:extLst>
              </p:cNvPr>
              <p:cNvSpPr/>
              <p:nvPr/>
            </p:nvSpPr>
            <p:spPr>
              <a:xfrm>
                <a:off x="6825793" y="4351197"/>
                <a:ext cx="3558284" cy="15172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kumimoji="1" lang="en-US" altLang="ja-JP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𝑠𝑃𝐻𝐸𝑁𝐼𝑋𝑠</m:t>
                    </m:r>
                    <m:r>
                      <a:rPr kumimoji="1" lang="en-US" altLang="ja-JP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𝐷𝑜𝑠𝑒</m:t>
                    </m:r>
                    <m:r>
                      <a:rPr kumimoji="1" lang="en-US" altLang="ja-JP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ja-JP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2.3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𝐺𝑦</m:t>
                        </m:r>
                        <m:r>
                          <a:rPr kumimoji="1"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715AA3DE-5343-D3FE-34D9-885E57AC49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793" y="4351197"/>
                <a:ext cx="3558284" cy="15172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968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BD9C57-0A77-4825-667F-84348A868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cap="none" dirty="0"/>
              <a:t>Does neutron irradiation change PFA?</a:t>
            </a:r>
            <a:endParaRPr kumimoji="1" lang="ja-JP" altLang="en-US" cap="none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18EF555-97A8-71BA-4C00-C97D9B1B8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912785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シャボン">
  <a:themeElements>
    <a:clrScheme name="グレースケール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シャボン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シャボン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メイン イベント</Template>
  <TotalTime>8540</TotalTime>
  <Words>1752</Words>
  <Application>Microsoft Office PowerPoint</Application>
  <PresentationFormat>ワイド画面</PresentationFormat>
  <Paragraphs>356</Paragraphs>
  <Slides>49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49</vt:i4>
      </vt:variant>
    </vt:vector>
  </HeadingPairs>
  <TitlesOfParts>
    <vt:vector size="61" baseType="lpstr">
      <vt:lpstr>AdvOT863180fb</vt:lpstr>
      <vt:lpstr>Söhne</vt:lpstr>
      <vt:lpstr>游ゴシック</vt:lpstr>
      <vt:lpstr>游明朝</vt:lpstr>
      <vt:lpstr>Calibri</vt:lpstr>
      <vt:lpstr>Calibri Light</vt:lpstr>
      <vt:lpstr>Cambria Math</vt:lpstr>
      <vt:lpstr>Garamond</vt:lpstr>
      <vt:lpstr>Symbol</vt:lpstr>
      <vt:lpstr>Wingdings 2</vt:lpstr>
      <vt:lpstr>HDOfficeLightV0</vt:lpstr>
      <vt:lpstr>シャボン</vt:lpstr>
      <vt:lpstr>TOMOYA  KAto</vt:lpstr>
      <vt:lpstr>　 Radiation Hardness  of  micro-coaxial cable  </vt:lpstr>
      <vt:lpstr>Structure of μ-Coax</vt:lpstr>
      <vt:lpstr>Relative Locations</vt:lpstr>
      <vt:lpstr>Unit conversion to compare with existing radiation hardness data  　　 </vt:lpstr>
      <vt:lpstr>Unit conversion from Neq to Gy via Sv </vt:lpstr>
      <vt:lpstr>PowerPoint プレゼンテーション</vt:lpstr>
      <vt:lpstr>PowerPoint プレゼンテーション</vt:lpstr>
      <vt:lpstr>Does neutron irradiation change PFA?</vt:lpstr>
      <vt:lpstr>What is RANS?　</vt:lpstr>
      <vt:lpstr>Irradiation Attempts @ RANS</vt:lpstr>
      <vt:lpstr>The number of neutrons irradiated</vt:lpstr>
      <vt:lpstr>Radiation Damage</vt:lpstr>
      <vt:lpstr>PowerPoint プレゼンテーション</vt:lpstr>
      <vt:lpstr>signal transmission performances </vt:lpstr>
      <vt:lpstr>Neutron irradiation  in RANS</vt:lpstr>
      <vt:lpstr>PowerPoint プレゼンテーション</vt:lpstr>
      <vt:lpstr>Result</vt:lpstr>
      <vt:lpstr>transmission performance measurement results</vt:lpstr>
      <vt:lpstr>TDR (Time Domain Reflectometry) </vt:lpstr>
      <vt:lpstr>PowerPoint プレゼンテーション</vt:lpstr>
      <vt:lpstr>Result of TDR</vt:lpstr>
      <vt:lpstr>s parameter</vt:lpstr>
      <vt:lpstr>Result of transmission loss</vt:lpstr>
      <vt:lpstr>PowerPoint プレゼンテーション</vt:lpstr>
      <vt:lpstr>Result of Eye Pattern </vt:lpstr>
      <vt:lpstr>Calibration test results</vt:lpstr>
      <vt:lpstr>Calibration pulse test was performed using μ-coax irradiated with neutrons.</vt:lpstr>
      <vt:lpstr>measurement item</vt:lpstr>
      <vt:lpstr>Result</vt:lpstr>
      <vt:lpstr>Conclusion</vt:lpstr>
      <vt:lpstr>SUB</vt:lpstr>
      <vt:lpstr>How much radiation does sPHENIX expose you to in 3 years of operation?</vt:lpstr>
      <vt:lpstr>PowerPoint プレゼンテーション</vt:lpstr>
      <vt:lpstr>Radiation Hardness of Fluoropolymer</vt:lpstr>
      <vt:lpstr>Method : How to examine the radiation hardness </vt:lpstr>
      <vt:lpstr>どれぐらいの放射線量ですか？</vt:lpstr>
      <vt:lpstr>Estimate the number of neutron</vt:lpstr>
      <vt:lpstr>How to examined radiation hardness of the μ-coax-cables</vt:lpstr>
      <vt:lpstr>The number of protons in μ-coax</vt:lpstr>
      <vt:lpstr>Result of TDR</vt:lpstr>
      <vt:lpstr>how it works</vt:lpstr>
      <vt:lpstr>how it works</vt:lpstr>
      <vt:lpstr>how it works</vt:lpstr>
      <vt:lpstr>PowerPoint プレゼンテーション</vt:lpstr>
      <vt:lpstr>sPHENIXの３年間の稼働でどれぐらい放射線を浴びるの？</vt:lpstr>
      <vt:lpstr>Relative Locations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2022/11/11　 マイクロ同軸ケーブルへの中性子照射実験</dc:title>
  <dc:creator>加藤 智也</dc:creator>
  <cp:lastModifiedBy>加藤 智也</cp:lastModifiedBy>
  <cp:revision>1</cp:revision>
  <dcterms:created xsi:type="dcterms:W3CDTF">2022-11-27T23:15:15Z</dcterms:created>
  <dcterms:modified xsi:type="dcterms:W3CDTF">2023-02-13T23:56:50Z</dcterms:modified>
</cp:coreProperties>
</file>