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7" r:id="rId8"/>
    <p:sldId id="268" r:id="rId9"/>
    <p:sldId id="269" r:id="rId10"/>
    <p:sldId id="270" r:id="rId11"/>
    <p:sldId id="271" r:id="rId12"/>
    <p:sldId id="273" r:id="rId13"/>
    <p:sldId id="274" r:id="rId14"/>
    <p:sldId id="275" r:id="rId15"/>
    <p:sldId id="265" r:id="rId16"/>
    <p:sldId id="26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>
        <p:scale>
          <a:sx n="91" d="100"/>
          <a:sy n="91" d="100"/>
        </p:scale>
        <p:origin x="44" y="6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加藤 智也" userId="47db5cd901da2d38" providerId="LiveId" clId="{BDB1BCE4-7E5F-4C06-ACB1-115E14E6836C}"/>
    <pc:docChg chg="undo custSel addSld delSld modSld sldOrd modMainMaster">
      <pc:chgData name="加藤 智也" userId="47db5cd901da2d38" providerId="LiveId" clId="{BDB1BCE4-7E5F-4C06-ACB1-115E14E6836C}" dt="2023-05-17T00:12:09.536" v="9164" actId="20577"/>
      <pc:docMkLst>
        <pc:docMk/>
      </pc:docMkLst>
      <pc:sldChg chg="modSp mod">
        <pc:chgData name="加藤 智也" userId="47db5cd901da2d38" providerId="LiveId" clId="{BDB1BCE4-7E5F-4C06-ACB1-115E14E6836C}" dt="2023-05-17T00:11:21.100" v="9076" actId="20577"/>
        <pc:sldMkLst>
          <pc:docMk/>
          <pc:sldMk cId="482611838" sldId="256"/>
        </pc:sldMkLst>
        <pc:spChg chg="mod">
          <ac:chgData name="加藤 智也" userId="47db5cd901da2d38" providerId="LiveId" clId="{BDB1BCE4-7E5F-4C06-ACB1-115E14E6836C}" dt="2023-05-03T18:35:25.589" v="175"/>
          <ac:spMkLst>
            <pc:docMk/>
            <pc:sldMk cId="482611838" sldId="256"/>
            <ac:spMk id="2" creationId="{BFC0043A-FF7A-BFAC-8A2A-D86B4436172F}"/>
          </ac:spMkLst>
        </pc:spChg>
        <pc:spChg chg="mod">
          <ac:chgData name="加藤 智也" userId="47db5cd901da2d38" providerId="LiveId" clId="{BDB1BCE4-7E5F-4C06-ACB1-115E14E6836C}" dt="2023-05-17T00:11:21.100" v="9076" actId="20577"/>
          <ac:spMkLst>
            <pc:docMk/>
            <pc:sldMk cId="482611838" sldId="256"/>
            <ac:spMk id="3" creationId="{56D81CC7-4AEB-316A-E2CD-3EF27B5F49E0}"/>
          </ac:spMkLst>
        </pc:spChg>
      </pc:sldChg>
      <pc:sldChg chg="addSp modSp new mod">
        <pc:chgData name="加藤 智也" userId="47db5cd901da2d38" providerId="LiveId" clId="{BDB1BCE4-7E5F-4C06-ACB1-115E14E6836C}" dt="2023-05-09T04:56:41.770" v="4718"/>
        <pc:sldMkLst>
          <pc:docMk/>
          <pc:sldMk cId="2891414260" sldId="257"/>
        </pc:sldMkLst>
        <pc:spChg chg="mod">
          <ac:chgData name="加藤 智也" userId="47db5cd901da2d38" providerId="LiveId" clId="{BDB1BCE4-7E5F-4C06-ACB1-115E14E6836C}" dt="2023-05-03T18:35:25.589" v="175"/>
          <ac:spMkLst>
            <pc:docMk/>
            <pc:sldMk cId="2891414260" sldId="257"/>
            <ac:spMk id="2" creationId="{39A3F6D4-3998-670B-B9DD-848B25C49B5F}"/>
          </ac:spMkLst>
        </pc:spChg>
        <pc:spChg chg="mod">
          <ac:chgData name="加藤 智也" userId="47db5cd901da2d38" providerId="LiveId" clId="{BDB1BCE4-7E5F-4C06-ACB1-115E14E6836C}" dt="2023-05-03T18:38:04.206" v="180" actId="207"/>
          <ac:spMkLst>
            <pc:docMk/>
            <pc:sldMk cId="2891414260" sldId="257"/>
            <ac:spMk id="3" creationId="{CFC71100-04C2-EA9D-C3B0-432F976A86EB}"/>
          </ac:spMkLst>
        </pc:spChg>
        <pc:graphicFrameChg chg="add mod">
          <ac:chgData name="加藤 智也" userId="47db5cd901da2d38" providerId="LiveId" clId="{BDB1BCE4-7E5F-4C06-ACB1-115E14E6836C}" dt="2023-05-09T04:56:41.770" v="4718"/>
          <ac:graphicFrameMkLst>
            <pc:docMk/>
            <pc:sldMk cId="2891414260" sldId="257"/>
            <ac:graphicFrameMk id="6" creationId="{F08F8333-A70D-018E-2FA2-4676555B851A}"/>
          </ac:graphicFrameMkLst>
        </pc:graphicFrameChg>
        <pc:picChg chg="add mod modCrop">
          <ac:chgData name="加藤 智也" userId="47db5cd901da2d38" providerId="LiveId" clId="{BDB1BCE4-7E5F-4C06-ACB1-115E14E6836C}" dt="2023-05-03T18:38:47.617" v="190" actId="1076"/>
          <ac:picMkLst>
            <pc:docMk/>
            <pc:sldMk cId="2891414260" sldId="257"/>
            <ac:picMk id="8" creationId="{AFE8468D-5502-4977-73D5-54B7AD9B4121}"/>
          </ac:picMkLst>
        </pc:picChg>
      </pc:sldChg>
      <pc:sldChg chg="addSp delSp modSp new mod ord">
        <pc:chgData name="加藤 智也" userId="47db5cd901da2d38" providerId="LiveId" clId="{BDB1BCE4-7E5F-4C06-ACB1-115E14E6836C}" dt="2023-05-11T00:24:02.692" v="4760" actId="1076"/>
        <pc:sldMkLst>
          <pc:docMk/>
          <pc:sldMk cId="583386984" sldId="258"/>
        </pc:sldMkLst>
        <pc:spChg chg="mod ord">
          <ac:chgData name="加藤 智也" userId="47db5cd901da2d38" providerId="LiveId" clId="{BDB1BCE4-7E5F-4C06-ACB1-115E14E6836C}" dt="2023-05-03T19:04:36.861" v="943" actId="13926"/>
          <ac:spMkLst>
            <pc:docMk/>
            <pc:sldMk cId="583386984" sldId="258"/>
            <ac:spMk id="2" creationId="{C3CD0055-63F4-7CD0-1A7B-D4151D352A03}"/>
          </ac:spMkLst>
        </pc:spChg>
        <pc:spChg chg="del">
          <ac:chgData name="加藤 智也" userId="47db5cd901da2d38" providerId="LiveId" clId="{BDB1BCE4-7E5F-4C06-ACB1-115E14E6836C}" dt="2023-05-03T19:01:43.565" v="919" actId="931"/>
          <ac:spMkLst>
            <pc:docMk/>
            <pc:sldMk cId="583386984" sldId="258"/>
            <ac:spMk id="3" creationId="{E0AA081D-E67E-FF5D-A0DA-A8C8D8BF4713}"/>
          </ac:spMkLst>
        </pc:spChg>
        <pc:spChg chg="add del mod">
          <ac:chgData name="加藤 智也" userId="47db5cd901da2d38" providerId="LiveId" clId="{BDB1BCE4-7E5F-4C06-ACB1-115E14E6836C}" dt="2023-05-03T19:02:46.900" v="926" actId="931"/>
          <ac:spMkLst>
            <pc:docMk/>
            <pc:sldMk cId="583386984" sldId="258"/>
            <ac:spMk id="11" creationId="{272776E7-53AF-266A-92CB-7C7331F06378}"/>
          </ac:spMkLst>
        </pc:spChg>
        <pc:spChg chg="add del mod">
          <ac:chgData name="加藤 智也" userId="47db5cd901da2d38" providerId="LiveId" clId="{BDB1BCE4-7E5F-4C06-ACB1-115E14E6836C}" dt="2023-05-03T19:03:39.681" v="934" actId="931"/>
          <ac:spMkLst>
            <pc:docMk/>
            <pc:sldMk cId="583386984" sldId="258"/>
            <ac:spMk id="15" creationId="{74CBFED8-88A1-7E46-0262-37F88752CE58}"/>
          </ac:spMkLst>
        </pc:spChg>
        <pc:spChg chg="add del mod">
          <ac:chgData name="加藤 智也" userId="47db5cd901da2d38" providerId="LiveId" clId="{BDB1BCE4-7E5F-4C06-ACB1-115E14E6836C}" dt="2023-05-03T19:05:13.564" v="947" actId="478"/>
          <ac:spMkLst>
            <pc:docMk/>
            <pc:sldMk cId="583386984" sldId="258"/>
            <ac:spMk id="18" creationId="{9BBFDF5B-2D69-553F-7040-A7B9F2F59A1E}"/>
          </ac:spMkLst>
        </pc:spChg>
        <pc:spChg chg="add mod">
          <ac:chgData name="加藤 智也" userId="47db5cd901da2d38" providerId="LiveId" clId="{BDB1BCE4-7E5F-4C06-ACB1-115E14E6836C}" dt="2023-05-03T19:09:17.913" v="1374" actId="20577"/>
          <ac:spMkLst>
            <pc:docMk/>
            <pc:sldMk cId="583386984" sldId="258"/>
            <ac:spMk id="23" creationId="{F36816FF-2E44-A279-BE08-7E2CC47697E9}"/>
          </ac:spMkLst>
        </pc:spChg>
        <pc:picChg chg="add mod">
          <ac:chgData name="加藤 智也" userId="47db5cd901da2d38" providerId="LiveId" clId="{BDB1BCE4-7E5F-4C06-ACB1-115E14E6836C}" dt="2023-05-11T00:24:02.692" v="4760" actId="1076"/>
          <ac:picMkLst>
            <pc:docMk/>
            <pc:sldMk cId="583386984" sldId="258"/>
            <ac:picMk id="4" creationId="{A9C060B2-3F7E-559C-E45E-D531061087A5}"/>
          </ac:picMkLst>
        </pc:picChg>
        <pc:picChg chg="add mod">
          <ac:chgData name="加藤 智也" userId="47db5cd901da2d38" providerId="LiveId" clId="{BDB1BCE4-7E5F-4C06-ACB1-115E14E6836C}" dt="2023-05-03T19:04:13.007" v="937" actId="1076"/>
          <ac:picMkLst>
            <pc:docMk/>
            <pc:sldMk cId="583386984" sldId="258"/>
            <ac:picMk id="5" creationId="{3B34DA16-5905-2BEC-2402-1A9D6BA945DF}"/>
          </ac:picMkLst>
        </pc:picChg>
        <pc:picChg chg="add mod">
          <ac:chgData name="加藤 智也" userId="47db5cd901da2d38" providerId="LiveId" clId="{BDB1BCE4-7E5F-4C06-ACB1-115E14E6836C}" dt="2023-05-03T19:04:30.615" v="942" actId="1076"/>
          <ac:picMkLst>
            <pc:docMk/>
            <pc:sldMk cId="583386984" sldId="258"/>
            <ac:picMk id="7" creationId="{1A38E7F7-D5D5-BBF0-F7F2-06399BF33328}"/>
          </ac:picMkLst>
        </pc:picChg>
        <pc:picChg chg="add del mod ord">
          <ac:chgData name="加藤 智也" userId="47db5cd901da2d38" providerId="LiveId" clId="{BDB1BCE4-7E5F-4C06-ACB1-115E14E6836C}" dt="2023-05-03T19:02:01.450" v="925" actId="478"/>
          <ac:picMkLst>
            <pc:docMk/>
            <pc:sldMk cId="583386984" sldId="258"/>
            <ac:picMk id="9" creationId="{E41866C2-E8F6-CDC1-189E-99E4B8089E6D}"/>
          </ac:picMkLst>
        </pc:picChg>
        <pc:picChg chg="add del mod">
          <ac:chgData name="加藤 智也" userId="47db5cd901da2d38" providerId="LiveId" clId="{BDB1BCE4-7E5F-4C06-ACB1-115E14E6836C}" dt="2023-05-03T19:03:24.294" v="933" actId="478"/>
          <ac:picMkLst>
            <pc:docMk/>
            <pc:sldMk cId="583386984" sldId="258"/>
            <ac:picMk id="13" creationId="{98BF503E-A24A-E097-3E4C-474CB1806683}"/>
          </ac:picMkLst>
        </pc:picChg>
        <pc:picChg chg="add mod">
          <ac:chgData name="加藤 智也" userId="47db5cd901da2d38" providerId="LiveId" clId="{BDB1BCE4-7E5F-4C06-ACB1-115E14E6836C}" dt="2023-05-03T19:04:45.914" v="944" actId="1076"/>
          <ac:picMkLst>
            <pc:docMk/>
            <pc:sldMk cId="583386984" sldId="258"/>
            <ac:picMk id="17" creationId="{48FAC769-205E-E9BA-59D3-DB5F76B4D397}"/>
          </ac:picMkLst>
        </pc:picChg>
        <pc:picChg chg="add mod">
          <ac:chgData name="加藤 智也" userId="47db5cd901da2d38" providerId="LiveId" clId="{BDB1BCE4-7E5F-4C06-ACB1-115E14E6836C}" dt="2023-05-03T19:10:40.602" v="1379" actId="1076"/>
          <ac:picMkLst>
            <pc:docMk/>
            <pc:sldMk cId="583386984" sldId="258"/>
            <ac:picMk id="26" creationId="{AD7F96F1-FD5E-2AD9-3F40-506A9A7788BE}"/>
          </ac:picMkLst>
        </pc:picChg>
        <pc:cxnChg chg="add mod">
          <ac:chgData name="加藤 智也" userId="47db5cd901da2d38" providerId="LiveId" clId="{BDB1BCE4-7E5F-4C06-ACB1-115E14E6836C}" dt="2023-05-03T19:06:49.603" v="1055" actId="14100"/>
          <ac:cxnSpMkLst>
            <pc:docMk/>
            <pc:sldMk cId="583386984" sldId="258"/>
            <ac:cxnSpMk id="20" creationId="{F76B186E-A88A-BFC4-FBF9-867640A00855}"/>
          </ac:cxnSpMkLst>
        </pc:cxnChg>
      </pc:sldChg>
      <pc:sldChg chg="addSp delSp modSp add del mod">
        <pc:chgData name="加藤 智也" userId="47db5cd901da2d38" providerId="LiveId" clId="{BDB1BCE4-7E5F-4C06-ACB1-115E14E6836C}" dt="2023-05-16T18:41:17.475" v="5012" actId="47"/>
        <pc:sldMkLst>
          <pc:docMk/>
          <pc:sldMk cId="1405773666" sldId="259"/>
        </pc:sldMkLst>
        <pc:spChg chg="mod">
          <ac:chgData name="加藤 智也" userId="47db5cd901da2d38" providerId="LiveId" clId="{BDB1BCE4-7E5F-4C06-ACB1-115E14E6836C}" dt="2023-05-03T18:50:26.327" v="711" actId="1076"/>
          <ac:spMkLst>
            <pc:docMk/>
            <pc:sldMk cId="1405773666" sldId="259"/>
            <ac:spMk id="2" creationId="{39A3F6D4-3998-670B-B9DD-848B25C49B5F}"/>
          </ac:spMkLst>
        </pc:spChg>
        <pc:spChg chg="del">
          <ac:chgData name="加藤 智也" userId="47db5cd901da2d38" providerId="LiveId" clId="{BDB1BCE4-7E5F-4C06-ACB1-115E14E6836C}" dt="2023-05-03T18:45:49.524" v="493" actId="478"/>
          <ac:spMkLst>
            <pc:docMk/>
            <pc:sldMk cId="1405773666" sldId="259"/>
            <ac:spMk id="3" creationId="{CFC71100-04C2-EA9D-C3B0-432F976A86EB}"/>
          </ac:spMkLst>
        </pc:spChg>
        <pc:spChg chg="add mod">
          <ac:chgData name="加藤 智也" userId="47db5cd901da2d38" providerId="LiveId" clId="{BDB1BCE4-7E5F-4C06-ACB1-115E14E6836C}" dt="2023-05-03T18:51:07.915" v="769" actId="20577"/>
          <ac:spMkLst>
            <pc:docMk/>
            <pc:sldMk cId="1405773666" sldId="259"/>
            <ac:spMk id="4" creationId="{55263C73-075C-EFD2-4633-A0628CC78FD0}"/>
          </ac:spMkLst>
        </pc:spChg>
        <pc:spChg chg="add del mod">
          <ac:chgData name="加藤 智也" userId="47db5cd901da2d38" providerId="LiveId" clId="{BDB1BCE4-7E5F-4C06-ACB1-115E14E6836C}" dt="2023-05-03T18:45:53.427" v="495" actId="478"/>
          <ac:spMkLst>
            <pc:docMk/>
            <pc:sldMk cId="1405773666" sldId="259"/>
            <ac:spMk id="7" creationId="{E81B3B7F-6820-248C-7820-BF9CFC791D86}"/>
          </ac:spMkLst>
        </pc:spChg>
        <pc:spChg chg="add mod">
          <ac:chgData name="加藤 智也" userId="47db5cd901da2d38" providerId="LiveId" clId="{BDB1BCE4-7E5F-4C06-ACB1-115E14E6836C}" dt="2023-05-03T18:50:35.019" v="713" actId="1076"/>
          <ac:spMkLst>
            <pc:docMk/>
            <pc:sldMk cId="1405773666" sldId="259"/>
            <ac:spMk id="9" creationId="{FFA55D32-886A-B4DE-8370-834761F1DE80}"/>
          </ac:spMkLst>
        </pc:spChg>
        <pc:graphicFrameChg chg="del">
          <ac:chgData name="加藤 智也" userId="47db5cd901da2d38" providerId="LiveId" clId="{BDB1BCE4-7E5F-4C06-ACB1-115E14E6836C}" dt="2023-05-03T18:45:45.613" v="492" actId="478"/>
          <ac:graphicFrameMkLst>
            <pc:docMk/>
            <pc:sldMk cId="1405773666" sldId="259"/>
            <ac:graphicFrameMk id="6" creationId="{F08F8333-A70D-018E-2FA2-4676555B851A}"/>
          </ac:graphicFrameMkLst>
        </pc:graphicFrameChg>
        <pc:picChg chg="del">
          <ac:chgData name="加藤 智也" userId="47db5cd901da2d38" providerId="LiveId" clId="{BDB1BCE4-7E5F-4C06-ACB1-115E14E6836C}" dt="2023-05-03T18:42:41.836" v="216" actId="478"/>
          <ac:picMkLst>
            <pc:docMk/>
            <pc:sldMk cId="1405773666" sldId="259"/>
            <ac:picMk id="8" creationId="{AFE8468D-5502-4977-73D5-54B7AD9B4121}"/>
          </ac:picMkLst>
        </pc:picChg>
      </pc:sldChg>
      <pc:sldChg chg="modSp add del mod">
        <pc:chgData name="加藤 智也" userId="47db5cd901da2d38" providerId="LiveId" clId="{BDB1BCE4-7E5F-4C06-ACB1-115E14E6836C}" dt="2023-05-16T18:41:16.580" v="5011" actId="47"/>
        <pc:sldMkLst>
          <pc:docMk/>
          <pc:sldMk cId="1950195734" sldId="260"/>
        </pc:sldMkLst>
        <pc:spChg chg="mod">
          <ac:chgData name="加藤 智也" userId="47db5cd901da2d38" providerId="LiveId" clId="{BDB1BCE4-7E5F-4C06-ACB1-115E14E6836C}" dt="2023-05-03T18:54:08.795" v="898" actId="207"/>
          <ac:spMkLst>
            <pc:docMk/>
            <pc:sldMk cId="1950195734" sldId="260"/>
            <ac:spMk id="4" creationId="{55263C73-075C-EFD2-4633-A0628CC78FD0}"/>
          </ac:spMkLst>
        </pc:spChg>
      </pc:sldChg>
      <pc:sldChg chg="add del">
        <pc:chgData name="加藤 智也" userId="47db5cd901da2d38" providerId="LiveId" clId="{BDB1BCE4-7E5F-4C06-ACB1-115E14E6836C}" dt="2023-05-03T18:51:27.263" v="770" actId="47"/>
        <pc:sldMkLst>
          <pc:docMk/>
          <pc:sldMk cId="2992286305" sldId="260"/>
        </pc:sldMkLst>
      </pc:sldChg>
      <pc:sldChg chg="modSp new mod">
        <pc:chgData name="加藤 智也" userId="47db5cd901da2d38" providerId="LiveId" clId="{BDB1BCE4-7E5F-4C06-ACB1-115E14E6836C}" dt="2023-05-16T18:41:10.260" v="5010" actId="20577"/>
        <pc:sldMkLst>
          <pc:docMk/>
          <pc:sldMk cId="2946758689" sldId="261"/>
        </pc:sldMkLst>
        <pc:spChg chg="mod">
          <ac:chgData name="加藤 智也" userId="47db5cd901da2d38" providerId="LiveId" clId="{BDB1BCE4-7E5F-4C06-ACB1-115E14E6836C}" dt="2023-05-03T19:16:27.593" v="1758" actId="1076"/>
          <ac:spMkLst>
            <pc:docMk/>
            <pc:sldMk cId="2946758689" sldId="261"/>
            <ac:spMk id="2" creationId="{26153652-52E3-E376-F262-8D459E704B06}"/>
          </ac:spMkLst>
        </pc:spChg>
        <pc:spChg chg="mod">
          <ac:chgData name="加藤 智也" userId="47db5cd901da2d38" providerId="LiveId" clId="{BDB1BCE4-7E5F-4C06-ACB1-115E14E6836C}" dt="2023-05-16T18:41:10.260" v="5010" actId="20577"/>
          <ac:spMkLst>
            <pc:docMk/>
            <pc:sldMk cId="2946758689" sldId="261"/>
            <ac:spMk id="3" creationId="{BC885179-4C39-39D3-4D5E-4C838654A835}"/>
          </ac:spMkLst>
        </pc:spChg>
      </pc:sldChg>
      <pc:sldChg chg="modSp new mod">
        <pc:chgData name="加藤 智也" userId="47db5cd901da2d38" providerId="LiveId" clId="{BDB1BCE4-7E5F-4C06-ACB1-115E14E6836C}" dt="2023-05-17T00:12:09.536" v="9164" actId="20577"/>
        <pc:sldMkLst>
          <pc:docMk/>
          <pc:sldMk cId="1424592642" sldId="262"/>
        </pc:sldMkLst>
        <pc:spChg chg="mod">
          <ac:chgData name="加藤 智也" userId="47db5cd901da2d38" providerId="LiveId" clId="{BDB1BCE4-7E5F-4C06-ACB1-115E14E6836C}" dt="2023-05-03T19:18:06.139" v="1765" actId="20577"/>
          <ac:spMkLst>
            <pc:docMk/>
            <pc:sldMk cId="1424592642" sldId="262"/>
            <ac:spMk id="2" creationId="{B06D3199-ED68-FB9E-FC12-53944E42BC7C}"/>
          </ac:spMkLst>
        </pc:spChg>
        <pc:spChg chg="mod">
          <ac:chgData name="加藤 智也" userId="47db5cd901da2d38" providerId="LiveId" clId="{BDB1BCE4-7E5F-4C06-ACB1-115E14E6836C}" dt="2023-05-17T00:12:09.536" v="9164" actId="20577"/>
          <ac:spMkLst>
            <pc:docMk/>
            <pc:sldMk cId="1424592642" sldId="262"/>
            <ac:spMk id="3" creationId="{B52A25BB-F918-8FE5-2252-5BEDB64CA782}"/>
          </ac:spMkLst>
        </pc:spChg>
      </pc:sldChg>
      <pc:sldChg chg="modSp new mod ord">
        <pc:chgData name="加藤 智也" userId="47db5cd901da2d38" providerId="LiveId" clId="{BDB1BCE4-7E5F-4C06-ACB1-115E14E6836C}" dt="2023-05-16T19:20:54.733" v="5527" actId="20577"/>
        <pc:sldMkLst>
          <pc:docMk/>
          <pc:sldMk cId="669622991" sldId="263"/>
        </pc:sldMkLst>
        <pc:spChg chg="mod">
          <ac:chgData name="加藤 智也" userId="47db5cd901da2d38" providerId="LiveId" clId="{BDB1BCE4-7E5F-4C06-ACB1-115E14E6836C}" dt="2023-05-09T06:42:33.588" v="4728" actId="20577"/>
          <ac:spMkLst>
            <pc:docMk/>
            <pc:sldMk cId="669622991" sldId="263"/>
            <ac:spMk id="2" creationId="{C765CB8F-628D-7F4B-675B-B08ACDCF4F5F}"/>
          </ac:spMkLst>
        </pc:spChg>
        <pc:spChg chg="mod">
          <ac:chgData name="加藤 智也" userId="47db5cd901da2d38" providerId="LiveId" clId="{BDB1BCE4-7E5F-4C06-ACB1-115E14E6836C}" dt="2023-05-16T19:20:54.733" v="5527" actId="20577"/>
          <ac:spMkLst>
            <pc:docMk/>
            <pc:sldMk cId="669622991" sldId="263"/>
            <ac:spMk id="3" creationId="{32C9A02D-BC11-0B5D-136B-87C07DE68579}"/>
          </ac:spMkLst>
        </pc:spChg>
      </pc:sldChg>
      <pc:sldChg chg="modSp new del mod">
        <pc:chgData name="加藤 智也" userId="47db5cd901da2d38" providerId="LiveId" clId="{BDB1BCE4-7E5F-4C06-ACB1-115E14E6836C}" dt="2023-05-16T21:30:17.630" v="8451" actId="47"/>
        <pc:sldMkLst>
          <pc:docMk/>
          <pc:sldMk cId="3993924165" sldId="264"/>
        </pc:sldMkLst>
        <pc:spChg chg="mod">
          <ac:chgData name="加藤 智也" userId="47db5cd901da2d38" providerId="LiveId" clId="{BDB1BCE4-7E5F-4C06-ACB1-115E14E6836C}" dt="2023-05-03T20:02:22.534" v="2840" actId="20577"/>
          <ac:spMkLst>
            <pc:docMk/>
            <pc:sldMk cId="3993924165" sldId="264"/>
            <ac:spMk id="2" creationId="{FAFB6875-D2DE-575A-BCF3-35CED2E6CB18}"/>
          </ac:spMkLst>
        </pc:spChg>
        <pc:spChg chg="mod">
          <ac:chgData name="加藤 智也" userId="47db5cd901da2d38" providerId="LiveId" clId="{BDB1BCE4-7E5F-4C06-ACB1-115E14E6836C}" dt="2023-05-03T20:14:26.796" v="3171" actId="20577"/>
          <ac:spMkLst>
            <pc:docMk/>
            <pc:sldMk cId="3993924165" sldId="264"/>
            <ac:spMk id="3" creationId="{80B99705-CD4F-A5F5-501A-AD9FB7973BD5}"/>
          </ac:spMkLst>
        </pc:spChg>
      </pc:sldChg>
      <pc:sldChg chg="addSp modSp new mod">
        <pc:chgData name="加藤 智也" userId="47db5cd901da2d38" providerId="LiveId" clId="{BDB1BCE4-7E5F-4C06-ACB1-115E14E6836C}" dt="2023-05-16T19:33:31.664" v="5926" actId="20577"/>
        <pc:sldMkLst>
          <pc:docMk/>
          <pc:sldMk cId="3176198796" sldId="265"/>
        </pc:sldMkLst>
        <pc:spChg chg="mod">
          <ac:chgData name="加藤 智也" userId="47db5cd901da2d38" providerId="LiveId" clId="{BDB1BCE4-7E5F-4C06-ACB1-115E14E6836C}" dt="2023-05-03T20:28:19.544" v="3199" actId="1076"/>
          <ac:spMkLst>
            <pc:docMk/>
            <pc:sldMk cId="3176198796" sldId="265"/>
            <ac:spMk id="2" creationId="{187C1FDE-BDE6-3148-623D-729C57801AE7}"/>
          </ac:spMkLst>
        </pc:spChg>
        <pc:spChg chg="mod">
          <ac:chgData name="加藤 智也" userId="47db5cd901da2d38" providerId="LiveId" clId="{BDB1BCE4-7E5F-4C06-ACB1-115E14E6836C}" dt="2023-05-16T19:33:31.664" v="5926" actId="20577"/>
          <ac:spMkLst>
            <pc:docMk/>
            <pc:sldMk cId="3176198796" sldId="265"/>
            <ac:spMk id="3" creationId="{06427D0D-E5D0-1BF3-4593-67824F611A2A}"/>
          </ac:spMkLst>
        </pc:spChg>
        <pc:picChg chg="add mod">
          <ac:chgData name="加藤 智也" userId="47db5cd901da2d38" providerId="LiveId" clId="{BDB1BCE4-7E5F-4C06-ACB1-115E14E6836C}" dt="2023-05-03T20:28:21.854" v="3201" actId="14100"/>
          <ac:picMkLst>
            <pc:docMk/>
            <pc:sldMk cId="3176198796" sldId="265"/>
            <ac:picMk id="5" creationId="{49A78BB2-A3D3-D3F3-7416-7BD4424912E9}"/>
          </ac:picMkLst>
        </pc:picChg>
      </pc:sldChg>
      <pc:sldChg chg="modSp new mod">
        <pc:chgData name="加藤 智也" userId="47db5cd901da2d38" providerId="LiveId" clId="{BDB1BCE4-7E5F-4C06-ACB1-115E14E6836C}" dt="2023-05-11T00:34:56.227" v="4920" actId="20577"/>
        <pc:sldMkLst>
          <pc:docMk/>
          <pc:sldMk cId="2311550111" sldId="266"/>
        </pc:sldMkLst>
        <pc:spChg chg="mod">
          <ac:chgData name="加藤 智也" userId="47db5cd901da2d38" providerId="LiveId" clId="{BDB1BCE4-7E5F-4C06-ACB1-115E14E6836C}" dt="2023-05-03T20:43:31.805" v="4246" actId="1076"/>
          <ac:spMkLst>
            <pc:docMk/>
            <pc:sldMk cId="2311550111" sldId="266"/>
            <ac:spMk id="2" creationId="{F0BB3130-D62C-3AB4-BDA5-2CC02AE1EC44}"/>
          </ac:spMkLst>
        </pc:spChg>
        <pc:spChg chg="mod">
          <ac:chgData name="加藤 智也" userId="47db5cd901da2d38" providerId="LiveId" clId="{BDB1BCE4-7E5F-4C06-ACB1-115E14E6836C}" dt="2023-05-11T00:34:56.227" v="4920" actId="20577"/>
          <ac:spMkLst>
            <pc:docMk/>
            <pc:sldMk cId="2311550111" sldId="266"/>
            <ac:spMk id="3" creationId="{64CEB892-69F9-6EBB-432B-033069D3A4CD}"/>
          </ac:spMkLst>
        </pc:spChg>
      </pc:sldChg>
      <pc:sldChg chg="modSp new del mod">
        <pc:chgData name="加藤 智也" userId="47db5cd901da2d38" providerId="LiveId" clId="{BDB1BCE4-7E5F-4C06-ACB1-115E14E6836C}" dt="2023-05-03T20:54:46.649" v="4615" actId="47"/>
        <pc:sldMkLst>
          <pc:docMk/>
          <pc:sldMk cId="1551711093" sldId="267"/>
        </pc:sldMkLst>
        <pc:spChg chg="mod">
          <ac:chgData name="加藤 智也" userId="47db5cd901da2d38" providerId="LiveId" clId="{BDB1BCE4-7E5F-4C06-ACB1-115E14E6836C}" dt="2023-05-03T20:53:58.038" v="4507" actId="27636"/>
          <ac:spMkLst>
            <pc:docMk/>
            <pc:sldMk cId="1551711093" sldId="267"/>
            <ac:spMk id="2" creationId="{07D7868B-7792-DFB4-89C1-ED2EA46C3759}"/>
          </ac:spMkLst>
        </pc:spChg>
        <pc:spChg chg="mod">
          <ac:chgData name="加藤 智也" userId="47db5cd901da2d38" providerId="LiveId" clId="{BDB1BCE4-7E5F-4C06-ACB1-115E14E6836C}" dt="2023-05-03T20:54:43.496" v="4614" actId="20577"/>
          <ac:spMkLst>
            <pc:docMk/>
            <pc:sldMk cId="1551711093" sldId="267"/>
            <ac:spMk id="3" creationId="{5FDF1D9A-FD79-D217-5766-6A8E1ED19DCB}"/>
          </ac:spMkLst>
        </pc:spChg>
      </pc:sldChg>
      <pc:sldChg chg="addSp modSp new mod">
        <pc:chgData name="加藤 智也" userId="47db5cd901da2d38" providerId="LiveId" clId="{BDB1BCE4-7E5F-4C06-ACB1-115E14E6836C}" dt="2023-05-16T19:12:07.962" v="5178" actId="1076"/>
        <pc:sldMkLst>
          <pc:docMk/>
          <pc:sldMk cId="1985738974" sldId="267"/>
        </pc:sldMkLst>
        <pc:spChg chg="mod">
          <ac:chgData name="加藤 智也" userId="47db5cd901da2d38" providerId="LiveId" clId="{BDB1BCE4-7E5F-4C06-ACB1-115E14E6836C}" dt="2023-05-16T19:04:36.367" v="5144" actId="20577"/>
          <ac:spMkLst>
            <pc:docMk/>
            <pc:sldMk cId="1985738974" sldId="267"/>
            <ac:spMk id="2" creationId="{9FFF5BEE-25CD-E99A-E93A-8562B5BA1D70}"/>
          </ac:spMkLst>
        </pc:spChg>
        <pc:spChg chg="add mod">
          <ac:chgData name="加藤 智也" userId="47db5cd901da2d38" providerId="LiveId" clId="{BDB1BCE4-7E5F-4C06-ACB1-115E14E6836C}" dt="2023-05-16T19:03:30.651" v="5123" actId="1076"/>
          <ac:spMkLst>
            <pc:docMk/>
            <pc:sldMk cId="1985738974" sldId="267"/>
            <ac:spMk id="5" creationId="{D53366A8-B630-076E-FA12-7B05F5A18BE5}"/>
          </ac:spMkLst>
        </pc:spChg>
        <pc:spChg chg="add mod">
          <ac:chgData name="加藤 智也" userId="47db5cd901da2d38" providerId="LiveId" clId="{BDB1BCE4-7E5F-4C06-ACB1-115E14E6836C}" dt="2023-05-16T19:06:13.494" v="5155" actId="1076"/>
          <ac:spMkLst>
            <pc:docMk/>
            <pc:sldMk cId="1985738974" sldId="267"/>
            <ac:spMk id="9" creationId="{A46D170D-7866-28C1-1F1A-B12A160CAA2B}"/>
          </ac:spMkLst>
        </pc:spChg>
        <pc:spChg chg="add mod">
          <ac:chgData name="加藤 智也" userId="47db5cd901da2d38" providerId="LiveId" clId="{BDB1BCE4-7E5F-4C06-ACB1-115E14E6836C}" dt="2023-05-16T19:12:07.962" v="5178" actId="1076"/>
          <ac:spMkLst>
            <pc:docMk/>
            <pc:sldMk cId="1985738974" sldId="267"/>
            <ac:spMk id="13" creationId="{2EBC6FD1-9929-20F3-FC78-8D545B0C9CB6}"/>
          </ac:spMkLst>
        </pc:spChg>
        <pc:picChg chg="add mod">
          <ac:chgData name="加藤 智也" userId="47db5cd901da2d38" providerId="LiveId" clId="{BDB1BCE4-7E5F-4C06-ACB1-115E14E6836C}" dt="2023-05-16T19:02:25.318" v="5069" actId="14100"/>
          <ac:picMkLst>
            <pc:docMk/>
            <pc:sldMk cId="1985738974" sldId="267"/>
            <ac:picMk id="4" creationId="{2DFF27CD-C5E0-6A54-DDC7-79D0DFF6C9A5}"/>
          </ac:picMkLst>
        </pc:picChg>
        <pc:picChg chg="add mod">
          <ac:chgData name="加藤 智也" userId="47db5cd901da2d38" providerId="LiveId" clId="{BDB1BCE4-7E5F-4C06-ACB1-115E14E6836C}" dt="2023-05-16T19:04:22.060" v="5126" actId="1076"/>
          <ac:picMkLst>
            <pc:docMk/>
            <pc:sldMk cId="1985738974" sldId="267"/>
            <ac:picMk id="7" creationId="{9F485DDE-367B-508C-AE0C-C2986E1E6686}"/>
          </ac:picMkLst>
        </pc:picChg>
        <pc:picChg chg="add mod">
          <ac:chgData name="加藤 智也" userId="47db5cd901da2d38" providerId="LiveId" clId="{BDB1BCE4-7E5F-4C06-ACB1-115E14E6836C}" dt="2023-05-16T19:12:02.517" v="5177" actId="1076"/>
          <ac:picMkLst>
            <pc:docMk/>
            <pc:sldMk cId="1985738974" sldId="267"/>
            <ac:picMk id="11" creationId="{C7902A5E-4396-1D3F-D525-40D99C02BE0E}"/>
          </ac:picMkLst>
        </pc:picChg>
      </pc:sldChg>
      <pc:sldChg chg="addSp delSp modSp new mod">
        <pc:chgData name="加藤 智也" userId="47db5cd901da2d38" providerId="LiveId" clId="{BDB1BCE4-7E5F-4C06-ACB1-115E14E6836C}" dt="2023-05-16T19:34:39.110" v="5966" actId="20577"/>
        <pc:sldMkLst>
          <pc:docMk/>
          <pc:sldMk cId="810845512" sldId="268"/>
        </pc:sldMkLst>
        <pc:spChg chg="mod">
          <ac:chgData name="加藤 智也" userId="47db5cd901da2d38" providerId="LiveId" clId="{BDB1BCE4-7E5F-4C06-ACB1-115E14E6836C}" dt="2023-05-16T19:29:23.301" v="5813" actId="255"/>
          <ac:spMkLst>
            <pc:docMk/>
            <pc:sldMk cId="810845512" sldId="268"/>
            <ac:spMk id="2" creationId="{7AD12DB7-8874-1FEC-C04A-3E3333BCFBCF}"/>
          </ac:spMkLst>
        </pc:spChg>
        <pc:spChg chg="add del mod">
          <ac:chgData name="加藤 智也" userId="47db5cd901da2d38" providerId="LiveId" clId="{BDB1BCE4-7E5F-4C06-ACB1-115E14E6836C}" dt="2023-05-16T19:29:37.544" v="5817" actId="478"/>
          <ac:spMkLst>
            <pc:docMk/>
            <pc:sldMk cId="810845512" sldId="268"/>
            <ac:spMk id="3" creationId="{AC856D64-CD13-1F94-6D44-C0A39F7CBD48}"/>
          </ac:spMkLst>
        </pc:spChg>
        <pc:spChg chg="add mod">
          <ac:chgData name="加藤 智也" userId="47db5cd901da2d38" providerId="LiveId" clId="{BDB1BCE4-7E5F-4C06-ACB1-115E14E6836C}" dt="2023-05-16T19:34:39.110" v="5966" actId="20577"/>
          <ac:spMkLst>
            <pc:docMk/>
            <pc:sldMk cId="810845512" sldId="268"/>
            <ac:spMk id="5" creationId="{8168E5F4-127A-6237-0462-AC2ECA8DB367}"/>
          </ac:spMkLst>
        </pc:spChg>
        <pc:picChg chg="add mod">
          <ac:chgData name="加藤 智也" userId="47db5cd901da2d38" providerId="LiveId" clId="{BDB1BCE4-7E5F-4C06-ACB1-115E14E6836C}" dt="2023-05-16T19:29:17.882" v="5812" actId="14100"/>
          <ac:picMkLst>
            <pc:docMk/>
            <pc:sldMk cId="810845512" sldId="268"/>
            <ac:picMk id="4" creationId="{A8D52AE8-4AF3-F985-39BF-E3943E706803}"/>
          </ac:picMkLst>
        </pc:picChg>
        <pc:picChg chg="add del mod">
          <ac:chgData name="加藤 智也" userId="47db5cd901da2d38" providerId="LiveId" clId="{BDB1BCE4-7E5F-4C06-ACB1-115E14E6836C}" dt="2023-05-16T19:29:01.995" v="5809" actId="478"/>
          <ac:picMkLst>
            <pc:docMk/>
            <pc:sldMk cId="810845512" sldId="268"/>
            <ac:picMk id="7" creationId="{BAD14F37-1D1F-A334-467C-B463AFCD5219}"/>
          </ac:picMkLst>
        </pc:picChg>
      </pc:sldChg>
      <pc:sldChg chg="addSp delSp modSp new mod">
        <pc:chgData name="加藤 智也" userId="47db5cd901da2d38" providerId="LiveId" clId="{BDB1BCE4-7E5F-4C06-ACB1-115E14E6836C}" dt="2023-05-16T20:07:26.866" v="7037" actId="20577"/>
        <pc:sldMkLst>
          <pc:docMk/>
          <pc:sldMk cId="1526414376" sldId="269"/>
        </pc:sldMkLst>
        <pc:spChg chg="mod">
          <ac:chgData name="加藤 智也" userId="47db5cd901da2d38" providerId="LiveId" clId="{BDB1BCE4-7E5F-4C06-ACB1-115E14E6836C}" dt="2023-05-16T20:07:26.866" v="7037" actId="20577"/>
          <ac:spMkLst>
            <pc:docMk/>
            <pc:sldMk cId="1526414376" sldId="269"/>
            <ac:spMk id="2" creationId="{CB38D120-0399-E04C-6DC3-499DB118335A}"/>
          </ac:spMkLst>
        </pc:spChg>
        <pc:spChg chg="mod">
          <ac:chgData name="加藤 智也" userId="47db5cd901da2d38" providerId="LiveId" clId="{BDB1BCE4-7E5F-4C06-ACB1-115E14E6836C}" dt="2023-05-16T20:00:08.711" v="6754" actId="27636"/>
          <ac:spMkLst>
            <pc:docMk/>
            <pc:sldMk cId="1526414376" sldId="269"/>
            <ac:spMk id="3" creationId="{9C9E89CA-1783-5406-DE60-2051033EE385}"/>
          </ac:spMkLst>
        </pc:spChg>
        <pc:spChg chg="del">
          <ac:chgData name="加藤 智也" userId="47db5cd901da2d38" providerId="LiveId" clId="{BDB1BCE4-7E5F-4C06-ACB1-115E14E6836C}" dt="2023-05-16T19:28:36.765" v="5794"/>
          <ac:spMkLst>
            <pc:docMk/>
            <pc:sldMk cId="1526414376" sldId="269"/>
            <ac:spMk id="4" creationId="{9E97C9A1-7322-E597-D79E-53F200FD8351}"/>
          </ac:spMkLst>
        </pc:spChg>
        <pc:spChg chg="add mod">
          <ac:chgData name="加藤 智也" userId="47db5cd901da2d38" providerId="LiveId" clId="{BDB1BCE4-7E5F-4C06-ACB1-115E14E6836C}" dt="2023-05-16T19:47:37.747" v="6367" actId="208"/>
          <ac:spMkLst>
            <pc:docMk/>
            <pc:sldMk cId="1526414376" sldId="269"/>
            <ac:spMk id="8" creationId="{8D4194DB-5221-9762-0F40-681464736007}"/>
          </ac:spMkLst>
        </pc:spChg>
        <pc:picChg chg="add mod">
          <ac:chgData name="加藤 智也" userId="47db5cd901da2d38" providerId="LiveId" clId="{BDB1BCE4-7E5F-4C06-ACB1-115E14E6836C}" dt="2023-05-16T19:59:28.163" v="6746" actId="1076"/>
          <ac:picMkLst>
            <pc:docMk/>
            <pc:sldMk cId="1526414376" sldId="269"/>
            <ac:picMk id="5" creationId="{A4C3CBC8-2E58-EDB1-02E4-3FDFA9A24A7B}"/>
          </ac:picMkLst>
        </pc:picChg>
        <pc:picChg chg="add del mod">
          <ac:chgData name="加藤 智也" userId="47db5cd901da2d38" providerId="LiveId" clId="{BDB1BCE4-7E5F-4C06-ACB1-115E14E6836C}" dt="2023-05-16T19:46:18.311" v="6328" actId="478"/>
          <ac:picMkLst>
            <pc:docMk/>
            <pc:sldMk cId="1526414376" sldId="269"/>
            <ac:picMk id="6" creationId="{AACD7B82-F7BF-DD40-6EED-C12D6469F759}"/>
          </ac:picMkLst>
        </pc:picChg>
        <pc:picChg chg="add mod">
          <ac:chgData name="加藤 智也" userId="47db5cd901da2d38" providerId="LiveId" clId="{BDB1BCE4-7E5F-4C06-ACB1-115E14E6836C}" dt="2023-05-16T19:46:31.828" v="6332" actId="1076"/>
          <ac:picMkLst>
            <pc:docMk/>
            <pc:sldMk cId="1526414376" sldId="269"/>
            <ac:picMk id="7" creationId="{17291A6C-47BD-7894-ABF1-E537F3510AEC}"/>
          </ac:picMkLst>
        </pc:picChg>
        <pc:picChg chg="add del mod">
          <ac:chgData name="加藤 智也" userId="47db5cd901da2d38" providerId="LiveId" clId="{BDB1BCE4-7E5F-4C06-ACB1-115E14E6836C}" dt="2023-05-16T20:00:05.243" v="6752" actId="478"/>
          <ac:picMkLst>
            <pc:docMk/>
            <pc:sldMk cId="1526414376" sldId="269"/>
            <ac:picMk id="10" creationId="{90B525B4-B9E6-23BF-AD23-CAABF4C125F2}"/>
          </ac:picMkLst>
        </pc:picChg>
      </pc:sldChg>
      <pc:sldChg chg="addSp delSp modSp new mod">
        <pc:chgData name="加藤 智也" userId="47db5cd901da2d38" providerId="LiveId" clId="{BDB1BCE4-7E5F-4C06-ACB1-115E14E6836C}" dt="2023-05-16T20:07:01.567" v="7016" actId="20577"/>
        <pc:sldMkLst>
          <pc:docMk/>
          <pc:sldMk cId="2718858161" sldId="270"/>
        </pc:sldMkLst>
        <pc:spChg chg="del">
          <ac:chgData name="加藤 智也" userId="47db5cd901da2d38" providerId="LiveId" clId="{BDB1BCE4-7E5F-4C06-ACB1-115E14E6836C}" dt="2023-05-16T20:00:15.335" v="6756" actId="478"/>
          <ac:spMkLst>
            <pc:docMk/>
            <pc:sldMk cId="2718858161" sldId="270"/>
            <ac:spMk id="2" creationId="{A0DB8F25-909F-2005-BB13-489E6ADBF158}"/>
          </ac:spMkLst>
        </pc:spChg>
        <pc:spChg chg="mod">
          <ac:chgData name="加藤 智也" userId="47db5cd901da2d38" providerId="LiveId" clId="{BDB1BCE4-7E5F-4C06-ACB1-115E14E6836C}" dt="2023-05-16T20:07:01.567" v="7016" actId="20577"/>
          <ac:spMkLst>
            <pc:docMk/>
            <pc:sldMk cId="2718858161" sldId="270"/>
            <ac:spMk id="3" creationId="{717EB1EA-2D1C-DE1D-CEE9-3E2F59B66BE8}"/>
          </ac:spMkLst>
        </pc:spChg>
        <pc:spChg chg="del">
          <ac:chgData name="加藤 智也" userId="47db5cd901da2d38" providerId="LiveId" clId="{BDB1BCE4-7E5F-4C06-ACB1-115E14E6836C}" dt="2023-05-16T20:00:02.087" v="6751"/>
          <ac:spMkLst>
            <pc:docMk/>
            <pc:sldMk cId="2718858161" sldId="270"/>
            <ac:spMk id="4" creationId="{7D5B0F26-0991-8905-B577-B0CD83966321}"/>
          </ac:spMkLst>
        </pc:spChg>
        <pc:picChg chg="add mod">
          <ac:chgData name="加藤 智也" userId="47db5cd901da2d38" providerId="LiveId" clId="{BDB1BCE4-7E5F-4C06-ACB1-115E14E6836C}" dt="2023-05-16T20:00:02.087" v="6751"/>
          <ac:picMkLst>
            <pc:docMk/>
            <pc:sldMk cId="2718858161" sldId="270"/>
            <ac:picMk id="5" creationId="{66984A2F-5C6D-84B4-E613-796E8651586A}"/>
          </ac:picMkLst>
        </pc:picChg>
      </pc:sldChg>
      <pc:sldChg chg="add">
        <pc:chgData name="加藤 智也" userId="47db5cd901da2d38" providerId="LiveId" clId="{BDB1BCE4-7E5F-4C06-ACB1-115E14E6836C}" dt="2023-05-16T20:12:25.588" v="7038"/>
        <pc:sldMkLst>
          <pc:docMk/>
          <pc:sldMk cId="1130253338" sldId="271"/>
        </pc:sldMkLst>
      </pc:sldChg>
      <pc:sldChg chg="new del">
        <pc:chgData name="加藤 智也" userId="47db5cd901da2d38" providerId="LiveId" clId="{BDB1BCE4-7E5F-4C06-ACB1-115E14E6836C}" dt="2023-05-16T20:22:08.484" v="7040" actId="680"/>
        <pc:sldMkLst>
          <pc:docMk/>
          <pc:sldMk cId="668361986" sldId="272"/>
        </pc:sldMkLst>
      </pc:sldChg>
      <pc:sldChg chg="addSp delSp modSp new add del mod">
        <pc:chgData name="加藤 智也" userId="47db5cd901da2d38" providerId="LiveId" clId="{BDB1BCE4-7E5F-4C06-ACB1-115E14E6836C}" dt="2023-05-16T20:43:54.873" v="7684" actId="47"/>
        <pc:sldMkLst>
          <pc:docMk/>
          <pc:sldMk cId="672077371" sldId="272"/>
        </pc:sldMkLst>
        <pc:spChg chg="mod">
          <ac:chgData name="加藤 智也" userId="47db5cd901da2d38" providerId="LiveId" clId="{BDB1BCE4-7E5F-4C06-ACB1-115E14E6836C}" dt="2023-05-16T20:22:26.234" v="7066" actId="20577"/>
          <ac:spMkLst>
            <pc:docMk/>
            <pc:sldMk cId="672077371" sldId="272"/>
            <ac:spMk id="2" creationId="{BF03B788-711D-D1A1-D2FF-C8083A5C3785}"/>
          </ac:spMkLst>
        </pc:spChg>
        <pc:spChg chg="del">
          <ac:chgData name="加藤 智也" userId="47db5cd901da2d38" providerId="LiveId" clId="{BDB1BCE4-7E5F-4C06-ACB1-115E14E6836C}" dt="2023-05-16T20:22:17.432" v="7042" actId="22"/>
          <ac:spMkLst>
            <pc:docMk/>
            <pc:sldMk cId="672077371" sldId="272"/>
            <ac:spMk id="4" creationId="{15DA5CD1-0F7B-A3C9-FD00-AAEEA90F3277}"/>
          </ac:spMkLst>
        </pc:spChg>
        <pc:picChg chg="add mod ord">
          <ac:chgData name="加藤 智也" userId="47db5cd901da2d38" providerId="LiveId" clId="{BDB1BCE4-7E5F-4C06-ACB1-115E14E6836C}" dt="2023-05-16T20:30:57.960" v="7079" actId="1076"/>
          <ac:picMkLst>
            <pc:docMk/>
            <pc:sldMk cId="672077371" sldId="272"/>
            <ac:picMk id="6" creationId="{59D3B208-1D75-C4C2-0806-379FC8CB815A}"/>
          </ac:picMkLst>
        </pc:picChg>
        <pc:picChg chg="add mod">
          <ac:chgData name="加藤 智也" userId="47db5cd901da2d38" providerId="LiveId" clId="{BDB1BCE4-7E5F-4C06-ACB1-115E14E6836C}" dt="2023-05-16T20:30:49.402" v="7077" actId="14100"/>
          <ac:picMkLst>
            <pc:docMk/>
            <pc:sldMk cId="672077371" sldId="272"/>
            <ac:picMk id="1026" creationId="{5552952E-375A-C66D-CB8B-AEDF89E221FD}"/>
          </ac:picMkLst>
        </pc:picChg>
      </pc:sldChg>
      <pc:sldChg chg="addSp delSp modSp add mod">
        <pc:chgData name="加藤 智也" userId="47db5cd901da2d38" providerId="LiveId" clId="{BDB1BCE4-7E5F-4C06-ACB1-115E14E6836C}" dt="2023-05-16T22:16:03.983" v="9058" actId="20577"/>
        <pc:sldMkLst>
          <pc:docMk/>
          <pc:sldMk cId="3941093546" sldId="273"/>
        </pc:sldMkLst>
        <pc:spChg chg="mod">
          <ac:chgData name="加藤 智也" userId="47db5cd901da2d38" providerId="LiveId" clId="{BDB1BCE4-7E5F-4C06-ACB1-115E14E6836C}" dt="2023-05-16T20:38:04.779" v="7339" actId="1076"/>
          <ac:spMkLst>
            <pc:docMk/>
            <pc:sldMk cId="3941093546" sldId="273"/>
            <ac:spMk id="2" creationId="{BF03B788-711D-D1A1-D2FF-C8083A5C3785}"/>
          </ac:spMkLst>
        </pc:spChg>
        <pc:spChg chg="mod">
          <ac:chgData name="加藤 智也" userId="47db5cd901da2d38" providerId="LiveId" clId="{BDB1BCE4-7E5F-4C06-ACB1-115E14E6836C}" dt="2023-05-16T22:15:48.757" v="9043" actId="20577"/>
          <ac:spMkLst>
            <pc:docMk/>
            <pc:sldMk cId="3941093546" sldId="273"/>
            <ac:spMk id="3" creationId="{4AF9051E-A3B4-810E-6CC5-A44C6485D2F5}"/>
          </ac:spMkLst>
        </pc:spChg>
        <pc:spChg chg="add mod">
          <ac:chgData name="加藤 智也" userId="47db5cd901da2d38" providerId="LiveId" clId="{BDB1BCE4-7E5F-4C06-ACB1-115E14E6836C}" dt="2023-05-16T22:15:42.024" v="9024" actId="27636"/>
          <ac:spMkLst>
            <pc:docMk/>
            <pc:sldMk cId="3941093546" sldId="273"/>
            <ac:spMk id="5" creationId="{7CED5D60-8233-0985-4DBE-6687A315A571}"/>
          </ac:spMkLst>
        </pc:spChg>
        <pc:spChg chg="add mod">
          <ac:chgData name="加藤 智也" userId="47db5cd901da2d38" providerId="LiveId" clId="{BDB1BCE4-7E5F-4C06-ACB1-115E14E6836C}" dt="2023-05-16T20:33:06.353" v="7089" actId="1076"/>
          <ac:spMkLst>
            <pc:docMk/>
            <pc:sldMk cId="3941093546" sldId="273"/>
            <ac:spMk id="7" creationId="{A7F7DF03-465E-6E41-7167-6C7BB3BDB39E}"/>
          </ac:spMkLst>
        </pc:spChg>
        <pc:spChg chg="add mod">
          <ac:chgData name="加藤 智也" userId="47db5cd901da2d38" providerId="LiveId" clId="{BDB1BCE4-7E5F-4C06-ACB1-115E14E6836C}" dt="2023-05-16T22:16:03.983" v="9058" actId="20577"/>
          <ac:spMkLst>
            <pc:docMk/>
            <pc:sldMk cId="3941093546" sldId="273"/>
            <ac:spMk id="8" creationId="{C467C0F2-A846-17B8-B62A-38D1EEC23FB1}"/>
          </ac:spMkLst>
        </pc:spChg>
        <pc:spChg chg="add mod">
          <ac:chgData name="加藤 智也" userId="47db5cd901da2d38" providerId="LiveId" clId="{BDB1BCE4-7E5F-4C06-ACB1-115E14E6836C}" dt="2023-05-16T20:45:29.119" v="7703"/>
          <ac:spMkLst>
            <pc:docMk/>
            <pc:sldMk cId="3941093546" sldId="273"/>
            <ac:spMk id="11" creationId="{9CD3A5E4-CD8A-5DD7-79AC-B8187383C458}"/>
          </ac:spMkLst>
        </pc:spChg>
        <pc:spChg chg="add mod">
          <ac:chgData name="加藤 智也" userId="47db5cd901da2d38" providerId="LiveId" clId="{BDB1BCE4-7E5F-4C06-ACB1-115E14E6836C}" dt="2023-05-16T20:45:38.906" v="7713" actId="1076"/>
          <ac:spMkLst>
            <pc:docMk/>
            <pc:sldMk cId="3941093546" sldId="273"/>
            <ac:spMk id="13" creationId="{78F0E012-5416-FBC2-B99A-8FA65BC91DA7}"/>
          </ac:spMkLst>
        </pc:spChg>
        <pc:picChg chg="del mod">
          <ac:chgData name="加藤 智也" userId="47db5cd901da2d38" providerId="LiveId" clId="{BDB1BCE4-7E5F-4C06-ACB1-115E14E6836C}" dt="2023-05-16T20:32:15.575" v="7083" actId="478"/>
          <ac:picMkLst>
            <pc:docMk/>
            <pc:sldMk cId="3941093546" sldId="273"/>
            <ac:picMk id="6" creationId="{59D3B208-1D75-C4C2-0806-379FC8CB815A}"/>
          </ac:picMkLst>
        </pc:picChg>
        <pc:picChg chg="add mod">
          <ac:chgData name="加藤 智也" userId="47db5cd901da2d38" providerId="LiveId" clId="{BDB1BCE4-7E5F-4C06-ACB1-115E14E6836C}" dt="2023-05-16T20:44:07.478" v="7687" actId="1076"/>
          <ac:picMkLst>
            <pc:docMk/>
            <pc:sldMk cId="3941093546" sldId="273"/>
            <ac:picMk id="9" creationId="{358C9E4F-F4A5-724B-39B4-84073BB827B3}"/>
          </ac:picMkLst>
        </pc:picChg>
        <pc:picChg chg="mod">
          <ac:chgData name="加藤 智也" userId="47db5cd901da2d38" providerId="LiveId" clId="{BDB1BCE4-7E5F-4C06-ACB1-115E14E6836C}" dt="2023-05-16T20:32:12.624" v="7081" actId="14100"/>
          <ac:picMkLst>
            <pc:docMk/>
            <pc:sldMk cId="3941093546" sldId="273"/>
            <ac:picMk id="1026" creationId="{5552952E-375A-C66D-CB8B-AEDF89E221FD}"/>
          </ac:picMkLst>
        </pc:picChg>
      </pc:sldChg>
      <pc:sldChg chg="modSp new mod">
        <pc:chgData name="加藤 智也" userId="47db5cd901da2d38" providerId="LiveId" clId="{BDB1BCE4-7E5F-4C06-ACB1-115E14E6836C}" dt="2023-05-16T21:28:25.415" v="8450" actId="20577"/>
        <pc:sldMkLst>
          <pc:docMk/>
          <pc:sldMk cId="3899466089" sldId="274"/>
        </pc:sldMkLst>
        <pc:spChg chg="mod">
          <ac:chgData name="加藤 智也" userId="47db5cd901da2d38" providerId="LiveId" clId="{BDB1BCE4-7E5F-4C06-ACB1-115E14E6836C}" dt="2023-05-16T21:16:10.734" v="7774" actId="20577"/>
          <ac:spMkLst>
            <pc:docMk/>
            <pc:sldMk cId="3899466089" sldId="274"/>
            <ac:spMk id="2" creationId="{56BDA3CF-0D73-6C8B-5546-4269499CFAE5}"/>
          </ac:spMkLst>
        </pc:spChg>
        <pc:spChg chg="mod">
          <ac:chgData name="加藤 智也" userId="47db5cd901da2d38" providerId="LiveId" clId="{BDB1BCE4-7E5F-4C06-ACB1-115E14E6836C}" dt="2023-05-16T21:28:25.415" v="8450" actId="20577"/>
          <ac:spMkLst>
            <pc:docMk/>
            <pc:sldMk cId="3899466089" sldId="274"/>
            <ac:spMk id="3" creationId="{70AAF708-6BBB-681A-36BC-045C84FD7DFF}"/>
          </ac:spMkLst>
        </pc:spChg>
      </pc:sldChg>
      <pc:sldChg chg="addSp modSp new mod">
        <pc:chgData name="加藤 智也" userId="47db5cd901da2d38" providerId="LiveId" clId="{BDB1BCE4-7E5F-4C06-ACB1-115E14E6836C}" dt="2023-05-16T22:02:14.562" v="8875" actId="20577"/>
        <pc:sldMkLst>
          <pc:docMk/>
          <pc:sldMk cId="2941405376" sldId="275"/>
        </pc:sldMkLst>
        <pc:spChg chg="mod">
          <ac:chgData name="加藤 智也" userId="47db5cd901da2d38" providerId="LiveId" clId="{BDB1BCE4-7E5F-4C06-ACB1-115E14E6836C}" dt="2023-05-16T22:02:14.562" v="8875" actId="20577"/>
          <ac:spMkLst>
            <pc:docMk/>
            <pc:sldMk cId="2941405376" sldId="275"/>
            <ac:spMk id="3" creationId="{8C650116-5BBB-A38F-A5F1-800FFF12F524}"/>
          </ac:spMkLst>
        </pc:spChg>
        <pc:spChg chg="add mod">
          <ac:chgData name="加藤 智也" userId="47db5cd901da2d38" providerId="LiveId" clId="{BDB1BCE4-7E5F-4C06-ACB1-115E14E6836C}" dt="2023-05-16T21:56:47.748" v="8465" actId="1076"/>
          <ac:spMkLst>
            <pc:docMk/>
            <pc:sldMk cId="2941405376" sldId="275"/>
            <ac:spMk id="7" creationId="{05F4FEF7-BAC0-53BB-76DA-4DA2304CDC7D}"/>
          </ac:spMkLst>
        </pc:spChg>
        <pc:picChg chg="add mod">
          <ac:chgData name="加藤 智也" userId="47db5cd901da2d38" providerId="LiveId" clId="{BDB1BCE4-7E5F-4C06-ACB1-115E14E6836C}" dt="2023-05-16T21:56:27.193" v="8455" actId="1076"/>
          <ac:picMkLst>
            <pc:docMk/>
            <pc:sldMk cId="2941405376" sldId="275"/>
            <ac:picMk id="5" creationId="{B9269047-E1ED-BA6E-2324-8C0A83F48896}"/>
          </ac:picMkLst>
        </pc:picChg>
      </pc:sldChg>
      <pc:sldMasterChg chg="setBg modSldLayout">
        <pc:chgData name="加藤 智也" userId="47db5cd901da2d38" providerId="LiveId" clId="{BDB1BCE4-7E5F-4C06-ACB1-115E14E6836C}" dt="2023-05-03T18:36:21.082" v="177"/>
        <pc:sldMasterMkLst>
          <pc:docMk/>
          <pc:sldMasterMk cId="3827306653" sldId="2147483672"/>
        </pc:sldMasterMkLst>
        <pc:sldLayoutChg chg="setBg">
          <pc:chgData name="加藤 智也" userId="47db5cd901da2d38" providerId="LiveId" clId="{BDB1BCE4-7E5F-4C06-ACB1-115E14E6836C}" dt="2023-05-03T18:35:50.174" v="176"/>
          <pc:sldLayoutMkLst>
            <pc:docMk/>
            <pc:sldMasterMk cId="3827306653" sldId="2147483672"/>
            <pc:sldLayoutMk cId="1440122237" sldId="2147483673"/>
          </pc:sldLayoutMkLst>
        </pc:sldLayoutChg>
        <pc:sldLayoutChg chg="setBg">
          <pc:chgData name="加藤 智也" userId="47db5cd901da2d38" providerId="LiveId" clId="{BDB1BCE4-7E5F-4C06-ACB1-115E14E6836C}" dt="2023-05-03T18:35:50.174" v="176"/>
          <pc:sldLayoutMkLst>
            <pc:docMk/>
            <pc:sldMasterMk cId="3827306653" sldId="2147483672"/>
            <pc:sldLayoutMk cId="277823838" sldId="2147483675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/>
              <a:t>参加人数の所感：計</a:t>
            </a:r>
            <a:r>
              <a:rPr lang="en-US"/>
              <a:t>150</a:t>
            </a:r>
            <a:r>
              <a:rPr lang="ja-JP"/>
              <a:t>人程度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売上高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49D-4856-84EB-44F332899CA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49D-4856-84EB-44F332899CA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49D-4856-84EB-44F332899CA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49D-4856-84EB-44F332899CA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49D-4856-84EB-44F332899CA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249D-4856-84EB-44F332899CA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249D-4856-84EB-44F332899CA8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249D-4856-84EB-44F332899CA8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249D-4856-84EB-44F332899CA8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249D-4856-84EB-44F332899CA8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japan</c:v>
                </c:pt>
                <c:pt idx="1">
                  <c:v>china</c:v>
                </c:pt>
                <c:pt idx="2">
                  <c:v>korea</c:v>
                </c:pt>
                <c:pt idx="3">
                  <c:v>india</c:v>
                </c:pt>
                <c:pt idx="4">
                  <c:v>others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</c:v>
                </c:pt>
                <c:pt idx="1">
                  <c:v>2.5</c:v>
                </c:pt>
                <c:pt idx="2">
                  <c:v>2</c:v>
                </c:pt>
                <c:pt idx="3">
                  <c:v>1</c:v>
                </c:pt>
                <c:pt idx="4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B7-42FB-AF57-F949B8C7FDED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7FB0DA9-B762-42FE-9254-11434B2478BA}" type="datetimeFigureOut">
              <a:rPr kumimoji="1" lang="ja-JP" altLang="en-US" smtClean="0"/>
              <a:t>2023/5/17</a:t>
            </a:fld>
            <a:endParaRPr kumimoji="1" lang="ja-JP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C0157B2-A727-4D01-894F-D2E45BA804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0122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B0DA9-B762-42FE-9254-11434B2478BA}" type="datetimeFigureOut">
              <a:rPr kumimoji="1" lang="ja-JP" altLang="en-US" smtClean="0"/>
              <a:t>2023/5/17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57B2-A727-4D01-894F-D2E45BA804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5997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B0DA9-B762-42FE-9254-11434B2478BA}" type="datetimeFigureOut">
              <a:rPr kumimoji="1" lang="ja-JP" altLang="en-US" smtClean="0"/>
              <a:t>2023/5/17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57B2-A727-4D01-894F-D2E45BA804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1679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B0DA9-B762-42FE-9254-11434B2478BA}" type="datetimeFigureOut">
              <a:rPr kumimoji="1" lang="ja-JP" altLang="en-US" smtClean="0"/>
              <a:t>2023/5/17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57B2-A727-4D01-894F-D2E45BA804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3014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7FB0DA9-B762-42FE-9254-11434B2478BA}" type="datetimeFigureOut">
              <a:rPr kumimoji="1" lang="ja-JP" altLang="en-US" smtClean="0"/>
              <a:t>2023/5/17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9C0157B2-A727-4D01-894F-D2E45BA804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823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B0DA9-B762-42FE-9254-11434B2478BA}" type="datetimeFigureOut">
              <a:rPr kumimoji="1" lang="ja-JP" altLang="en-US" smtClean="0"/>
              <a:t>2023/5/17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57B2-A727-4D01-894F-D2E45BA804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9878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B0DA9-B762-42FE-9254-11434B2478BA}" type="datetimeFigureOut">
              <a:rPr kumimoji="1" lang="ja-JP" altLang="en-US" smtClean="0"/>
              <a:t>2023/5/17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57B2-A727-4D01-894F-D2E45BA804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7074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B0DA9-B762-42FE-9254-11434B2478BA}" type="datetimeFigureOut">
              <a:rPr kumimoji="1" lang="ja-JP" altLang="en-US" smtClean="0"/>
              <a:t>2023/5/17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57B2-A727-4D01-894F-D2E45BA804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9625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B0DA9-B762-42FE-9254-11434B2478BA}" type="datetimeFigureOut">
              <a:rPr kumimoji="1" lang="ja-JP" altLang="en-US" smtClean="0"/>
              <a:t>2023/5/17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57B2-A727-4D01-894F-D2E45BA804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5742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B0DA9-B762-42FE-9254-11434B2478BA}" type="datetimeFigureOut">
              <a:rPr kumimoji="1" lang="ja-JP" altLang="en-US" smtClean="0"/>
              <a:t>2023/5/17</a:t>
            </a:fld>
            <a:endParaRPr kumimoji="1" lang="ja-JP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kumimoji="1" lang="ja-JP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9C0157B2-A727-4D01-894F-D2E45BA804A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72948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FB0DA9-B762-42FE-9254-11434B2478BA}" type="datetimeFigureOut">
              <a:rPr kumimoji="1" lang="ja-JP" altLang="en-US" smtClean="0"/>
              <a:t>2023/5/17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9C0157B2-A727-4D01-894F-D2E45BA804A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98177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7FB0DA9-B762-42FE-9254-11434B2478BA}" type="datetimeFigureOut">
              <a:rPr kumimoji="1" lang="ja-JP" altLang="en-US" smtClean="0"/>
              <a:t>2023/5/17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C0157B2-A727-4D01-894F-D2E45BA804A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3827306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C0043A-FF7A-BFAC-8A2A-D86B443617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ATHIC</a:t>
            </a:r>
            <a:r>
              <a:rPr kumimoji="1" lang="ja-JP" altLang="en-US" dirty="0"/>
              <a:t>報告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6D81CC7-4AEB-316A-E2CD-3EF27B5F49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/>
              <a:t>カトウトモヤ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82611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17EB1EA-2D1C-DE1D-CEE9-3E2F59B66BE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ja-JP" altLang="en-US" dirty="0"/>
              <a:t>パートンがさらに散乱を繰り返す。</a:t>
            </a:r>
            <a:endParaRPr lang="en-US" altLang="ja-JP" dirty="0"/>
          </a:p>
          <a:p>
            <a:r>
              <a:rPr lang="ja-JP" altLang="en-US" dirty="0"/>
              <a:t>熱平衡状態が実現</a:t>
            </a:r>
            <a:endParaRPr lang="en-US" altLang="ja-JP" dirty="0"/>
          </a:p>
          <a:p>
            <a:r>
              <a:rPr lang="en-US" altLang="ja-JP" dirty="0"/>
              <a:t>QGP</a:t>
            </a:r>
            <a:r>
              <a:rPr lang="ja-JP" altLang="en-US" dirty="0"/>
              <a:t>が作られる</a:t>
            </a:r>
            <a:endParaRPr lang="en-US" altLang="ja-JP" dirty="0"/>
          </a:p>
          <a:p>
            <a:r>
              <a:rPr lang="ja-JP" altLang="en-US" dirty="0"/>
              <a:t>系のエネルギー密度が膨張とともにさがる。</a:t>
            </a:r>
            <a:endParaRPr lang="en-US" altLang="ja-JP" dirty="0"/>
          </a:p>
          <a:p>
            <a:r>
              <a:rPr lang="ja-JP" altLang="en-US" dirty="0"/>
              <a:t>ハドロンの温度にさがる。</a:t>
            </a:r>
            <a:endParaRPr lang="en-US" altLang="ja-JP" dirty="0"/>
          </a:p>
          <a:p>
            <a:r>
              <a:rPr lang="ja-JP" altLang="en-US" dirty="0"/>
              <a:t>ハドロンガス</a:t>
            </a:r>
            <a:endParaRPr lang="en-US" altLang="ja-JP" dirty="0"/>
          </a:p>
          <a:p>
            <a:r>
              <a:rPr lang="ja-JP" altLang="en-US" dirty="0"/>
              <a:t>ハドロンの温度以下になる。</a:t>
            </a:r>
            <a:endParaRPr lang="en-US" altLang="ja-JP" dirty="0"/>
          </a:p>
          <a:p>
            <a:r>
              <a:rPr lang="ja-JP" altLang="en-US" dirty="0"/>
              <a:t>生成されたハドロンが</a:t>
            </a:r>
            <a:r>
              <a:rPr lang="en-US" altLang="ja-JP" dirty="0"/>
              <a:t>jet</a:t>
            </a:r>
            <a:r>
              <a:rPr lang="ja-JP" altLang="en-US" dirty="0"/>
              <a:t>として飛んでく。</a:t>
            </a:r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66984A2F-5C6D-84B4-E613-796E865158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0638" y="2431663"/>
            <a:ext cx="4754562" cy="309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58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65CB8F-628D-7F4B-675B-B08ACDCF4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多分</a:t>
            </a:r>
            <a:r>
              <a:rPr kumimoji="1" lang="ja-JP" altLang="en-US" dirty="0"/>
              <a:t>　</a:t>
            </a:r>
            <a:r>
              <a:rPr kumimoji="1" lang="en-US" altLang="ja-JP" dirty="0"/>
              <a:t>QGP</a:t>
            </a:r>
            <a:r>
              <a:rPr kumimoji="1" lang="ja-JP" altLang="en-US" dirty="0"/>
              <a:t>を調べる方法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2C9A02D-BC11-0B5D-136B-87C07DE68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私が聞いて思ったことは、</a:t>
            </a:r>
            <a:r>
              <a:rPr kumimoji="1" lang="en-US" altLang="ja-JP" dirty="0"/>
              <a:t>QGP</a:t>
            </a:r>
            <a:r>
              <a:rPr kumimoji="1" lang="ja-JP" altLang="en-US" dirty="0"/>
              <a:t>は以下から調べられそうだ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ジェットをみる＝下記をみている</a:t>
            </a:r>
            <a:r>
              <a:rPr lang="ja-JP" altLang="en-US" dirty="0"/>
              <a:t>。</a:t>
            </a:r>
            <a:endParaRPr lang="en-US" altLang="ja-JP" dirty="0"/>
          </a:p>
          <a:p>
            <a:r>
              <a:rPr lang="ja-JP" altLang="en-US" dirty="0">
                <a:highlight>
                  <a:srgbClr val="FFFF00"/>
                </a:highlight>
              </a:rPr>
              <a:t>直接光子（</a:t>
            </a:r>
            <a:r>
              <a:rPr lang="en-US" altLang="ja-JP" dirty="0">
                <a:highlight>
                  <a:srgbClr val="FFFF00"/>
                </a:highlight>
              </a:rPr>
              <a:t>prompt</a:t>
            </a:r>
            <a:r>
              <a:rPr lang="ja-JP" altLang="en-US" dirty="0">
                <a:highlight>
                  <a:srgbClr val="FFFF00"/>
                </a:highlight>
              </a:rPr>
              <a:t>）をみる</a:t>
            </a:r>
            <a:endParaRPr lang="en-US" altLang="ja-JP" dirty="0">
              <a:highlight>
                <a:srgbClr val="FFFF00"/>
              </a:highlight>
            </a:endParaRPr>
          </a:p>
          <a:p>
            <a:r>
              <a:rPr kumimoji="1" lang="ja-JP" altLang="en-US" dirty="0">
                <a:highlight>
                  <a:srgbClr val="FFFF00"/>
                </a:highlight>
              </a:rPr>
              <a:t>衝突によって発生した粒子の数をみる。</a:t>
            </a:r>
            <a:r>
              <a:rPr kumimoji="1" lang="en-US" altLang="ja-JP" dirty="0">
                <a:highlight>
                  <a:srgbClr val="FFFF00"/>
                </a:highlight>
              </a:rPr>
              <a:t>RAA</a:t>
            </a:r>
            <a:r>
              <a:rPr kumimoji="1" lang="ja-JP" altLang="en-US" dirty="0">
                <a:highlight>
                  <a:srgbClr val="FFFF00"/>
                </a:highlight>
              </a:rPr>
              <a:t>。</a:t>
            </a:r>
            <a:r>
              <a:rPr kumimoji="1" lang="en-US" altLang="ja-JP" dirty="0">
                <a:highlight>
                  <a:srgbClr val="FFFF00"/>
                </a:highlight>
              </a:rPr>
              <a:t>RAA</a:t>
            </a:r>
            <a:r>
              <a:rPr kumimoji="1" lang="ja-JP" altLang="en-US" dirty="0">
                <a:highlight>
                  <a:srgbClr val="FFFF00"/>
                </a:highlight>
              </a:rPr>
              <a:t>＞１なら</a:t>
            </a:r>
            <a:r>
              <a:rPr kumimoji="1" lang="en-US" altLang="ja-JP" dirty="0">
                <a:highlight>
                  <a:srgbClr val="FFFF00"/>
                </a:highlight>
              </a:rPr>
              <a:t>jet</a:t>
            </a:r>
            <a:r>
              <a:rPr kumimoji="1" lang="ja-JP" altLang="en-US" dirty="0">
                <a:highlight>
                  <a:srgbClr val="FFFF00"/>
                </a:highlight>
              </a:rPr>
              <a:t>抑制が生じている。</a:t>
            </a:r>
            <a:endParaRPr kumimoji="1" lang="en-US" altLang="ja-JP" dirty="0">
              <a:highlight>
                <a:srgbClr val="FFFF00"/>
              </a:highlight>
            </a:endParaRPr>
          </a:p>
          <a:p>
            <a:r>
              <a:rPr kumimoji="1" lang="en-US" altLang="ja-JP" dirty="0"/>
              <a:t>Pt</a:t>
            </a:r>
            <a:r>
              <a:rPr kumimoji="1" lang="ja-JP" altLang="en-US" dirty="0"/>
              <a:t>（運動量のトランスバース方向</a:t>
            </a:r>
            <a:r>
              <a:rPr lang="ja-JP" altLang="en-US" dirty="0"/>
              <a:t>）の数をみる。</a:t>
            </a:r>
            <a:endParaRPr lang="en-US" altLang="ja-JP" dirty="0"/>
          </a:p>
          <a:p>
            <a:r>
              <a:rPr lang="en-US" altLang="ja-JP" dirty="0"/>
              <a:t>elliptic flow</a:t>
            </a:r>
            <a:r>
              <a:rPr lang="ja-JP" altLang="en-US" dirty="0"/>
              <a:t>をみる。</a:t>
            </a:r>
            <a:endParaRPr lang="en-US" altLang="ja-JP" dirty="0"/>
          </a:p>
          <a:p>
            <a:endParaRPr lang="en-US" altLang="ja-JP" dirty="0">
              <a:highlight>
                <a:srgbClr val="FFFF00"/>
              </a:highlight>
            </a:endParaRPr>
          </a:p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130253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03B788-711D-D1A1-D2FF-C8083A5C3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959" y="320040"/>
            <a:ext cx="10058400" cy="1371600"/>
          </a:xfrm>
        </p:spPr>
        <p:txBody>
          <a:bodyPr>
            <a:normAutofit/>
          </a:bodyPr>
          <a:lstStyle/>
          <a:p>
            <a:r>
              <a:rPr kumimoji="1" lang="ja-JP" altLang="en-US" sz="2400" u="sng" dirty="0"/>
              <a:t>直接光子の私のイメージ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AF9051E-A3B4-810E-6CC5-A44C6485D2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0255" y="2179902"/>
            <a:ext cx="4754880" cy="3749040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π0</a:t>
            </a:r>
            <a:r>
              <a:rPr kumimoji="1" lang="ja-JP" altLang="en-US" dirty="0"/>
              <a:t>などのハドロンが崩壊して生まれた、ハドロン崩壊光子</a:t>
            </a:r>
            <a:endParaRPr kumimoji="1" lang="en-US" altLang="ja-JP" dirty="0"/>
          </a:p>
          <a:p>
            <a:r>
              <a:rPr lang="ja-JP" altLang="en-US" dirty="0"/>
              <a:t>衝突反応によって生まれた直接光子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大部分のハドロン崩壊光子の中に直接光子が埋もれている。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この直接光子は他の物質と相互作用しない</a:t>
            </a:r>
            <a:endParaRPr lang="en-US" altLang="ja-JP" dirty="0"/>
          </a:p>
          <a:p>
            <a:r>
              <a:rPr lang="ja-JP" altLang="en-US" dirty="0"/>
              <a:t>よって直接光子は衝突初期の情報（</a:t>
            </a:r>
            <a:r>
              <a:rPr lang="en-US" altLang="ja-JP" dirty="0"/>
              <a:t>QGP</a:t>
            </a:r>
            <a:r>
              <a:rPr lang="ja-JP" altLang="en-US" dirty="0"/>
              <a:t>の温度）が含まれいる。</a:t>
            </a:r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1026" name="Picture 2" descr="ウォーリーを探せ 高画質の画像3点｜完全無料画像検索のプリ画像💓byGMO">
            <a:extLst>
              <a:ext uri="{FF2B5EF4-FFF2-40B4-BE49-F238E27FC236}">
                <a16:creationId xmlns:a16="http://schemas.microsoft.com/office/drawing/2014/main" id="{5552952E-375A-C66D-CB8B-AEDF89E22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182" y="400050"/>
            <a:ext cx="6324016" cy="6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7CED5D60-8233-0985-4DBE-6687A315A57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7F7DF03-465E-6E41-7167-6C7BB3BDB39E}"/>
              </a:ext>
            </a:extLst>
          </p:cNvPr>
          <p:cNvSpPr/>
          <p:nvPr/>
        </p:nvSpPr>
        <p:spPr>
          <a:xfrm>
            <a:off x="6631377" y="4922824"/>
            <a:ext cx="684055" cy="92933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467C0F2-A846-17B8-B62A-38D1EEC23FB1}"/>
              </a:ext>
            </a:extLst>
          </p:cNvPr>
          <p:cNvSpPr txBox="1"/>
          <p:nvPr/>
        </p:nvSpPr>
        <p:spPr>
          <a:xfrm>
            <a:off x="6139276" y="4643752"/>
            <a:ext cx="2352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  <a:highlight>
                  <a:srgbClr val="C0C0C0"/>
                </a:highlight>
              </a:rPr>
              <a:t>Direct photon</a:t>
            </a:r>
            <a:endParaRPr kumimoji="1" lang="ja-JP" altLang="en-US" sz="2000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  <p:pic>
        <p:nvPicPr>
          <p:cNvPr id="9" name="コンテンツ プレースホルダー 5">
            <a:extLst>
              <a:ext uri="{FF2B5EF4-FFF2-40B4-BE49-F238E27FC236}">
                <a16:creationId xmlns:a16="http://schemas.microsoft.com/office/drawing/2014/main" id="{358C9E4F-F4A5-724B-39B4-84073BB82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636" y="400050"/>
            <a:ext cx="4754562" cy="180461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CD3A5E4-CD8A-5DD7-79AC-B8187383C458}"/>
              </a:ext>
            </a:extLst>
          </p:cNvPr>
          <p:cNvSpPr txBox="1"/>
          <p:nvPr/>
        </p:nvSpPr>
        <p:spPr>
          <a:xfrm>
            <a:off x="8969232" y="404883"/>
            <a:ext cx="6097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/>
              <a:t>引用：</a:t>
            </a:r>
            <a:r>
              <a:rPr lang="en-US" altLang="ja-JP"/>
              <a:t>Jing-An Sun and Li Yan </a:t>
            </a:r>
            <a:endParaRPr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8F0E012-5416-FBC2-B99A-8FA65BC91DA7}"/>
              </a:ext>
            </a:extLst>
          </p:cNvPr>
          <p:cNvSpPr txBox="1"/>
          <p:nvPr/>
        </p:nvSpPr>
        <p:spPr>
          <a:xfrm>
            <a:off x="5945212" y="6391513"/>
            <a:ext cx="75315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引用https://prcm.jp/album/pib1298178493/pic/31253432</a:t>
            </a:r>
          </a:p>
        </p:txBody>
      </p:sp>
    </p:spTree>
    <p:extLst>
      <p:ext uri="{BB962C8B-B14F-4D97-AF65-F5344CB8AC3E}">
        <p14:creationId xmlns:p14="http://schemas.microsoft.com/office/powerpoint/2010/main" val="3941093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BDA3CF-0D73-6C8B-5546-4269499CF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運動量の横成分</a:t>
            </a:r>
            <a:r>
              <a:rPr kumimoji="1" lang="en-US" altLang="ja-JP" dirty="0"/>
              <a:t>PT</a:t>
            </a:r>
            <a:r>
              <a:rPr kumimoji="1" lang="ja-JP" altLang="en-US" dirty="0"/>
              <a:t>について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0AAF708-6BBB-681A-36BC-045C84FD7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PT</a:t>
            </a:r>
            <a:r>
              <a:rPr kumimoji="1" lang="ja-JP" altLang="en-US" dirty="0"/>
              <a:t>が重要な理由</a:t>
            </a:r>
            <a:r>
              <a:rPr kumimoji="1" lang="en-US" altLang="ja-JP" dirty="0"/>
              <a:t>…….RHIC</a:t>
            </a:r>
            <a:r>
              <a:rPr kumimoji="1" lang="ja-JP" altLang="en-US" dirty="0"/>
              <a:t>での</a:t>
            </a:r>
            <a:r>
              <a:rPr kumimoji="1" lang="en-US" altLang="ja-JP" dirty="0"/>
              <a:t>QGP</a:t>
            </a:r>
            <a:r>
              <a:rPr kumimoji="1" lang="ja-JP" altLang="en-US" dirty="0"/>
              <a:t>発見の根拠（ジェット抑制）であるから。</a:t>
            </a:r>
            <a:endParaRPr kumimoji="1" lang="en-US" altLang="ja-JP" dirty="0"/>
          </a:p>
          <a:p>
            <a:r>
              <a:rPr lang="ja-JP" altLang="en-US" dirty="0"/>
              <a:t>原子核衝突後に生じる</a:t>
            </a:r>
            <a:r>
              <a:rPr lang="en-US" altLang="ja-JP" dirty="0"/>
              <a:t>PT</a:t>
            </a:r>
            <a:r>
              <a:rPr lang="ja-JP" altLang="en-US" dirty="0"/>
              <a:t>をもったハドロンが、核子＋核子衝突に対して非常に少ないから。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en-US" altLang="ja-JP" dirty="0"/>
              <a:t>Q.</a:t>
            </a:r>
            <a:r>
              <a:rPr lang="ja-JP" altLang="en-US" dirty="0"/>
              <a:t>なぜ少なくなる？</a:t>
            </a:r>
            <a:endParaRPr lang="en-US" altLang="ja-JP" dirty="0"/>
          </a:p>
          <a:p>
            <a:r>
              <a:rPr kumimoji="1" lang="en-US" altLang="ja-JP" dirty="0"/>
              <a:t>A.QGP</a:t>
            </a:r>
            <a:r>
              <a:rPr kumimoji="1" lang="ja-JP" altLang="en-US" dirty="0"/>
              <a:t>中でエネルギー損失が起きているから。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en-US" altLang="ja-JP" dirty="0"/>
              <a:t>QGP</a:t>
            </a:r>
            <a:r>
              <a:rPr kumimoji="1" lang="ja-JP" altLang="en-US" dirty="0"/>
              <a:t>がある場合、散乱パートンが</a:t>
            </a:r>
            <a:r>
              <a:rPr kumimoji="1" lang="en-US" altLang="ja-JP" dirty="0"/>
              <a:t>QGP</a:t>
            </a:r>
            <a:r>
              <a:rPr kumimoji="1" lang="ja-JP" altLang="en-US" dirty="0"/>
              <a:t>と相互作用する。散乱パートンが持っているエネルギーの一部が</a:t>
            </a:r>
            <a:r>
              <a:rPr kumimoji="1" lang="en-US" altLang="ja-JP" dirty="0"/>
              <a:t>QGP</a:t>
            </a:r>
            <a:r>
              <a:rPr kumimoji="1" lang="ja-JP" altLang="en-US" dirty="0"/>
              <a:t>に行く。その分、発生するハドロンの運動量も小さくなる。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99466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193435-6E57-5F98-3507-163BDEF21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C650116-5BBB-A38F-A5F1-800FFF12F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3453064"/>
            <a:ext cx="10058400" cy="2581976"/>
          </a:xfrm>
        </p:spPr>
        <p:txBody>
          <a:bodyPr/>
          <a:lstStyle/>
          <a:p>
            <a:r>
              <a:rPr kumimoji="1" lang="en-US" altLang="ja-JP" dirty="0"/>
              <a:t>RAA</a:t>
            </a:r>
            <a:r>
              <a:rPr kumimoji="1" lang="ja-JP" altLang="en-US" dirty="0"/>
              <a:t>は、原子核衝突でのハドロン生成量を、</a:t>
            </a:r>
            <a:r>
              <a:rPr kumimoji="1" lang="en-US" altLang="ja-JP" dirty="0"/>
              <a:t>P</a:t>
            </a:r>
            <a:r>
              <a:rPr kumimoji="1" lang="ja-JP" altLang="en-US" dirty="0"/>
              <a:t>＋</a:t>
            </a:r>
            <a:r>
              <a:rPr kumimoji="1" lang="en-US" altLang="ja-JP" dirty="0"/>
              <a:t>P</a:t>
            </a:r>
            <a:r>
              <a:rPr kumimoji="1" lang="ja-JP" altLang="en-US" dirty="0"/>
              <a:t>衝突と比較した値。</a:t>
            </a:r>
            <a:endParaRPr kumimoji="1" lang="en-US" altLang="ja-JP" dirty="0"/>
          </a:p>
          <a:p>
            <a:r>
              <a:rPr lang="en-US" altLang="ja-JP" dirty="0"/>
              <a:t>PT</a:t>
            </a:r>
            <a:r>
              <a:rPr lang="ja-JP" altLang="en-US" dirty="0"/>
              <a:t>を見た時に、</a:t>
            </a:r>
            <a:r>
              <a:rPr lang="en-US" altLang="ja-JP" dirty="0"/>
              <a:t>R</a:t>
            </a:r>
            <a:r>
              <a:rPr lang="ja-JP" altLang="en-US" dirty="0"/>
              <a:t>＜１なら高横運動量を持った生成量が強く抑制された（ジェット抑制）が起きている。</a:t>
            </a:r>
            <a:r>
              <a:rPr lang="en-US" altLang="ja-JP" dirty="0"/>
              <a:t>QGP</a:t>
            </a:r>
            <a:r>
              <a:rPr lang="ja-JP" altLang="en-US" dirty="0"/>
              <a:t>が生成されたといえる。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9269047-E1ED-BA6E-2324-8C0A83F48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559" y="2103120"/>
            <a:ext cx="8998412" cy="130181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5F4FEF7-BAC0-53BB-76DA-4DA2304CDC7D}"/>
              </a:ext>
            </a:extLst>
          </p:cNvPr>
          <p:cNvSpPr txBox="1"/>
          <p:nvPr/>
        </p:nvSpPr>
        <p:spPr>
          <a:xfrm>
            <a:off x="8842108" y="3035605"/>
            <a:ext cx="6097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引用</a:t>
            </a:r>
            <a:r>
              <a:rPr lang="en-US" altLang="ja-JP" dirty="0" err="1"/>
              <a:t>Saehanseul</a:t>
            </a:r>
            <a:r>
              <a:rPr lang="en-US" altLang="ja-JP" dirty="0"/>
              <a:t> Oh 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41405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87C1FDE-BDE6-3148-623D-729C57801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904" y="162289"/>
            <a:ext cx="10058400" cy="1371600"/>
          </a:xfrm>
        </p:spPr>
        <p:txBody>
          <a:bodyPr>
            <a:normAutofit fontScale="90000"/>
          </a:bodyPr>
          <a:lstStyle/>
          <a:p>
            <a:r>
              <a:rPr kumimoji="1" lang="ja-JP" altLang="en-US" sz="4800" dirty="0"/>
              <a:t>２位　</a:t>
            </a:r>
            <a:r>
              <a:rPr lang="ja-JP" altLang="en-US" sz="4800" dirty="0"/>
              <a:t>ポスターセッションをしたこと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6427D0D-E5D0-1BF3-4593-67824F611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753" y="1533889"/>
            <a:ext cx="7428046" cy="4901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ポスターを聞いてくれた方　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・中国の女性（絶望）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・韓国の女性（粒子が垂直からしかこないシリコン検出器の開発をしているひと）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・声が高く、早口な英語をしゃべる男性。</a:t>
            </a:r>
            <a:r>
              <a:rPr lang="en-US" altLang="ja-JP" dirty="0"/>
              <a:t>(TDR</a:t>
            </a:r>
            <a:r>
              <a:rPr lang="ja-JP" altLang="en-US" dirty="0"/>
              <a:t>などに精通している方</a:t>
            </a:r>
            <a:r>
              <a:rPr lang="en-US" altLang="ja-JP" dirty="0"/>
              <a:t>)</a:t>
            </a:r>
          </a:p>
          <a:p>
            <a:pPr marL="0" indent="0">
              <a:buNone/>
            </a:pPr>
            <a:r>
              <a:rPr kumimoji="1" lang="ja-JP" altLang="en-US" dirty="0"/>
              <a:t>・</a:t>
            </a:r>
            <a:r>
              <a:rPr lang="ja-JP" altLang="en-US" dirty="0"/>
              <a:t>過去に</a:t>
            </a:r>
            <a:r>
              <a:rPr lang="en-US" altLang="ja-JP" dirty="0"/>
              <a:t>INTT</a:t>
            </a:r>
            <a:r>
              <a:rPr lang="ja-JP" altLang="en-US" dirty="0"/>
              <a:t>検出器に携わっていた筑波の</a:t>
            </a:r>
            <a:r>
              <a:rPr lang="en-US" altLang="ja-JP" dirty="0"/>
              <a:t>D3</a:t>
            </a:r>
            <a:r>
              <a:rPr lang="ja-JP" altLang="en-US" dirty="0"/>
              <a:t>の女性？（元奈良女）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・</a:t>
            </a:r>
            <a:r>
              <a:rPr kumimoji="1" lang="en-US" altLang="ja-JP" dirty="0"/>
              <a:t>RANS</a:t>
            </a:r>
            <a:r>
              <a:rPr kumimoji="1" lang="ja-JP" altLang="en-US" dirty="0"/>
              <a:t>で一度お会いした</a:t>
            </a:r>
            <a:r>
              <a:rPr kumimoji="1" lang="en-US" altLang="ja-JP" dirty="0"/>
              <a:t>ALICE</a:t>
            </a:r>
            <a:r>
              <a:rPr kumimoji="1" lang="ja-JP" altLang="en-US" dirty="0"/>
              <a:t>の方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・後藤さん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・広島大の</a:t>
            </a:r>
            <a:r>
              <a:rPr kumimoji="1" lang="en-US" altLang="ja-JP" dirty="0"/>
              <a:t>B</a:t>
            </a:r>
            <a:r>
              <a:rPr kumimoji="1" lang="ja-JP" altLang="en-US" dirty="0"/>
              <a:t>４達</a:t>
            </a: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9A78BB2-A3D3-D3F3-7416-7BD442491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6236" y="1206123"/>
            <a:ext cx="3815328" cy="539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98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BB3130-D62C-3AB4-BDA5-2CC02AE1E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33" y="551852"/>
            <a:ext cx="11711533" cy="1371600"/>
          </a:xfrm>
        </p:spPr>
        <p:txBody>
          <a:bodyPr>
            <a:normAutofit fontScale="90000"/>
          </a:bodyPr>
          <a:lstStyle/>
          <a:p>
            <a:r>
              <a:rPr kumimoji="1" lang="ja-JP" altLang="en-US" sz="4800" dirty="0"/>
              <a:t>３位　英語を使用しなければいけなかったこと</a:t>
            </a:r>
            <a:br>
              <a:rPr kumimoji="1" lang="en-US" altLang="ja-JP" sz="4800" dirty="0"/>
            </a:b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4CEB892-69F9-6EBB-432B-033069D3A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494" y="1663370"/>
            <a:ext cx="10058400" cy="3931920"/>
          </a:xfrm>
        </p:spPr>
        <p:txBody>
          <a:bodyPr/>
          <a:lstStyle/>
          <a:p>
            <a:r>
              <a:rPr kumimoji="1" lang="ja-JP" altLang="en-US" dirty="0"/>
              <a:t>５日間、英語が身近にあり続けた。</a:t>
            </a:r>
            <a:endParaRPr kumimoji="1" lang="en-US" altLang="ja-JP" dirty="0"/>
          </a:p>
          <a:p>
            <a:r>
              <a:rPr kumimoji="1" lang="ja-JP" altLang="en-US" dirty="0"/>
              <a:t>体感としては、耳は行ける気がする。</a:t>
            </a:r>
            <a:endParaRPr kumimoji="1" lang="en-US" altLang="ja-JP" dirty="0"/>
          </a:p>
          <a:p>
            <a:r>
              <a:rPr kumimoji="1" lang="ja-JP" altLang="en-US" dirty="0"/>
              <a:t>口はもっと使用する必要があると感じた。</a:t>
            </a:r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→</a:t>
            </a:r>
            <a:r>
              <a:rPr kumimoji="1" lang="en-US" altLang="ja-JP" dirty="0" err="1"/>
              <a:t>chatgpt</a:t>
            </a:r>
            <a:r>
              <a:rPr kumimoji="1" lang="ja-JP" altLang="en-US" dirty="0"/>
              <a:t>と英語の会話を少し始めた。</a:t>
            </a:r>
          </a:p>
        </p:txBody>
      </p:sp>
    </p:spTree>
    <p:extLst>
      <p:ext uri="{BB962C8B-B14F-4D97-AF65-F5344CB8AC3E}">
        <p14:creationId xmlns:p14="http://schemas.microsoft.com/office/powerpoint/2010/main" val="2311550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A3F6D4-3998-670B-B9DD-848B25C49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まず</a:t>
            </a:r>
            <a:r>
              <a:rPr kumimoji="1" lang="en-US" altLang="ja-JP" dirty="0"/>
              <a:t>ATHIC</a:t>
            </a:r>
            <a:r>
              <a:rPr kumimoji="1" lang="ja-JP" altLang="en-US" dirty="0"/>
              <a:t>について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FC71100-04C2-EA9D-C3B0-432F976A8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1166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>
                <a:solidFill>
                  <a:srgbClr val="00B0F0"/>
                </a:solidFill>
              </a:rPr>
              <a:t>・</a:t>
            </a:r>
            <a:r>
              <a:rPr lang="en-US" altLang="ja-JP" sz="2400" b="0" i="0" dirty="0">
                <a:solidFill>
                  <a:srgbClr val="00B0F0"/>
                </a:solidFill>
                <a:effectLst/>
                <a:latin typeface="Roboto" panose="02000000000000000000" pitchFamily="2" charset="0"/>
              </a:rPr>
              <a:t>The 9th </a:t>
            </a:r>
            <a:r>
              <a:rPr lang="en-US" altLang="ja-JP" sz="2400" b="1" i="0" dirty="0">
                <a:solidFill>
                  <a:srgbClr val="00B0F0"/>
                </a:solidFill>
                <a:effectLst/>
                <a:latin typeface="Roboto" panose="02000000000000000000" pitchFamily="2" charset="0"/>
              </a:rPr>
              <a:t>A</a:t>
            </a:r>
            <a:r>
              <a:rPr lang="en-US" altLang="ja-JP" sz="2400" b="0" i="0" dirty="0">
                <a:solidFill>
                  <a:srgbClr val="00B0F0"/>
                </a:solidFill>
                <a:effectLst/>
                <a:latin typeface="Roboto" panose="02000000000000000000" pitchFamily="2" charset="0"/>
              </a:rPr>
              <a:t>sian </a:t>
            </a:r>
            <a:r>
              <a:rPr lang="en-US" altLang="ja-JP" sz="2400" b="1" i="0" dirty="0">
                <a:solidFill>
                  <a:srgbClr val="00B0F0"/>
                </a:solidFill>
                <a:effectLst/>
                <a:latin typeface="Roboto" panose="02000000000000000000" pitchFamily="2" charset="0"/>
              </a:rPr>
              <a:t>T</a:t>
            </a:r>
            <a:r>
              <a:rPr lang="en-US" altLang="ja-JP" sz="2400" b="0" i="0" dirty="0">
                <a:solidFill>
                  <a:srgbClr val="00B0F0"/>
                </a:solidFill>
                <a:effectLst/>
                <a:latin typeface="Roboto" panose="02000000000000000000" pitchFamily="2" charset="0"/>
              </a:rPr>
              <a:t>riangle </a:t>
            </a:r>
            <a:r>
              <a:rPr lang="en-US" altLang="ja-JP" sz="2400" b="1" i="0" dirty="0">
                <a:solidFill>
                  <a:srgbClr val="00B0F0"/>
                </a:solidFill>
                <a:effectLst/>
                <a:latin typeface="Roboto" panose="02000000000000000000" pitchFamily="2" charset="0"/>
              </a:rPr>
              <a:t>H</a:t>
            </a:r>
            <a:r>
              <a:rPr lang="en-US" altLang="ja-JP" sz="2400" b="0" i="0" dirty="0">
                <a:solidFill>
                  <a:srgbClr val="00B0F0"/>
                </a:solidFill>
                <a:effectLst/>
                <a:latin typeface="Roboto" panose="02000000000000000000" pitchFamily="2" charset="0"/>
              </a:rPr>
              <a:t>eavy-</a:t>
            </a:r>
            <a:r>
              <a:rPr lang="en-US" altLang="ja-JP" sz="2400" b="1" i="0" dirty="0">
                <a:solidFill>
                  <a:srgbClr val="00B0F0"/>
                </a:solidFill>
                <a:effectLst/>
                <a:latin typeface="Roboto" panose="02000000000000000000" pitchFamily="2" charset="0"/>
              </a:rPr>
              <a:t>I</a:t>
            </a:r>
            <a:r>
              <a:rPr lang="en-US" altLang="ja-JP" sz="2400" b="0" i="0" dirty="0">
                <a:solidFill>
                  <a:srgbClr val="00B0F0"/>
                </a:solidFill>
                <a:effectLst/>
                <a:latin typeface="Roboto" panose="02000000000000000000" pitchFamily="2" charset="0"/>
              </a:rPr>
              <a:t>on </a:t>
            </a:r>
            <a:r>
              <a:rPr lang="en-US" altLang="ja-JP" sz="2400" b="1" i="0" dirty="0">
                <a:solidFill>
                  <a:srgbClr val="00B0F0"/>
                </a:solidFill>
                <a:effectLst/>
                <a:latin typeface="Roboto" panose="02000000000000000000" pitchFamily="2" charset="0"/>
              </a:rPr>
              <a:t>C</a:t>
            </a:r>
            <a:r>
              <a:rPr lang="en-US" altLang="ja-JP" sz="2400" b="0" i="0" dirty="0">
                <a:solidFill>
                  <a:srgbClr val="00B0F0"/>
                </a:solidFill>
                <a:effectLst/>
                <a:latin typeface="Roboto" panose="02000000000000000000" pitchFamily="2" charset="0"/>
              </a:rPr>
              <a:t>onference</a:t>
            </a:r>
            <a:endParaRPr kumimoji="1" lang="ja-JP" altLang="en-US" sz="2400" dirty="0">
              <a:solidFill>
                <a:srgbClr val="00B0F0"/>
              </a:solidFill>
            </a:endParaRPr>
          </a:p>
        </p:txBody>
      </p:sp>
      <p:graphicFrame>
        <p:nvGraphicFramePr>
          <p:cNvPr id="6" name="グラフ 5">
            <a:extLst>
              <a:ext uri="{FF2B5EF4-FFF2-40B4-BE49-F238E27FC236}">
                <a16:creationId xmlns:a16="http://schemas.microsoft.com/office/drawing/2014/main" id="{F08F8333-A70D-018E-2FA2-4676555B85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3528439"/>
              </p:ext>
            </p:extLst>
          </p:nvPr>
        </p:nvGraphicFramePr>
        <p:xfrm>
          <a:off x="609600" y="2380232"/>
          <a:ext cx="5881942" cy="3931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図 7">
            <a:extLst>
              <a:ext uri="{FF2B5EF4-FFF2-40B4-BE49-F238E27FC236}">
                <a16:creationId xmlns:a16="http://schemas.microsoft.com/office/drawing/2014/main" id="{AFE8468D-5502-4977-73D5-54B7AD9B41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037"/>
          <a:stretch/>
        </p:blipFill>
        <p:spPr>
          <a:xfrm>
            <a:off x="7332943" y="1538510"/>
            <a:ext cx="4482377" cy="489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14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3B34DA16-5905-2BEC-2402-1A9D6BA94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849458" y="83840"/>
            <a:ext cx="2867588" cy="382273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A38E7F7-D5D5-BBF0-F7F2-06399BF33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96" y="502010"/>
            <a:ext cx="6526823" cy="5918554"/>
          </a:xfrm>
          <a:prstGeom prst="rect">
            <a:avLst/>
          </a:prstGeom>
        </p:spPr>
      </p:pic>
      <p:pic>
        <p:nvPicPr>
          <p:cNvPr id="17" name="コンテンツ プレースホルダー 16" descr="家庭">
            <a:extLst>
              <a:ext uri="{FF2B5EF4-FFF2-40B4-BE49-F238E27FC236}">
                <a16:creationId xmlns:a16="http://schemas.microsoft.com/office/drawing/2014/main" id="{48FAC769-205E-E9BA-59D3-DB5F76B4D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40034" y="4692219"/>
            <a:ext cx="914400" cy="914400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3CD0055-63F4-7CD0-1A7B-D4151D352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97" y="137496"/>
            <a:ext cx="10058400" cy="1371600"/>
          </a:xfrm>
        </p:spPr>
        <p:txBody>
          <a:bodyPr/>
          <a:lstStyle/>
          <a:p>
            <a:r>
              <a:rPr kumimoji="1" lang="ja-JP" altLang="en-US" dirty="0">
                <a:highlight>
                  <a:srgbClr val="C0C0C0"/>
                </a:highlight>
              </a:rPr>
              <a:t>開催地は広島</a:t>
            </a:r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F76B186E-A88A-BFC4-FBF9-867640A00855}"/>
              </a:ext>
            </a:extLst>
          </p:cNvPr>
          <p:cNvCxnSpPr>
            <a:cxnSpLocks/>
          </p:cNvCxnSpPr>
          <p:nvPr/>
        </p:nvCxnSpPr>
        <p:spPr>
          <a:xfrm flipH="1" flipV="1">
            <a:off x="3540034" y="3429000"/>
            <a:ext cx="3831852" cy="535727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36816FF-2E44-A279-BE08-7E2CC47697E9}"/>
              </a:ext>
            </a:extLst>
          </p:cNvPr>
          <p:cNvSpPr txBox="1"/>
          <p:nvPr/>
        </p:nvSpPr>
        <p:spPr>
          <a:xfrm>
            <a:off x="7433863" y="3793514"/>
            <a:ext cx="40833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・</a:t>
            </a:r>
            <a:r>
              <a:rPr kumimoji="1" lang="en-US" altLang="ja-JP" dirty="0"/>
              <a:t>ATHIC</a:t>
            </a:r>
            <a:r>
              <a:rPr kumimoji="1" lang="ja-JP" altLang="en-US" dirty="0"/>
              <a:t>参加者は原爆に関する資料館が無料</a:t>
            </a:r>
            <a:endParaRPr kumimoji="1" lang="en-US" altLang="ja-JP" dirty="0"/>
          </a:p>
          <a:p>
            <a:r>
              <a:rPr kumimoji="1" lang="ja-JP" altLang="en-US" dirty="0"/>
              <a:t>・とても深く考えさせられた。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kumimoji="1" lang="en-US" altLang="ja-JP" dirty="0"/>
              <a:t>4200msv</a:t>
            </a:r>
            <a:r>
              <a:rPr kumimoji="1" lang="ja-JP" altLang="en-US" dirty="0"/>
              <a:t>の被ばく量と書かれていた。</a:t>
            </a:r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kumimoji="1" lang="en-US" altLang="ja-JP" dirty="0"/>
              <a:t>RANS</a:t>
            </a:r>
            <a:r>
              <a:rPr kumimoji="1" lang="ja-JP" altLang="en-US" dirty="0"/>
              <a:t>で</a:t>
            </a:r>
            <a:r>
              <a:rPr kumimoji="1" lang="en-US" altLang="ja-JP" dirty="0"/>
              <a:t>0.1μsv</a:t>
            </a:r>
            <a:r>
              <a:rPr kumimoji="1" lang="ja-JP" altLang="en-US" dirty="0"/>
              <a:t>と表示され、不安に　　思った経験から</a:t>
            </a:r>
            <a:endParaRPr kumimoji="1" lang="en-US" altLang="ja-JP" dirty="0"/>
          </a:p>
          <a:p>
            <a:r>
              <a:rPr kumimoji="1" lang="en-US" altLang="ja-JP" dirty="0"/>
              <a:t>4200m</a:t>
            </a:r>
            <a:r>
              <a:rPr kumimoji="1" lang="ja-JP" altLang="en-US" dirty="0"/>
              <a:t>という値に驚愕した。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AD7F96F1-FD5E-2AD9-3F40-506A9A7788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1886" y="534384"/>
            <a:ext cx="931722" cy="1242576"/>
          </a:xfrm>
          <a:prstGeom prst="rect">
            <a:avLst/>
          </a:prstGeom>
        </p:spPr>
      </p:pic>
      <p:pic>
        <p:nvPicPr>
          <p:cNvPr id="4" name="グラフィックス 3" descr="ワイン">
            <a:extLst>
              <a:ext uri="{FF2B5EF4-FFF2-40B4-BE49-F238E27FC236}">
                <a16:creationId xmlns:a16="http://schemas.microsoft.com/office/drawing/2014/main" id="{A9C060B2-3F7E-559C-E45E-D531061087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00742" y="111433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86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6153652-52E3-E376-F262-8D459E704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606" y="244725"/>
            <a:ext cx="10058400" cy="1371600"/>
          </a:xfrm>
        </p:spPr>
        <p:txBody>
          <a:bodyPr/>
          <a:lstStyle/>
          <a:p>
            <a:r>
              <a:rPr kumimoji="1" lang="ja-JP" altLang="en-US" dirty="0"/>
              <a:t>参加し得たこと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C885179-4C39-39D3-4D5E-4C838654A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737" y="1765979"/>
            <a:ext cx="10329463" cy="42690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200" dirty="0"/>
              <a:t>ランキング</a:t>
            </a:r>
            <a:endParaRPr kumimoji="1" lang="en-US" altLang="ja-JP" sz="3200" dirty="0"/>
          </a:p>
          <a:p>
            <a:r>
              <a:rPr lang="ja-JP" altLang="en-US" sz="3200" dirty="0"/>
              <a:t>１位　これから行う</a:t>
            </a:r>
            <a:r>
              <a:rPr lang="en-US" altLang="ja-JP" sz="3200" dirty="0"/>
              <a:t>sPHENIX</a:t>
            </a:r>
            <a:r>
              <a:rPr lang="ja-JP" altLang="en-US" sz="3200" dirty="0"/>
              <a:t>の物理を知れたこと</a:t>
            </a:r>
            <a:endParaRPr lang="en-US" altLang="ja-JP" sz="3200" dirty="0"/>
          </a:p>
          <a:p>
            <a:r>
              <a:rPr kumimoji="1" lang="ja-JP" altLang="en-US" sz="3200" dirty="0"/>
              <a:t>２位　</a:t>
            </a:r>
            <a:r>
              <a:rPr lang="ja-JP" altLang="en-US" sz="3200" dirty="0"/>
              <a:t>ポスターセッションをしたこと</a:t>
            </a:r>
            <a:endParaRPr lang="en-US" altLang="ja-JP" sz="3200" dirty="0"/>
          </a:p>
          <a:p>
            <a:r>
              <a:rPr kumimoji="1" lang="ja-JP" altLang="en-US" sz="3200" dirty="0"/>
              <a:t>３位　英語を使用しなければいけなかったこと</a:t>
            </a:r>
            <a:endParaRPr kumimoji="1" lang="en-US" altLang="ja-JP" sz="3200" dirty="0"/>
          </a:p>
        </p:txBody>
      </p:sp>
    </p:spTree>
    <p:extLst>
      <p:ext uri="{BB962C8B-B14F-4D97-AF65-F5344CB8AC3E}">
        <p14:creationId xmlns:p14="http://schemas.microsoft.com/office/powerpoint/2010/main" val="2946758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6D3199-ED68-FB9E-FC12-53944E42B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758" y="642594"/>
            <a:ext cx="11496311" cy="1371600"/>
          </a:xfrm>
        </p:spPr>
        <p:txBody>
          <a:bodyPr>
            <a:normAutofit fontScale="90000"/>
          </a:bodyPr>
          <a:lstStyle/>
          <a:p>
            <a:r>
              <a:rPr lang="ja-JP" altLang="en-US" sz="4800" dirty="0"/>
              <a:t>１位　</a:t>
            </a:r>
            <a:r>
              <a:rPr lang="en-US" altLang="ja-JP" sz="4800" dirty="0"/>
              <a:t>sPHENIX</a:t>
            </a:r>
            <a:r>
              <a:rPr lang="ja-JP" altLang="en-US" sz="4800" dirty="0"/>
              <a:t>の物理を知れたこと</a:t>
            </a:r>
            <a:br>
              <a:rPr lang="en-US" altLang="ja-JP" sz="4800" dirty="0"/>
            </a:b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52A25BB-F918-8FE5-2252-5BEDB64CA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546" y="1530748"/>
            <a:ext cx="10058400" cy="3931920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u="sng" dirty="0"/>
              <a:t>ATHIC</a:t>
            </a:r>
            <a:r>
              <a:rPr kumimoji="1" lang="ja-JP" altLang="en-US" u="sng" dirty="0"/>
              <a:t>参加前の私の状態</a:t>
            </a:r>
            <a:endParaRPr kumimoji="1" lang="en-US" altLang="ja-JP" u="sng" dirty="0"/>
          </a:p>
          <a:p>
            <a:endParaRPr lang="en-US" altLang="ja-JP" dirty="0"/>
          </a:p>
          <a:p>
            <a:r>
              <a:rPr kumimoji="1" lang="en-US" altLang="ja-JP" sz="2800" dirty="0"/>
              <a:t>sPHENIX</a:t>
            </a:r>
            <a:r>
              <a:rPr kumimoji="1" lang="ja-JP" altLang="en-US" sz="2800" dirty="0"/>
              <a:t>が</a:t>
            </a:r>
            <a:r>
              <a:rPr lang="en-US" altLang="ja-JP" sz="2800" dirty="0"/>
              <a:t>jet</a:t>
            </a:r>
            <a:r>
              <a:rPr lang="ja-JP" altLang="en-US" sz="2800" dirty="0"/>
              <a:t>を使用して</a:t>
            </a:r>
            <a:r>
              <a:rPr lang="en-US" altLang="ja-JP" sz="2800" dirty="0"/>
              <a:t>QGP</a:t>
            </a:r>
            <a:r>
              <a:rPr lang="ja-JP" altLang="en-US" sz="2800" dirty="0"/>
              <a:t>物性の精密測定を行う</a:t>
            </a:r>
            <a:endParaRPr lang="en-US" altLang="ja-JP" sz="2800" dirty="0"/>
          </a:p>
          <a:p>
            <a:endParaRPr kumimoji="1" lang="en-US" altLang="ja-JP" sz="1000" dirty="0"/>
          </a:p>
          <a:p>
            <a:r>
              <a:rPr lang="ja-JP" altLang="en-US" dirty="0"/>
              <a:t>当たり前だが、目標は知っている。</a:t>
            </a:r>
            <a:endParaRPr lang="en-US" altLang="ja-JP" dirty="0"/>
          </a:p>
          <a:p>
            <a:r>
              <a:rPr kumimoji="1" lang="ja-JP" altLang="en-US" dirty="0"/>
              <a:t>だが、実際に</a:t>
            </a:r>
            <a:r>
              <a:rPr kumimoji="1" lang="ja-JP" altLang="en-US" dirty="0">
                <a:solidFill>
                  <a:srgbClr val="FFC000"/>
                </a:solidFill>
              </a:rPr>
              <a:t>どのように？</a:t>
            </a:r>
            <a:r>
              <a:rPr kumimoji="1" lang="ja-JP" altLang="en-US" dirty="0"/>
              <a:t>といわれると、不安が残る</a:t>
            </a:r>
            <a:endParaRPr kumimoji="1" lang="en-US" altLang="ja-JP" dirty="0"/>
          </a:p>
          <a:p>
            <a:r>
              <a:rPr kumimoji="1" lang="ja-JP" altLang="en-US" dirty="0"/>
              <a:t>→最新の研究を聞くことで具体的なイメージができた。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初日の発表を聞いたときの感想。</a:t>
            </a:r>
            <a:endParaRPr kumimoji="1" lang="en-US" altLang="ja-JP" dirty="0"/>
          </a:p>
          <a:p>
            <a:r>
              <a:rPr lang="ja-JP" altLang="en-US" dirty="0"/>
              <a:t>英語の発音は聞こえる。だが話している単語が分からな過ぎて、話が理解できない。</a:t>
            </a:r>
            <a:endParaRPr lang="en-US" altLang="ja-JP" dirty="0"/>
          </a:p>
          <a:p>
            <a:r>
              <a:rPr lang="ja-JP" altLang="en-US" dirty="0"/>
              <a:t>そこ</a:t>
            </a:r>
            <a:r>
              <a:rPr lang="ja-JP" altLang="en-US"/>
              <a:t>で、話をきき、分からない単語を調べ続けた。</a:t>
            </a:r>
            <a:endParaRPr lang="en-US" altLang="ja-JP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592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65CB8F-628D-7F4B-675B-B08ACDCF4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多分</a:t>
            </a:r>
            <a:r>
              <a:rPr kumimoji="1" lang="ja-JP" altLang="en-US" dirty="0"/>
              <a:t>　</a:t>
            </a:r>
            <a:r>
              <a:rPr kumimoji="1" lang="en-US" altLang="ja-JP" dirty="0"/>
              <a:t>QGP</a:t>
            </a:r>
            <a:r>
              <a:rPr kumimoji="1" lang="ja-JP" altLang="en-US" dirty="0"/>
              <a:t>を調べる方法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2C9A02D-BC11-0B5D-136B-87C07DE68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私が聞いて思ったことは、</a:t>
            </a:r>
            <a:r>
              <a:rPr kumimoji="1" lang="en-US" altLang="ja-JP" dirty="0"/>
              <a:t>QGP</a:t>
            </a:r>
            <a:r>
              <a:rPr kumimoji="1" lang="ja-JP" altLang="en-US" dirty="0"/>
              <a:t>は以下から調べられそうだ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ジェットをみる＝下記をみている</a:t>
            </a:r>
            <a:r>
              <a:rPr lang="ja-JP" altLang="en-US" dirty="0"/>
              <a:t>。</a:t>
            </a:r>
            <a:endParaRPr lang="en-US" altLang="ja-JP" dirty="0"/>
          </a:p>
          <a:p>
            <a:r>
              <a:rPr lang="ja-JP" altLang="en-US" dirty="0">
                <a:highlight>
                  <a:srgbClr val="FFFF00"/>
                </a:highlight>
              </a:rPr>
              <a:t>直接光子（</a:t>
            </a:r>
            <a:r>
              <a:rPr lang="en-US" altLang="ja-JP" dirty="0">
                <a:highlight>
                  <a:srgbClr val="FFFF00"/>
                </a:highlight>
              </a:rPr>
              <a:t>prompt</a:t>
            </a:r>
            <a:r>
              <a:rPr lang="ja-JP" altLang="en-US" dirty="0">
                <a:highlight>
                  <a:srgbClr val="FFFF00"/>
                </a:highlight>
              </a:rPr>
              <a:t>）をみる</a:t>
            </a:r>
            <a:endParaRPr lang="en-US" altLang="ja-JP" dirty="0">
              <a:highlight>
                <a:srgbClr val="FFFF00"/>
              </a:highlight>
            </a:endParaRPr>
          </a:p>
          <a:p>
            <a:r>
              <a:rPr kumimoji="1" lang="ja-JP" altLang="en-US" dirty="0">
                <a:highlight>
                  <a:srgbClr val="FFFF00"/>
                </a:highlight>
              </a:rPr>
              <a:t>衝突によって発生した粒子の数をみる。</a:t>
            </a:r>
            <a:r>
              <a:rPr kumimoji="1" lang="en-US" altLang="ja-JP" dirty="0">
                <a:highlight>
                  <a:srgbClr val="FFFF00"/>
                </a:highlight>
              </a:rPr>
              <a:t>RAA</a:t>
            </a:r>
            <a:r>
              <a:rPr kumimoji="1" lang="ja-JP" altLang="en-US" dirty="0">
                <a:highlight>
                  <a:srgbClr val="FFFF00"/>
                </a:highlight>
              </a:rPr>
              <a:t>。</a:t>
            </a:r>
            <a:r>
              <a:rPr kumimoji="1" lang="en-US" altLang="ja-JP" dirty="0">
                <a:highlight>
                  <a:srgbClr val="FFFF00"/>
                </a:highlight>
              </a:rPr>
              <a:t>RAA</a:t>
            </a:r>
            <a:r>
              <a:rPr kumimoji="1" lang="ja-JP" altLang="en-US" dirty="0">
                <a:highlight>
                  <a:srgbClr val="FFFF00"/>
                </a:highlight>
              </a:rPr>
              <a:t>＞１なら</a:t>
            </a:r>
            <a:r>
              <a:rPr kumimoji="1" lang="en-US" altLang="ja-JP" dirty="0">
                <a:highlight>
                  <a:srgbClr val="FFFF00"/>
                </a:highlight>
              </a:rPr>
              <a:t>jet</a:t>
            </a:r>
            <a:r>
              <a:rPr kumimoji="1" lang="ja-JP" altLang="en-US" dirty="0">
                <a:highlight>
                  <a:srgbClr val="FFFF00"/>
                </a:highlight>
              </a:rPr>
              <a:t>抑制が生じている。</a:t>
            </a:r>
            <a:endParaRPr kumimoji="1" lang="en-US" altLang="ja-JP" dirty="0">
              <a:highlight>
                <a:srgbClr val="FFFF00"/>
              </a:highlight>
            </a:endParaRPr>
          </a:p>
          <a:p>
            <a:r>
              <a:rPr kumimoji="1" lang="en-US" altLang="ja-JP" dirty="0"/>
              <a:t>Pt</a:t>
            </a:r>
            <a:r>
              <a:rPr kumimoji="1" lang="ja-JP" altLang="en-US" dirty="0"/>
              <a:t>（運動量のトランスバース方向</a:t>
            </a:r>
            <a:r>
              <a:rPr lang="ja-JP" altLang="en-US" dirty="0"/>
              <a:t>）の数をみる。</a:t>
            </a:r>
            <a:endParaRPr lang="en-US" altLang="ja-JP" dirty="0"/>
          </a:p>
          <a:p>
            <a:r>
              <a:rPr lang="en-US" altLang="ja-JP" dirty="0"/>
              <a:t>elliptic flow</a:t>
            </a:r>
            <a:r>
              <a:rPr lang="ja-JP" altLang="en-US" dirty="0"/>
              <a:t>をみる。</a:t>
            </a:r>
            <a:endParaRPr lang="en-US" altLang="ja-JP" dirty="0"/>
          </a:p>
          <a:p>
            <a:endParaRPr lang="en-US" altLang="ja-JP" dirty="0">
              <a:highlight>
                <a:srgbClr val="FFFF00"/>
              </a:highlight>
            </a:endParaRPr>
          </a:p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69622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FF5BEE-25CD-E99A-E93A-8562B5BA1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よく見た</a:t>
            </a:r>
            <a:r>
              <a:rPr kumimoji="1" lang="ja-JP" altLang="en-US" dirty="0"/>
              <a:t>絵について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DFF27CD-C5E0-6A54-DDC7-79D0DFF6C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17" y="1866820"/>
            <a:ext cx="4828477" cy="13716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53366A8-B630-076E-FA12-7B05F5A18BE5}"/>
              </a:ext>
            </a:extLst>
          </p:cNvPr>
          <p:cNvSpPr txBox="1"/>
          <p:nvPr/>
        </p:nvSpPr>
        <p:spPr>
          <a:xfrm>
            <a:off x="3245771" y="3022035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/>
              <a:t>引用</a:t>
            </a:r>
            <a:r>
              <a:rPr lang="en-US" altLang="ja-JP" sz="1400" dirty="0" err="1"/>
              <a:t>Yasuki</a:t>
            </a:r>
            <a:r>
              <a:rPr lang="en-US" altLang="ja-JP" sz="1400" dirty="0"/>
              <a:t> Tachibana</a:t>
            </a:r>
            <a:r>
              <a:rPr lang="ja-JP" altLang="en-US" sz="1400" dirty="0"/>
              <a:t>さん</a:t>
            </a:r>
            <a:endParaRPr kumimoji="1" lang="ja-JP" altLang="en-US" sz="14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F485DDE-367B-508C-AE0C-C2986E1E6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095" y="1844452"/>
            <a:ext cx="5454497" cy="139396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46D170D-7866-28C1-1F1A-B12A160CAA2B}"/>
              </a:ext>
            </a:extLst>
          </p:cNvPr>
          <p:cNvSpPr txBox="1"/>
          <p:nvPr/>
        </p:nvSpPr>
        <p:spPr>
          <a:xfrm>
            <a:off x="9552525" y="2960480"/>
            <a:ext cx="6097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引用</a:t>
            </a:r>
            <a:r>
              <a:rPr lang="en-US" altLang="ja-JP" dirty="0"/>
              <a:t>Hidetoshi Taya</a:t>
            </a:r>
            <a:endParaRPr lang="ja-JP" altLang="en-US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7902A5E-4396-1D3F-D525-40D99C02B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617" y="3448825"/>
            <a:ext cx="4637967" cy="223765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EBC6FD1-9929-20F3-FC78-8D545B0C9CB6}"/>
              </a:ext>
            </a:extLst>
          </p:cNvPr>
          <p:cNvSpPr txBox="1"/>
          <p:nvPr/>
        </p:nvSpPr>
        <p:spPr>
          <a:xfrm>
            <a:off x="3501711" y="5436156"/>
            <a:ext cx="7824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引用</a:t>
            </a:r>
            <a:r>
              <a:rPr lang="en-US" altLang="ja-JP" dirty="0" err="1"/>
              <a:t>KaiJia</a:t>
            </a:r>
            <a:r>
              <a:rPr lang="en-US" altLang="ja-JP" dirty="0"/>
              <a:t> Sun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5738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D12DB7-8874-1FEC-C04A-3E3333BCF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458" y="0"/>
            <a:ext cx="10058400" cy="1371600"/>
          </a:xfrm>
        </p:spPr>
        <p:txBody>
          <a:bodyPr>
            <a:normAutofit/>
          </a:bodyPr>
          <a:lstStyle/>
          <a:p>
            <a:r>
              <a:rPr lang="ja-JP" altLang="en-US" sz="3200" u="sng" dirty="0"/>
              <a:t>高エネルギー原子核衝突の絵</a:t>
            </a:r>
            <a:endParaRPr kumimoji="1" lang="ja-JP" altLang="en-US" sz="3200" u="sng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8D52AE8-4AF3-F985-39BF-E3943E706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57" y="895220"/>
            <a:ext cx="7216849" cy="321734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168E5F4-127A-6237-0462-AC2ECA8DB367}"/>
              </a:ext>
            </a:extLst>
          </p:cNvPr>
          <p:cNvSpPr txBox="1"/>
          <p:nvPr/>
        </p:nvSpPr>
        <p:spPr>
          <a:xfrm>
            <a:off x="742223" y="4512362"/>
            <a:ext cx="105307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Q</a:t>
            </a:r>
            <a:r>
              <a:rPr kumimoji="1" lang="ja-JP" altLang="en-US" dirty="0"/>
              <a:t>なせ縦長にえがかれるのか？</a:t>
            </a:r>
            <a:endParaRPr kumimoji="1" lang="en-US" altLang="ja-JP" dirty="0"/>
          </a:p>
          <a:p>
            <a:r>
              <a:rPr kumimoji="1" lang="en-US" altLang="ja-JP" dirty="0"/>
              <a:t>A</a:t>
            </a:r>
            <a:r>
              <a:rPr kumimoji="1" lang="ja-JP" altLang="en-US" dirty="0"/>
              <a:t>　原子核は高速で進んでいる。そのためローレンツ収縮によって</a:t>
            </a:r>
            <a:r>
              <a:rPr kumimoji="1" lang="en-US" altLang="ja-JP" dirty="0"/>
              <a:t>2RA(=7fm)/r(=105)</a:t>
            </a:r>
            <a:r>
              <a:rPr kumimoji="1" lang="ja-JP" altLang="en-US" dirty="0"/>
              <a:t>のサイズになる。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パートン（クォークとグルーオン）は運動量の割合が　大きいやつ：楕円の中</a:t>
            </a:r>
            <a:endParaRPr kumimoji="1" lang="en-US" altLang="ja-JP" dirty="0"/>
          </a:p>
          <a:p>
            <a:r>
              <a:rPr kumimoji="1" lang="ja-JP" altLang="en-US" dirty="0"/>
              <a:t>　　　　　　　　　　　　　　　　　　　　　　　　　小さいやつ：</a:t>
            </a:r>
            <a:r>
              <a:rPr kumimoji="1" lang="en-US" altLang="ja-JP" dirty="0"/>
              <a:t>1fm</a:t>
            </a:r>
            <a:r>
              <a:rPr kumimoji="1" lang="ja-JP" altLang="en-US" dirty="0"/>
              <a:t>の楕円周辺の雲　　にいる。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10845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38D120-0399-E04C-6DC3-499DB1183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713" y="471609"/>
            <a:ext cx="10058400" cy="1371600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原子核が衝突～</a:t>
            </a:r>
            <a:r>
              <a:rPr kumimoji="1" lang="en-US" altLang="ja-JP" dirty="0"/>
              <a:t>jet</a:t>
            </a:r>
            <a:r>
              <a:rPr kumimoji="1" lang="ja-JP" altLang="en-US" dirty="0"/>
              <a:t>までの流れ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C9E89CA-1783-5406-DE60-2051033EE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5013" y="1861158"/>
            <a:ext cx="4754880" cy="3749040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Q</a:t>
            </a:r>
            <a:r>
              <a:rPr kumimoji="1" lang="ja-JP" altLang="en-US" dirty="0"/>
              <a:t>とは</a:t>
            </a:r>
            <a:r>
              <a:rPr kumimoji="1" lang="en-US" altLang="ja-JP" dirty="0"/>
              <a:t>…..</a:t>
            </a:r>
            <a:r>
              <a:rPr lang="ja-JP" altLang="en-US" dirty="0"/>
              <a:t>運動量移行の量</a:t>
            </a:r>
            <a:endParaRPr lang="en-US" altLang="ja-JP" dirty="0"/>
          </a:p>
          <a:p>
            <a:r>
              <a:rPr lang="ja-JP" altLang="en-US" dirty="0"/>
              <a:t>パートン間の衝突は大部分が</a:t>
            </a:r>
            <a:r>
              <a:rPr lang="en-US" altLang="ja-JP" dirty="0"/>
              <a:t>Q</a:t>
            </a:r>
            <a:r>
              <a:rPr lang="ja-JP" altLang="en-US" dirty="0"/>
              <a:t>の小さい</a:t>
            </a:r>
            <a:endParaRPr lang="en-US" altLang="ja-JP" dirty="0"/>
          </a:p>
          <a:p>
            <a:r>
              <a:rPr lang="ja-JP" altLang="en-US" dirty="0"/>
              <a:t>運動量の割合が小さいパートンは激しい相互作用をおこす。</a:t>
            </a:r>
            <a:endParaRPr lang="en-US" altLang="ja-JP" dirty="0"/>
          </a:p>
          <a:p>
            <a:r>
              <a:rPr lang="ja-JP" altLang="en-US" dirty="0"/>
              <a:t>オレンジ枠のところに、衝突し、失ったエネルギー</a:t>
            </a:r>
            <a:r>
              <a:rPr lang="en-US" altLang="ja-JP" dirty="0"/>
              <a:t>(=70GeV)</a:t>
            </a:r>
            <a:r>
              <a:rPr lang="ja-JP" altLang="en-US" dirty="0"/>
              <a:t>が放出される。</a:t>
            </a:r>
            <a:endParaRPr lang="en-US" altLang="ja-JP" dirty="0"/>
          </a:p>
          <a:p>
            <a:r>
              <a:rPr lang="ja-JP" altLang="en-US" dirty="0"/>
              <a:t>エネルギーが右図のように、たくさんのパートンになる。</a:t>
            </a:r>
            <a:endParaRPr lang="en-US" altLang="ja-JP" dirty="0"/>
          </a:p>
          <a:p>
            <a:r>
              <a:rPr lang="ja-JP" altLang="en-US" dirty="0"/>
              <a:t>粒子密度が濃くなる。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A4C3CBC8-2E58-EDB1-02E4-3FDFA9A24A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14254" y="3429000"/>
            <a:ext cx="4172969" cy="194502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7291A6C-47BD-7894-ABF1-E537F3510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254" y="1789322"/>
            <a:ext cx="6415942" cy="1639678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D4194DB-5221-9762-0F40-681464736007}"/>
              </a:ext>
            </a:extLst>
          </p:cNvPr>
          <p:cNvSpPr/>
          <p:nvPr/>
        </p:nvSpPr>
        <p:spPr>
          <a:xfrm>
            <a:off x="7280298" y="2149887"/>
            <a:ext cx="376929" cy="1102864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64143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シャボン">
  <a:themeElements>
    <a:clrScheme name="青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濃い影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シャボン</Template>
  <TotalTime>648</TotalTime>
  <Words>955</Words>
  <Application>Microsoft Office PowerPoint</Application>
  <PresentationFormat>ワイド画面</PresentationFormat>
  <Paragraphs>119</Paragraphs>
  <Slides>16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1" baseType="lpstr">
      <vt:lpstr>Franklin Gothic Book</vt:lpstr>
      <vt:lpstr>Franklin Gothic Medium</vt:lpstr>
      <vt:lpstr>Garamond</vt:lpstr>
      <vt:lpstr>Roboto</vt:lpstr>
      <vt:lpstr>シャボン</vt:lpstr>
      <vt:lpstr>ATHIC報告</vt:lpstr>
      <vt:lpstr>まずATHICについて</vt:lpstr>
      <vt:lpstr>開催地は広島</vt:lpstr>
      <vt:lpstr>参加し得たこと</vt:lpstr>
      <vt:lpstr>１位　sPHENIXの物理を知れたこと </vt:lpstr>
      <vt:lpstr>多分　QGPを調べる方法</vt:lpstr>
      <vt:lpstr>よく見た絵について</vt:lpstr>
      <vt:lpstr>高エネルギー原子核衝突の絵</vt:lpstr>
      <vt:lpstr>原子核が衝突～jetまでの流れ</vt:lpstr>
      <vt:lpstr>PowerPoint プレゼンテーション</vt:lpstr>
      <vt:lpstr>多分　QGPを調べる方法</vt:lpstr>
      <vt:lpstr>直接光子の私のイメージ</vt:lpstr>
      <vt:lpstr>運動量の横成分PTについて</vt:lpstr>
      <vt:lpstr>PowerPoint プレゼンテーション</vt:lpstr>
      <vt:lpstr>２位　ポスターセッションをしたこと</vt:lpstr>
      <vt:lpstr>３位　英語を使用しなければいけなかったこと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ATHIC</dc:title>
  <dc:creator>加藤 智也</dc:creator>
  <cp:lastModifiedBy>加藤 智也</cp:lastModifiedBy>
  <cp:revision>1</cp:revision>
  <dcterms:created xsi:type="dcterms:W3CDTF">2023-05-03T18:16:34Z</dcterms:created>
  <dcterms:modified xsi:type="dcterms:W3CDTF">2023-05-17T00:12:14Z</dcterms:modified>
</cp:coreProperties>
</file>