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299" r:id="rId5"/>
    <p:sldId id="281" r:id="rId6"/>
    <p:sldId id="302" r:id="rId7"/>
    <p:sldId id="303" r:id="rId8"/>
    <p:sldId id="304" r:id="rId9"/>
    <p:sldId id="305" r:id="rId10"/>
    <p:sldId id="306" r:id="rId11"/>
    <p:sldId id="307" r:id="rId12"/>
    <p:sldId id="286" r:id="rId13"/>
    <p:sldId id="300" r:id="rId14"/>
    <p:sldId id="301" r:id="rId15"/>
    <p:sldId id="284" r:id="rId16"/>
    <p:sldId id="285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712083-71C2-CC06-7CC5-782A853A4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D555318-47CC-820F-EAE1-DBA3542D7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65E36E-1A17-F6D2-EDF4-4CC74D5D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E306-8771-4C85-B02A-42396083117D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2ABC93-D4F1-9778-242E-DAFF2F8C0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28234B-37F5-1E0C-1F3F-AFB6D017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2C6-42AD-4CBA-9355-D463EF1E26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92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13D92D-E3C4-F25E-FF8A-95AF7281B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6E003A8-F802-7F31-DC2A-0FCE1FBFA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3D675C-B964-C2BE-E8F9-C306EC098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E306-8771-4C85-B02A-42396083117D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EEDDBB-E838-6D61-CBF8-ED8C92D5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2E00C0-9DE1-D2C2-16C7-F3B1FDFB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2C6-42AD-4CBA-9355-D463EF1E26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1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7F4F990-5755-602B-E834-30F916DD2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AB61E0-8D9C-B349-B452-6340ABEED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D9CB69-E99C-E48C-FCFD-DEA0338D2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E306-8771-4C85-B02A-42396083117D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4504C1-E8FF-394E-047E-5D065DA6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8D3BBD-847D-FD73-C7D4-126C9E78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2C6-42AD-4CBA-9355-D463EF1E26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94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136BD6-2656-89AA-6680-6718E94FA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CF9679-18E4-CBA4-CB6C-39FC94EA9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2177CA-7954-633A-0B36-321ACE7A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E306-8771-4C85-B02A-42396083117D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452F5B-6ADC-7B9B-C66B-A3C2C028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B95725-57D0-9F1A-0142-054CE32C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2C6-42AD-4CBA-9355-D463EF1E26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24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4C2A93-E09A-705B-203C-6FDFFA527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BD9063-CE1F-8BC7-5760-E595E4D9A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C85879-9CEC-0E2A-373F-A958DCC7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E306-8771-4C85-B02A-42396083117D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010472-83DD-E8C6-903F-39810A66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2A8BC6-8F22-16EF-9F54-49AA618C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2C6-42AD-4CBA-9355-D463EF1E26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22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F50D4C-9B4C-A7AB-C282-E45233427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6AA0D1-569E-C84D-963C-D20CB3E2B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0684B7-F080-CDA6-634D-31194B286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F3A3F05-8675-96CC-A43C-6854829B7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E306-8771-4C85-B02A-42396083117D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767FF0-5FCF-E2CA-5F3B-F5ECF0F8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FCDC07-DAB7-9B57-0DEF-273EEB5C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2C6-42AD-4CBA-9355-D463EF1E26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17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D95F69-470D-85BB-BAAE-EA3D396D0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5391E08-459B-99FE-45F4-805D6A2A4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5BB37BD-EE84-A34B-F99B-B42273D72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179F28C-CD25-8425-0D9F-32BEC6B0D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024D14F-E1F5-33A4-3F21-9252D0F28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76486DF-DCB5-B450-B235-E596E90D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E306-8771-4C85-B02A-42396083117D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9F18464-5595-CAB4-9876-E8F7062C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B498874-8EEB-210E-9F9C-AAE951FB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2C6-42AD-4CBA-9355-D463EF1E26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09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3B9902-0FC6-AB05-20A4-3946CEB6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0B95695-6D08-3AC3-7C7D-68D98896B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E306-8771-4C85-B02A-42396083117D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6CEFE89-BDAC-84D6-9620-B7F555D4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8A0BCA6-9CD1-EFDC-B9BA-7BE6D262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2C6-42AD-4CBA-9355-D463EF1E26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55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1C74710-0AAD-2F0E-F33D-A5D1B05D8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E306-8771-4C85-B02A-42396083117D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45A2226-EEB8-1353-6FC2-B4744F97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3DBE24-1D2B-1AEB-D697-00D98DA9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2C6-42AD-4CBA-9355-D463EF1E26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70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91E497-A32C-8689-BDDB-B4276877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B61E98-D111-13BB-ABC4-F6EFD886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0FEB325-7C30-0D1C-3FD1-E8921F6B5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9147E5-690D-3598-6343-6AF31CE43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E306-8771-4C85-B02A-42396083117D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0DDFE0-E120-2C2E-3F3E-9A745E38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0EA869-EEE4-68AC-5C0F-302C00EF0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2C6-42AD-4CBA-9355-D463EF1E26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4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249D35-9CF0-1516-20B2-D2AF1E65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658F4DE-45B1-EB4C-857A-14346D759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055008-7904-5F5A-6F42-A04C23BAE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B1A2A1-9BE5-CF58-B275-73EA4CC9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E306-8771-4C85-B02A-42396083117D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34A481-F1BA-C21A-F09D-46B583406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FDCD4A-312B-D98B-6434-E0FF232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12C6-42AD-4CBA-9355-D463EF1E26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F923E71-B0F7-03FD-1DD5-F5E92228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848DEE4-119F-9B08-1307-8798E1659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47800F-48FD-25FD-7B80-871A2174B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3E306-8771-4C85-B02A-42396083117D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CDDC48-BBD2-2932-BAE3-40B896721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0E652C-D100-FA33-35EC-90B80F2DA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712C6-42AD-4CBA-9355-D463EF1E26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84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478206-8630-7563-5479-AC4A187C98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Z-vertex </a:t>
            </a:r>
            <a:r>
              <a:rPr kumimoji="1" lang="ja-JP" altLang="en-US" dirty="0"/>
              <a:t>測定に向けて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470B7A6-B003-A433-8844-A3B37BF228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蜂谷</a:t>
            </a:r>
          </a:p>
        </p:txBody>
      </p:sp>
    </p:spTree>
    <p:extLst>
      <p:ext uri="{BB962C8B-B14F-4D97-AF65-F5344CB8AC3E}">
        <p14:creationId xmlns:p14="http://schemas.microsoft.com/office/powerpoint/2010/main" val="28410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247D5D-AD8F-BF7B-47C5-5B9EF7F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C583A9-5FCD-94F8-5A7C-33DD0C468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F162D4-73DD-D6C7-BC91-06381873F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1AD0-F547-47AB-81FD-212507317817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CB2F7AE-75CD-2F80-BDC5-EE27CA05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75B0-831C-428F-96BD-DD8E4DC95BAE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FB706F7-B4BB-0B57-C00B-2A81F1A0E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8836"/>
            <a:ext cx="12192000" cy="38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44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C72570-0263-71E9-D329-E4763B93A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0767A5-8BD1-CFDC-7A91-2746B777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53B3FC-AC97-7FBC-C741-71C6D23F5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1AD0-F547-47AB-81FD-212507317817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9796E5C-F1BE-835B-3FC0-7D828B15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75B0-831C-428F-96BD-DD8E4DC95BAE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F334D70-FAFF-F0A8-6061-A6AF36320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7991"/>
            <a:ext cx="12192000" cy="38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2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B089E-3FBE-22FB-1AD9-5F006E951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Run20444 : zero field run</a:t>
            </a:r>
            <a:r>
              <a:rPr kumimoji="1" lang="ja-JP" altLang="en-US" dirty="0"/>
              <a:t>を見ていきます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3CF6998-B716-06BD-4972-DFE2625D9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0B95-AC8D-42BF-9C66-F559D5C1C29B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04EAA0-558F-2895-7B9F-5EF329D6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75B0-831C-428F-96BD-DD8E4DC95BAE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5FC3922-1E43-15EE-9024-72269CBEA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94" y="1328056"/>
            <a:ext cx="6440812" cy="521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51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71A329-B102-841E-72C9-227F173F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バックアップ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718B31-D15F-43B5-D142-ACC5862AD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089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AB50851C-8D18-3194-2026-273C0CEB9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921" y="707570"/>
            <a:ext cx="11675419" cy="544285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3864488-5A41-089B-36D8-96EDA8BE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632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Shifted and offline numbering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C69092D-16ED-548E-5B5A-70735E39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0B95-AC8D-42BF-9C66-F559D5C1C29B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0EEBE4-736E-22A8-0540-7420DC31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75B0-831C-428F-96BD-DD8E4DC95BAE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B608101-BBED-972B-2A9B-A23117EC80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596" y="1005456"/>
            <a:ext cx="11250592" cy="510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91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BDDF53-F469-0B9C-B60F-70D98B17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71" y="0"/>
            <a:ext cx="3370943" cy="224744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全ラダー</a:t>
            </a:r>
            <a:br>
              <a:rPr kumimoji="1" lang="en-US" altLang="ja-JP" dirty="0"/>
            </a:br>
            <a:r>
              <a:rPr kumimoji="1" lang="en-US" altLang="ja-JP" dirty="0"/>
              <a:t>Z-chip/</a:t>
            </a:r>
            <a:r>
              <a:rPr kumimoji="1" lang="en-US" altLang="ja-JP" dirty="0" err="1"/>
              <a:t>Zsen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9F36D06-6046-E46D-BAC4-74071B3A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0B95-AC8D-42BF-9C66-F559D5C1C29B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2CF21C-DF76-0B4E-97C8-4F7079FF1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75B0-831C-428F-96BD-DD8E4DC95BAE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E47C7EF-6256-8663-FA3E-940EDEEA4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796" y="187607"/>
            <a:ext cx="6839917" cy="667039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C3EC6B-E91C-78D8-C46D-5CB78B163306}"/>
              </a:ext>
            </a:extLst>
          </p:cNvPr>
          <p:cNvSpPr txBox="1"/>
          <p:nvPr/>
        </p:nvSpPr>
        <p:spPr>
          <a:xfrm>
            <a:off x="9006113" y="287048"/>
            <a:ext cx="1233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Layer=1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F86E077-E95A-EAF7-87E3-6887C212B31A}"/>
              </a:ext>
            </a:extLst>
          </p:cNvPr>
          <p:cNvSpPr txBox="1"/>
          <p:nvPr/>
        </p:nvSpPr>
        <p:spPr>
          <a:xfrm>
            <a:off x="5341255" y="287048"/>
            <a:ext cx="1233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Layer=0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1C4EE0-045F-9DC0-8357-D47F18805A06}"/>
              </a:ext>
            </a:extLst>
          </p:cNvPr>
          <p:cNvSpPr txBox="1"/>
          <p:nvPr/>
        </p:nvSpPr>
        <p:spPr>
          <a:xfrm>
            <a:off x="9006113" y="3893848"/>
            <a:ext cx="1233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Layer=3</a:t>
            </a:r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856B774-02E3-196F-0972-C0D425BFC42D}"/>
              </a:ext>
            </a:extLst>
          </p:cNvPr>
          <p:cNvSpPr txBox="1"/>
          <p:nvPr/>
        </p:nvSpPr>
        <p:spPr>
          <a:xfrm>
            <a:off x="5341255" y="3893848"/>
            <a:ext cx="1233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Layer=2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004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F68C6E-3A9A-6EFB-0BBC-090DC8C5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08514" cy="400004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Offline Ch (Phi)</a:t>
            </a:r>
            <a:br>
              <a:rPr kumimoji="1" lang="en-US" altLang="ja-JP" dirty="0"/>
            </a:b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en-US" altLang="ja-JP" dirty="0"/>
              <a:t>Ladder=0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7DA7E0C-43FF-8BC0-0CFA-27FF8197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0B95-AC8D-42BF-9C66-F559D5C1C29B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B485A6-84A2-BA2D-7D48-D8A05E879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75B0-831C-428F-96BD-DD8E4DC95BAE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8257B81-82C3-A0A9-668E-CB01BB286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110" y="19935"/>
            <a:ext cx="7994237" cy="68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1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3E2F72-11D9-8FB1-83AF-4A49D5EDE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92983"/>
            <a:ext cx="10515600" cy="52750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状況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57589B-9F8F-FF9A-6358-9B3AC8D53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6" y="747938"/>
            <a:ext cx="11473543" cy="1080861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/>
              <a:t>ヒット位置を得ることはできたが、位置がずれているように見える。　要確認。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ラダーの番号がずれている。</a:t>
            </a:r>
            <a:endParaRPr kumimoji="1" lang="en-US" altLang="ja-JP" dirty="0"/>
          </a:p>
          <a:p>
            <a:pPr lvl="1"/>
            <a:r>
              <a:rPr lang="ja-JP" altLang="en-US" dirty="0"/>
              <a:t>ラダーの位置が前後にずれている</a:t>
            </a: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57A7E41-CDC6-AF83-E9D5-EB38C44F2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656" y="2630597"/>
            <a:ext cx="3328439" cy="321208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52D8FEA-3E9D-C3DC-ED9C-750A25F51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871" y="2631982"/>
            <a:ext cx="3328439" cy="321208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AEB75C-116A-3F5B-E9AB-A249DAE97E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8693" y="2794133"/>
            <a:ext cx="6727466" cy="300115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B8E298-E7B5-E796-6766-AFA4EF28E89A}"/>
              </a:ext>
            </a:extLst>
          </p:cNvPr>
          <p:cNvSpPr txBox="1"/>
          <p:nvPr/>
        </p:nvSpPr>
        <p:spPr>
          <a:xfrm>
            <a:off x="3316781" y="5884890"/>
            <a:ext cx="5952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/>
              <a:t>Thanks Joseph for making this complicated conversion code</a:t>
            </a:r>
          </a:p>
          <a:p>
            <a:r>
              <a:rPr lang="en-US" altLang="ja-JP" sz="1600" dirty="0"/>
              <a:t>This looks like different with the spread sheet </a:t>
            </a:r>
            <a:endParaRPr lang="ja-JP" altLang="en-US" sz="1600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42FD65F-A484-5691-AF02-577452FDD149}"/>
              </a:ext>
            </a:extLst>
          </p:cNvPr>
          <p:cNvGrpSpPr/>
          <p:nvPr/>
        </p:nvGrpSpPr>
        <p:grpSpPr>
          <a:xfrm>
            <a:off x="6898795" y="2557025"/>
            <a:ext cx="4542092" cy="3764975"/>
            <a:chOff x="5428765" y="775251"/>
            <a:chExt cx="6673778" cy="5531945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9F212340-AE68-99CA-6908-241CA0E71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8765" y="779228"/>
              <a:ext cx="6673778" cy="5311471"/>
            </a:xfrm>
            <a:prstGeom prst="rect">
              <a:avLst/>
            </a:prstGeom>
          </p:spPr>
        </p:pic>
        <p:sp>
          <p:nvSpPr>
            <p:cNvPr id="10" name="部分円 9">
              <a:extLst>
                <a:ext uri="{FF2B5EF4-FFF2-40B4-BE49-F238E27FC236}">
                  <a16:creationId xmlns:a16="http://schemas.microsoft.com/office/drawing/2014/main" id="{2ED2902F-5368-CBC2-CDFF-6408A52282DD}"/>
                </a:ext>
              </a:extLst>
            </p:cNvPr>
            <p:cNvSpPr/>
            <p:nvPr/>
          </p:nvSpPr>
          <p:spPr>
            <a:xfrm rot="5695897">
              <a:off x="5661328" y="803081"/>
              <a:ext cx="5263763" cy="5263763"/>
            </a:xfrm>
            <a:prstGeom prst="pie">
              <a:avLst>
                <a:gd name="adj1" fmla="val 16210998"/>
                <a:gd name="adj2" fmla="val 19322"/>
              </a:avLst>
            </a:prstGeom>
            <a:solidFill>
              <a:schemeClr val="bg1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FAC7DE2-5684-D514-034D-3C204A47F34F}"/>
                </a:ext>
              </a:extLst>
            </p:cNvPr>
            <p:cNvSpPr txBox="1"/>
            <p:nvPr/>
          </p:nvSpPr>
          <p:spPr>
            <a:xfrm>
              <a:off x="9215561" y="5494351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0</a:t>
              </a:r>
              <a:endParaRPr kumimoji="1" lang="ja-JP" altLang="en-US" sz="1600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2471DBA-D13B-8BC6-214D-54D5DF415CAE}"/>
                </a:ext>
              </a:extLst>
            </p:cNvPr>
            <p:cNvSpPr txBox="1"/>
            <p:nvPr/>
          </p:nvSpPr>
          <p:spPr>
            <a:xfrm>
              <a:off x="9208934" y="4827767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1</a:t>
              </a:r>
              <a:endParaRPr kumimoji="1" lang="ja-JP" altLang="en-US" sz="1600" dirty="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FF96315F-B212-E602-3E2B-C7ADC612C3E5}"/>
                </a:ext>
              </a:extLst>
            </p:cNvPr>
            <p:cNvSpPr txBox="1"/>
            <p:nvPr/>
          </p:nvSpPr>
          <p:spPr>
            <a:xfrm>
              <a:off x="9528309" y="5083537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2</a:t>
              </a:r>
              <a:endParaRPr kumimoji="1" lang="ja-JP" altLang="en-US" sz="1600" dirty="0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BC7CE72-4264-735F-C507-D15A89C7C6A9}"/>
                </a:ext>
              </a:extLst>
            </p:cNvPr>
            <p:cNvSpPr txBox="1"/>
            <p:nvPr/>
          </p:nvSpPr>
          <p:spPr>
            <a:xfrm>
              <a:off x="8790167" y="5402910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3</a:t>
              </a:r>
              <a:endParaRPr kumimoji="1" lang="ja-JP" altLang="en-US" sz="1600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159E595-2393-F87F-851E-8F4A62CA8A59}"/>
                </a:ext>
              </a:extLst>
            </p:cNvPr>
            <p:cNvSpPr txBox="1"/>
            <p:nvPr/>
          </p:nvSpPr>
          <p:spPr>
            <a:xfrm>
              <a:off x="8314413" y="5809753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4</a:t>
              </a:r>
              <a:endParaRPr kumimoji="1" lang="ja-JP" altLang="en-US" sz="1600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BB157E32-23C1-0714-AF8F-8E3BC35557C7}"/>
                </a:ext>
              </a:extLst>
            </p:cNvPr>
            <p:cNvSpPr txBox="1"/>
            <p:nvPr/>
          </p:nvSpPr>
          <p:spPr>
            <a:xfrm>
              <a:off x="8792816" y="4777408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5</a:t>
              </a:r>
              <a:endParaRPr kumimoji="1" lang="ja-JP" altLang="en-US" sz="1600" dirty="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1A9C613-8648-6014-9FF8-E2572CD1B694}"/>
                </a:ext>
              </a:extLst>
            </p:cNvPr>
            <p:cNvSpPr txBox="1"/>
            <p:nvPr/>
          </p:nvSpPr>
          <p:spPr>
            <a:xfrm>
              <a:off x="8323689" y="5159071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6</a:t>
              </a:r>
              <a:endParaRPr kumimoji="1" lang="ja-JP" altLang="en-US" sz="1600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56767443-F352-141C-A3B7-E851A0722BD9}"/>
                </a:ext>
              </a:extLst>
            </p:cNvPr>
            <p:cNvSpPr txBox="1"/>
            <p:nvPr/>
          </p:nvSpPr>
          <p:spPr>
            <a:xfrm>
              <a:off x="10575232" y="4023360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7</a:t>
              </a:r>
              <a:endParaRPr kumimoji="1" lang="ja-JP" altLang="en-US" sz="1600" dirty="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73960A6-9399-2614-036E-4E345F42B6FD}"/>
                </a:ext>
              </a:extLst>
            </p:cNvPr>
            <p:cNvSpPr txBox="1"/>
            <p:nvPr/>
          </p:nvSpPr>
          <p:spPr>
            <a:xfrm>
              <a:off x="9845039" y="3650973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8</a:t>
              </a:r>
              <a:endParaRPr kumimoji="1" lang="ja-JP" altLang="en-US" sz="1600" dirty="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5357690-CC2C-5A57-39A1-E4FD7B3D1529}"/>
                </a:ext>
              </a:extLst>
            </p:cNvPr>
            <p:cNvSpPr txBox="1"/>
            <p:nvPr/>
          </p:nvSpPr>
          <p:spPr>
            <a:xfrm>
              <a:off x="9480605" y="4312261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9</a:t>
              </a:r>
              <a:endParaRPr kumimoji="1" lang="ja-JP" altLang="en-US" sz="1600" dirty="0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E0263F7-6135-B1E8-EAE6-D545E2BF03E8}"/>
                </a:ext>
              </a:extLst>
            </p:cNvPr>
            <p:cNvSpPr txBox="1"/>
            <p:nvPr/>
          </p:nvSpPr>
          <p:spPr>
            <a:xfrm>
              <a:off x="10118033" y="4409003"/>
              <a:ext cx="605788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10</a:t>
              </a:r>
              <a:endParaRPr kumimoji="1" lang="ja-JP" altLang="en-US" sz="1600" dirty="0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6E2594A8-0C19-8DAB-58A8-86BCBF0EAA05}"/>
                </a:ext>
              </a:extLst>
            </p:cNvPr>
            <p:cNvSpPr txBox="1"/>
            <p:nvPr/>
          </p:nvSpPr>
          <p:spPr>
            <a:xfrm>
              <a:off x="9928528" y="4903308"/>
              <a:ext cx="605788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11</a:t>
              </a:r>
              <a:endParaRPr kumimoji="1" lang="ja-JP" altLang="en-US" sz="1600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BCBF97BE-B291-CEAE-546A-8DC7803CCBAF}"/>
                </a:ext>
              </a:extLst>
            </p:cNvPr>
            <p:cNvSpPr txBox="1"/>
            <p:nvPr/>
          </p:nvSpPr>
          <p:spPr>
            <a:xfrm>
              <a:off x="9802633" y="4069747"/>
              <a:ext cx="605788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12</a:t>
              </a:r>
              <a:endParaRPr kumimoji="1" lang="ja-JP" altLang="en-US" sz="1600" dirty="0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640BBC7D-A683-E9FF-2C56-A0A0F697EC30}"/>
                </a:ext>
              </a:extLst>
            </p:cNvPr>
            <p:cNvSpPr txBox="1"/>
            <p:nvPr/>
          </p:nvSpPr>
          <p:spPr>
            <a:xfrm>
              <a:off x="10336696" y="3586041"/>
              <a:ext cx="605788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13</a:t>
              </a:r>
              <a:endParaRPr kumimoji="1" lang="ja-JP" altLang="en-US" sz="1600" dirty="0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2DA7B494-D1FD-448B-0474-8259E934D828}"/>
                </a:ext>
              </a:extLst>
            </p:cNvPr>
            <p:cNvSpPr txBox="1"/>
            <p:nvPr/>
          </p:nvSpPr>
          <p:spPr>
            <a:xfrm>
              <a:off x="8590059" y="3986254"/>
              <a:ext cx="1133381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INTT0</a:t>
              </a:r>
              <a:endParaRPr kumimoji="1" lang="ja-JP" altLang="en-US" sz="1600" dirty="0"/>
            </a:p>
          </p:txBody>
        </p:sp>
        <p:sp>
          <p:nvSpPr>
            <p:cNvPr id="26" name="部分円 25">
              <a:extLst>
                <a:ext uri="{FF2B5EF4-FFF2-40B4-BE49-F238E27FC236}">
                  <a16:creationId xmlns:a16="http://schemas.microsoft.com/office/drawing/2014/main" id="{98B0DA44-D8BC-762B-D1A8-782D62EB7AB4}"/>
                </a:ext>
              </a:extLst>
            </p:cNvPr>
            <p:cNvSpPr/>
            <p:nvPr/>
          </p:nvSpPr>
          <p:spPr>
            <a:xfrm rot="313184">
              <a:off x="5662653" y="796455"/>
              <a:ext cx="5263763" cy="5263763"/>
            </a:xfrm>
            <a:prstGeom prst="pie">
              <a:avLst>
                <a:gd name="adj1" fmla="val 16210998"/>
                <a:gd name="adj2" fmla="val 19322"/>
              </a:avLst>
            </a:prstGeom>
            <a:solidFill>
              <a:schemeClr val="accent6">
                <a:lumMod val="40000"/>
                <a:lumOff val="6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4E5FC110-F191-A901-B6D0-42F9AF869AAF}"/>
                </a:ext>
              </a:extLst>
            </p:cNvPr>
            <p:cNvSpPr txBox="1"/>
            <p:nvPr/>
          </p:nvSpPr>
          <p:spPr>
            <a:xfrm>
              <a:off x="8591386" y="2739224"/>
              <a:ext cx="1133381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INTT</a:t>
              </a:r>
              <a:r>
                <a:rPr lang="en-US" altLang="ja-JP" sz="1600" dirty="0"/>
                <a:t>1</a:t>
              </a:r>
              <a:endParaRPr kumimoji="1" lang="en-US" altLang="ja-JP" sz="1600" dirty="0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DB6A3BDC-40C9-40CE-FCE3-AB4D8EE7C7C4}"/>
                </a:ext>
              </a:extLst>
            </p:cNvPr>
            <p:cNvSpPr txBox="1"/>
            <p:nvPr/>
          </p:nvSpPr>
          <p:spPr>
            <a:xfrm>
              <a:off x="9790705" y="2380091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1</a:t>
              </a:r>
              <a:endParaRPr kumimoji="1" lang="ja-JP" altLang="en-US" sz="1600" dirty="0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34FE06DD-F965-F143-AF87-BDE3F7BACCD6}"/>
                </a:ext>
              </a:extLst>
            </p:cNvPr>
            <p:cNvSpPr txBox="1"/>
            <p:nvPr/>
          </p:nvSpPr>
          <p:spPr>
            <a:xfrm>
              <a:off x="10030569" y="3168596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2</a:t>
              </a:r>
              <a:endParaRPr kumimoji="1" lang="ja-JP" altLang="en-US" sz="1600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062CEC8E-E7E3-5FDD-470C-DA8F6CAC250B}"/>
                </a:ext>
              </a:extLst>
            </p:cNvPr>
            <p:cNvSpPr txBox="1"/>
            <p:nvPr/>
          </p:nvSpPr>
          <p:spPr>
            <a:xfrm>
              <a:off x="10381753" y="2931381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3</a:t>
              </a:r>
              <a:endParaRPr kumimoji="1" lang="ja-JP" altLang="en-US" sz="1600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B1D1CBD7-3350-6018-8151-4A471A5A817D}"/>
                </a:ext>
              </a:extLst>
            </p:cNvPr>
            <p:cNvSpPr txBox="1"/>
            <p:nvPr/>
          </p:nvSpPr>
          <p:spPr>
            <a:xfrm>
              <a:off x="10589811" y="3115585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4</a:t>
              </a:r>
              <a:endParaRPr kumimoji="1" lang="ja-JP" altLang="en-US" sz="1600" dirty="0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61A9D63A-4C66-877F-C9A1-E798B2005346}"/>
                </a:ext>
              </a:extLst>
            </p:cNvPr>
            <p:cNvSpPr txBox="1"/>
            <p:nvPr/>
          </p:nvSpPr>
          <p:spPr>
            <a:xfrm>
              <a:off x="9796005" y="2814760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5</a:t>
              </a:r>
              <a:endParaRPr kumimoji="1" lang="ja-JP" altLang="en-US" sz="1600" dirty="0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F715EEA1-EA98-EE1D-95D0-A85588DE1670}"/>
                </a:ext>
              </a:extLst>
            </p:cNvPr>
            <p:cNvSpPr txBox="1"/>
            <p:nvPr/>
          </p:nvSpPr>
          <p:spPr>
            <a:xfrm>
              <a:off x="10051772" y="2076613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6</a:t>
              </a:r>
              <a:endParaRPr kumimoji="1" lang="ja-JP" altLang="en-US" sz="1600" dirty="0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A9B508A3-245F-94BD-F807-0949C43AE6AB}"/>
                </a:ext>
              </a:extLst>
            </p:cNvPr>
            <p:cNvSpPr txBox="1"/>
            <p:nvPr/>
          </p:nvSpPr>
          <p:spPr>
            <a:xfrm>
              <a:off x="10402952" y="2348282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0</a:t>
              </a:r>
              <a:endParaRPr kumimoji="1" lang="ja-JP" altLang="en-US" sz="1600" dirty="0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FBCE7096-1C21-6C88-9728-E76441F00D81}"/>
                </a:ext>
              </a:extLst>
            </p:cNvPr>
            <p:cNvSpPr txBox="1"/>
            <p:nvPr/>
          </p:nvSpPr>
          <p:spPr>
            <a:xfrm>
              <a:off x="9155923" y="981983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7</a:t>
              </a:r>
              <a:endParaRPr kumimoji="1" lang="ja-JP" altLang="en-US" sz="1600" dirty="0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0C7D2D19-256C-7998-9D0F-2D84F2CAE07A}"/>
                </a:ext>
              </a:extLst>
            </p:cNvPr>
            <p:cNvSpPr txBox="1"/>
            <p:nvPr/>
          </p:nvSpPr>
          <p:spPr>
            <a:xfrm>
              <a:off x="8632460" y="1595559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8</a:t>
              </a:r>
              <a:endParaRPr kumimoji="1" lang="ja-JP" altLang="en-US" sz="1600" dirty="0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B7DA1BFD-D298-014D-1674-EADE219C1C66}"/>
                </a:ext>
              </a:extLst>
            </p:cNvPr>
            <p:cNvSpPr txBox="1"/>
            <p:nvPr/>
          </p:nvSpPr>
          <p:spPr>
            <a:xfrm>
              <a:off x="9349404" y="2018306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9</a:t>
              </a:r>
              <a:endParaRPr kumimoji="1" lang="ja-JP" altLang="en-US" sz="1600" dirty="0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53F44A56-60BF-18AF-A7C5-964458FE06EF}"/>
                </a:ext>
              </a:extLst>
            </p:cNvPr>
            <p:cNvSpPr txBox="1"/>
            <p:nvPr/>
          </p:nvSpPr>
          <p:spPr>
            <a:xfrm>
              <a:off x="9462048" y="1399429"/>
              <a:ext cx="605788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10</a:t>
              </a:r>
              <a:endParaRPr kumimoji="1" lang="ja-JP" altLang="en-US" sz="1600" dirty="0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79689B94-A130-56A0-8820-41E2E4671D7E}"/>
                </a:ext>
              </a:extLst>
            </p:cNvPr>
            <p:cNvSpPr txBox="1"/>
            <p:nvPr/>
          </p:nvSpPr>
          <p:spPr>
            <a:xfrm>
              <a:off x="9829133" y="1496170"/>
              <a:ext cx="605788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11</a:t>
              </a:r>
              <a:endParaRPr kumimoji="1" lang="ja-JP" altLang="en-US" sz="1600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44F4ECD4-BE90-FF07-1A8D-8A564C129A46}"/>
                </a:ext>
              </a:extLst>
            </p:cNvPr>
            <p:cNvSpPr txBox="1"/>
            <p:nvPr/>
          </p:nvSpPr>
          <p:spPr>
            <a:xfrm>
              <a:off x="9019424" y="1608816"/>
              <a:ext cx="605788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12</a:t>
              </a:r>
              <a:endParaRPr kumimoji="1" lang="ja-JP" altLang="en-US" sz="1600" dirty="0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0EBEFD1F-D15D-8F43-6899-3AFE35FC0193}"/>
                </a:ext>
              </a:extLst>
            </p:cNvPr>
            <p:cNvSpPr txBox="1"/>
            <p:nvPr/>
          </p:nvSpPr>
          <p:spPr>
            <a:xfrm>
              <a:off x="8605958" y="1036321"/>
              <a:ext cx="605788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13</a:t>
              </a:r>
              <a:endParaRPr kumimoji="1" lang="ja-JP" altLang="en-US" sz="1600" dirty="0"/>
            </a:p>
          </p:txBody>
        </p:sp>
        <p:sp>
          <p:nvSpPr>
            <p:cNvPr id="42" name="部分円 41">
              <a:extLst>
                <a:ext uri="{FF2B5EF4-FFF2-40B4-BE49-F238E27FC236}">
                  <a16:creationId xmlns:a16="http://schemas.microsoft.com/office/drawing/2014/main" id="{4600E291-D928-D917-EEDE-978AD2775F2A}"/>
                </a:ext>
              </a:extLst>
            </p:cNvPr>
            <p:cNvSpPr/>
            <p:nvPr/>
          </p:nvSpPr>
          <p:spPr>
            <a:xfrm rot="16500164">
              <a:off x="5663976" y="781877"/>
              <a:ext cx="5263763" cy="5263763"/>
            </a:xfrm>
            <a:prstGeom prst="pie">
              <a:avLst>
                <a:gd name="adj1" fmla="val 16210998"/>
                <a:gd name="adj2" fmla="val 19322"/>
              </a:avLst>
            </a:prstGeom>
            <a:solidFill>
              <a:schemeClr val="accent6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2CD0C9F7-3977-459E-2F4B-19E3CC39D171}"/>
                </a:ext>
              </a:extLst>
            </p:cNvPr>
            <p:cNvSpPr txBox="1"/>
            <p:nvPr/>
          </p:nvSpPr>
          <p:spPr>
            <a:xfrm>
              <a:off x="7272794" y="2637182"/>
              <a:ext cx="1133381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INTT</a:t>
              </a:r>
              <a:r>
                <a:rPr lang="en-US" altLang="ja-JP" sz="1600" dirty="0"/>
                <a:t>2</a:t>
              </a:r>
              <a:endParaRPr kumimoji="1" lang="en-US" altLang="ja-JP" sz="1600" dirty="0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563C4D28-B93D-CC52-415B-7EC4A665E8D6}"/>
                </a:ext>
              </a:extLst>
            </p:cNvPr>
            <p:cNvSpPr txBox="1"/>
            <p:nvPr/>
          </p:nvSpPr>
          <p:spPr>
            <a:xfrm>
              <a:off x="8122253" y="1379548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0</a:t>
              </a:r>
              <a:endParaRPr kumimoji="1" lang="ja-JP" altLang="en-US" sz="1600" dirty="0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956063B9-6E1A-E8B8-208B-D1D34AA27016}"/>
                </a:ext>
              </a:extLst>
            </p:cNvPr>
            <p:cNvSpPr txBox="1"/>
            <p:nvPr/>
          </p:nvSpPr>
          <p:spPr>
            <a:xfrm>
              <a:off x="7686258" y="1555801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1</a:t>
              </a:r>
              <a:endParaRPr kumimoji="1" lang="ja-JP" altLang="en-US" sz="1600" dirty="0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27B5D98E-07D6-4634-1921-56B3E90F7BA8}"/>
                </a:ext>
              </a:extLst>
            </p:cNvPr>
            <p:cNvSpPr txBox="1"/>
            <p:nvPr/>
          </p:nvSpPr>
          <p:spPr>
            <a:xfrm>
              <a:off x="7234359" y="1676392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2</a:t>
              </a:r>
              <a:endParaRPr kumimoji="1" lang="ja-JP" altLang="en-US" sz="1600" dirty="0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C48848E6-6C5C-E71A-1F9F-B8239765ACF4}"/>
                </a:ext>
              </a:extLst>
            </p:cNvPr>
            <p:cNvSpPr txBox="1"/>
            <p:nvPr/>
          </p:nvSpPr>
          <p:spPr>
            <a:xfrm>
              <a:off x="8070570" y="787172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3</a:t>
              </a:r>
              <a:endParaRPr kumimoji="1" lang="ja-JP" altLang="en-US" sz="1600" dirty="0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C87303FD-5FD8-D481-F6C0-478A4E9A97ED}"/>
                </a:ext>
              </a:extLst>
            </p:cNvPr>
            <p:cNvSpPr txBox="1"/>
            <p:nvPr/>
          </p:nvSpPr>
          <p:spPr>
            <a:xfrm>
              <a:off x="7682282" y="1003182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4</a:t>
              </a:r>
              <a:endParaRPr kumimoji="1" lang="ja-JP" altLang="en-US" sz="1600" dirty="0"/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68E59DF8-E85A-847D-0204-1C5C8A6EBF55}"/>
                </a:ext>
              </a:extLst>
            </p:cNvPr>
            <p:cNvSpPr txBox="1"/>
            <p:nvPr/>
          </p:nvSpPr>
          <p:spPr>
            <a:xfrm>
              <a:off x="7238333" y="964752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5</a:t>
              </a:r>
              <a:endParaRPr kumimoji="1" lang="ja-JP" altLang="en-US" sz="1600" dirty="0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745AF3E0-79E9-34CD-C3D9-C8724D71258A}"/>
                </a:ext>
              </a:extLst>
            </p:cNvPr>
            <p:cNvSpPr txBox="1"/>
            <p:nvPr/>
          </p:nvSpPr>
          <p:spPr>
            <a:xfrm>
              <a:off x="6929554" y="1355689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6</a:t>
              </a:r>
              <a:endParaRPr kumimoji="1" lang="ja-JP" altLang="en-US" sz="1600" dirty="0"/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ED8517A8-2E38-D97C-16EA-A12BDCEDEE63}"/>
                </a:ext>
              </a:extLst>
            </p:cNvPr>
            <p:cNvSpPr txBox="1"/>
            <p:nvPr/>
          </p:nvSpPr>
          <p:spPr>
            <a:xfrm>
              <a:off x="6946785" y="2009025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7</a:t>
              </a:r>
              <a:endParaRPr kumimoji="1" lang="ja-JP" altLang="en-US" sz="1600" dirty="0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E040D2BA-B03B-4BAE-8064-F32623552B3A}"/>
                </a:ext>
              </a:extLst>
            </p:cNvPr>
            <p:cNvSpPr txBox="1"/>
            <p:nvPr/>
          </p:nvSpPr>
          <p:spPr>
            <a:xfrm>
              <a:off x="6510786" y="2296596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8</a:t>
              </a:r>
              <a:endParaRPr kumimoji="1" lang="ja-JP" altLang="en-US" sz="1600" dirty="0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C18F5DD4-EDF9-AD0F-B4EE-8B6CF893648C}"/>
                </a:ext>
              </a:extLst>
            </p:cNvPr>
            <p:cNvSpPr txBox="1"/>
            <p:nvPr/>
          </p:nvSpPr>
          <p:spPr>
            <a:xfrm>
              <a:off x="6471032" y="2781628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9</a:t>
              </a:r>
              <a:endParaRPr kumimoji="1" lang="ja-JP" altLang="en-US" sz="1600" dirty="0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AAA741CA-B26E-B6B6-CDC8-4641FC7F68D3}"/>
                </a:ext>
              </a:extLst>
            </p:cNvPr>
            <p:cNvSpPr txBox="1"/>
            <p:nvPr/>
          </p:nvSpPr>
          <p:spPr>
            <a:xfrm>
              <a:off x="6351761" y="1493515"/>
              <a:ext cx="605788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10</a:t>
              </a:r>
              <a:endParaRPr kumimoji="1" lang="ja-JP" altLang="en-US" sz="1600" dirty="0"/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831BFAE0-D682-3018-D4C8-D464AA5B624A}"/>
                </a:ext>
              </a:extLst>
            </p:cNvPr>
            <p:cNvSpPr txBox="1"/>
            <p:nvPr/>
          </p:nvSpPr>
          <p:spPr>
            <a:xfrm>
              <a:off x="6176833" y="1970593"/>
              <a:ext cx="605788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11</a:t>
              </a:r>
              <a:endParaRPr kumimoji="1" lang="ja-JP" altLang="en-US" sz="1600" dirty="0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AB5C4EF1-36E7-036F-54FA-A3E09631F845}"/>
                </a:ext>
              </a:extLst>
            </p:cNvPr>
            <p:cNvSpPr txBox="1"/>
            <p:nvPr/>
          </p:nvSpPr>
          <p:spPr>
            <a:xfrm>
              <a:off x="5756737" y="2226360"/>
              <a:ext cx="605788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12</a:t>
              </a:r>
              <a:endParaRPr kumimoji="1" lang="ja-JP" altLang="en-US" sz="1600" dirty="0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257DEFF5-D3C9-51E1-B537-A563D86943EE}"/>
                </a:ext>
              </a:extLst>
            </p:cNvPr>
            <p:cNvSpPr txBox="1"/>
            <p:nvPr/>
          </p:nvSpPr>
          <p:spPr>
            <a:xfrm>
              <a:off x="5869383" y="2744519"/>
              <a:ext cx="605788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13</a:t>
              </a:r>
              <a:endParaRPr kumimoji="1" lang="ja-JP" altLang="en-US" sz="1600" dirty="0"/>
            </a:p>
          </p:txBody>
        </p:sp>
        <p:sp>
          <p:nvSpPr>
            <p:cNvPr id="58" name="部分円 57">
              <a:extLst>
                <a:ext uri="{FF2B5EF4-FFF2-40B4-BE49-F238E27FC236}">
                  <a16:creationId xmlns:a16="http://schemas.microsoft.com/office/drawing/2014/main" id="{110F4846-0E0D-1B8B-A212-0A24D1F7AEF5}"/>
                </a:ext>
              </a:extLst>
            </p:cNvPr>
            <p:cNvSpPr/>
            <p:nvPr/>
          </p:nvSpPr>
          <p:spPr>
            <a:xfrm rot="11078121">
              <a:off x="5657350" y="775251"/>
              <a:ext cx="5263763" cy="5263763"/>
            </a:xfrm>
            <a:prstGeom prst="pie">
              <a:avLst>
                <a:gd name="adj1" fmla="val 16210998"/>
                <a:gd name="adj2" fmla="val 19322"/>
              </a:avLst>
            </a:prstGeom>
            <a:solidFill>
              <a:schemeClr val="accent5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67DC4569-87CD-1B27-8197-2C6628320579}"/>
                </a:ext>
              </a:extLst>
            </p:cNvPr>
            <p:cNvSpPr txBox="1"/>
            <p:nvPr/>
          </p:nvSpPr>
          <p:spPr>
            <a:xfrm>
              <a:off x="7130995" y="3918668"/>
              <a:ext cx="1133381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INTT</a:t>
              </a:r>
              <a:r>
                <a:rPr lang="en-US" altLang="ja-JP" sz="1600" dirty="0"/>
                <a:t>3</a:t>
              </a:r>
              <a:endParaRPr kumimoji="1" lang="en-US" altLang="ja-JP" sz="1600" dirty="0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96FE2BC-C3BB-C589-FCCD-62E2A21D9F43}"/>
                </a:ext>
              </a:extLst>
            </p:cNvPr>
            <p:cNvSpPr txBox="1"/>
            <p:nvPr/>
          </p:nvSpPr>
          <p:spPr>
            <a:xfrm>
              <a:off x="6337183" y="3267981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0</a:t>
              </a:r>
              <a:endParaRPr kumimoji="1" lang="ja-JP" altLang="en-US" sz="1600" dirty="0"/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9B836DD5-8247-BCCD-FB79-921B033862C0}"/>
                </a:ext>
              </a:extLst>
            </p:cNvPr>
            <p:cNvSpPr txBox="1"/>
            <p:nvPr/>
          </p:nvSpPr>
          <p:spPr>
            <a:xfrm>
              <a:off x="6449826" y="3730483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1</a:t>
              </a:r>
              <a:endParaRPr kumimoji="1" lang="ja-JP" altLang="en-US" sz="1600" dirty="0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AD80C52B-23A5-9B16-EA51-E1460AD7551C}"/>
                </a:ext>
              </a:extLst>
            </p:cNvPr>
            <p:cNvSpPr txBox="1"/>
            <p:nvPr/>
          </p:nvSpPr>
          <p:spPr>
            <a:xfrm>
              <a:off x="6506810" y="4200935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2</a:t>
              </a:r>
              <a:endParaRPr kumimoji="1" lang="ja-JP" altLang="en-US" sz="1600" dirty="0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F9C92C21-47C0-7B98-3514-FE7FE668E784}"/>
                </a:ext>
              </a:extLst>
            </p:cNvPr>
            <p:cNvSpPr txBox="1"/>
            <p:nvPr/>
          </p:nvSpPr>
          <p:spPr>
            <a:xfrm>
              <a:off x="5649393" y="3359421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3</a:t>
              </a:r>
              <a:endParaRPr kumimoji="1" lang="ja-JP" altLang="en-US" sz="1600" dirty="0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22A8D5BE-BFE0-1588-466C-DC84B6709989}"/>
                </a:ext>
              </a:extLst>
            </p:cNvPr>
            <p:cNvSpPr txBox="1"/>
            <p:nvPr/>
          </p:nvSpPr>
          <p:spPr>
            <a:xfrm>
              <a:off x="5841549" y="3694700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4</a:t>
              </a:r>
              <a:endParaRPr kumimoji="1" lang="ja-JP" altLang="en-US" sz="1600" dirty="0"/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CD243958-14B3-D2C2-163D-15338B05F0CA}"/>
                </a:ext>
              </a:extLst>
            </p:cNvPr>
            <p:cNvSpPr txBox="1"/>
            <p:nvPr/>
          </p:nvSpPr>
          <p:spPr>
            <a:xfrm>
              <a:off x="5850825" y="4268520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5</a:t>
              </a:r>
              <a:endParaRPr kumimoji="1" lang="ja-JP" altLang="en-US" sz="1600" dirty="0"/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98B96A7A-A0E7-353A-5DB0-F7BBFA350BED}"/>
                </a:ext>
              </a:extLst>
            </p:cNvPr>
            <p:cNvSpPr txBox="1"/>
            <p:nvPr/>
          </p:nvSpPr>
          <p:spPr>
            <a:xfrm>
              <a:off x="6224539" y="4451402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6</a:t>
              </a:r>
              <a:endParaRPr kumimoji="1" lang="ja-JP" altLang="en-US" sz="1600" dirty="0"/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D3752926-AB87-22FD-9FEF-37E7EE088100}"/>
                </a:ext>
              </a:extLst>
            </p:cNvPr>
            <p:cNvSpPr txBox="1"/>
            <p:nvPr/>
          </p:nvSpPr>
          <p:spPr>
            <a:xfrm>
              <a:off x="6901726" y="4476582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7</a:t>
              </a:r>
              <a:endParaRPr kumimoji="1" lang="ja-JP" altLang="en-US" sz="1600" dirty="0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6AA4B8B0-9A15-6BF4-B807-2D4237B81D89}"/>
                </a:ext>
              </a:extLst>
            </p:cNvPr>
            <p:cNvSpPr txBox="1"/>
            <p:nvPr/>
          </p:nvSpPr>
          <p:spPr>
            <a:xfrm>
              <a:off x="7187972" y="4858243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8</a:t>
              </a:r>
              <a:endParaRPr kumimoji="1" lang="ja-JP" altLang="en-US" sz="1600" dirty="0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AAD22B07-703D-96C3-FA7A-F349E1351C14}"/>
                </a:ext>
              </a:extLst>
            </p:cNvPr>
            <p:cNvSpPr txBox="1"/>
            <p:nvPr/>
          </p:nvSpPr>
          <p:spPr>
            <a:xfrm>
              <a:off x="7688905" y="4905952"/>
              <a:ext cx="438562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9</a:t>
              </a:r>
              <a:endParaRPr kumimoji="1" lang="ja-JP" altLang="en-US" sz="1600" dirty="0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CBD33710-B207-C548-86A5-72883ED5FD02}"/>
                </a:ext>
              </a:extLst>
            </p:cNvPr>
            <p:cNvSpPr txBox="1"/>
            <p:nvPr/>
          </p:nvSpPr>
          <p:spPr>
            <a:xfrm>
              <a:off x="6384890" y="5033171"/>
              <a:ext cx="605788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10</a:t>
              </a:r>
              <a:endParaRPr kumimoji="1" lang="ja-JP" altLang="en-US" sz="1600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A5C99C03-F1DC-DD91-0F2D-D43F8D3932C9}"/>
                </a:ext>
              </a:extLst>
            </p:cNvPr>
            <p:cNvSpPr txBox="1"/>
            <p:nvPr/>
          </p:nvSpPr>
          <p:spPr>
            <a:xfrm>
              <a:off x="6893774" y="5200152"/>
              <a:ext cx="605788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11</a:t>
              </a:r>
              <a:endParaRPr kumimoji="1" lang="ja-JP" altLang="en-US" sz="1600" dirty="0"/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580F6A1F-F626-2F88-FAEE-34B911F6A61F}"/>
                </a:ext>
              </a:extLst>
            </p:cNvPr>
            <p:cNvSpPr txBox="1"/>
            <p:nvPr/>
          </p:nvSpPr>
          <p:spPr>
            <a:xfrm>
              <a:off x="7219779" y="5534104"/>
              <a:ext cx="605788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12</a:t>
              </a:r>
              <a:endParaRPr kumimoji="1" lang="ja-JP" altLang="en-US" sz="1600" dirty="0"/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9C53BFDA-B642-085D-72C5-9BF2E494AA2E}"/>
                </a:ext>
              </a:extLst>
            </p:cNvPr>
            <p:cNvSpPr txBox="1"/>
            <p:nvPr/>
          </p:nvSpPr>
          <p:spPr>
            <a:xfrm>
              <a:off x="7688905" y="5494350"/>
              <a:ext cx="605788" cy="49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13</a:t>
              </a:r>
              <a:endParaRPr kumimoji="1" lang="ja-JP" altLang="en-US" sz="1600" dirty="0"/>
            </a:p>
          </p:txBody>
        </p:sp>
      </p:grp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17793DA8-0899-05FC-F1DF-6EBDB1ACCB8A}"/>
              </a:ext>
            </a:extLst>
          </p:cNvPr>
          <p:cNvSpPr txBox="1"/>
          <p:nvPr/>
        </p:nvSpPr>
        <p:spPr>
          <a:xfrm>
            <a:off x="4188736" y="2330632"/>
            <a:ext cx="14179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/>
              <a:t>FELIX0-3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2993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90D8D352-101A-6189-405F-010AB74C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8" y="0"/>
            <a:ext cx="12083142" cy="973818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Hardware</a:t>
            </a:r>
            <a:r>
              <a:rPr lang="ja-JP" altLang="en-US" sz="3600" dirty="0"/>
              <a:t>と</a:t>
            </a:r>
            <a:r>
              <a:rPr lang="en-US" altLang="ja-JP" sz="3600" dirty="0"/>
              <a:t>Offline</a:t>
            </a:r>
            <a:r>
              <a:rPr lang="ja-JP" altLang="en-US" sz="3600" dirty="0"/>
              <a:t>ソフトでラダーの並びがずれている原因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BFE443C-85C2-2C1B-BF6E-A1C1E39D7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1889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 $OFFLINE_MAIN/</a:t>
            </a:r>
            <a:r>
              <a:rPr lang="en-US" altLang="ja-JP" dirty="0" err="1"/>
              <a:t>rootmacros</a:t>
            </a:r>
            <a:r>
              <a:rPr lang="en-US" altLang="ja-JP" dirty="0"/>
              <a:t>/G4_TrkrVariables.C</a:t>
            </a:r>
          </a:p>
          <a:p>
            <a:endParaRPr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E6E65D9-2261-76FF-036B-920BB407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0B95-AC8D-42BF-9C66-F559D5C1C29B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4AB8B6-BBA7-89E3-9FB1-9368464D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75B0-831C-428F-96BD-DD8E4DC95BAE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B361E37-E750-FF5F-2B3C-C4CF3AE61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847" y="2939142"/>
            <a:ext cx="7251577" cy="353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4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6B1F67E-E1BA-5168-0205-087123C82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921" y="1142999"/>
            <a:ext cx="11675419" cy="544285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EC6511-C082-7E5C-3473-19CF2D4C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389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修正後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E4DF60-53B7-BB10-B155-C2AA27C15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BEA9B01-5254-4F6B-88C6-DB338A0786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538" y="1494741"/>
            <a:ext cx="5295390" cy="499314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2CB8162-3136-312C-8111-69EB0FFF4B46}"/>
              </a:ext>
            </a:extLst>
          </p:cNvPr>
          <p:cNvSpPr/>
          <p:nvPr/>
        </p:nvSpPr>
        <p:spPr>
          <a:xfrm>
            <a:off x="6313714" y="1012371"/>
            <a:ext cx="5747657" cy="5649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CB09B2B6-D031-FECC-579A-40F53DFA0B06}"/>
              </a:ext>
            </a:extLst>
          </p:cNvPr>
          <p:cNvGrpSpPr/>
          <p:nvPr/>
        </p:nvGrpSpPr>
        <p:grpSpPr>
          <a:xfrm>
            <a:off x="6685197" y="1675283"/>
            <a:ext cx="5109933" cy="4170346"/>
            <a:chOff x="6697027" y="1642625"/>
            <a:chExt cx="4613231" cy="3764975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9EC9237D-7898-6C80-F249-DCF9CF7A4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7027" y="1716197"/>
              <a:ext cx="3328439" cy="3212081"/>
            </a:xfrm>
            <a:prstGeom prst="rect">
              <a:avLst/>
            </a:prstGeom>
          </p:spPr>
        </p:pic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9F5F3FBB-503E-331E-5E06-F954D000D95A}"/>
                </a:ext>
              </a:extLst>
            </p:cNvPr>
            <p:cNvGrpSpPr/>
            <p:nvPr/>
          </p:nvGrpSpPr>
          <p:grpSpPr>
            <a:xfrm>
              <a:off x="6768166" y="1642625"/>
              <a:ext cx="4542092" cy="3764975"/>
              <a:chOff x="5428765" y="775251"/>
              <a:chExt cx="6673778" cy="5531945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30B23605-B0FF-6449-78C7-19006DA411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8765" y="779228"/>
                <a:ext cx="6673778" cy="5311471"/>
              </a:xfrm>
              <a:prstGeom prst="rect">
                <a:avLst/>
              </a:prstGeom>
            </p:spPr>
          </p:pic>
          <p:sp>
            <p:nvSpPr>
              <p:cNvPr id="11" name="部分円 10">
                <a:extLst>
                  <a:ext uri="{FF2B5EF4-FFF2-40B4-BE49-F238E27FC236}">
                    <a16:creationId xmlns:a16="http://schemas.microsoft.com/office/drawing/2014/main" id="{612FFA78-262E-147E-BCAC-641E4EDBA834}"/>
                  </a:ext>
                </a:extLst>
              </p:cNvPr>
              <p:cNvSpPr/>
              <p:nvPr/>
            </p:nvSpPr>
            <p:spPr>
              <a:xfrm rot="5695897">
                <a:off x="5661328" y="803081"/>
                <a:ext cx="5263763" cy="5263763"/>
              </a:xfrm>
              <a:prstGeom prst="pie">
                <a:avLst>
                  <a:gd name="adj1" fmla="val 16210998"/>
                  <a:gd name="adj2" fmla="val 19322"/>
                </a:avLst>
              </a:prstGeom>
              <a:solidFill>
                <a:schemeClr val="bg1">
                  <a:lumMod val="75000"/>
                  <a:alpha val="5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4CCA81C-9211-15DE-2E5C-0235DFA16BEF}"/>
                  </a:ext>
                </a:extLst>
              </p:cNvPr>
              <p:cNvSpPr txBox="1"/>
              <p:nvPr/>
            </p:nvSpPr>
            <p:spPr>
              <a:xfrm>
                <a:off x="9215561" y="5494351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0</a:t>
                </a:r>
                <a:endParaRPr kumimoji="1" lang="ja-JP" altLang="en-US" sz="1600" dirty="0"/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CE3BB4D-5892-4648-F20D-8F0FFFFE63AF}"/>
                  </a:ext>
                </a:extLst>
              </p:cNvPr>
              <p:cNvSpPr txBox="1"/>
              <p:nvPr/>
            </p:nvSpPr>
            <p:spPr>
              <a:xfrm>
                <a:off x="9208934" y="4827767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1</a:t>
                </a:r>
                <a:endParaRPr kumimoji="1" lang="ja-JP" altLang="en-US" sz="1600" dirty="0"/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54D63CC-CF5F-7A3A-8314-31C76C549F52}"/>
                  </a:ext>
                </a:extLst>
              </p:cNvPr>
              <p:cNvSpPr txBox="1"/>
              <p:nvPr/>
            </p:nvSpPr>
            <p:spPr>
              <a:xfrm>
                <a:off x="9528309" y="5083537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2</a:t>
                </a:r>
                <a:endParaRPr kumimoji="1" lang="ja-JP" altLang="en-US" sz="1600" dirty="0"/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A0CCEA4-85BC-0A8B-6FC4-8891206139E9}"/>
                  </a:ext>
                </a:extLst>
              </p:cNvPr>
              <p:cNvSpPr txBox="1"/>
              <p:nvPr/>
            </p:nvSpPr>
            <p:spPr>
              <a:xfrm>
                <a:off x="8790167" y="5402910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3</a:t>
                </a:r>
                <a:endParaRPr kumimoji="1" lang="ja-JP" altLang="en-US" sz="1600" dirty="0"/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30BC4A1-4F03-899D-7C8A-BF878CB2DD7B}"/>
                  </a:ext>
                </a:extLst>
              </p:cNvPr>
              <p:cNvSpPr txBox="1"/>
              <p:nvPr/>
            </p:nvSpPr>
            <p:spPr>
              <a:xfrm>
                <a:off x="8314413" y="5809753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4</a:t>
                </a:r>
                <a:endParaRPr kumimoji="1" lang="ja-JP" altLang="en-US" sz="1600" dirty="0"/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10C5EB8-6FF9-5D14-A417-171560DB17BE}"/>
                  </a:ext>
                </a:extLst>
              </p:cNvPr>
              <p:cNvSpPr txBox="1"/>
              <p:nvPr/>
            </p:nvSpPr>
            <p:spPr>
              <a:xfrm>
                <a:off x="8792816" y="4777408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5</a:t>
                </a:r>
                <a:endParaRPr kumimoji="1" lang="ja-JP" altLang="en-US" sz="1600" dirty="0"/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21CFB68-D39A-6D00-956A-3D6CEBE5F220}"/>
                  </a:ext>
                </a:extLst>
              </p:cNvPr>
              <p:cNvSpPr txBox="1"/>
              <p:nvPr/>
            </p:nvSpPr>
            <p:spPr>
              <a:xfrm>
                <a:off x="8323689" y="5159071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6</a:t>
                </a:r>
                <a:endParaRPr kumimoji="1" lang="ja-JP" altLang="en-US" sz="1600" dirty="0"/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0A0B169-9A32-B3CC-2332-47128C93A276}"/>
                  </a:ext>
                </a:extLst>
              </p:cNvPr>
              <p:cNvSpPr txBox="1"/>
              <p:nvPr/>
            </p:nvSpPr>
            <p:spPr>
              <a:xfrm>
                <a:off x="10575232" y="4023360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7</a:t>
                </a:r>
                <a:endParaRPr kumimoji="1" lang="ja-JP" altLang="en-US" sz="1600" dirty="0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25A76E0-06D6-6D32-8629-B7B955310433}"/>
                  </a:ext>
                </a:extLst>
              </p:cNvPr>
              <p:cNvSpPr txBox="1"/>
              <p:nvPr/>
            </p:nvSpPr>
            <p:spPr>
              <a:xfrm>
                <a:off x="9845039" y="3650973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8</a:t>
                </a:r>
                <a:endParaRPr kumimoji="1" lang="ja-JP" altLang="en-US" sz="1600" dirty="0"/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39D6A83-9007-46DE-1827-D63E6373574F}"/>
                  </a:ext>
                </a:extLst>
              </p:cNvPr>
              <p:cNvSpPr txBox="1"/>
              <p:nvPr/>
            </p:nvSpPr>
            <p:spPr>
              <a:xfrm>
                <a:off x="9480605" y="4312261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9</a:t>
                </a:r>
                <a:endParaRPr kumimoji="1" lang="ja-JP" altLang="en-US" sz="1600" dirty="0"/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B361FAE-E940-84C6-3841-6C9C130EAD98}"/>
                  </a:ext>
                </a:extLst>
              </p:cNvPr>
              <p:cNvSpPr txBox="1"/>
              <p:nvPr/>
            </p:nvSpPr>
            <p:spPr>
              <a:xfrm>
                <a:off x="10118033" y="4409003"/>
                <a:ext cx="605788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10</a:t>
                </a:r>
                <a:endParaRPr kumimoji="1" lang="ja-JP" altLang="en-US" sz="1600" dirty="0"/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E658BB4-8D5D-DC7E-C898-FD21F818CD42}"/>
                  </a:ext>
                </a:extLst>
              </p:cNvPr>
              <p:cNvSpPr txBox="1"/>
              <p:nvPr/>
            </p:nvSpPr>
            <p:spPr>
              <a:xfrm>
                <a:off x="9928528" y="4903308"/>
                <a:ext cx="605788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11</a:t>
                </a:r>
                <a:endParaRPr kumimoji="1" lang="ja-JP" altLang="en-US" sz="1600" dirty="0"/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FF7BBCA-A8AD-6827-55D2-FD56C9DBC9B0}"/>
                  </a:ext>
                </a:extLst>
              </p:cNvPr>
              <p:cNvSpPr txBox="1"/>
              <p:nvPr/>
            </p:nvSpPr>
            <p:spPr>
              <a:xfrm>
                <a:off x="9802633" y="4069747"/>
                <a:ext cx="605788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12</a:t>
                </a:r>
                <a:endParaRPr kumimoji="1" lang="ja-JP" altLang="en-US" sz="1600" dirty="0"/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555A973-2E38-D174-2614-0863BBED5991}"/>
                  </a:ext>
                </a:extLst>
              </p:cNvPr>
              <p:cNvSpPr txBox="1"/>
              <p:nvPr/>
            </p:nvSpPr>
            <p:spPr>
              <a:xfrm>
                <a:off x="10336696" y="3586041"/>
                <a:ext cx="605788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13</a:t>
                </a:r>
                <a:endParaRPr kumimoji="1" lang="ja-JP" altLang="en-US" sz="1600" dirty="0"/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AD11D6D-1C9F-28EE-D5EA-898F36690B93}"/>
                  </a:ext>
                </a:extLst>
              </p:cNvPr>
              <p:cNvSpPr txBox="1"/>
              <p:nvPr/>
            </p:nvSpPr>
            <p:spPr>
              <a:xfrm>
                <a:off x="8590059" y="3986254"/>
                <a:ext cx="1133381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INTT0</a:t>
                </a:r>
                <a:endParaRPr kumimoji="1" lang="ja-JP" altLang="en-US" sz="1600" dirty="0"/>
              </a:p>
            </p:txBody>
          </p:sp>
          <p:sp>
            <p:nvSpPr>
              <p:cNvPr id="27" name="部分円 26">
                <a:extLst>
                  <a:ext uri="{FF2B5EF4-FFF2-40B4-BE49-F238E27FC236}">
                    <a16:creationId xmlns:a16="http://schemas.microsoft.com/office/drawing/2014/main" id="{5733DF07-BCF7-E32B-94BB-48406119BEBC}"/>
                  </a:ext>
                </a:extLst>
              </p:cNvPr>
              <p:cNvSpPr/>
              <p:nvPr/>
            </p:nvSpPr>
            <p:spPr>
              <a:xfrm rot="313184">
                <a:off x="5662653" y="796455"/>
                <a:ext cx="5263763" cy="5263763"/>
              </a:xfrm>
              <a:prstGeom prst="pie">
                <a:avLst>
                  <a:gd name="adj1" fmla="val 16210998"/>
                  <a:gd name="adj2" fmla="val 19322"/>
                </a:avLst>
              </a:prstGeom>
              <a:solidFill>
                <a:schemeClr val="accent6">
                  <a:lumMod val="40000"/>
                  <a:lumOff val="60000"/>
                  <a:alpha val="5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AE01DF2-7E6C-3501-921A-0DD80F2418DC}"/>
                  </a:ext>
                </a:extLst>
              </p:cNvPr>
              <p:cNvSpPr txBox="1"/>
              <p:nvPr/>
            </p:nvSpPr>
            <p:spPr>
              <a:xfrm>
                <a:off x="8591386" y="2739224"/>
                <a:ext cx="1133381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INTT</a:t>
                </a:r>
                <a:r>
                  <a:rPr lang="en-US" altLang="ja-JP" sz="1600" dirty="0"/>
                  <a:t>1</a:t>
                </a:r>
                <a:endParaRPr kumimoji="1" lang="en-US" altLang="ja-JP" sz="1600" dirty="0"/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492E70E-9142-5F69-56C0-056E15979135}"/>
                  </a:ext>
                </a:extLst>
              </p:cNvPr>
              <p:cNvSpPr txBox="1"/>
              <p:nvPr/>
            </p:nvSpPr>
            <p:spPr>
              <a:xfrm>
                <a:off x="9790705" y="2380091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1</a:t>
                </a:r>
                <a:endParaRPr kumimoji="1" lang="ja-JP" altLang="en-US" sz="1600" dirty="0"/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28BBAA82-1FD1-1CAB-D1DB-4870653685D1}"/>
                  </a:ext>
                </a:extLst>
              </p:cNvPr>
              <p:cNvSpPr txBox="1"/>
              <p:nvPr/>
            </p:nvSpPr>
            <p:spPr>
              <a:xfrm>
                <a:off x="10030569" y="3168596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2</a:t>
                </a:r>
                <a:endParaRPr kumimoji="1" lang="ja-JP" altLang="en-US" sz="1600" dirty="0"/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5011EC4-D819-3C2D-6D61-98A2A64EB5AD}"/>
                  </a:ext>
                </a:extLst>
              </p:cNvPr>
              <p:cNvSpPr txBox="1"/>
              <p:nvPr/>
            </p:nvSpPr>
            <p:spPr>
              <a:xfrm>
                <a:off x="10381753" y="2931381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3</a:t>
                </a:r>
                <a:endParaRPr kumimoji="1" lang="ja-JP" altLang="en-US" sz="1600" dirty="0"/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DF7FACA-7F6D-735D-FA52-F692716F022E}"/>
                  </a:ext>
                </a:extLst>
              </p:cNvPr>
              <p:cNvSpPr txBox="1"/>
              <p:nvPr/>
            </p:nvSpPr>
            <p:spPr>
              <a:xfrm>
                <a:off x="10589811" y="3115585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4</a:t>
                </a:r>
                <a:endParaRPr kumimoji="1" lang="ja-JP" altLang="en-US" sz="1600" dirty="0"/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C29BDB1-17E5-0274-6872-C6E8C7A4E336}"/>
                  </a:ext>
                </a:extLst>
              </p:cNvPr>
              <p:cNvSpPr txBox="1"/>
              <p:nvPr/>
            </p:nvSpPr>
            <p:spPr>
              <a:xfrm>
                <a:off x="9796005" y="2814760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5</a:t>
                </a:r>
                <a:endParaRPr kumimoji="1" lang="ja-JP" altLang="en-US" sz="1600" dirty="0"/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570B391-B01A-8818-371C-CE573435774A}"/>
                  </a:ext>
                </a:extLst>
              </p:cNvPr>
              <p:cNvSpPr txBox="1"/>
              <p:nvPr/>
            </p:nvSpPr>
            <p:spPr>
              <a:xfrm>
                <a:off x="10051772" y="2076613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6</a:t>
                </a:r>
                <a:endParaRPr kumimoji="1" lang="ja-JP" altLang="en-US" sz="1600" dirty="0"/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09C4B75-EB4B-1479-486A-352B05049002}"/>
                  </a:ext>
                </a:extLst>
              </p:cNvPr>
              <p:cNvSpPr txBox="1"/>
              <p:nvPr/>
            </p:nvSpPr>
            <p:spPr>
              <a:xfrm>
                <a:off x="10402952" y="2348282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0</a:t>
                </a:r>
                <a:endParaRPr kumimoji="1" lang="ja-JP" altLang="en-US" sz="1600" dirty="0"/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2F1AE3DD-0536-C55E-2F19-EBAD94ABD789}"/>
                  </a:ext>
                </a:extLst>
              </p:cNvPr>
              <p:cNvSpPr txBox="1"/>
              <p:nvPr/>
            </p:nvSpPr>
            <p:spPr>
              <a:xfrm>
                <a:off x="9155923" y="981983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7</a:t>
                </a:r>
                <a:endParaRPr kumimoji="1" lang="ja-JP" altLang="en-US" sz="1600" dirty="0"/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923E00-602D-44C0-F2D1-1FC7FCC73513}"/>
                  </a:ext>
                </a:extLst>
              </p:cNvPr>
              <p:cNvSpPr txBox="1"/>
              <p:nvPr/>
            </p:nvSpPr>
            <p:spPr>
              <a:xfrm>
                <a:off x="8632460" y="1595559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8</a:t>
                </a:r>
                <a:endParaRPr kumimoji="1" lang="ja-JP" altLang="en-US" sz="1600" dirty="0"/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9D1400D-E496-23FB-9071-CB56D938C9EF}"/>
                  </a:ext>
                </a:extLst>
              </p:cNvPr>
              <p:cNvSpPr txBox="1"/>
              <p:nvPr/>
            </p:nvSpPr>
            <p:spPr>
              <a:xfrm>
                <a:off x="9349404" y="2018306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9</a:t>
                </a:r>
                <a:endParaRPr kumimoji="1" lang="ja-JP" altLang="en-US" sz="1600" dirty="0"/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8AACF91-A383-EE01-1E3F-9DA49F4F2B70}"/>
                  </a:ext>
                </a:extLst>
              </p:cNvPr>
              <p:cNvSpPr txBox="1"/>
              <p:nvPr/>
            </p:nvSpPr>
            <p:spPr>
              <a:xfrm>
                <a:off x="9462048" y="1399429"/>
                <a:ext cx="605788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10</a:t>
                </a:r>
                <a:endParaRPr kumimoji="1" lang="ja-JP" altLang="en-US" sz="1600" dirty="0"/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3B5EE4C-97DD-631A-3774-897E67DFD6D3}"/>
                  </a:ext>
                </a:extLst>
              </p:cNvPr>
              <p:cNvSpPr txBox="1"/>
              <p:nvPr/>
            </p:nvSpPr>
            <p:spPr>
              <a:xfrm>
                <a:off x="9829133" y="1496170"/>
                <a:ext cx="605788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11</a:t>
                </a:r>
                <a:endParaRPr kumimoji="1" lang="ja-JP" altLang="en-US" sz="1600" dirty="0"/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358C99D-BEEB-D46F-8576-B4D4D8B74CCD}"/>
                  </a:ext>
                </a:extLst>
              </p:cNvPr>
              <p:cNvSpPr txBox="1"/>
              <p:nvPr/>
            </p:nvSpPr>
            <p:spPr>
              <a:xfrm>
                <a:off x="9019424" y="1608816"/>
                <a:ext cx="605788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12</a:t>
                </a:r>
                <a:endParaRPr kumimoji="1" lang="ja-JP" altLang="en-US" sz="1600" dirty="0"/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D7AF4B45-7758-A8A0-02DF-B9EEA9EAAE6E}"/>
                  </a:ext>
                </a:extLst>
              </p:cNvPr>
              <p:cNvSpPr txBox="1"/>
              <p:nvPr/>
            </p:nvSpPr>
            <p:spPr>
              <a:xfrm>
                <a:off x="8605958" y="1036321"/>
                <a:ext cx="605788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13</a:t>
                </a:r>
                <a:endParaRPr kumimoji="1" lang="ja-JP" altLang="en-US" sz="1600" dirty="0"/>
              </a:p>
            </p:txBody>
          </p:sp>
          <p:sp>
            <p:nvSpPr>
              <p:cNvPr id="43" name="部分円 42">
                <a:extLst>
                  <a:ext uri="{FF2B5EF4-FFF2-40B4-BE49-F238E27FC236}">
                    <a16:creationId xmlns:a16="http://schemas.microsoft.com/office/drawing/2014/main" id="{2F3B843F-7418-38B3-6BE2-3E253029274F}"/>
                  </a:ext>
                </a:extLst>
              </p:cNvPr>
              <p:cNvSpPr/>
              <p:nvPr/>
            </p:nvSpPr>
            <p:spPr>
              <a:xfrm rot="16500164">
                <a:off x="5663976" y="781877"/>
                <a:ext cx="5263763" cy="5263763"/>
              </a:xfrm>
              <a:prstGeom prst="pie">
                <a:avLst>
                  <a:gd name="adj1" fmla="val 16210998"/>
                  <a:gd name="adj2" fmla="val 19322"/>
                </a:avLst>
              </a:prstGeom>
              <a:solidFill>
                <a:schemeClr val="accent6">
                  <a:lumMod val="75000"/>
                  <a:alpha val="5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BABCC1A-F512-B256-7C31-4BD87AA65801}"/>
                  </a:ext>
                </a:extLst>
              </p:cNvPr>
              <p:cNvSpPr txBox="1"/>
              <p:nvPr/>
            </p:nvSpPr>
            <p:spPr>
              <a:xfrm>
                <a:off x="7272794" y="2637182"/>
                <a:ext cx="1133381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INTT</a:t>
                </a:r>
                <a:r>
                  <a:rPr lang="en-US" altLang="ja-JP" sz="1600" dirty="0"/>
                  <a:t>2</a:t>
                </a:r>
                <a:endParaRPr kumimoji="1" lang="en-US" altLang="ja-JP" sz="1600" dirty="0"/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21D59EBF-5423-C087-ECEA-7C096267CDAC}"/>
                  </a:ext>
                </a:extLst>
              </p:cNvPr>
              <p:cNvSpPr txBox="1"/>
              <p:nvPr/>
            </p:nvSpPr>
            <p:spPr>
              <a:xfrm>
                <a:off x="8122253" y="1379548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0</a:t>
                </a:r>
                <a:endParaRPr kumimoji="1" lang="ja-JP" altLang="en-US" sz="1600" dirty="0"/>
              </a:p>
            </p:txBody>
          </p: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E15F046D-8BE1-07C5-2455-5AA046C695C4}"/>
                  </a:ext>
                </a:extLst>
              </p:cNvPr>
              <p:cNvSpPr txBox="1"/>
              <p:nvPr/>
            </p:nvSpPr>
            <p:spPr>
              <a:xfrm>
                <a:off x="7686258" y="1555801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1</a:t>
                </a:r>
                <a:endParaRPr kumimoji="1" lang="ja-JP" altLang="en-US" sz="1600" dirty="0"/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9C549C7-6F16-1C17-8554-8AF0595D984D}"/>
                  </a:ext>
                </a:extLst>
              </p:cNvPr>
              <p:cNvSpPr txBox="1"/>
              <p:nvPr/>
            </p:nvSpPr>
            <p:spPr>
              <a:xfrm>
                <a:off x="7234359" y="1676392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2</a:t>
                </a:r>
                <a:endParaRPr kumimoji="1" lang="ja-JP" altLang="en-US" sz="1600" dirty="0"/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A81279B-F2AC-61CC-A75E-A8CF672B7087}"/>
                  </a:ext>
                </a:extLst>
              </p:cNvPr>
              <p:cNvSpPr txBox="1"/>
              <p:nvPr/>
            </p:nvSpPr>
            <p:spPr>
              <a:xfrm>
                <a:off x="8070570" y="787172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3</a:t>
                </a:r>
                <a:endParaRPr kumimoji="1" lang="ja-JP" altLang="en-US" sz="1600" dirty="0"/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49DC5B92-8541-0EC4-802F-6F9E2E794F67}"/>
                  </a:ext>
                </a:extLst>
              </p:cNvPr>
              <p:cNvSpPr txBox="1"/>
              <p:nvPr/>
            </p:nvSpPr>
            <p:spPr>
              <a:xfrm>
                <a:off x="7682282" y="1003182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4</a:t>
                </a:r>
                <a:endParaRPr kumimoji="1" lang="ja-JP" altLang="en-US" sz="1600" dirty="0"/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0A640DC2-3BA2-24AC-9CE1-647BD2847F65}"/>
                  </a:ext>
                </a:extLst>
              </p:cNvPr>
              <p:cNvSpPr txBox="1"/>
              <p:nvPr/>
            </p:nvSpPr>
            <p:spPr>
              <a:xfrm>
                <a:off x="7238333" y="964752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5</a:t>
                </a:r>
                <a:endParaRPr kumimoji="1" lang="ja-JP" altLang="en-US" sz="1600" dirty="0"/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3AE7DD5C-D2AE-95B8-099F-66664A3B9B1F}"/>
                  </a:ext>
                </a:extLst>
              </p:cNvPr>
              <p:cNvSpPr txBox="1"/>
              <p:nvPr/>
            </p:nvSpPr>
            <p:spPr>
              <a:xfrm>
                <a:off x="6929554" y="1355689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6</a:t>
                </a:r>
                <a:endParaRPr kumimoji="1" lang="ja-JP" altLang="en-US" sz="1600" dirty="0"/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99AACE6C-F2BC-1CDF-4D50-E94F5B663A0F}"/>
                  </a:ext>
                </a:extLst>
              </p:cNvPr>
              <p:cNvSpPr txBox="1"/>
              <p:nvPr/>
            </p:nvSpPr>
            <p:spPr>
              <a:xfrm>
                <a:off x="6946785" y="2009025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7</a:t>
                </a:r>
                <a:endParaRPr kumimoji="1" lang="ja-JP" altLang="en-US" sz="1600" dirty="0"/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33560B9C-5126-85F2-1B00-0E92CE80A555}"/>
                  </a:ext>
                </a:extLst>
              </p:cNvPr>
              <p:cNvSpPr txBox="1"/>
              <p:nvPr/>
            </p:nvSpPr>
            <p:spPr>
              <a:xfrm>
                <a:off x="6510786" y="2296596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8</a:t>
                </a:r>
                <a:endParaRPr kumimoji="1" lang="ja-JP" altLang="en-US" sz="1600" dirty="0"/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DDCF547-6F4E-6026-AD41-857116A28736}"/>
                  </a:ext>
                </a:extLst>
              </p:cNvPr>
              <p:cNvSpPr txBox="1"/>
              <p:nvPr/>
            </p:nvSpPr>
            <p:spPr>
              <a:xfrm>
                <a:off x="6471032" y="2781628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9</a:t>
                </a:r>
                <a:endParaRPr kumimoji="1" lang="ja-JP" altLang="en-US" sz="1600" dirty="0"/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725DA821-35B8-DD0B-8A55-C2FCF6D21AC1}"/>
                  </a:ext>
                </a:extLst>
              </p:cNvPr>
              <p:cNvSpPr txBox="1"/>
              <p:nvPr/>
            </p:nvSpPr>
            <p:spPr>
              <a:xfrm>
                <a:off x="6351761" y="1493515"/>
                <a:ext cx="605788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10</a:t>
                </a:r>
                <a:endParaRPr kumimoji="1" lang="ja-JP" altLang="en-US" sz="1600" dirty="0"/>
              </a:p>
            </p:txBody>
          </p:sp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403714E-A743-A58C-6E37-0936143DD310}"/>
                  </a:ext>
                </a:extLst>
              </p:cNvPr>
              <p:cNvSpPr txBox="1"/>
              <p:nvPr/>
            </p:nvSpPr>
            <p:spPr>
              <a:xfrm>
                <a:off x="6176833" y="1970593"/>
                <a:ext cx="605788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11</a:t>
                </a:r>
                <a:endParaRPr kumimoji="1" lang="ja-JP" altLang="en-US" sz="1600" dirty="0"/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C11A43A0-693F-B3DD-7588-BFE497AA9F3A}"/>
                  </a:ext>
                </a:extLst>
              </p:cNvPr>
              <p:cNvSpPr txBox="1"/>
              <p:nvPr/>
            </p:nvSpPr>
            <p:spPr>
              <a:xfrm>
                <a:off x="5756737" y="2226360"/>
                <a:ext cx="605788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12</a:t>
                </a:r>
                <a:endParaRPr kumimoji="1" lang="ja-JP" altLang="en-US" sz="1600" dirty="0"/>
              </a:p>
            </p:txBody>
          </p:sp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4F1E4613-1C2B-1802-0499-9AE78B625232}"/>
                  </a:ext>
                </a:extLst>
              </p:cNvPr>
              <p:cNvSpPr txBox="1"/>
              <p:nvPr/>
            </p:nvSpPr>
            <p:spPr>
              <a:xfrm>
                <a:off x="5869383" y="2744519"/>
                <a:ext cx="605788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13</a:t>
                </a:r>
                <a:endParaRPr kumimoji="1" lang="ja-JP" altLang="en-US" sz="1600" dirty="0"/>
              </a:p>
            </p:txBody>
          </p:sp>
          <p:sp>
            <p:nvSpPr>
              <p:cNvPr id="59" name="部分円 58">
                <a:extLst>
                  <a:ext uri="{FF2B5EF4-FFF2-40B4-BE49-F238E27FC236}">
                    <a16:creationId xmlns:a16="http://schemas.microsoft.com/office/drawing/2014/main" id="{BE7AC092-F9BC-17A0-B89F-5E27C1B535DF}"/>
                  </a:ext>
                </a:extLst>
              </p:cNvPr>
              <p:cNvSpPr/>
              <p:nvPr/>
            </p:nvSpPr>
            <p:spPr>
              <a:xfrm rot="11078121">
                <a:off x="5657350" y="775251"/>
                <a:ext cx="5263763" cy="5263763"/>
              </a:xfrm>
              <a:prstGeom prst="pie">
                <a:avLst>
                  <a:gd name="adj1" fmla="val 16210998"/>
                  <a:gd name="adj2" fmla="val 19322"/>
                </a:avLst>
              </a:prstGeom>
              <a:solidFill>
                <a:schemeClr val="accent5">
                  <a:lumMod val="75000"/>
                  <a:alpha val="5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15BACF83-79C5-7C98-4F7E-F6D96DBE4935}"/>
                  </a:ext>
                </a:extLst>
              </p:cNvPr>
              <p:cNvSpPr txBox="1"/>
              <p:nvPr/>
            </p:nvSpPr>
            <p:spPr>
              <a:xfrm>
                <a:off x="7130995" y="3918668"/>
                <a:ext cx="1133381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INTT</a:t>
                </a:r>
                <a:r>
                  <a:rPr lang="en-US" altLang="ja-JP" sz="1600" dirty="0"/>
                  <a:t>3</a:t>
                </a:r>
                <a:endParaRPr kumimoji="1" lang="en-US" altLang="ja-JP" sz="1600" dirty="0"/>
              </a:p>
            </p:txBody>
          </p:sp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BA23B655-3544-1AE9-B1D0-2242AF3E1F10}"/>
                  </a:ext>
                </a:extLst>
              </p:cNvPr>
              <p:cNvSpPr txBox="1"/>
              <p:nvPr/>
            </p:nvSpPr>
            <p:spPr>
              <a:xfrm>
                <a:off x="6337183" y="3267981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0</a:t>
                </a:r>
                <a:endParaRPr kumimoji="1" lang="ja-JP" altLang="en-US" sz="1600" dirty="0"/>
              </a:p>
            </p:txBody>
          </p: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1802785B-C1CC-D653-328D-E3015DAB52BB}"/>
                  </a:ext>
                </a:extLst>
              </p:cNvPr>
              <p:cNvSpPr txBox="1"/>
              <p:nvPr/>
            </p:nvSpPr>
            <p:spPr>
              <a:xfrm>
                <a:off x="6449826" y="3730483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1</a:t>
                </a:r>
                <a:endParaRPr kumimoji="1" lang="ja-JP" altLang="en-US" sz="1600" dirty="0"/>
              </a:p>
            </p:txBody>
          </p:sp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DCF60E06-AAF4-2D9A-AD6A-A41031356D27}"/>
                  </a:ext>
                </a:extLst>
              </p:cNvPr>
              <p:cNvSpPr txBox="1"/>
              <p:nvPr/>
            </p:nvSpPr>
            <p:spPr>
              <a:xfrm>
                <a:off x="6506810" y="4200935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2</a:t>
                </a:r>
                <a:endParaRPr kumimoji="1" lang="ja-JP" altLang="en-US" sz="1600" dirty="0"/>
              </a:p>
            </p:txBody>
          </p:sp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EC8C3C6E-EF56-7DB3-AD83-F9DA8A44425C}"/>
                  </a:ext>
                </a:extLst>
              </p:cNvPr>
              <p:cNvSpPr txBox="1"/>
              <p:nvPr/>
            </p:nvSpPr>
            <p:spPr>
              <a:xfrm>
                <a:off x="5649393" y="3359421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3</a:t>
                </a:r>
                <a:endParaRPr kumimoji="1" lang="ja-JP" altLang="en-US" sz="1600" dirty="0"/>
              </a:p>
            </p:txBody>
          </p: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0B77C06-8C9D-7602-6E7E-A02C0B6C5C40}"/>
                  </a:ext>
                </a:extLst>
              </p:cNvPr>
              <p:cNvSpPr txBox="1"/>
              <p:nvPr/>
            </p:nvSpPr>
            <p:spPr>
              <a:xfrm>
                <a:off x="5841549" y="3694700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4</a:t>
                </a:r>
                <a:endParaRPr kumimoji="1" lang="ja-JP" altLang="en-US" sz="1600" dirty="0"/>
              </a:p>
            </p:txBody>
          </p:sp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B2AEDCB2-E6BE-333C-4135-AEDC18AA2D6C}"/>
                  </a:ext>
                </a:extLst>
              </p:cNvPr>
              <p:cNvSpPr txBox="1"/>
              <p:nvPr/>
            </p:nvSpPr>
            <p:spPr>
              <a:xfrm>
                <a:off x="5850825" y="4268520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5</a:t>
                </a:r>
                <a:endParaRPr kumimoji="1" lang="ja-JP" altLang="en-US" sz="1600" dirty="0"/>
              </a:p>
            </p:txBody>
          </p:sp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2142F179-6DBA-668D-CC1E-959B22C6ADAE}"/>
                  </a:ext>
                </a:extLst>
              </p:cNvPr>
              <p:cNvSpPr txBox="1"/>
              <p:nvPr/>
            </p:nvSpPr>
            <p:spPr>
              <a:xfrm>
                <a:off x="6224539" y="4451402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6</a:t>
                </a:r>
                <a:endParaRPr kumimoji="1" lang="ja-JP" altLang="en-US" sz="1600" dirty="0"/>
              </a:p>
            </p:txBody>
          </p: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1F0BC244-E2FF-AA0B-69D5-E157DA217757}"/>
                  </a:ext>
                </a:extLst>
              </p:cNvPr>
              <p:cNvSpPr txBox="1"/>
              <p:nvPr/>
            </p:nvSpPr>
            <p:spPr>
              <a:xfrm>
                <a:off x="6901726" y="4476582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7</a:t>
                </a:r>
                <a:endParaRPr kumimoji="1" lang="ja-JP" altLang="en-US" sz="1600" dirty="0"/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25B361C5-0468-C299-B758-156174134B3F}"/>
                  </a:ext>
                </a:extLst>
              </p:cNvPr>
              <p:cNvSpPr txBox="1"/>
              <p:nvPr/>
            </p:nvSpPr>
            <p:spPr>
              <a:xfrm>
                <a:off x="7187972" y="4858243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8</a:t>
                </a:r>
                <a:endParaRPr kumimoji="1" lang="ja-JP" altLang="en-US" sz="1600" dirty="0"/>
              </a:p>
            </p:txBody>
          </p:sp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863ED2A5-889B-2337-D5E1-873AA2F60E44}"/>
                  </a:ext>
                </a:extLst>
              </p:cNvPr>
              <p:cNvSpPr txBox="1"/>
              <p:nvPr/>
            </p:nvSpPr>
            <p:spPr>
              <a:xfrm>
                <a:off x="7688905" y="4905952"/>
                <a:ext cx="438562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9</a:t>
                </a:r>
                <a:endParaRPr kumimoji="1" lang="ja-JP" altLang="en-US" sz="1600" dirty="0"/>
              </a:p>
            </p:txBody>
          </p:sp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1DF6BD9D-7D47-1FA5-E08C-F8B23F081119}"/>
                  </a:ext>
                </a:extLst>
              </p:cNvPr>
              <p:cNvSpPr txBox="1"/>
              <p:nvPr/>
            </p:nvSpPr>
            <p:spPr>
              <a:xfrm>
                <a:off x="6384890" y="5033171"/>
                <a:ext cx="605788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10</a:t>
                </a:r>
                <a:endParaRPr kumimoji="1" lang="ja-JP" altLang="en-US" sz="1600" dirty="0"/>
              </a:p>
            </p:txBody>
          </p:sp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4F47B133-95F1-6C33-9DB6-2DF174C9C8DB}"/>
                  </a:ext>
                </a:extLst>
              </p:cNvPr>
              <p:cNvSpPr txBox="1"/>
              <p:nvPr/>
            </p:nvSpPr>
            <p:spPr>
              <a:xfrm>
                <a:off x="6893774" y="5200152"/>
                <a:ext cx="605788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11</a:t>
                </a:r>
                <a:endParaRPr kumimoji="1" lang="ja-JP" altLang="en-US" sz="1600" dirty="0"/>
              </a:p>
            </p:txBody>
          </p:sp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0120D490-F11F-6152-A147-0451948130B5}"/>
                  </a:ext>
                </a:extLst>
              </p:cNvPr>
              <p:cNvSpPr txBox="1"/>
              <p:nvPr/>
            </p:nvSpPr>
            <p:spPr>
              <a:xfrm>
                <a:off x="7219779" y="5534104"/>
                <a:ext cx="605788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12</a:t>
                </a:r>
                <a:endParaRPr kumimoji="1" lang="ja-JP" altLang="en-US" sz="1600" dirty="0"/>
              </a:p>
            </p:txBody>
          </p:sp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00EEE59B-C626-5B48-761F-D7FAA50D8076}"/>
                  </a:ext>
                </a:extLst>
              </p:cNvPr>
              <p:cNvSpPr txBox="1"/>
              <p:nvPr/>
            </p:nvSpPr>
            <p:spPr>
              <a:xfrm>
                <a:off x="7688905" y="5494350"/>
                <a:ext cx="605788" cy="497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13</a:t>
                </a:r>
                <a:endParaRPr kumimoji="1" lang="ja-JP" altLang="en-U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113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E7A562F-DE12-B76F-9184-F53F26A91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3455" y="1578427"/>
            <a:ext cx="4306391" cy="416923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696790A-D9BF-5EFF-87F7-B43CF226A8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101" y="1545771"/>
            <a:ext cx="4394693" cy="422942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D016B76-EF1B-031B-456B-9E8735DA7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193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Sim</a:t>
            </a:r>
            <a:r>
              <a:rPr kumimoji="1" lang="ja-JP" altLang="en-US" dirty="0"/>
              <a:t>のイベント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CB8A63-41DF-F637-E5A2-37B7C9A0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0B95-AC8D-42BF-9C66-F559D5C1C29B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A3112E-E887-1146-3588-B58D7287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75B0-831C-428F-96BD-DD8E4DC95BAE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A7B06B4-ECC5-679C-AF88-FEEE8F086A0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938" y="1525183"/>
            <a:ext cx="8753475" cy="4238625"/>
          </a:xfrm>
          <a:prstGeom prst="rect">
            <a:avLst/>
          </a:prstGeom>
        </p:spPr>
      </p:pic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5619866B-CA7C-1B2E-7930-3F0466F6C9D1}"/>
              </a:ext>
            </a:extLst>
          </p:cNvPr>
          <p:cNvGraphicFramePr>
            <a:graphicFrameLocks noGrp="1"/>
          </p:cNvGraphicFramePr>
          <p:nvPr/>
        </p:nvGraphicFramePr>
        <p:xfrm>
          <a:off x="9533574" y="1249669"/>
          <a:ext cx="253523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25">
                  <a:extLst>
                    <a:ext uri="{9D8B030D-6E8A-4147-A177-3AD203B41FA5}">
                      <a16:colId xmlns:a16="http://schemas.microsoft.com/office/drawing/2014/main" val="594657877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547657193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4116349299"/>
                    </a:ext>
                  </a:extLst>
                </a:gridCol>
                <a:gridCol w="544513">
                  <a:extLst>
                    <a:ext uri="{9D8B030D-6E8A-4147-A177-3AD203B41FA5}">
                      <a16:colId xmlns:a16="http://schemas.microsoft.com/office/drawing/2014/main" val="1270679136"/>
                    </a:ext>
                  </a:extLst>
                </a:gridCol>
                <a:gridCol w="585788">
                  <a:extLst>
                    <a:ext uri="{9D8B030D-6E8A-4147-A177-3AD203B41FA5}">
                      <a16:colId xmlns:a16="http://schemas.microsoft.com/office/drawing/2014/main" val="1495315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Lyr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lad_z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lad_phi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y(chip)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x(chan)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2305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0225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104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528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576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82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803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103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523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633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8606064"/>
                  </a:ext>
                </a:extLst>
              </a:tr>
            </a:tbl>
          </a:graphicData>
        </a:graphic>
      </p:graphicFrame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7AEEE0B9-2673-E7DB-7CAE-95594E680E8C}"/>
              </a:ext>
            </a:extLst>
          </p:cNvPr>
          <p:cNvCxnSpPr>
            <a:cxnSpLocks/>
          </p:cNvCxnSpPr>
          <p:nvPr/>
        </p:nvCxnSpPr>
        <p:spPr>
          <a:xfrm flipV="1">
            <a:off x="2133599" y="2869525"/>
            <a:ext cx="1926772" cy="1179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CACE174-0E47-1F79-FADC-75EC79039096}"/>
              </a:ext>
            </a:extLst>
          </p:cNvPr>
          <p:cNvCxnSpPr>
            <a:cxnSpLocks/>
          </p:cNvCxnSpPr>
          <p:nvPr/>
        </p:nvCxnSpPr>
        <p:spPr>
          <a:xfrm flipV="1">
            <a:off x="2002971" y="2090057"/>
            <a:ext cx="1393372" cy="2394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4806B781-F6B2-0649-B3B2-C1E04F23296F}"/>
              </a:ext>
            </a:extLst>
          </p:cNvPr>
          <p:cNvCxnSpPr>
            <a:cxnSpLocks/>
          </p:cNvCxnSpPr>
          <p:nvPr/>
        </p:nvCxnSpPr>
        <p:spPr>
          <a:xfrm flipH="1" flipV="1">
            <a:off x="685800" y="3472543"/>
            <a:ext cx="2405743" cy="424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7CB234F-EFFB-01AD-7BD9-12E6F250F7CC}"/>
              </a:ext>
            </a:extLst>
          </p:cNvPr>
          <p:cNvCxnSpPr>
            <a:cxnSpLocks/>
          </p:cNvCxnSpPr>
          <p:nvPr/>
        </p:nvCxnSpPr>
        <p:spPr>
          <a:xfrm flipV="1">
            <a:off x="6629400" y="2053097"/>
            <a:ext cx="1055913" cy="2540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0393DB87-DBFE-A75F-04C0-9D72AFE6BE79}"/>
              </a:ext>
            </a:extLst>
          </p:cNvPr>
          <p:cNvCxnSpPr>
            <a:cxnSpLocks/>
          </p:cNvCxnSpPr>
          <p:nvPr/>
        </p:nvCxnSpPr>
        <p:spPr>
          <a:xfrm flipH="1" flipV="1">
            <a:off x="6509657" y="1458686"/>
            <a:ext cx="685801" cy="3755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663AFE0-9F84-9824-D031-F007FBA5B342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1567543"/>
            <a:ext cx="1023257" cy="3526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05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F51B068-AB6E-40A5-417E-2ADEB96033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404256"/>
            <a:ext cx="8175171" cy="381110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372382E-14E5-DA49-3732-D24168E99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実データを見る</a:t>
            </a:r>
            <a:r>
              <a:rPr kumimoji="1" lang="en-US" altLang="ja-JP" dirty="0"/>
              <a:t>(Run20444</a:t>
            </a:r>
            <a:r>
              <a:rPr kumimoji="1" lang="ja-JP" altLang="en-US" dirty="0"/>
              <a:t>：磁場あり）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E92985-0929-4A15-1F9C-40B2B1C58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1AD0-F547-47AB-81FD-212507317817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90ADBC7-EF42-8C10-0058-39C6B127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75B0-831C-428F-96BD-DD8E4DC95BAE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2DA6FD9-3F5C-1A1D-AB6C-0CFE71E613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658" y="1409316"/>
            <a:ext cx="12192000" cy="37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9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8BA1AC-EBC3-FEEE-6B5C-033FFA6A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F72F3A-7F16-C0C3-1CCC-03FB5DCA8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78E5FD-5AD9-21C6-6901-B1972BD70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1AD0-F547-47AB-81FD-212507317817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7603FB0-3C5D-7FAD-7006-AC5FF51E6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75B0-831C-428F-96BD-DD8E4DC95BAE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C91C461-9EF7-7485-393C-EDB6CDA92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3942"/>
            <a:ext cx="12192000" cy="377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7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14F62D-F3C1-B085-EE4A-E3652A4F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0F8FEF-9C52-BFA6-3042-702036961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338000-0D6B-0271-6076-625CAAA8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1AD0-F547-47AB-81FD-212507317817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5B5A0C5-B1A4-66B7-DC67-AD0A982E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75B0-831C-428F-96BD-DD8E4DC95BAE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2071F43-508E-F521-DCD3-B21F03FD1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4941"/>
            <a:ext cx="12192000" cy="38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18F126-4DAF-B731-F240-E597814A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E25DB7-CD42-669C-C4A4-910F46984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A9D252-7DC1-A8A7-EAA0-14DE911C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1AD0-F547-47AB-81FD-212507317817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095CC22-605D-0B17-4CB4-E708E5B8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75B0-831C-428F-96BD-DD8E4DC95BAE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84C0AAA-3B86-4AE8-D24C-FB4D8E93A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133"/>
            <a:ext cx="12192000" cy="381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70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ワイド画面</PresentationFormat>
  <Paragraphs>222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游ゴシック</vt:lpstr>
      <vt:lpstr>游ゴシック Light</vt:lpstr>
      <vt:lpstr>Arial</vt:lpstr>
      <vt:lpstr>Office テーマ</vt:lpstr>
      <vt:lpstr>Z-vertex 測定に向けて</vt:lpstr>
      <vt:lpstr>状況</vt:lpstr>
      <vt:lpstr>HardwareとOfflineソフトでラダーの並びがずれている原因</vt:lpstr>
      <vt:lpstr>修正後</vt:lpstr>
      <vt:lpstr>Simのイベント</vt:lpstr>
      <vt:lpstr>実データを見る(Run20444：磁場あり）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Run20444 : zero field runを見ていきます</vt:lpstr>
      <vt:lpstr>バックアップ</vt:lpstr>
      <vt:lpstr>Shifted and offline numbering</vt:lpstr>
      <vt:lpstr>全ラダー Z-chip/Zsen</vt:lpstr>
      <vt:lpstr>Offline Ch (Phi)   Ladder=0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Z-vertex 測定に向けて</dc:title>
  <dc:creator>蜂谷 崇</dc:creator>
  <cp:lastModifiedBy>蜂谷 崇</cp:lastModifiedBy>
  <cp:revision>3</cp:revision>
  <dcterms:created xsi:type="dcterms:W3CDTF">2023-07-12T00:33:27Z</dcterms:created>
  <dcterms:modified xsi:type="dcterms:W3CDTF">2023-07-12T00:34:07Z</dcterms:modified>
</cp:coreProperties>
</file>