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56" y="6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加藤 智也" userId="47db5cd901da2d38" providerId="LiveId" clId="{52CC19A2-7BA1-4104-AF53-A9D1A15260C3}"/>
    <pc:docChg chg="undo custSel addSld modSld">
      <pc:chgData name="加藤 智也" userId="47db5cd901da2d38" providerId="LiveId" clId="{52CC19A2-7BA1-4104-AF53-A9D1A15260C3}" dt="2023-08-15T21:24:45.078" v="725" actId="1076"/>
      <pc:docMkLst>
        <pc:docMk/>
      </pc:docMkLst>
      <pc:sldChg chg="modSp new mod">
        <pc:chgData name="加藤 智也" userId="47db5cd901da2d38" providerId="LiveId" clId="{52CC19A2-7BA1-4104-AF53-A9D1A15260C3}" dt="2023-08-14T18:31:51.856" v="337" actId="20577"/>
        <pc:sldMkLst>
          <pc:docMk/>
          <pc:sldMk cId="4055508829" sldId="257"/>
        </pc:sldMkLst>
        <pc:spChg chg="mod">
          <ac:chgData name="加藤 智也" userId="47db5cd901da2d38" providerId="LiveId" clId="{52CC19A2-7BA1-4104-AF53-A9D1A15260C3}" dt="2023-08-14T18:27:08.013" v="36" actId="20577"/>
          <ac:spMkLst>
            <pc:docMk/>
            <pc:sldMk cId="4055508829" sldId="257"/>
            <ac:spMk id="2" creationId="{D83858E4-7D1F-C374-D2C3-18D135F07FF5}"/>
          </ac:spMkLst>
        </pc:spChg>
        <pc:spChg chg="mod">
          <ac:chgData name="加藤 智也" userId="47db5cd901da2d38" providerId="LiveId" clId="{52CC19A2-7BA1-4104-AF53-A9D1A15260C3}" dt="2023-08-14T18:31:51.856" v="337" actId="20577"/>
          <ac:spMkLst>
            <pc:docMk/>
            <pc:sldMk cId="4055508829" sldId="257"/>
            <ac:spMk id="3" creationId="{304FB5B8-92A5-8417-667E-C2E2D3540F81}"/>
          </ac:spMkLst>
        </pc:spChg>
      </pc:sldChg>
      <pc:sldChg chg="addSp delSp modSp new mod">
        <pc:chgData name="加藤 智也" userId="47db5cd901da2d38" providerId="LiveId" clId="{52CC19A2-7BA1-4104-AF53-A9D1A15260C3}" dt="2023-08-15T21:24:45.078" v="725" actId="1076"/>
        <pc:sldMkLst>
          <pc:docMk/>
          <pc:sldMk cId="4108350544" sldId="258"/>
        </pc:sldMkLst>
        <pc:spChg chg="mod">
          <ac:chgData name="加藤 智也" userId="47db5cd901da2d38" providerId="LiveId" clId="{52CC19A2-7BA1-4104-AF53-A9D1A15260C3}" dt="2023-08-14T18:32:59.817" v="429" actId="20577"/>
          <ac:spMkLst>
            <pc:docMk/>
            <pc:sldMk cId="4108350544" sldId="258"/>
            <ac:spMk id="2" creationId="{1A95611A-6B12-ECE2-4908-0760FF2138DB}"/>
          </ac:spMkLst>
        </pc:spChg>
        <pc:spChg chg="mod">
          <ac:chgData name="加藤 智也" userId="47db5cd901da2d38" providerId="LiveId" clId="{52CC19A2-7BA1-4104-AF53-A9D1A15260C3}" dt="2023-08-15T21:24:43.121" v="724" actId="20577"/>
          <ac:spMkLst>
            <pc:docMk/>
            <pc:sldMk cId="4108350544" sldId="258"/>
            <ac:spMk id="3" creationId="{DAA643DE-A645-ADB1-9AC5-4EBF2AB1E824}"/>
          </ac:spMkLst>
        </pc:spChg>
        <pc:graphicFrameChg chg="add del mod modGraphic">
          <ac:chgData name="加藤 智也" userId="47db5cd901da2d38" providerId="LiveId" clId="{52CC19A2-7BA1-4104-AF53-A9D1A15260C3}" dt="2023-08-14T18:33:38.751" v="446"/>
          <ac:graphicFrameMkLst>
            <pc:docMk/>
            <pc:sldMk cId="4108350544" sldId="258"/>
            <ac:graphicFrameMk id="4" creationId="{30A35CF9-8290-6282-8C38-865D6B2572E2}"/>
          </ac:graphicFrameMkLst>
        </pc:graphicFrameChg>
        <pc:picChg chg="add mod">
          <ac:chgData name="加藤 智也" userId="47db5cd901da2d38" providerId="LiveId" clId="{52CC19A2-7BA1-4104-AF53-A9D1A15260C3}" dt="2023-08-15T21:24:45.078" v="725" actId="1076"/>
          <ac:picMkLst>
            <pc:docMk/>
            <pc:sldMk cId="4108350544" sldId="258"/>
            <ac:picMk id="6" creationId="{CA3267EC-EE6D-4AA9-B7CE-6115798A5639}"/>
          </ac:picMkLst>
        </pc:picChg>
      </pc:sldChg>
      <pc:sldChg chg="addSp modSp new mod">
        <pc:chgData name="加藤 智也" userId="47db5cd901da2d38" providerId="LiveId" clId="{52CC19A2-7BA1-4104-AF53-A9D1A15260C3}" dt="2023-08-15T21:09:07.955" v="678" actId="20577"/>
        <pc:sldMkLst>
          <pc:docMk/>
          <pc:sldMk cId="3060100579" sldId="259"/>
        </pc:sldMkLst>
        <pc:spChg chg="mod">
          <ac:chgData name="加藤 智也" userId="47db5cd901da2d38" providerId="LiveId" clId="{52CC19A2-7BA1-4104-AF53-A9D1A15260C3}" dt="2023-08-15T20:55:09.018" v="577" actId="20577"/>
          <ac:spMkLst>
            <pc:docMk/>
            <pc:sldMk cId="3060100579" sldId="259"/>
            <ac:spMk id="2" creationId="{F6E5851F-A90B-1305-2DFE-E4B6DCCCA9DA}"/>
          </ac:spMkLst>
        </pc:spChg>
        <pc:spChg chg="mod">
          <ac:chgData name="加藤 智也" userId="47db5cd901da2d38" providerId="LiveId" clId="{52CC19A2-7BA1-4104-AF53-A9D1A15260C3}" dt="2023-08-15T21:09:07.955" v="678" actId="20577"/>
          <ac:spMkLst>
            <pc:docMk/>
            <pc:sldMk cId="3060100579" sldId="259"/>
            <ac:spMk id="3" creationId="{AD54B6A5-C49B-3D84-501A-DF71C5E29F38}"/>
          </ac:spMkLst>
        </pc:spChg>
        <pc:picChg chg="add mod">
          <ac:chgData name="加藤 智也" userId="47db5cd901da2d38" providerId="LiveId" clId="{52CC19A2-7BA1-4104-AF53-A9D1A15260C3}" dt="2023-08-15T21:01:48.673" v="608" actId="1035"/>
          <ac:picMkLst>
            <pc:docMk/>
            <pc:sldMk cId="3060100579" sldId="259"/>
            <ac:picMk id="5" creationId="{4C941B8E-4FBC-856B-B682-E2613A29D83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35B36D-9087-AC92-4C2F-A9540FF6A6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3568BBD-D3DC-6374-7534-20AB31A4AF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9C148AA-D7E0-E30E-D945-8A0EF94D3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DA0C1-ADAB-4A1E-A26F-3889BF449494}" type="datetimeFigureOut">
              <a:rPr kumimoji="1" lang="ja-JP" altLang="en-US" smtClean="0"/>
              <a:t>2023/8/16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AB72411-3512-F120-693D-639889C06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AF290F2-BFEA-A4D9-E841-D165BC1D3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23BAE-6982-424D-8BD1-183933192B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5228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95488A-ABE6-EBAC-7867-7DD5919D6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3B968B4-6214-0062-0D28-FC1F02E0B4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E16A894-1221-39F9-9F70-C9D7A63D2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DA0C1-ADAB-4A1E-A26F-3889BF449494}" type="datetimeFigureOut">
              <a:rPr kumimoji="1" lang="ja-JP" altLang="en-US" smtClean="0"/>
              <a:t>2023/8/16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29A4D51-D12C-B418-C47D-02A565D2F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868727-390C-6988-31AA-18F543C4E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23BAE-6982-424D-8BD1-183933192B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0918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0EF82818-895D-25E0-7EC2-6C5C7071E3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69B6C69-E775-7690-48F4-637D7E43F3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625D008-ED03-B24C-4D6B-91DF7E841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DA0C1-ADAB-4A1E-A26F-3889BF449494}" type="datetimeFigureOut">
              <a:rPr kumimoji="1" lang="ja-JP" altLang="en-US" smtClean="0"/>
              <a:t>2023/8/16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4B0351-F5D7-733D-A70A-009997DAD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6A7AF98-98A6-0190-80E6-758C41E45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23BAE-6982-424D-8BD1-183933192B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4436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206E3A-AAD9-B457-3AD1-65FB913FA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B85F77F-41A2-2DDC-BE3E-BD83358BA7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54201E9-0406-6611-9F4E-408C0DEA9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DA0C1-ADAB-4A1E-A26F-3889BF449494}" type="datetimeFigureOut">
              <a:rPr kumimoji="1" lang="ja-JP" altLang="en-US" smtClean="0"/>
              <a:t>2023/8/16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BB33928-24AA-A122-7C8F-7AA26ACE6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80A47FE-0FD3-9D8F-69E2-45E39DC82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23BAE-6982-424D-8BD1-183933192B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7608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4CA5321-C0F5-7E58-396B-537F7C627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069D2B7-04D2-71D4-7B83-9B90B243DF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2D87DC-22F3-5E78-73DF-567F9907FD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DA0C1-ADAB-4A1E-A26F-3889BF449494}" type="datetimeFigureOut">
              <a:rPr kumimoji="1" lang="ja-JP" altLang="en-US" smtClean="0"/>
              <a:t>2023/8/16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CFCD8B7-8D12-822F-AA33-AE56DF9E0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BC48E10-9E84-DAAF-DC39-8AABF7A07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23BAE-6982-424D-8BD1-183933192B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3125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37A216-756B-FA17-9AE2-2F7A98F35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62FA3CA-C285-B92F-40F5-F28F2054B4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03226AA-9C03-E8BF-B1E8-7E835282DE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25651D9-9057-D5E1-EC33-4082A536A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DA0C1-ADAB-4A1E-A26F-3889BF449494}" type="datetimeFigureOut">
              <a:rPr kumimoji="1" lang="ja-JP" altLang="en-US" smtClean="0"/>
              <a:t>2023/8/16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65EB03E-7429-11D1-24A0-A9BFB8361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59D697D-5971-E358-A2FA-FA872C878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23BAE-6982-424D-8BD1-183933192B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2566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E6B021-CE70-9B60-1A70-5D1100D83A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3AA2027-DB91-F5DE-5EA0-2C8365D092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A04D96A-C221-D67E-4E2D-8F1AC5FAD2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F658026-53FD-6040-1778-AC8507B98C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C127AE4-66ED-ED9E-5E2F-6F85D1BE78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FE57952-30C5-9BD7-360E-D5E464A46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DA0C1-ADAB-4A1E-A26F-3889BF449494}" type="datetimeFigureOut">
              <a:rPr kumimoji="1" lang="ja-JP" altLang="en-US" smtClean="0"/>
              <a:t>2023/8/16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F8A845E-D737-4C0F-F16E-9DEF5FAB3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544C645-B157-3C60-FB8D-DB1E2392A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23BAE-6982-424D-8BD1-183933192B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8108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B7A7A-A0F3-8908-9201-D5A24336A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A2D9209-FADB-D151-A6B0-AD45545EC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DA0C1-ADAB-4A1E-A26F-3889BF449494}" type="datetimeFigureOut">
              <a:rPr kumimoji="1" lang="ja-JP" altLang="en-US" smtClean="0"/>
              <a:t>2023/8/16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55AFC79-C2CA-88DB-BE12-E42643E76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0C065C8-2B69-EE6C-B322-CB87A312C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23BAE-6982-424D-8BD1-183933192B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679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C5EF294-7CF5-9752-ECB0-B24A45402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DA0C1-ADAB-4A1E-A26F-3889BF449494}" type="datetimeFigureOut">
              <a:rPr kumimoji="1" lang="ja-JP" altLang="en-US" smtClean="0"/>
              <a:t>2023/8/16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2903498-386E-9F58-2B27-8DE4F1489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69623F4-2B1A-E0E9-AD79-CCC20846D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23BAE-6982-424D-8BD1-183933192B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7312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8A33A13-23AE-0320-944C-570D20894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BDEC7E3-6F76-4CC9-5737-B57FDEC68D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A6A3380-783D-BD36-33F7-604582F71E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1831698-04C2-6886-D595-4C885DAB5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DA0C1-ADAB-4A1E-A26F-3889BF449494}" type="datetimeFigureOut">
              <a:rPr kumimoji="1" lang="ja-JP" altLang="en-US" smtClean="0"/>
              <a:t>2023/8/16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186243F-AB9C-23C9-CCC1-A4F868031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22F8AA4-79BB-BB0F-28EC-AC89B091B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23BAE-6982-424D-8BD1-183933192B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0150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1355E4-A435-E52E-87D5-6ADAF96E15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92133C0-DF27-F81B-2CF2-0C2435C647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4E33197-F8EC-979C-2221-6DCE5BBB1D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278EE8E-5DD2-E499-113B-2312BE361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DA0C1-ADAB-4A1E-A26F-3889BF449494}" type="datetimeFigureOut">
              <a:rPr kumimoji="1" lang="ja-JP" altLang="en-US" smtClean="0"/>
              <a:t>2023/8/16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B0DBA15-979E-9ED7-31AC-B722AA162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3D5C043-7A42-3D05-E93C-F2EAE4DAF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23BAE-6982-424D-8BD1-183933192B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5401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E18C50F-E1C5-6C42-86F0-C665FB090D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1441DC2-EDCF-25F8-C9EC-9BD01306C0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5BAB8D5-DB82-4347-1155-DEB8476872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BDA0C1-ADAB-4A1E-A26F-3889BF449494}" type="datetimeFigureOut">
              <a:rPr kumimoji="1" lang="ja-JP" altLang="en-US" smtClean="0"/>
              <a:t>2023/8/16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6D08882-8795-A7C7-3096-F42AAC9867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CAC0E60-D2F6-9A82-0CC4-EF199A261C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23BAE-6982-424D-8BD1-183933192B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734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E47AB23-76E8-89B3-DD7A-A48E3421327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/>
              <a:t>Occupancy</a:t>
            </a:r>
            <a:r>
              <a:rPr lang="ja-JP" altLang="en-US" dirty="0"/>
              <a:t> </a:t>
            </a:r>
            <a:r>
              <a:rPr lang="en-US" altLang="ja-JP" dirty="0"/>
              <a:t>study1</a:t>
            </a:r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EEA67FE-EA78-A208-4CDC-3D1176A0809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9737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3858E4-7D1F-C374-D2C3-18D135F07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Occupancy</a:t>
            </a:r>
            <a:r>
              <a:rPr lang="ja-JP" altLang="en-US" dirty="0"/>
              <a:t>の計算方法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04FB5B8-92A5-8417-667E-C2E2D3540F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u="sng" dirty="0"/>
              <a:t>Occupancy</a:t>
            </a:r>
            <a:r>
              <a:rPr kumimoji="1" lang="ja-JP" altLang="en-US" u="sng" dirty="0"/>
              <a:t>とは、</a:t>
            </a:r>
            <a:r>
              <a:rPr lang="ja-JP" altLang="en-US" u="sng" dirty="0"/>
              <a:t>全</a:t>
            </a:r>
            <a:r>
              <a:rPr lang="en-US" altLang="ja-JP" u="sng" dirty="0"/>
              <a:t>Channel</a:t>
            </a:r>
            <a:r>
              <a:rPr lang="ja-JP" altLang="en-US" u="sng" dirty="0"/>
              <a:t>に対して、何</a:t>
            </a:r>
            <a:r>
              <a:rPr lang="en-US" altLang="ja-JP" u="sng" dirty="0"/>
              <a:t>channel</a:t>
            </a:r>
            <a:r>
              <a:rPr lang="ja-JP" altLang="en-US" u="sng" dirty="0"/>
              <a:t>に</a:t>
            </a:r>
            <a:r>
              <a:rPr lang="en-US" altLang="ja-JP" u="sng" dirty="0"/>
              <a:t>Hit</a:t>
            </a:r>
            <a:r>
              <a:rPr lang="ja-JP" altLang="en-US" u="sng" dirty="0"/>
              <a:t>があったかを表す。</a:t>
            </a:r>
            <a:endParaRPr kumimoji="1" lang="en-US" altLang="ja-JP" u="sng" dirty="0"/>
          </a:p>
          <a:p>
            <a:endParaRPr lang="en-US" altLang="ja-JP" dirty="0"/>
          </a:p>
          <a:p>
            <a:r>
              <a:rPr kumimoji="1" lang="en-US" altLang="ja-JP" dirty="0" err="1"/>
              <a:t>Occu</a:t>
            </a:r>
            <a:r>
              <a:rPr kumimoji="1" lang="en-US" altLang="ja-JP" dirty="0"/>
              <a:t>[%]=number of hist[per 1 trigger] / number of channel [per 1 Felix] *100 </a:t>
            </a:r>
          </a:p>
          <a:p>
            <a:r>
              <a:rPr kumimoji="1" lang="en-US" altLang="ja-JP" dirty="0"/>
              <a:t>number of hist[per 1 trigger]</a:t>
            </a:r>
          </a:p>
          <a:p>
            <a:pPr marL="0" indent="0">
              <a:buNone/>
            </a:pPr>
            <a:r>
              <a:rPr lang="en-US" altLang="ja-JP" dirty="0"/>
              <a:t>                                         </a:t>
            </a:r>
            <a:r>
              <a:rPr lang="ja-JP" altLang="en-US" dirty="0"/>
              <a:t>＝</a:t>
            </a:r>
            <a:r>
              <a:rPr lang="en-US" altLang="ja-JP" dirty="0"/>
              <a:t>sum of </a:t>
            </a:r>
            <a:r>
              <a:rPr lang="en-US" altLang="ja-JP" dirty="0" err="1"/>
              <a:t>nhits</a:t>
            </a:r>
            <a:r>
              <a:rPr lang="en-US" altLang="ja-JP" dirty="0"/>
              <a:t>/tree-&gt;</a:t>
            </a:r>
            <a:r>
              <a:rPr lang="en-US" altLang="ja-JP" dirty="0" err="1"/>
              <a:t>GetEntriese</a:t>
            </a:r>
            <a:r>
              <a:rPr lang="en-US" altLang="ja-JP" dirty="0"/>
              <a:t>()</a:t>
            </a:r>
            <a:endParaRPr kumimoji="1" lang="en-US" altLang="ja-JP" dirty="0"/>
          </a:p>
          <a:p>
            <a:r>
              <a:rPr kumimoji="1" lang="en-US" altLang="ja-JP" dirty="0"/>
              <a:t>  number of channel [per 1 Felix]= 128*26*14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55508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95611A-6B12-ECE2-4908-0760FF213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No time in</a:t>
            </a:r>
            <a:r>
              <a:rPr kumimoji="1" lang="ja-JP" altLang="en-US" dirty="0"/>
              <a:t>　のデータからノイズの量を求める。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AA643DE-A645-ADB1-9AC5-4EBF2AB1E8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ja-JP" sz="1800" dirty="0">
                <a:effectLst/>
                <a:ea typeface="游明朝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en-US" altLang="ja-JP" sz="1800" dirty="0">
                <a:effectLst/>
                <a:ea typeface="游明朝" panose="02020400000000000000" pitchFamily="18" charset="-128"/>
                <a:cs typeface="Times New Roman" panose="02020603050405020304" pitchFamily="18" charset="0"/>
              </a:rPr>
              <a:t>Run22934~22943 (date 2023-07-23 11:20~)</a:t>
            </a:r>
            <a:r>
              <a:rPr lang="ja-JP" altLang="en-US" sz="1800" dirty="0">
                <a:effectLst/>
                <a:ea typeface="游明朝" panose="02020400000000000000" pitchFamily="18" charset="-128"/>
                <a:cs typeface="Times New Roman" panose="02020603050405020304" pitchFamily="18" charset="0"/>
              </a:rPr>
              <a:t>の</a:t>
            </a:r>
            <a:r>
              <a:rPr kumimoji="1" lang="ja-JP" altLang="en-US" dirty="0"/>
              <a:t>結果</a:t>
            </a:r>
            <a:endParaRPr kumimoji="1" lang="en-US" altLang="ja-JP" dirty="0"/>
          </a:p>
          <a:p>
            <a:r>
              <a:rPr lang="ja-JP" altLang="en-US" dirty="0"/>
              <a:t>誤差ではなくランによる分散</a:t>
            </a:r>
            <a:endParaRPr kumimoji="1" lang="en-US" altLang="ja-JP" dirty="0"/>
          </a:p>
          <a:p>
            <a:endParaRPr lang="en-US" altLang="ja-JP" dirty="0"/>
          </a:p>
          <a:p>
            <a:endParaRPr kumimoji="1" lang="ja-JP" altLang="en-US" dirty="0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CA3267EC-EE6D-4AA9-B7CE-6115798A56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1182" y="3429000"/>
            <a:ext cx="10027801" cy="2170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8350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E5851F-A90B-1305-2DFE-E4B6DCCCA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ビームによるノイズの変化を求める。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D54B6A5-C49B-3D84-501A-DF71C5E29F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en-US" altLang="ja-JP" dirty="0"/>
              <a:t>run num=25478</a:t>
            </a:r>
            <a:r>
              <a:rPr kumimoji="1" lang="ja-JP" altLang="en-US" dirty="0"/>
              <a:t>　</a:t>
            </a:r>
            <a:r>
              <a:rPr kumimoji="1" lang="en-US" altLang="ja-JP" dirty="0" err="1"/>
              <a:t>occu</a:t>
            </a:r>
            <a:r>
              <a:rPr kumimoji="1" lang="en-US" altLang="ja-JP" dirty="0"/>
              <a:t>=0.00105144</a:t>
            </a:r>
          </a:p>
          <a:p>
            <a:r>
              <a:rPr kumimoji="1" lang="en-US" altLang="ja-JP" dirty="0"/>
              <a:t>run num=25478</a:t>
            </a:r>
            <a:r>
              <a:rPr kumimoji="1" lang="ja-JP" altLang="en-US" dirty="0"/>
              <a:t>　</a:t>
            </a:r>
            <a:r>
              <a:rPr kumimoji="1" lang="en-US" altLang="ja-JP" dirty="0" err="1"/>
              <a:t>occu</a:t>
            </a:r>
            <a:r>
              <a:rPr kumimoji="1" lang="en-US" altLang="ja-JP" dirty="0"/>
              <a:t>=0.00105144</a:t>
            </a:r>
          </a:p>
          <a:p>
            <a:r>
              <a:rPr kumimoji="1" lang="en-US" altLang="ja-JP" dirty="0"/>
              <a:t>run num=25479</a:t>
            </a:r>
            <a:r>
              <a:rPr kumimoji="1" lang="ja-JP" altLang="en-US" dirty="0"/>
              <a:t>　</a:t>
            </a:r>
            <a:r>
              <a:rPr kumimoji="1" lang="en-US" altLang="ja-JP" dirty="0" err="1"/>
              <a:t>occu</a:t>
            </a:r>
            <a:r>
              <a:rPr kumimoji="1" lang="en-US" altLang="ja-JP" dirty="0"/>
              <a:t>=0.000888177</a:t>
            </a:r>
          </a:p>
          <a:p>
            <a:r>
              <a:rPr kumimoji="1" lang="en-US" altLang="ja-JP" dirty="0"/>
              <a:t>run num=25480</a:t>
            </a:r>
            <a:r>
              <a:rPr kumimoji="1" lang="ja-JP" altLang="en-US" dirty="0"/>
              <a:t>　</a:t>
            </a:r>
            <a:r>
              <a:rPr kumimoji="1" lang="en-US" altLang="ja-JP" dirty="0" err="1"/>
              <a:t>occu</a:t>
            </a:r>
            <a:r>
              <a:rPr kumimoji="1" lang="en-US" altLang="ja-JP" dirty="0"/>
              <a:t>=0.000839568</a:t>
            </a:r>
          </a:p>
          <a:p>
            <a:r>
              <a:rPr kumimoji="1" lang="en-US" altLang="ja-JP" dirty="0"/>
              <a:t>run num=25481</a:t>
            </a:r>
            <a:r>
              <a:rPr kumimoji="1" lang="ja-JP" altLang="en-US" dirty="0"/>
              <a:t>　</a:t>
            </a:r>
            <a:r>
              <a:rPr kumimoji="1" lang="en-US" altLang="ja-JP" dirty="0" err="1"/>
              <a:t>occu</a:t>
            </a:r>
            <a:r>
              <a:rPr kumimoji="1" lang="en-US" altLang="ja-JP" dirty="0"/>
              <a:t>=0.000847901</a:t>
            </a:r>
          </a:p>
          <a:p>
            <a:endParaRPr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平均値は約 </a:t>
            </a:r>
            <a:r>
              <a:rPr kumimoji="1" lang="en-US" altLang="ja-JP" dirty="0"/>
              <a:t>0.00094</a:t>
            </a:r>
            <a:r>
              <a:rPr kumimoji="1" lang="ja-JP" altLang="en-US" dirty="0"/>
              <a:t>、誤差は約 </a:t>
            </a:r>
            <a:r>
              <a:rPr kumimoji="1" lang="en-US" altLang="ja-JP" dirty="0"/>
              <a:t>0.00008</a:t>
            </a:r>
          </a:p>
          <a:p>
            <a:endParaRPr lang="en-US" altLang="ja-JP" dirty="0"/>
          </a:p>
          <a:p>
            <a:r>
              <a:rPr kumimoji="1" lang="ja-JP" altLang="en-US" dirty="0"/>
              <a:t>ビームによって</a:t>
            </a:r>
            <a:r>
              <a:rPr kumimoji="1" lang="en-US" altLang="ja-JP" dirty="0"/>
              <a:t>1</a:t>
            </a:r>
            <a:r>
              <a:rPr kumimoji="1" lang="ja-JP" altLang="en-US" dirty="0"/>
              <a:t>桁増えることが分かった。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4C941B8E-4FBC-856B-B682-E2613A29D8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7174" y="2114985"/>
            <a:ext cx="4424825" cy="3399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01005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165</Words>
  <Application>Microsoft Office PowerPoint</Application>
  <PresentationFormat>ワイド画面</PresentationFormat>
  <Paragraphs>22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8" baseType="lpstr">
      <vt:lpstr>游ゴシック</vt:lpstr>
      <vt:lpstr>游ゴシック Light</vt:lpstr>
      <vt:lpstr>Arial</vt:lpstr>
      <vt:lpstr>Office テーマ</vt:lpstr>
      <vt:lpstr>Occupancy study1</vt:lpstr>
      <vt:lpstr>Occupancyの計算方法</vt:lpstr>
      <vt:lpstr>No time in　のデータからノイズの量を求める。</vt:lpstr>
      <vt:lpstr>ビームによるノイズの変化を求める。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Occupancy study1</dc:title>
  <dc:creator>加藤 智也</dc:creator>
  <cp:lastModifiedBy>加藤 智也</cp:lastModifiedBy>
  <cp:revision>1</cp:revision>
  <dcterms:created xsi:type="dcterms:W3CDTF">2023-08-14T18:26:03Z</dcterms:created>
  <dcterms:modified xsi:type="dcterms:W3CDTF">2023-08-15T21:45:34Z</dcterms:modified>
</cp:coreProperties>
</file>