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60" r:id="rId6"/>
    <p:sldId id="259" r:id="rId7"/>
    <p:sldId id="261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64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加藤 智也" userId="47db5cd901da2d38" providerId="LiveId" clId="{AF01FC4C-6E63-49EC-9361-7B1E0B6CB087}"/>
    <pc:docChg chg="undo custSel addSld modSld sldOrd">
      <pc:chgData name="加藤 智也" userId="47db5cd901da2d38" providerId="LiveId" clId="{AF01FC4C-6E63-49EC-9361-7B1E0B6CB087}" dt="2023-08-16T16:12:22.071" v="1665" actId="1076"/>
      <pc:docMkLst>
        <pc:docMk/>
      </pc:docMkLst>
      <pc:sldChg chg="modSp mod">
        <pc:chgData name="加藤 智也" userId="47db5cd901da2d38" providerId="LiveId" clId="{AF01FC4C-6E63-49EC-9361-7B1E0B6CB087}" dt="2023-08-15T19:38:40.220" v="37" actId="20577"/>
        <pc:sldMkLst>
          <pc:docMk/>
          <pc:sldMk cId="3235361801" sldId="256"/>
        </pc:sldMkLst>
        <pc:spChg chg="mod">
          <ac:chgData name="加藤 智也" userId="47db5cd901da2d38" providerId="LiveId" clId="{AF01FC4C-6E63-49EC-9361-7B1E0B6CB087}" dt="2023-08-15T19:38:40.220" v="37" actId="20577"/>
          <ac:spMkLst>
            <pc:docMk/>
            <pc:sldMk cId="3235361801" sldId="256"/>
            <ac:spMk id="3" creationId="{47CFECB7-91A5-C892-3F9F-7C629FFE0D4E}"/>
          </ac:spMkLst>
        </pc:spChg>
      </pc:sldChg>
      <pc:sldChg chg="addSp delSp modSp new mod ord">
        <pc:chgData name="加藤 智也" userId="47db5cd901da2d38" providerId="LiveId" clId="{AF01FC4C-6E63-49EC-9361-7B1E0B6CB087}" dt="2023-08-16T16:12:22.071" v="1665" actId="1076"/>
        <pc:sldMkLst>
          <pc:docMk/>
          <pc:sldMk cId="2241292874" sldId="257"/>
        </pc:sldMkLst>
        <pc:spChg chg="mod">
          <ac:chgData name="加藤 智也" userId="47db5cd901da2d38" providerId="LiveId" clId="{AF01FC4C-6E63-49EC-9361-7B1E0B6CB087}" dt="2023-08-16T16:12:17.840" v="1664" actId="1076"/>
          <ac:spMkLst>
            <pc:docMk/>
            <pc:sldMk cId="2241292874" sldId="257"/>
            <ac:spMk id="2" creationId="{32DD5410-D895-A423-B1D7-2668287177A0}"/>
          </ac:spMkLst>
        </pc:spChg>
        <pc:spChg chg="mod">
          <ac:chgData name="加藤 智也" userId="47db5cd901da2d38" providerId="LiveId" clId="{AF01FC4C-6E63-49EC-9361-7B1E0B6CB087}" dt="2023-08-16T16:12:13.886" v="1663" actId="1076"/>
          <ac:spMkLst>
            <pc:docMk/>
            <pc:sldMk cId="2241292874" sldId="257"/>
            <ac:spMk id="3" creationId="{109B71BB-A002-306E-AB86-894974DC13AB}"/>
          </ac:spMkLst>
        </pc:spChg>
        <pc:spChg chg="add del mod">
          <ac:chgData name="加藤 智也" userId="47db5cd901da2d38" providerId="LiveId" clId="{AF01FC4C-6E63-49EC-9361-7B1E0B6CB087}" dt="2023-08-15T19:43:59.612" v="97" actId="478"/>
          <ac:spMkLst>
            <pc:docMk/>
            <pc:sldMk cId="2241292874" sldId="257"/>
            <ac:spMk id="13" creationId="{1AA53322-6FBE-0B93-157F-AB883F164726}"/>
          </ac:spMkLst>
        </pc:spChg>
        <pc:picChg chg="add del mod">
          <ac:chgData name="加藤 智也" userId="47db5cd901da2d38" providerId="LiveId" clId="{AF01FC4C-6E63-49EC-9361-7B1E0B6CB087}" dt="2023-08-15T19:43:57.039" v="95" actId="478"/>
          <ac:picMkLst>
            <pc:docMk/>
            <pc:sldMk cId="2241292874" sldId="257"/>
            <ac:picMk id="4" creationId="{A2FC65FD-FC01-8735-65FC-834902B002BF}"/>
          </ac:picMkLst>
        </pc:picChg>
        <pc:picChg chg="add mod">
          <ac:chgData name="加藤 智也" userId="47db5cd901da2d38" providerId="LiveId" clId="{AF01FC4C-6E63-49EC-9361-7B1E0B6CB087}" dt="2023-08-16T16:12:22.071" v="1665" actId="1076"/>
          <ac:picMkLst>
            <pc:docMk/>
            <pc:sldMk cId="2241292874" sldId="257"/>
            <ac:picMk id="15" creationId="{074BE6AD-FB0C-ACB7-94AD-2D99347E81DB}"/>
          </ac:picMkLst>
        </pc:picChg>
        <pc:inkChg chg="add del">
          <ac:chgData name="加藤 智也" userId="47db5cd901da2d38" providerId="LiveId" clId="{AF01FC4C-6E63-49EC-9361-7B1E0B6CB087}" dt="2023-08-15T19:41:32.840" v="77" actId="9405"/>
          <ac:inkMkLst>
            <pc:docMk/>
            <pc:sldMk cId="2241292874" sldId="257"/>
            <ac:inkMk id="5" creationId="{2929308A-6BB0-C312-51F9-67F5A8FE808B}"/>
          </ac:inkMkLst>
        </pc:inkChg>
        <pc:inkChg chg="add">
          <ac:chgData name="加藤 智也" userId="47db5cd901da2d38" providerId="LiveId" clId="{AF01FC4C-6E63-49EC-9361-7B1E0B6CB087}" dt="2023-08-15T19:41:42.081" v="78" actId="9405"/>
          <ac:inkMkLst>
            <pc:docMk/>
            <pc:sldMk cId="2241292874" sldId="257"/>
            <ac:inkMk id="6" creationId="{2773852C-A1A4-FA1B-1EA8-E5FCAD5F2D6B}"/>
          </ac:inkMkLst>
        </pc:inkChg>
        <pc:inkChg chg="add del">
          <ac:chgData name="加藤 智也" userId="47db5cd901da2d38" providerId="LiveId" clId="{AF01FC4C-6E63-49EC-9361-7B1E0B6CB087}" dt="2023-08-15T19:41:46.568" v="80" actId="9405"/>
          <ac:inkMkLst>
            <pc:docMk/>
            <pc:sldMk cId="2241292874" sldId="257"/>
            <ac:inkMk id="7" creationId="{C7E831EF-D815-CBD9-41B3-7C827850759D}"/>
          </ac:inkMkLst>
        </pc:inkChg>
        <pc:inkChg chg="add">
          <ac:chgData name="加藤 智也" userId="47db5cd901da2d38" providerId="LiveId" clId="{AF01FC4C-6E63-49EC-9361-7B1E0B6CB087}" dt="2023-08-15T19:41:57.568" v="81" actId="9405"/>
          <ac:inkMkLst>
            <pc:docMk/>
            <pc:sldMk cId="2241292874" sldId="257"/>
            <ac:inkMk id="8" creationId="{2C7BA975-47BE-42F0-0DB5-0817E99DA0E9}"/>
          </ac:inkMkLst>
        </pc:inkChg>
        <pc:inkChg chg="add del">
          <ac:chgData name="加藤 智也" userId="47db5cd901da2d38" providerId="LiveId" clId="{AF01FC4C-6E63-49EC-9361-7B1E0B6CB087}" dt="2023-08-15T19:42:02.418" v="83" actId="9405"/>
          <ac:inkMkLst>
            <pc:docMk/>
            <pc:sldMk cId="2241292874" sldId="257"/>
            <ac:inkMk id="9" creationId="{985F3E56-1B2E-4956-A7F0-047BC7C8D131}"/>
          </ac:inkMkLst>
        </pc:inkChg>
        <pc:inkChg chg="add del">
          <ac:chgData name="加藤 智也" userId="47db5cd901da2d38" providerId="LiveId" clId="{AF01FC4C-6E63-49EC-9361-7B1E0B6CB087}" dt="2023-08-15T19:44:02.614" v="99" actId="478"/>
          <ac:inkMkLst>
            <pc:docMk/>
            <pc:sldMk cId="2241292874" sldId="257"/>
            <ac:inkMk id="10" creationId="{6306EF98-779E-54F1-3A96-90807ED5B126}"/>
          </ac:inkMkLst>
        </pc:inkChg>
        <pc:inkChg chg="add del">
          <ac:chgData name="加藤 智也" userId="47db5cd901da2d38" providerId="LiveId" clId="{AF01FC4C-6E63-49EC-9361-7B1E0B6CB087}" dt="2023-08-15T19:44:00.800" v="98" actId="478"/>
          <ac:inkMkLst>
            <pc:docMk/>
            <pc:sldMk cId="2241292874" sldId="257"/>
            <ac:inkMk id="11" creationId="{408291D4-5EBF-8374-7BAD-ACF3CA3C305A}"/>
          </ac:inkMkLst>
        </pc:inkChg>
        <pc:inkChg chg="add del">
          <ac:chgData name="加藤 智也" userId="47db5cd901da2d38" providerId="LiveId" clId="{AF01FC4C-6E63-49EC-9361-7B1E0B6CB087}" dt="2023-08-15T19:42:38.175" v="87" actId="9405"/>
          <ac:inkMkLst>
            <pc:docMk/>
            <pc:sldMk cId="2241292874" sldId="257"/>
            <ac:inkMk id="12" creationId="{2B10CA9E-41E2-A528-D8F8-3A2988576D2F}"/>
          </ac:inkMkLst>
        </pc:inkChg>
      </pc:sldChg>
      <pc:sldChg chg="modSp add mod ord">
        <pc:chgData name="加藤 智也" userId="47db5cd901da2d38" providerId="LiveId" clId="{AF01FC4C-6E63-49EC-9361-7B1E0B6CB087}" dt="2023-08-15T19:40:03.737" v="64" actId="20577"/>
        <pc:sldMkLst>
          <pc:docMk/>
          <pc:sldMk cId="3968849819" sldId="258"/>
        </pc:sldMkLst>
        <pc:spChg chg="mod">
          <ac:chgData name="加藤 智也" userId="47db5cd901da2d38" providerId="LiveId" clId="{AF01FC4C-6E63-49EC-9361-7B1E0B6CB087}" dt="2023-08-15T19:40:03.737" v="64" actId="20577"/>
          <ac:spMkLst>
            <pc:docMk/>
            <pc:sldMk cId="3968849819" sldId="258"/>
            <ac:spMk id="2" creationId="{275AAA65-0FE5-C585-F50A-AAE2184F2067}"/>
          </ac:spMkLst>
        </pc:spChg>
      </pc:sldChg>
      <pc:sldChg chg="addSp delSp modSp new mod">
        <pc:chgData name="加藤 智也" userId="47db5cd901da2d38" providerId="LiveId" clId="{AF01FC4C-6E63-49EC-9361-7B1E0B6CB087}" dt="2023-08-15T19:52:19.882" v="753" actId="20577"/>
        <pc:sldMkLst>
          <pc:docMk/>
          <pc:sldMk cId="2905279860" sldId="259"/>
        </pc:sldMkLst>
        <pc:spChg chg="mod">
          <ac:chgData name="加藤 智也" userId="47db5cd901da2d38" providerId="LiveId" clId="{AF01FC4C-6E63-49EC-9361-7B1E0B6CB087}" dt="2023-08-15T19:48:24.348" v="416" actId="20577"/>
          <ac:spMkLst>
            <pc:docMk/>
            <pc:sldMk cId="2905279860" sldId="259"/>
            <ac:spMk id="2" creationId="{C5944E82-728F-8A99-9624-AF02E8D8E09D}"/>
          </ac:spMkLst>
        </pc:spChg>
        <pc:spChg chg="mod">
          <ac:chgData name="加藤 智也" userId="47db5cd901da2d38" providerId="LiveId" clId="{AF01FC4C-6E63-49EC-9361-7B1E0B6CB087}" dt="2023-08-15T19:52:19.882" v="753" actId="20577"/>
          <ac:spMkLst>
            <pc:docMk/>
            <pc:sldMk cId="2905279860" sldId="259"/>
            <ac:spMk id="3" creationId="{F6D56760-6094-BAB4-D98A-E0B2B02D2F11}"/>
          </ac:spMkLst>
        </pc:spChg>
        <pc:spChg chg="add del">
          <ac:chgData name="加藤 智也" userId="47db5cd901da2d38" providerId="LiveId" clId="{AF01FC4C-6E63-49EC-9361-7B1E0B6CB087}" dt="2023-08-15T19:40:50.474" v="67"/>
          <ac:spMkLst>
            <pc:docMk/>
            <pc:sldMk cId="2905279860" sldId="259"/>
            <ac:spMk id="4" creationId="{505C927A-B29D-F21C-B68B-4B5F2BFAD21D}"/>
          </ac:spMkLst>
        </pc:spChg>
        <pc:picChg chg="add mod">
          <ac:chgData name="加藤 智也" userId="47db5cd901da2d38" providerId="LiveId" clId="{AF01FC4C-6E63-49EC-9361-7B1E0B6CB087}" dt="2023-08-15T19:47:58.196" v="357" actId="1076"/>
          <ac:picMkLst>
            <pc:docMk/>
            <pc:sldMk cId="2905279860" sldId="259"/>
            <ac:picMk id="5" creationId="{189BE95D-C4DF-31F5-442B-B4224A25EB48}"/>
          </ac:picMkLst>
        </pc:picChg>
      </pc:sldChg>
      <pc:sldChg chg="addSp delSp modSp new mod">
        <pc:chgData name="加藤 智也" userId="47db5cd901da2d38" providerId="LiveId" clId="{AF01FC4C-6E63-49EC-9361-7B1E0B6CB087}" dt="2023-08-15T21:21:39.011" v="1260" actId="1076"/>
        <pc:sldMkLst>
          <pc:docMk/>
          <pc:sldMk cId="2728263224" sldId="260"/>
        </pc:sldMkLst>
        <pc:spChg chg="mod">
          <ac:chgData name="加藤 智也" userId="47db5cd901da2d38" providerId="LiveId" clId="{AF01FC4C-6E63-49EC-9361-7B1E0B6CB087}" dt="2023-08-15T19:45:37.431" v="180" actId="14100"/>
          <ac:spMkLst>
            <pc:docMk/>
            <pc:sldMk cId="2728263224" sldId="260"/>
            <ac:spMk id="2" creationId="{139D6FAE-54FF-9DA8-A6A8-2C541A441E2F}"/>
          </ac:spMkLst>
        </pc:spChg>
        <pc:spChg chg="mod">
          <ac:chgData name="加藤 智也" userId="47db5cd901da2d38" providerId="LiveId" clId="{AF01FC4C-6E63-49EC-9361-7B1E0B6CB087}" dt="2023-08-15T19:58:39.632" v="955" actId="20577"/>
          <ac:spMkLst>
            <pc:docMk/>
            <pc:sldMk cId="2728263224" sldId="260"/>
            <ac:spMk id="3" creationId="{9B79649C-4E41-6C0D-F83C-D5233EDB7A9C}"/>
          </ac:spMkLst>
        </pc:spChg>
        <pc:spChg chg="add del">
          <ac:chgData name="加藤 智也" userId="47db5cd901da2d38" providerId="LiveId" clId="{AF01FC4C-6E63-49EC-9361-7B1E0B6CB087}" dt="2023-08-15T19:41:16.257" v="74"/>
          <ac:spMkLst>
            <pc:docMk/>
            <pc:sldMk cId="2728263224" sldId="260"/>
            <ac:spMk id="4" creationId="{CA9D0FDE-DB7B-3178-62F8-7A10DB5B9012}"/>
          </ac:spMkLst>
        </pc:spChg>
        <pc:grpChg chg="mod">
          <ac:chgData name="加藤 智也" userId="47db5cd901da2d38" providerId="LiveId" clId="{AF01FC4C-6E63-49EC-9361-7B1E0B6CB087}" dt="2023-08-15T19:45:00.438" v="129"/>
          <ac:grpSpMkLst>
            <pc:docMk/>
            <pc:sldMk cId="2728263224" sldId="260"/>
            <ac:grpSpMk id="8" creationId="{3DAB0476-5424-A2FE-35F2-E60DC2EC5F6D}"/>
          </ac:grpSpMkLst>
        </pc:grpChg>
        <pc:grpChg chg="add del mod">
          <ac:chgData name="加藤 智也" userId="47db5cd901da2d38" providerId="LiveId" clId="{AF01FC4C-6E63-49EC-9361-7B1E0B6CB087}" dt="2023-08-15T19:46:54.591" v="321"/>
          <ac:grpSpMkLst>
            <pc:docMk/>
            <pc:sldMk cId="2728263224" sldId="260"/>
            <ac:grpSpMk id="11" creationId="{95E06B50-19BF-32FF-0D0D-CEA6AE2C88B9}"/>
          </ac:grpSpMkLst>
        </pc:grpChg>
        <pc:grpChg chg="mod">
          <ac:chgData name="加藤 智也" userId="47db5cd901da2d38" providerId="LiveId" clId="{AF01FC4C-6E63-49EC-9361-7B1E0B6CB087}" dt="2023-08-15T19:46:54.278" v="319"/>
          <ac:grpSpMkLst>
            <pc:docMk/>
            <pc:sldMk cId="2728263224" sldId="260"/>
            <ac:grpSpMk id="13" creationId="{99E541F2-B447-E4ED-CD69-194DF3292943}"/>
          </ac:grpSpMkLst>
        </pc:grpChg>
        <pc:grpChg chg="mod">
          <ac:chgData name="加藤 智也" userId="47db5cd901da2d38" providerId="LiveId" clId="{AF01FC4C-6E63-49EC-9361-7B1E0B6CB087}" dt="2023-08-15T21:21:36.187" v="1259" actId="1076"/>
          <ac:grpSpMkLst>
            <pc:docMk/>
            <pc:sldMk cId="2728263224" sldId="260"/>
            <ac:grpSpMk id="16" creationId="{38476766-CEE0-4AE6-B306-0242DCF4BD8C}"/>
          </ac:grpSpMkLst>
        </pc:grpChg>
        <pc:grpChg chg="mod">
          <ac:chgData name="加藤 智也" userId="47db5cd901da2d38" providerId="LiveId" clId="{AF01FC4C-6E63-49EC-9361-7B1E0B6CB087}" dt="2023-08-15T21:21:39.011" v="1260" actId="1076"/>
          <ac:grpSpMkLst>
            <pc:docMk/>
            <pc:sldMk cId="2728263224" sldId="260"/>
            <ac:grpSpMk id="19" creationId="{5AEAD139-2757-2BC8-550D-34101D9D564E}"/>
          </ac:grpSpMkLst>
        </pc:grpChg>
        <pc:picChg chg="add mod">
          <ac:chgData name="加藤 智也" userId="47db5cd901da2d38" providerId="LiveId" clId="{AF01FC4C-6E63-49EC-9361-7B1E0B6CB087}" dt="2023-08-15T19:53:48.003" v="803" actId="1076"/>
          <ac:picMkLst>
            <pc:docMk/>
            <pc:sldMk cId="2728263224" sldId="260"/>
            <ac:picMk id="5" creationId="{5D157D4E-2C68-4A0C-20F5-7B34E6813AD9}"/>
          </ac:picMkLst>
        </pc:picChg>
        <pc:inkChg chg="add del mod">
          <ac:chgData name="加藤 智也" userId="47db5cd901da2d38" providerId="LiveId" clId="{AF01FC4C-6E63-49EC-9361-7B1E0B6CB087}" dt="2023-08-15T19:45:00.892" v="130" actId="9405"/>
          <ac:inkMkLst>
            <pc:docMk/>
            <pc:sldMk cId="2728263224" sldId="260"/>
            <ac:inkMk id="6" creationId="{D7FD8DC8-E5F7-A37C-3905-62A509E911AD}"/>
          </ac:inkMkLst>
        </pc:inkChg>
        <pc:inkChg chg="add del mod">
          <ac:chgData name="加藤 智也" userId="47db5cd901da2d38" providerId="LiveId" clId="{AF01FC4C-6E63-49EC-9361-7B1E0B6CB087}" dt="2023-08-15T19:45:00.438" v="129"/>
          <ac:inkMkLst>
            <pc:docMk/>
            <pc:sldMk cId="2728263224" sldId="260"/>
            <ac:inkMk id="7" creationId="{5C98A233-E7BA-E62A-6185-2912599322EE}"/>
          </ac:inkMkLst>
        </pc:inkChg>
        <pc:inkChg chg="add del mod">
          <ac:chgData name="加藤 智也" userId="47db5cd901da2d38" providerId="LiveId" clId="{AF01FC4C-6E63-49EC-9361-7B1E0B6CB087}" dt="2023-08-15T19:46:56.514" v="322" actId="9405"/>
          <ac:inkMkLst>
            <pc:docMk/>
            <pc:sldMk cId="2728263224" sldId="260"/>
            <ac:inkMk id="9" creationId="{0FBDCCE8-6633-8DB8-0CE0-12F29369BF85}"/>
          </ac:inkMkLst>
        </pc:inkChg>
        <pc:inkChg chg="add del mod">
          <ac:chgData name="加藤 智也" userId="47db5cd901da2d38" providerId="LiveId" clId="{AF01FC4C-6E63-49EC-9361-7B1E0B6CB087}" dt="2023-08-15T19:46:54.591" v="321"/>
          <ac:inkMkLst>
            <pc:docMk/>
            <pc:sldMk cId="2728263224" sldId="260"/>
            <ac:inkMk id="10" creationId="{3C4FF035-0890-9C2E-5048-04DAF520C85E}"/>
          </ac:inkMkLst>
        </pc:inkChg>
        <pc:inkChg chg="add del mod">
          <ac:chgData name="加藤 智也" userId="47db5cd901da2d38" providerId="LiveId" clId="{AF01FC4C-6E63-49EC-9361-7B1E0B6CB087}" dt="2023-08-15T19:46:54.278" v="319"/>
          <ac:inkMkLst>
            <pc:docMk/>
            <pc:sldMk cId="2728263224" sldId="260"/>
            <ac:inkMk id="12" creationId="{71EB4AA9-A028-07A0-429B-E160C340FF7E}"/>
          </ac:inkMkLst>
        </pc:inkChg>
        <pc:inkChg chg="add mod">
          <ac:chgData name="加藤 智也" userId="47db5cd901da2d38" providerId="LiveId" clId="{AF01FC4C-6E63-49EC-9361-7B1E0B6CB087}" dt="2023-08-15T19:47:24.002" v="328"/>
          <ac:inkMkLst>
            <pc:docMk/>
            <pc:sldMk cId="2728263224" sldId="260"/>
            <ac:inkMk id="14" creationId="{3139CFEB-15D5-4DE1-C81C-7C65B952F086}"/>
          </ac:inkMkLst>
        </pc:inkChg>
        <pc:inkChg chg="add mod">
          <ac:chgData name="加藤 智也" userId="47db5cd901da2d38" providerId="LiveId" clId="{AF01FC4C-6E63-49EC-9361-7B1E0B6CB087}" dt="2023-08-15T19:47:24.002" v="328"/>
          <ac:inkMkLst>
            <pc:docMk/>
            <pc:sldMk cId="2728263224" sldId="260"/>
            <ac:inkMk id="15" creationId="{B8743BF9-EE00-A471-4168-4EB9845463A6}"/>
          </ac:inkMkLst>
        </pc:inkChg>
        <pc:inkChg chg="add mod">
          <ac:chgData name="加藤 智也" userId="47db5cd901da2d38" providerId="LiveId" clId="{AF01FC4C-6E63-49EC-9361-7B1E0B6CB087}" dt="2023-08-15T19:47:27.426" v="331"/>
          <ac:inkMkLst>
            <pc:docMk/>
            <pc:sldMk cId="2728263224" sldId="260"/>
            <ac:inkMk id="17" creationId="{F88E17F9-0A00-18E2-27E3-737EA876FA84}"/>
          </ac:inkMkLst>
        </pc:inkChg>
        <pc:inkChg chg="add mod">
          <ac:chgData name="加藤 智也" userId="47db5cd901da2d38" providerId="LiveId" clId="{AF01FC4C-6E63-49EC-9361-7B1E0B6CB087}" dt="2023-08-15T19:47:27.426" v="331"/>
          <ac:inkMkLst>
            <pc:docMk/>
            <pc:sldMk cId="2728263224" sldId="260"/>
            <ac:inkMk id="18" creationId="{AC729390-25B3-9BA5-AE98-2A822212145E}"/>
          </ac:inkMkLst>
        </pc:inkChg>
      </pc:sldChg>
      <pc:sldChg chg="addSp modSp new mod">
        <pc:chgData name="加藤 智也" userId="47db5cd901da2d38" providerId="LiveId" clId="{AF01FC4C-6E63-49EC-9361-7B1E0B6CB087}" dt="2023-08-15T20:03:36.678" v="1258" actId="20577"/>
        <pc:sldMkLst>
          <pc:docMk/>
          <pc:sldMk cId="1032041868" sldId="261"/>
        </pc:sldMkLst>
        <pc:spChg chg="mod">
          <ac:chgData name="加藤 智也" userId="47db5cd901da2d38" providerId="LiveId" clId="{AF01FC4C-6E63-49EC-9361-7B1E0B6CB087}" dt="2023-08-15T19:59:25.318" v="1001" actId="20577"/>
          <ac:spMkLst>
            <pc:docMk/>
            <pc:sldMk cId="1032041868" sldId="261"/>
            <ac:spMk id="2" creationId="{E6416F51-BA03-A596-EEFF-3FAFFA3209F7}"/>
          </ac:spMkLst>
        </pc:spChg>
        <pc:spChg chg="mod">
          <ac:chgData name="加藤 智也" userId="47db5cd901da2d38" providerId="LiveId" clId="{AF01FC4C-6E63-49EC-9361-7B1E0B6CB087}" dt="2023-08-15T20:03:36.678" v="1258" actId="20577"/>
          <ac:spMkLst>
            <pc:docMk/>
            <pc:sldMk cId="1032041868" sldId="261"/>
            <ac:spMk id="3" creationId="{9529B097-9029-6AEA-E82B-4B47786E5DF3}"/>
          </ac:spMkLst>
        </pc:spChg>
        <pc:picChg chg="add mod">
          <ac:chgData name="加藤 智也" userId="47db5cd901da2d38" providerId="LiveId" clId="{AF01FC4C-6E63-49EC-9361-7B1E0B6CB087}" dt="2023-08-15T20:00:27.454" v="1005" actId="1076"/>
          <ac:picMkLst>
            <pc:docMk/>
            <pc:sldMk cId="1032041868" sldId="261"/>
            <ac:picMk id="5" creationId="{161341BC-4E54-46C3-6A0D-E95715D09C8C}"/>
          </ac:picMkLst>
        </pc:picChg>
      </pc:sldChg>
      <pc:sldChg chg="modSp new mod">
        <pc:chgData name="加藤 智也" userId="47db5cd901da2d38" providerId="LiveId" clId="{AF01FC4C-6E63-49EC-9361-7B1E0B6CB087}" dt="2023-08-15T21:45:20.230" v="1657" actId="20577"/>
        <pc:sldMkLst>
          <pc:docMk/>
          <pc:sldMk cId="1045983163" sldId="262"/>
        </pc:sldMkLst>
        <pc:spChg chg="mod">
          <ac:chgData name="加藤 智也" userId="47db5cd901da2d38" providerId="LiveId" clId="{AF01FC4C-6E63-49EC-9361-7B1E0B6CB087}" dt="2023-08-15T21:45:20.230" v="1657" actId="20577"/>
          <ac:spMkLst>
            <pc:docMk/>
            <pc:sldMk cId="1045983163" sldId="262"/>
            <ac:spMk id="3" creationId="{0899EA7D-270F-5685-4562-3A5BC489B69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15T19:41:42.081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1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15T19:41:57.568"/>
    </inkml:context>
    <inkml:brush xml:id="br0">
      <inkml:brushProperty name="width" value="0.35" units="cm"/>
      <inkml:brushProperty name="height" value="0.35" units="cm"/>
      <inkml:brushProperty name="color" value="#CC0066"/>
    </inkml:brush>
  </inkml:definitions>
  <inkml:trace contextRef="#ctx0" brushRef="#br0">1 0 24575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15T19:47:21.51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390 1382 24575,'0'-1243'0,"-1"1236"0,0 0 0,0 0 0,0 0 0,-1 0 0,0 1 0,-1-1 0,1 0 0,-7-10 0,-3-8 0,11 22 0,0 1 0,0-1 0,0 1 0,-1 0 0,1-1 0,-1 1 0,0 0 0,1 0 0,-1 0 0,0 0 0,0 1 0,0-1 0,0 0 0,-1 1 0,1-1 0,0 1 0,-1 0 0,-2-1 0,1 1 0,0 0 0,0 0 0,0 0 0,0 1 0,-1 0 0,1 0 0,0 0 0,0 0 0,0 1 0,-7 1 0,-6 3 0,0 1 0,0 0 0,1 2 0,-20 11 0,28-15 0,8-4 0,-77 45 0,69-39 0,-1 0 0,1 1 0,0 0 0,1 0 0,-1 0 0,-7 13 0,12-16 57,1 0 0,0 1 0,0-1 0,1 1 0,-2 6 0,2-10-108,1 0 1,-1 0 0,1 0 0,0 0 0,0 0-1,-1-1 1,1 1 0,0 0 0,0 0 0,0 0-1,0 0 1,0 0 0,0 0 0,0 0 0,1 0-1,-1 0 1,0-1 0,0 1 0,1 0 0,-1 0 0,0 0-1,1 0 1,-1 0 0,1-1 0,-1 1 0,1 0-1,0-1 1,-1 1 0,1 0 0,0-1 0,-1 1-1,1 0 1,1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15T19:47:23.12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24575,'14'1'0,"-1"1"0,1 1 0,-1 0 0,0 0 0,15 8 0,11 1 0,-15-4 114,-1 1-1,40 22 1,-41-19-683,1-1 1,34 11-1,-39-17-6257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15T19:47:25.45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586 2076 24575,'0'-214'0,"-22"-678"0,13 808 0,-25-105 0,23 153 0,-1 0 0,-18-37 0,15 39 0,2 0 0,-12-44 0,-11-47 0,17 31 0,16 77 0,1-1 0,1 1 0,1-21 0,-1-19 0,1 56 0,0-1 0,0 1 0,0-1 0,0 1 0,0-1 0,0 1 0,-1-1 0,1 1 0,0-1 0,-1 1 0,0-1 0,1 1 0,-1-1 0,0 1 0,1 0 0,-1 0 0,0-1 0,0 1 0,0 0 0,0 0 0,0 0 0,0 0 0,0 0 0,-1 0 0,1 0 0,0 0 0,-1 1 0,1-1 0,0 0 0,-1 1 0,1-1 0,-1 1 0,1-1 0,-1 1 0,1 0 0,-1 0 0,1 0 0,-1 0 0,1 0 0,-1 0 0,1 0 0,-1 0 0,1 0 0,-1 1 0,-2 0 0,-4 2 0,1 0 0,-1 0 0,0 0 0,1 1 0,0 1 0,-13 8 0,-16 18 0,1 1 0,1 2 0,-32 42 0,39-35 0,-5 4 0,23-33-1365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15T19:47:26.87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24575,'22'1'0,"1"1"0,0 1 0,0 1 0,-1 1 0,35 12 0,103 51 0,-119-49 0,-33-16 0,28 13 0,0 1 0,-1 2 0,49 35 0,-78-48 0,0 1 0,0-1 0,-1 1 0,0 0 0,7 12 0,12 16 0,-14-23 0,-1 1 0,8 17 0,11 15 0,25 43 0,-47-79 0,7 24-1365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3FCB2-62D8-B189-3E1B-0F4899837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225F9F-96FA-BD1B-943C-930D718EF0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45A24E-96AD-156C-363F-94D73F186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BDFAE-534C-4D68-83AF-8B712BECF7C5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86445B-1CC5-CBA5-D0ED-2C74231F4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FB4550-6AB8-82F3-2CB2-6F65E2772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09F0-B1D8-4C95-B98F-EC3AFB0700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1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728557-9EE4-D6E4-DE3F-A6545413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ED70C1-BC70-CAA1-E408-BBA5F34A5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EFD55B-420B-D312-6B11-91B02A0D1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BDFAE-534C-4D68-83AF-8B712BECF7C5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822B0F-5D9C-783B-319C-B81064A74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592369-65C7-3907-5B23-9B88FE71E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09F0-B1D8-4C95-B98F-EC3AFB0700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45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E00F72F-4ADF-3D8D-CD62-82D351ABEA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348BDA-91D0-BE55-5DC6-E121A3E3D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D465BB-B127-5482-F83C-3FB9131FA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BDFAE-534C-4D68-83AF-8B712BECF7C5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28EB3B-262E-7917-1B9A-D425BA05D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5E984A-A837-BA06-916B-C89631A7C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09F0-B1D8-4C95-B98F-EC3AFB0700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0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4AD6D1-8B21-3DFD-754D-6D22ABB74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74292A-AEFC-BC1B-29A1-F4A5921A8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158744-EE8B-3587-3454-D6551DF41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BDFAE-534C-4D68-83AF-8B712BECF7C5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85F2CD-99EF-AC97-CBB2-45A84A114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153460-B2B6-79AD-3ABD-6F2AEA9E9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09F0-B1D8-4C95-B98F-EC3AFB0700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E03A8-7DEC-3D05-468D-0CD3602B6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0ACEB9-8282-DC29-A3D0-C18CE2500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94D77A-88D3-5294-C351-3C2B47596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BDFAE-534C-4D68-83AF-8B712BECF7C5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0E674A-1C7E-51CF-06D9-8ADA82678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CC23BC-AB12-D18A-F345-8CBAEFE1B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09F0-B1D8-4C95-B98F-EC3AFB0700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61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663DFF-A32B-6BD0-43D5-27BEFC657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52A051-3AD5-2C9D-4FFC-CAE9DFE11D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85F3F5-71EB-9E5A-B7AE-6A92B3A8B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5B9DEC-EC57-91E9-57AF-2134473AA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BDFAE-534C-4D68-83AF-8B712BECF7C5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0572A7-96BB-757D-FED7-AE4F1ED5A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6F7816-0C3B-568E-3EC7-2F0F3193F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09F0-B1D8-4C95-B98F-EC3AFB0700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A1D651-0EAB-F376-02FE-82EE83393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86A54A-2A98-F463-EC81-33FCBD4D1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55F95C-E022-25D6-1035-D272522D6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7826683-5127-C59F-2D8E-AB1F8806E7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C9F87D8-5181-14B8-78EC-51F247420A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E45E56-235E-06D1-2A9F-496C31FF2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BDFAE-534C-4D68-83AF-8B712BECF7C5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87FA420-4BD5-405A-8847-792062C40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930D30D-E1B7-2953-6816-89312FC0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09F0-B1D8-4C95-B98F-EC3AFB0700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105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F339CD-D051-4B81-9E11-9B46B9816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96A2999-6E8B-0638-0856-9D2DBB4BA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BDFAE-534C-4D68-83AF-8B712BECF7C5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174272E-534C-9A8F-376D-98BA6D688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41A623A-9904-1094-8004-BC8C13845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09F0-B1D8-4C95-B98F-EC3AFB0700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954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3E91848-8177-0C24-3FB2-850DFC176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BDFAE-534C-4D68-83AF-8B712BECF7C5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9FED25C-B0DA-26C1-1B76-296891C5C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B21BBD-FDE9-CD49-BC06-A708C586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09F0-B1D8-4C95-B98F-EC3AFB0700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229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E972E9-ED6D-19A4-D5B9-7B4808D45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BE27F4-6F53-5CC5-4793-F8340A98B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6BBCBE-A086-2D04-6D3A-3601D00AB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74EC6C-326C-1C96-2FAA-79F2546CC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BDFAE-534C-4D68-83AF-8B712BECF7C5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03B494-A06C-6135-2D11-E8BFA6D5D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049838-E0D8-D237-1C90-43F03BBFD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09F0-B1D8-4C95-B98F-EC3AFB0700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40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D6DE55-F90D-3280-8F64-D0BFFCA33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6802BDA-0639-7EE8-C701-FD9EBFCA6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6792867-4C25-274F-136B-171260C0D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AB05A9-22D6-47B4-A5C5-F9C574B44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BDFAE-534C-4D68-83AF-8B712BECF7C5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25358E-D044-0DCD-5A0C-F7BEAF5BE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BAD209-5D1D-0385-C0CE-67B207CAC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09F0-B1D8-4C95-B98F-EC3AFB0700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20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B4E7FF-5482-267B-3B0C-C44F35B52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FE7439-5E48-D9E6-B685-684A6B662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D154C5-F7D3-BC0F-0079-A467294923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BDFAE-534C-4D68-83AF-8B712BECF7C5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9D7974-F0B8-1F6A-2591-3B874EB256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5C1692-1301-3494-3E75-D35A562D67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909F0-B1D8-4C95-B98F-EC3AFB0700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9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3.xml"/><Relationship Id="rId7" Type="http://schemas.openxmlformats.org/officeDocument/2006/relationships/customXml" Target="../ink/ink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customXml" Target="../ink/ink4.xml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customXml" Target="../ink/ink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57A7D6-0BEF-3D29-9ECA-86BB91F17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015" y="1122363"/>
            <a:ext cx="11098443" cy="2387600"/>
          </a:xfrm>
        </p:spPr>
        <p:txBody>
          <a:bodyPr/>
          <a:lstStyle/>
          <a:p>
            <a:r>
              <a:rPr kumimoji="1" lang="ja-JP" altLang="en-US" dirty="0"/>
              <a:t>衝突１回で</a:t>
            </a:r>
            <a:r>
              <a:rPr kumimoji="1" lang="en-US" altLang="ja-JP" dirty="0"/>
              <a:t>INTT</a:t>
            </a:r>
            <a:r>
              <a:rPr kumimoji="1" lang="ja-JP" altLang="en-US" dirty="0"/>
              <a:t>に何個来る？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7CFECB7-91A5-C892-3F9F-7C629FFE0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err="1"/>
              <a:t>d</a:t>
            </a:r>
            <a:r>
              <a:rPr lang="en-US" altLang="ja-JP" dirty="0" err="1"/>
              <a:t>n</a:t>
            </a:r>
            <a:r>
              <a:rPr lang="en-US" altLang="ja-JP" dirty="0"/>
              <a:t>/</a:t>
            </a:r>
            <a:r>
              <a:rPr lang="en-US" altLang="ja-JP" dirty="0" err="1"/>
              <a:t>dη</a:t>
            </a:r>
            <a:r>
              <a:rPr lang="ja-JP" altLang="en-US" dirty="0"/>
              <a:t>の</a:t>
            </a:r>
            <a:r>
              <a:rPr lang="en-US" altLang="ja-JP" dirty="0"/>
              <a:t>N</a:t>
            </a:r>
            <a:r>
              <a:rPr lang="ja-JP" altLang="en-US" dirty="0"/>
              <a:t>を調べる。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5361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5AAA65-0FE5-C585-F50A-AAE2184F2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予想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698C83-04AF-5C88-D4D4-2F2EC790A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690D08C-8CD7-85C6-47BC-B3A793183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976" y="1027906"/>
            <a:ext cx="6744047" cy="499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84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DD5410-D895-A423-B1D7-266828717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42" y="474414"/>
            <a:ext cx="10515600" cy="1325563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予想：</a:t>
            </a:r>
            <a:r>
              <a:rPr kumimoji="1" lang="en-US" altLang="ja-JP" dirty="0"/>
              <a:t>1300</a:t>
            </a:r>
            <a:r>
              <a:rPr kumimoji="1" lang="ja-JP" altLang="en-US" dirty="0"/>
              <a:t>個来るだろう</a:t>
            </a:r>
            <a:br>
              <a:rPr kumimoji="1" lang="en-US" altLang="ja-JP" dirty="0"/>
            </a:br>
            <a:br>
              <a:rPr kumimoji="1" lang="en-US" altLang="ja-JP" sz="2200" dirty="0"/>
            </a:br>
            <a:r>
              <a:rPr kumimoji="1" lang="en-US" altLang="ja-JP" sz="2200" dirty="0"/>
              <a:t>-23  z vertex</a:t>
            </a:r>
            <a:r>
              <a:rPr kumimoji="1" lang="ja-JP" altLang="en-US" sz="2200" dirty="0"/>
              <a:t>の位置を調べる。　いえータかばれっ字を求める。　　この絵を積分。</a:t>
            </a:r>
            <a:br>
              <a:rPr kumimoji="1" lang="en-US" altLang="ja-JP" sz="2200" dirty="0"/>
            </a:br>
            <a:br>
              <a:rPr kumimoji="1" lang="en-US" altLang="ja-JP" sz="2200" dirty="0"/>
            </a:br>
            <a:r>
              <a:rPr kumimoji="1" lang="en-US" altLang="ja-JP" sz="2200" dirty="0" err="1"/>
              <a:t>Timi</a:t>
            </a:r>
            <a:r>
              <a:rPr kumimoji="1" lang="en-US" altLang="ja-JP" sz="2200" dirty="0"/>
              <a:t> in </a:t>
            </a:r>
            <a:r>
              <a:rPr kumimoji="1" lang="ja-JP" altLang="en-US" sz="2200" dirty="0"/>
              <a:t>した日のデータを使う。（クリーンなデータ）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9B71BB-A002-306E-AB86-894974DC1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889" y="4052294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インク 5">
                <a:extLst>
                  <a:ext uri="{FF2B5EF4-FFF2-40B4-BE49-F238E27FC236}">
                    <a16:creationId xmlns:a16="http://schemas.microsoft.com/office/drawing/2014/main" id="{2773852C-A1A4-FA1B-1EA8-E5FCAD5F2D6B}"/>
                  </a:ext>
                </a:extLst>
              </p14:cNvPr>
              <p14:cNvContentPartPr/>
              <p14:nvPr/>
            </p14:nvContentPartPr>
            <p14:xfrm>
              <a:off x="348678" y="5200156"/>
              <a:ext cx="360" cy="360"/>
            </p14:xfrm>
          </p:contentPart>
        </mc:Choice>
        <mc:Fallback xmlns="">
          <p:pic>
            <p:nvPicPr>
              <p:cNvPr id="6" name="インク 5">
                <a:extLst>
                  <a:ext uri="{FF2B5EF4-FFF2-40B4-BE49-F238E27FC236}">
                    <a16:creationId xmlns:a16="http://schemas.microsoft.com/office/drawing/2014/main" id="{2773852C-A1A4-FA1B-1EA8-E5FCAD5F2D6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0038" y="519115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インク 7">
                <a:extLst>
                  <a:ext uri="{FF2B5EF4-FFF2-40B4-BE49-F238E27FC236}">
                    <a16:creationId xmlns:a16="http://schemas.microsoft.com/office/drawing/2014/main" id="{2C7BA975-47BE-42F0-0DB5-0817E99DA0E9}"/>
                  </a:ext>
                </a:extLst>
              </p14:cNvPr>
              <p14:cNvContentPartPr/>
              <p14:nvPr/>
            </p14:nvContentPartPr>
            <p14:xfrm>
              <a:off x="181278" y="5556196"/>
              <a:ext cx="360" cy="360"/>
            </p14:xfrm>
          </p:contentPart>
        </mc:Choice>
        <mc:Fallback xmlns="">
          <p:pic>
            <p:nvPicPr>
              <p:cNvPr id="8" name="インク 7">
                <a:extLst>
                  <a:ext uri="{FF2B5EF4-FFF2-40B4-BE49-F238E27FC236}">
                    <a16:creationId xmlns:a16="http://schemas.microsoft.com/office/drawing/2014/main" id="{2C7BA975-47BE-42F0-0DB5-0817E99DA0E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8638" y="5493196"/>
                <a:ext cx="126000" cy="126000"/>
              </a:xfrm>
              <a:prstGeom prst="rect">
                <a:avLst/>
              </a:prstGeom>
            </p:spPr>
          </p:pic>
        </mc:Fallback>
      </mc:AlternateContent>
      <p:pic>
        <p:nvPicPr>
          <p:cNvPr id="15" name="図 14">
            <a:extLst>
              <a:ext uri="{FF2B5EF4-FFF2-40B4-BE49-F238E27FC236}">
                <a16:creationId xmlns:a16="http://schemas.microsoft.com/office/drawing/2014/main" id="{074BE6AD-FB0C-ACB7-94AD-2D99347E81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45131" y="2032595"/>
            <a:ext cx="5651035" cy="4920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292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E3D28D-D763-5F69-E378-C0B781016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99EA7D-270F-5685-4562-3A5BC489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Z =0</a:t>
            </a:r>
            <a:r>
              <a:rPr kumimoji="1" lang="ja-JP" altLang="en-US" dirty="0"/>
              <a:t>と定義して、</a:t>
            </a:r>
            <a:r>
              <a:rPr kumimoji="1" lang="en-US" altLang="ja-JP" dirty="0"/>
              <a:t>η</a:t>
            </a:r>
            <a:r>
              <a:rPr lang="ja-JP" altLang="en-US" dirty="0"/>
              <a:t>を求める。</a:t>
            </a:r>
            <a:r>
              <a:rPr lang="en-US" altLang="ja-JP" dirty="0"/>
              <a:t>Field </a:t>
            </a:r>
            <a:r>
              <a:rPr lang="ja-JP" altLang="en-US" dirty="0"/>
              <a:t>以降の</a:t>
            </a:r>
            <a:r>
              <a:rPr lang="en-US" altLang="ja-JP" dirty="0"/>
              <a:t>run</a:t>
            </a:r>
            <a:r>
              <a:rPr lang="ja-JP" altLang="en-US"/>
              <a:t>でやる。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5983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9D6FAE-54FF-9DA8-A6A8-2C541A441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107052" cy="1325563"/>
          </a:xfrm>
        </p:spPr>
        <p:txBody>
          <a:bodyPr/>
          <a:lstStyle/>
          <a:p>
            <a:r>
              <a:rPr kumimoji="1" lang="ja-JP" altLang="en-US" dirty="0"/>
              <a:t>最大クラスタ数を見る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79649C-4E41-6C0D-F83C-D5233ED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75141" cy="4351338"/>
          </a:xfrm>
        </p:spPr>
        <p:txBody>
          <a:bodyPr/>
          <a:lstStyle/>
          <a:p>
            <a:r>
              <a:rPr lang="ja-JP" altLang="en-US" dirty="0"/>
              <a:t>ハチヤさんのやり方１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(InttCustter.cc)</a:t>
            </a:r>
            <a:r>
              <a:rPr lang="ja-JP" altLang="en-US" dirty="0"/>
              <a:t>でクラスタリングした。</a:t>
            </a:r>
            <a:endParaRPr lang="en-US" altLang="ja-JP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D157D4E-2C68-4A0C-20F5-7B34E6813A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9326" y="1196992"/>
            <a:ext cx="5479650" cy="4844124"/>
          </a:xfrm>
          <a:prstGeom prst="rect">
            <a:avLst/>
          </a:prstGeom>
        </p:spPr>
      </p:pic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38476766-CEE0-4AE6-B306-0242DCF4BD8C}"/>
              </a:ext>
            </a:extLst>
          </p:cNvPr>
          <p:cNvGrpSpPr/>
          <p:nvPr/>
        </p:nvGrpSpPr>
        <p:grpSpPr>
          <a:xfrm>
            <a:off x="8015574" y="5742466"/>
            <a:ext cx="236880" cy="497520"/>
            <a:chOff x="6225678" y="5973076"/>
            <a:chExt cx="236880" cy="497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14" name="インク 13">
                  <a:extLst>
                    <a:ext uri="{FF2B5EF4-FFF2-40B4-BE49-F238E27FC236}">
                      <a16:creationId xmlns:a16="http://schemas.microsoft.com/office/drawing/2014/main" id="{3139CFEB-15D5-4DE1-C81C-7C65B952F086}"/>
                    </a:ext>
                  </a:extLst>
                </p14:cNvPr>
                <p14:cNvContentPartPr/>
                <p14:nvPr/>
              </p14:nvContentPartPr>
              <p14:xfrm>
                <a:off x="6225678" y="5973076"/>
                <a:ext cx="140760" cy="497520"/>
              </p14:xfrm>
            </p:contentPart>
          </mc:Choice>
          <mc:Fallback xmlns="">
            <p:pic>
              <p:nvPicPr>
                <p:cNvPr id="14" name="インク 13">
                  <a:extLst>
                    <a:ext uri="{FF2B5EF4-FFF2-40B4-BE49-F238E27FC236}">
                      <a16:creationId xmlns:a16="http://schemas.microsoft.com/office/drawing/2014/main" id="{3139CFEB-15D5-4DE1-C81C-7C65B952F086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207678" y="5955436"/>
                  <a:ext cx="176400" cy="53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5" name="インク 14">
                  <a:extLst>
                    <a:ext uri="{FF2B5EF4-FFF2-40B4-BE49-F238E27FC236}">
                      <a16:creationId xmlns:a16="http://schemas.microsoft.com/office/drawing/2014/main" id="{B8743BF9-EE00-A471-4168-4EB9845463A6}"/>
                    </a:ext>
                  </a:extLst>
                </p14:cNvPr>
                <p14:cNvContentPartPr/>
                <p14:nvPr/>
              </p14:nvContentPartPr>
              <p14:xfrm>
                <a:off x="6331158" y="6016996"/>
                <a:ext cx="131400" cy="48240"/>
              </p14:xfrm>
            </p:contentPart>
          </mc:Choice>
          <mc:Fallback xmlns="">
            <p:pic>
              <p:nvPicPr>
                <p:cNvPr id="15" name="インク 14">
                  <a:extLst>
                    <a:ext uri="{FF2B5EF4-FFF2-40B4-BE49-F238E27FC236}">
                      <a16:creationId xmlns:a16="http://schemas.microsoft.com/office/drawing/2014/main" id="{B8743BF9-EE00-A471-4168-4EB9845463A6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313158" y="5998996"/>
                  <a:ext cx="167040" cy="83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5AEAD139-2757-2BC8-550D-34101D9D564E}"/>
              </a:ext>
            </a:extLst>
          </p:cNvPr>
          <p:cNvGrpSpPr/>
          <p:nvPr/>
        </p:nvGrpSpPr>
        <p:grpSpPr>
          <a:xfrm>
            <a:off x="10682407" y="5742466"/>
            <a:ext cx="384120" cy="747360"/>
            <a:chOff x="8926038" y="5974516"/>
            <a:chExt cx="384120" cy="747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7" name="インク 16">
                  <a:extLst>
                    <a:ext uri="{FF2B5EF4-FFF2-40B4-BE49-F238E27FC236}">
                      <a16:creationId xmlns:a16="http://schemas.microsoft.com/office/drawing/2014/main" id="{F88E17F9-0A00-18E2-27E3-737EA876FA84}"/>
                    </a:ext>
                  </a:extLst>
                </p14:cNvPr>
                <p14:cNvContentPartPr/>
                <p14:nvPr/>
              </p14:nvContentPartPr>
              <p14:xfrm>
                <a:off x="8926038" y="5974516"/>
                <a:ext cx="211320" cy="747360"/>
              </p14:xfrm>
            </p:contentPart>
          </mc:Choice>
          <mc:Fallback xmlns="">
            <p:pic>
              <p:nvPicPr>
                <p:cNvPr id="17" name="インク 16">
                  <a:extLst>
                    <a:ext uri="{FF2B5EF4-FFF2-40B4-BE49-F238E27FC236}">
                      <a16:creationId xmlns:a16="http://schemas.microsoft.com/office/drawing/2014/main" id="{F88E17F9-0A00-18E2-27E3-737EA876FA8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908398" y="5956876"/>
                  <a:ext cx="246960" cy="78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8" name="インク 17">
                  <a:extLst>
                    <a:ext uri="{FF2B5EF4-FFF2-40B4-BE49-F238E27FC236}">
                      <a16:creationId xmlns:a16="http://schemas.microsoft.com/office/drawing/2014/main" id="{AC729390-25B3-9BA5-AE98-2A822212145E}"/>
                    </a:ext>
                  </a:extLst>
                </p14:cNvPr>
                <p14:cNvContentPartPr/>
                <p14:nvPr/>
              </p14:nvContentPartPr>
              <p14:xfrm>
                <a:off x="9032238" y="6009796"/>
                <a:ext cx="277920" cy="196560"/>
              </p14:xfrm>
            </p:contentPart>
          </mc:Choice>
          <mc:Fallback xmlns="">
            <p:pic>
              <p:nvPicPr>
                <p:cNvPr id="18" name="インク 17">
                  <a:extLst>
                    <a:ext uri="{FF2B5EF4-FFF2-40B4-BE49-F238E27FC236}">
                      <a16:creationId xmlns:a16="http://schemas.microsoft.com/office/drawing/2014/main" id="{AC729390-25B3-9BA5-AE98-2A822212145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014598" y="5991796"/>
                  <a:ext cx="313560" cy="2322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728263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944E82-728F-8A99-9624-AF02E8D8E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Top 0~5%</a:t>
            </a:r>
            <a:r>
              <a:rPr kumimoji="1" lang="ja-JP" altLang="en-US" dirty="0"/>
              <a:t>の平均値を見てみる。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6D56760-6094-BAB4-D98A-E0B2B02D2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/>
              <a:t>Run 20444</a:t>
            </a:r>
            <a:r>
              <a:rPr kumimoji="1" lang="ja-JP" altLang="en-US" dirty="0"/>
              <a:t>の結果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Inner </a:t>
            </a:r>
            <a:r>
              <a:rPr lang="ja-JP" altLang="en-US" dirty="0"/>
              <a:t>は、</a:t>
            </a:r>
            <a:r>
              <a:rPr lang="en-US" altLang="ja-JP" dirty="0"/>
              <a:t>4175</a:t>
            </a:r>
          </a:p>
          <a:p>
            <a:pPr marL="0" indent="0">
              <a:buNone/>
            </a:pPr>
            <a:r>
              <a:rPr kumimoji="1" lang="en-US" altLang="ja-JP" dirty="0"/>
              <a:t>Outer</a:t>
            </a:r>
            <a:r>
              <a:rPr kumimoji="1" lang="ja-JP" altLang="en-US" dirty="0"/>
              <a:t>は、</a:t>
            </a:r>
            <a:r>
              <a:rPr kumimoji="1" lang="en-US" altLang="ja-JP" dirty="0"/>
              <a:t>3965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予想</a:t>
            </a:r>
            <a:r>
              <a:rPr kumimoji="1" lang="en-US" altLang="ja-JP" dirty="0"/>
              <a:t>1300</a:t>
            </a:r>
            <a:r>
              <a:rPr kumimoji="1" lang="ja-JP" altLang="en-US" dirty="0"/>
              <a:t>なので、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In ball park(</a:t>
            </a:r>
            <a:r>
              <a:rPr lang="ja-JP" altLang="en-US" dirty="0"/>
              <a:t>桁が同じ）だが、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予想より、</a:t>
            </a:r>
            <a:r>
              <a:rPr kumimoji="1" lang="en-US" altLang="ja-JP" dirty="0"/>
              <a:t>2600</a:t>
            </a:r>
            <a:r>
              <a:rPr kumimoji="1" lang="ja-JP" altLang="en-US" dirty="0"/>
              <a:t>個多い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謝：他の</a:t>
            </a:r>
            <a:r>
              <a:rPr kumimoji="1" lang="en-US" altLang="ja-JP" dirty="0"/>
              <a:t>run</a:t>
            </a:r>
            <a:r>
              <a:rPr kumimoji="1" lang="ja-JP" altLang="en-US" dirty="0"/>
              <a:t>を確認中です。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89BE95D-C4DF-31F5-442B-B4224A25EB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731" y="1647237"/>
            <a:ext cx="5322414" cy="470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79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416F51-BA03-A596-EEFF-3FAFFA32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ノイズは</a:t>
            </a:r>
            <a:r>
              <a:rPr kumimoji="1" lang="en-US" altLang="ja-JP" dirty="0"/>
              <a:t>2600</a:t>
            </a:r>
            <a:r>
              <a:rPr kumimoji="1" lang="ja-JP" altLang="en-US" dirty="0"/>
              <a:t>個</a:t>
            </a:r>
            <a:r>
              <a:rPr lang="ja-JP" altLang="en-US" dirty="0"/>
              <a:t>もある？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29B097-9029-6AEA-E82B-4B47786E5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全</a:t>
            </a:r>
            <a:r>
              <a:rPr kumimoji="1" lang="en-US" altLang="ja-JP" dirty="0"/>
              <a:t>channel(372,736)</a:t>
            </a:r>
            <a:r>
              <a:rPr kumimoji="1" lang="ja-JP" altLang="en-US" dirty="0"/>
              <a:t>の</a:t>
            </a:r>
            <a:r>
              <a:rPr kumimoji="1" lang="en-US" altLang="ja-JP" dirty="0"/>
              <a:t>0.01%</a:t>
            </a:r>
            <a:r>
              <a:rPr kumimoji="1" lang="ja-JP" altLang="en-US" dirty="0"/>
              <a:t>と考えると、３</a:t>
            </a:r>
            <a:r>
              <a:rPr kumimoji="1" lang="en-US" altLang="ja-JP" dirty="0"/>
              <a:t>7</a:t>
            </a:r>
            <a:r>
              <a:rPr kumimoji="1" lang="ja-JP" altLang="en-US" dirty="0"/>
              <a:t>個。</a:t>
            </a:r>
            <a:endParaRPr kumimoji="1" lang="en-US" altLang="ja-JP" dirty="0"/>
          </a:p>
          <a:p>
            <a:r>
              <a:rPr lang="ja-JP" altLang="en-US" dirty="0"/>
              <a:t>→</a:t>
            </a:r>
            <a:r>
              <a:rPr lang="en-US" altLang="ja-JP" dirty="0"/>
              <a:t>2600</a:t>
            </a:r>
            <a:r>
              <a:rPr lang="ja-JP" altLang="en-US" dirty="0"/>
              <a:t>個は何から来ている？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61341BC-4E54-46C3-6A0D-E95715D09C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7718409" cy="323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041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182</Words>
  <Application>Microsoft Office PowerPoint</Application>
  <PresentationFormat>ワイド画面</PresentationFormat>
  <Paragraphs>21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衝突１回でINTTに何個来る？</vt:lpstr>
      <vt:lpstr>予想</vt:lpstr>
      <vt:lpstr>予想：1300個来るだろう  -23  z vertexの位置を調べる。　いえータかばれっ字を求める。　　この絵を積分。  Timi in した日のデータを使う。（クリーンなデータ）</vt:lpstr>
      <vt:lpstr>PowerPoint プレゼンテーション</vt:lpstr>
      <vt:lpstr>最大クラスタ数を見る</vt:lpstr>
      <vt:lpstr>Top 0~5%の平均値を見てみる。</vt:lpstr>
      <vt:lpstr>ノイズは2600個もある？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衝突１回でINTTに何個来る？</dc:title>
  <dc:creator>加藤 智也</dc:creator>
  <cp:lastModifiedBy>加藤 智也</cp:lastModifiedBy>
  <cp:revision>1</cp:revision>
  <dcterms:created xsi:type="dcterms:W3CDTF">2023-08-15T19:38:16Z</dcterms:created>
  <dcterms:modified xsi:type="dcterms:W3CDTF">2023-08-16T16:12:26Z</dcterms:modified>
</cp:coreProperties>
</file>