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5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5B07F-8947-E5CD-2987-7F283EE97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1219F33-3CEE-84EC-E16E-CF006BF31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3DE71E-5AB2-33DC-C416-83C697A6E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2F26-CA65-46FB-AF28-D0F00C99041C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0B4096-8BDC-E834-626D-3DB27ABE2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DC20AA-4FD8-B6FC-2FE9-4B127C250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77AC-F3E3-4D23-A60E-7B63627C4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35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800268-6C14-ED3F-05EF-8D9F6BE44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ABD908-FE11-D522-C61A-8E4F17E8B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0459E2-4750-AE5B-5DF7-88A587567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2F26-CA65-46FB-AF28-D0F00C99041C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5C92AF-F989-DA94-2CBD-A1DF163DD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59C358-4369-1B21-096F-4C933D8DB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77AC-F3E3-4D23-A60E-7B63627C4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8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C542F64-482E-DACE-D71A-D3A7919FE8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D48A4C-D9D8-B1BF-4FC4-06B3CAA9B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14D583-7D66-FE21-5B89-77425061A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2F26-CA65-46FB-AF28-D0F00C99041C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F9ADBA-4544-4B28-C0B2-10CE1211B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95EBD9-1552-A54B-BA4A-8D5D2BE16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77AC-F3E3-4D23-A60E-7B63627C4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95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2893D3-FE37-7FB5-9A10-A6E4BE90E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B7D3CD-D0B6-EF49-B961-7A35649DD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2C27AD-8234-6076-775E-AA9FC3697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2F26-CA65-46FB-AF28-D0F00C99041C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4DBE83-AB3E-A37A-8A1C-C0CA768EB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0A93F4-B7E7-DA54-3F53-01161E36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77AC-F3E3-4D23-A60E-7B63627C4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15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C392F8-128C-F032-E564-47132C8DE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8F3C89-DAE9-612B-EAF6-CF60EDB8F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592AAF-13A0-BC7B-DADD-890F2C55F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2F26-CA65-46FB-AF28-D0F00C99041C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428838-A291-9A07-63BC-B435962B8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93787E-7717-1627-068E-4876EF2E7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77AC-F3E3-4D23-A60E-7B63627C4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25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79340D-04E1-9631-D0A9-FEC03A2C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DA1DB7-1B09-61E7-6953-7F825525B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AD6562C-E27C-59BF-9A76-C673B2B10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C11F38-9395-D544-A3AA-AC8A6A6CF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2F26-CA65-46FB-AF28-D0F00C99041C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B960F1-CA9A-9DB6-B6E9-7D2346FF7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CE3D2E-A601-8F54-2722-C5C42677A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77AC-F3E3-4D23-A60E-7B63627C4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03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E80D25-EF00-EBD9-3D7C-2A78E1186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3A9578-F15D-3AB7-C2A4-D0C1D5BB6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3D13921-307A-0B9B-7698-BE4DBF2FD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8744BEF-ADDC-B7F7-A214-49ED17487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A0B72AB-C285-07FB-5975-1CE80A5BA4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D83DE68-8F26-0A03-1BB0-C07DC15D3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2F26-CA65-46FB-AF28-D0F00C99041C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0BAC999-DC41-341D-78F1-0BC12BCB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B9B3B71-3C27-FE7B-9EA1-1F658E3F4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77AC-F3E3-4D23-A60E-7B63627C4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13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FD7CBF-B853-6FB9-7AC1-B2539A704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ED9E6C-6F3E-29E5-731B-BE60EE382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2F26-CA65-46FB-AF28-D0F00C99041C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F52DF78-4E0D-B217-CFCF-413FBD2D8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736D993-BB4B-E06B-EA52-DB3E98233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77AC-F3E3-4D23-A60E-7B63627C4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91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54E774D-5C9A-A7B8-2596-B3EE88652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2F26-CA65-46FB-AF28-D0F00C99041C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5E9E0B6-5EB0-48D5-D51A-EAA3E326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08FF77C-D77E-365B-0DD9-CC4222E14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77AC-F3E3-4D23-A60E-7B63627C4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62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0460A-196A-53AA-0B19-4F4CBD45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D72CC6-62E5-1B17-A7D7-B7DA6328E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18754F-B905-A0FA-AF45-72749930B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49C077-83A1-2E84-E143-70DA1A4EE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2F26-CA65-46FB-AF28-D0F00C99041C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D3623F-68B6-68EA-5774-7B82BA7C0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A42B76-B02F-E0AE-EB8F-3E6333EBA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77AC-F3E3-4D23-A60E-7B63627C4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17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41DEF5-5955-F5C4-BC02-16BA57509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A784164-AD30-A801-32DF-410601EF36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396D205-C7B7-7E42-E105-54580B7F0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9E4C2B-C149-9CE5-5770-0AA7C9EBD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2F26-CA65-46FB-AF28-D0F00C99041C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C6D85A-4CBC-DCEE-BFF6-3F61326F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56E7F4-68B6-5E56-FCF2-4A9CEDED7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77AC-F3E3-4D23-A60E-7B63627C4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59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93BADD5-BB2F-6977-ADA8-D6724F544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D45FA9-7D6C-4866-8F14-6F3830F2C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5EA44E-0D1C-9344-9937-A32CCEF70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42F26-CA65-46FB-AF28-D0F00C99041C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C411D1-4DF5-ADE8-7905-29ED30E23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D90D3A-0D9D-36A2-534D-3CA4F8D86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D77AC-F3E3-4D23-A60E-7B63627C4B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75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0810B4-2E8E-AC16-2C85-A13C691050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簡単な自己紹介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DB31F85-0644-4E8C-C717-3CFBDCF5FF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Self introduction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581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FE8D2C-B075-5A20-4F32-FDB30A35A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1" y="597748"/>
            <a:ext cx="3888526" cy="45719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78E9C9-1DAE-95D9-97D6-A41B17D82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1963"/>
            <a:ext cx="5962785" cy="4654999"/>
          </a:xfrm>
        </p:spPr>
        <p:txBody>
          <a:bodyPr>
            <a:normAutofit/>
          </a:bodyPr>
          <a:lstStyle/>
          <a:p>
            <a:r>
              <a:rPr kumimoji="1" lang="ja-JP" altLang="en-US" sz="2000" dirty="0"/>
              <a:t>名前　菊池陸大　</a:t>
            </a:r>
            <a:r>
              <a:rPr kumimoji="1" lang="en-US" altLang="ja-JP" sz="2000" dirty="0"/>
              <a:t>(Kikuchi Takahiro)</a:t>
            </a:r>
          </a:p>
          <a:p>
            <a:r>
              <a:rPr kumimoji="1" lang="ja-JP" altLang="en-US" sz="2000" dirty="0"/>
              <a:t>出身地</a:t>
            </a:r>
            <a:r>
              <a:rPr kumimoji="1" lang="en-US" altLang="ja-JP" sz="2000" dirty="0"/>
              <a:t>:</a:t>
            </a:r>
            <a:r>
              <a:rPr kumimoji="1" lang="ja-JP" altLang="en-US" sz="2000" dirty="0"/>
              <a:t>日本　神奈川県 </a:t>
            </a:r>
            <a:r>
              <a:rPr kumimoji="1" lang="en-US" altLang="ja-JP" sz="2000" dirty="0"/>
              <a:t>(Japan Kanagawa Prefecture)</a:t>
            </a:r>
          </a:p>
          <a:p>
            <a:r>
              <a:rPr kumimoji="1" lang="ja-JP" altLang="en-US" sz="2000" dirty="0"/>
              <a:t>立教大学　</a:t>
            </a:r>
            <a:r>
              <a:rPr kumimoji="1" lang="en-US" altLang="ja-JP" sz="2000" dirty="0"/>
              <a:t>B4 (</a:t>
            </a:r>
            <a:r>
              <a:rPr kumimoji="1" lang="en-US" altLang="ja-JP" sz="2000" dirty="0" err="1"/>
              <a:t>Rikkyo</a:t>
            </a:r>
            <a:r>
              <a:rPr kumimoji="1" lang="en-US" altLang="ja-JP" sz="2000" dirty="0"/>
              <a:t> University B4)</a:t>
            </a:r>
          </a:p>
          <a:p>
            <a:r>
              <a:rPr lang="ja-JP" altLang="en-US" sz="2000" dirty="0"/>
              <a:t>村田・中川研所属</a:t>
            </a:r>
            <a:endParaRPr lang="en-US" altLang="ja-JP" sz="2000" dirty="0"/>
          </a:p>
          <a:p>
            <a:endParaRPr kumimoji="1" lang="en-US" altLang="ja-JP" sz="2000" dirty="0"/>
          </a:p>
          <a:p>
            <a:r>
              <a:rPr lang="ja-JP" altLang="en-US" sz="2000" dirty="0"/>
              <a:t>右の写真は今朝とった理研の実習生登録用の証明写真です</a:t>
            </a:r>
            <a:endParaRPr lang="en-US" altLang="ja-JP" sz="2000" dirty="0"/>
          </a:p>
          <a:p>
            <a:r>
              <a:rPr kumimoji="1" lang="ja-JP" altLang="en-US" sz="2000" dirty="0"/>
              <a:t>理研でこの顔を首からぶら下げている人間がいたらそれは私です</a:t>
            </a:r>
          </a:p>
        </p:txBody>
      </p:sp>
      <p:pic>
        <p:nvPicPr>
          <p:cNvPr id="5" name="図 4" descr="白いシャツを着ている少年&#10;&#10;自動的に生成された説明">
            <a:extLst>
              <a:ext uri="{FF2B5EF4-FFF2-40B4-BE49-F238E27FC236}">
                <a16:creationId xmlns:a16="http://schemas.microsoft.com/office/drawing/2014/main" id="{E86A99CB-3020-9668-DBBD-4EB8FED80A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213" y="1521963"/>
            <a:ext cx="2860555" cy="381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549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97A27D-A92A-F06E-24D8-51A32D017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やってること、やってみたいこと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870460-7A33-7A2E-00C9-9ED2F73F0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今は</a:t>
            </a:r>
            <a:r>
              <a:rPr lang="en-US" altLang="ja-JP" dirty="0" err="1"/>
              <a:t>sPhenix</a:t>
            </a:r>
            <a:r>
              <a:rPr lang="ja-JP" altLang="en-US" dirty="0"/>
              <a:t>や</a:t>
            </a:r>
            <a:r>
              <a:rPr lang="en-US" altLang="ja-JP" dirty="0"/>
              <a:t>INTT</a:t>
            </a:r>
            <a:r>
              <a:rPr lang="ja-JP" altLang="en-US" dirty="0"/>
              <a:t>の基礎知識を学んでいるほか、</a:t>
            </a:r>
            <a:r>
              <a:rPr lang="en-US" altLang="ja-JP" dirty="0"/>
              <a:t>root</a:t>
            </a:r>
            <a:r>
              <a:rPr lang="ja-JP" altLang="en-US" dirty="0"/>
              <a:t>と</a:t>
            </a:r>
            <a:r>
              <a:rPr lang="en-US" altLang="ja-JP" dirty="0"/>
              <a:t>C++</a:t>
            </a:r>
            <a:r>
              <a:rPr lang="ja-JP" altLang="en-US" dirty="0"/>
              <a:t>を勉強しています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いずれはデータ解析</a:t>
            </a:r>
            <a:r>
              <a:rPr kumimoji="1" lang="en-US" altLang="ja-JP" dirty="0"/>
              <a:t>(</a:t>
            </a:r>
            <a:r>
              <a:rPr kumimoji="1" lang="ja-JP" altLang="en-US" dirty="0"/>
              <a:t>大雑把ですみません</a:t>
            </a:r>
            <a:r>
              <a:rPr kumimoji="1" lang="en-US" altLang="ja-JP" dirty="0"/>
              <a:t>)</a:t>
            </a:r>
            <a:r>
              <a:rPr kumimoji="1" lang="ja-JP" altLang="en-US" dirty="0"/>
              <a:t>をやってみたいです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99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0A490D8-94F1-188C-FEE9-78AFEEB7D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kumimoji="1" lang="ja-JP" altLang="en-US" sz="5400"/>
              <a:t>最後に　好きなもの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52D038-95F8-BAB2-CCED-DA61951E6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kumimoji="1" lang="en-US" altLang="ja-JP" sz="2200" dirty="0"/>
              <a:t>Elliott Smith</a:t>
            </a:r>
            <a:r>
              <a:rPr kumimoji="1" lang="ja-JP" altLang="en-US" sz="2200" dirty="0"/>
              <a:t>というシンガーソングライターが大好きです</a:t>
            </a:r>
            <a:endParaRPr kumimoji="1" lang="en-US" altLang="ja-JP" sz="2200" dirty="0"/>
          </a:p>
          <a:p>
            <a:pPr marL="0" indent="0">
              <a:buNone/>
            </a:pPr>
            <a:endParaRPr kumimoji="1" lang="ja-JP" altLang="en-US" sz="22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62071DA-1206-E4FB-41BA-CB72E37868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45" r="22895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79307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119</Words>
  <Application>Microsoft Office PowerPoint</Application>
  <PresentationFormat>ワイド画面</PresentationFormat>
  <Paragraphs>15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簡単な自己紹介</vt:lpstr>
      <vt:lpstr>PowerPoint プレゼンテーション</vt:lpstr>
      <vt:lpstr>やってること、やってみたいこと</vt:lpstr>
      <vt:lpstr>最後に　好きなもの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簡単な自己紹介</dc:title>
  <dc:creator>TAKAHIRO KIKUCHI</dc:creator>
  <cp:lastModifiedBy>TAKAHIRO KIKUCHI</cp:lastModifiedBy>
  <cp:revision>1</cp:revision>
  <dcterms:created xsi:type="dcterms:W3CDTF">2023-05-22T12:31:44Z</dcterms:created>
  <dcterms:modified xsi:type="dcterms:W3CDTF">2023-05-22T23:57:26Z</dcterms:modified>
</cp:coreProperties>
</file>