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1224" r:id="rId2"/>
    <p:sldId id="1225" r:id="rId3"/>
    <p:sldId id="1226" r:id="rId4"/>
    <p:sldId id="1227" r:id="rId5"/>
    <p:sldId id="1250" r:id="rId6"/>
    <p:sldId id="1243" r:id="rId7"/>
    <p:sldId id="1229" r:id="rId8"/>
    <p:sldId id="1253" r:id="rId9"/>
    <p:sldId id="1254" r:id="rId10"/>
    <p:sldId id="1230" r:id="rId11"/>
    <p:sldId id="1252" r:id="rId12"/>
    <p:sldId id="1259" r:id="rId13"/>
    <p:sldId id="1245" r:id="rId14"/>
    <p:sldId id="1246" r:id="rId15"/>
    <p:sldId id="1247" r:id="rId16"/>
    <p:sldId id="1248" r:id="rId17"/>
    <p:sldId id="1249" r:id="rId18"/>
    <p:sldId id="1255" r:id="rId19"/>
    <p:sldId id="1257" r:id="rId20"/>
    <p:sldId id="1240" r:id="rId21"/>
    <p:sldId id="1256" r:id="rId22"/>
    <p:sldId id="1260" r:id="rId23"/>
    <p:sldId id="1258" r:id="rId24"/>
    <p:sldId id="1234" r:id="rId25"/>
    <p:sldId id="1238" r:id="rId26"/>
    <p:sldId id="1239" r:id="rId27"/>
    <p:sldId id="1237" r:id="rId28"/>
    <p:sldId id="1241" r:id="rId29"/>
    <p:sldId id="1261" r:id="rId3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2DC710-6603-41A3-9114-4D502FE4AADD}" v="63" dt="2023-08-27T15:26:13.5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43192" autoAdjust="0"/>
  </p:normalViewPr>
  <p:slideViewPr>
    <p:cSldViewPr snapToGrid="0">
      <p:cViewPr varScale="1">
        <p:scale>
          <a:sx n="33" d="100"/>
          <a:sy n="33" d="100"/>
        </p:scale>
        <p:origin x="192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SUI Shotaro" userId="bd4dac8a-57fc-4d40-ac1e-c0886e490d56" providerId="ADAL" clId="{242DC710-6603-41A3-9114-4D502FE4AADD}"/>
    <pc:docChg chg="undo redo custSel addSld delSld modSld sldOrd">
      <pc:chgData name="MATSUI Shotaro" userId="bd4dac8a-57fc-4d40-ac1e-c0886e490d56" providerId="ADAL" clId="{242DC710-6603-41A3-9114-4D502FE4AADD}" dt="2023-09-16T09:26:58.192" v="2627" actId="20577"/>
      <pc:docMkLst>
        <pc:docMk/>
      </pc:docMkLst>
      <pc:sldChg chg="modSp mod modTransition modNotesTx">
        <pc:chgData name="MATSUI Shotaro" userId="bd4dac8a-57fc-4d40-ac1e-c0886e490d56" providerId="ADAL" clId="{242DC710-6603-41A3-9114-4D502FE4AADD}" dt="2023-09-16T09:25:56.333" v="2608" actId="20577"/>
        <pc:sldMkLst>
          <pc:docMk/>
          <pc:sldMk cId="2200031610" sldId="1224"/>
        </pc:sldMkLst>
        <pc:spChg chg="mod">
          <ac:chgData name="MATSUI Shotaro" userId="bd4dac8a-57fc-4d40-ac1e-c0886e490d56" providerId="ADAL" clId="{242DC710-6603-41A3-9114-4D502FE4AADD}" dt="2023-08-27T14:13:57.959" v="1526" actId="1036"/>
          <ac:spMkLst>
            <pc:docMk/>
            <pc:sldMk cId="2200031610" sldId="1224"/>
            <ac:spMk id="2" creationId="{22DE54C0-18F3-01C7-17FE-669223EC900E}"/>
          </ac:spMkLst>
        </pc:spChg>
        <pc:spChg chg="mod">
          <ac:chgData name="MATSUI Shotaro" userId="bd4dac8a-57fc-4d40-ac1e-c0886e490d56" providerId="ADAL" clId="{242DC710-6603-41A3-9114-4D502FE4AADD}" dt="2023-08-27T14:13:23.406" v="1517" actId="2711"/>
          <ac:spMkLst>
            <pc:docMk/>
            <pc:sldMk cId="2200031610" sldId="1224"/>
            <ac:spMk id="11" creationId="{F6A8EA7B-41A3-545B-8CEC-979F320B7CE8}"/>
          </ac:spMkLst>
        </pc:spChg>
      </pc:sldChg>
      <pc:sldChg chg="modTransition modNotesTx">
        <pc:chgData name="MATSUI Shotaro" userId="bd4dac8a-57fc-4d40-ac1e-c0886e490d56" providerId="ADAL" clId="{242DC710-6603-41A3-9114-4D502FE4AADD}" dt="2023-09-16T09:26:00.003" v="2609" actId="20577"/>
        <pc:sldMkLst>
          <pc:docMk/>
          <pc:sldMk cId="4268293056" sldId="1225"/>
        </pc:sldMkLst>
      </pc:sldChg>
      <pc:sldChg chg="modTransition modNotesTx">
        <pc:chgData name="MATSUI Shotaro" userId="bd4dac8a-57fc-4d40-ac1e-c0886e490d56" providerId="ADAL" clId="{242DC710-6603-41A3-9114-4D502FE4AADD}" dt="2023-09-16T09:26:02.932" v="2610" actId="20577"/>
        <pc:sldMkLst>
          <pc:docMk/>
          <pc:sldMk cId="995483502" sldId="1226"/>
        </pc:sldMkLst>
      </pc:sldChg>
      <pc:sldChg chg="modTransition modNotesTx">
        <pc:chgData name="MATSUI Shotaro" userId="bd4dac8a-57fc-4d40-ac1e-c0886e490d56" providerId="ADAL" clId="{242DC710-6603-41A3-9114-4D502FE4AADD}" dt="2023-09-16T09:26:05.230" v="2611" actId="20577"/>
        <pc:sldMkLst>
          <pc:docMk/>
          <pc:sldMk cId="2371086597" sldId="1227"/>
        </pc:sldMkLst>
      </pc:sldChg>
      <pc:sldChg chg="addSp delSp mod modTransition modNotesTx">
        <pc:chgData name="MATSUI Shotaro" userId="bd4dac8a-57fc-4d40-ac1e-c0886e490d56" providerId="ADAL" clId="{242DC710-6603-41A3-9114-4D502FE4AADD}" dt="2023-08-27T14:29:26.568" v="1744" actId="20577"/>
        <pc:sldMkLst>
          <pc:docMk/>
          <pc:sldMk cId="3156591654" sldId="1229"/>
        </pc:sldMkLst>
        <pc:spChg chg="add del">
          <ac:chgData name="MATSUI Shotaro" userId="bd4dac8a-57fc-4d40-ac1e-c0886e490d56" providerId="ADAL" clId="{242DC710-6603-41A3-9114-4D502FE4AADD}" dt="2023-08-27T14:01:45.081" v="1506" actId="22"/>
          <ac:spMkLst>
            <pc:docMk/>
            <pc:sldMk cId="3156591654" sldId="1229"/>
            <ac:spMk id="9" creationId="{DB9C4986-D2B3-A87B-C493-6344BADFA407}"/>
          </ac:spMkLst>
        </pc:spChg>
      </pc:sldChg>
      <pc:sldChg chg="modSp ord modTransition modNotesTx">
        <pc:chgData name="MATSUI Shotaro" userId="bd4dac8a-57fc-4d40-ac1e-c0886e490d56" providerId="ADAL" clId="{242DC710-6603-41A3-9114-4D502FE4AADD}" dt="2023-09-16T09:26:23.212" v="2615" actId="20577"/>
        <pc:sldMkLst>
          <pc:docMk/>
          <pc:sldMk cId="3034518453" sldId="1230"/>
        </pc:sldMkLst>
        <pc:spChg chg="mod">
          <ac:chgData name="MATSUI Shotaro" userId="bd4dac8a-57fc-4d40-ac1e-c0886e490d56" providerId="ADAL" clId="{242DC710-6603-41A3-9114-4D502FE4AADD}" dt="2023-08-27T05:45:09.690" v="1328" actId="20577"/>
          <ac:spMkLst>
            <pc:docMk/>
            <pc:sldMk cId="3034518453" sldId="1230"/>
            <ac:spMk id="7" creationId="{38CC0AF6-2110-F918-2CE0-1954ABAB1D80}"/>
          </ac:spMkLst>
        </pc:spChg>
        <pc:spChg chg="mod">
          <ac:chgData name="MATSUI Shotaro" userId="bd4dac8a-57fc-4d40-ac1e-c0886e490d56" providerId="ADAL" clId="{242DC710-6603-41A3-9114-4D502FE4AADD}" dt="2023-08-27T05:44:57.113" v="1326" actId="20577"/>
          <ac:spMkLst>
            <pc:docMk/>
            <pc:sldMk cId="3034518453" sldId="1230"/>
            <ac:spMk id="10" creationId="{690185ED-6215-5666-9A78-6C07DBF6AB9E}"/>
          </ac:spMkLst>
        </pc:spChg>
      </pc:sldChg>
      <pc:sldChg chg="modSp mod modTransition modNotesTx">
        <pc:chgData name="MATSUI Shotaro" userId="bd4dac8a-57fc-4d40-ac1e-c0886e490d56" providerId="ADAL" clId="{242DC710-6603-41A3-9114-4D502FE4AADD}" dt="2023-09-16T09:26:51.971" v="2624" actId="20577"/>
        <pc:sldMkLst>
          <pc:docMk/>
          <pc:sldMk cId="3701765569" sldId="1234"/>
        </pc:sldMkLst>
        <pc:spChg chg="mod">
          <ac:chgData name="MATSUI Shotaro" userId="bd4dac8a-57fc-4d40-ac1e-c0886e490d56" providerId="ADAL" clId="{242DC710-6603-41A3-9114-4D502FE4AADD}" dt="2023-08-27T14:57:54.434" v="2238" actId="20577"/>
          <ac:spMkLst>
            <pc:docMk/>
            <pc:sldMk cId="3701765569" sldId="1234"/>
            <ac:spMk id="2" creationId="{1256FA3E-F183-6B6E-C2A8-6465D2B58C3A}"/>
          </ac:spMkLst>
        </pc:spChg>
      </pc:sldChg>
      <pc:sldChg chg="modSp mod modNotesTx">
        <pc:chgData name="MATSUI Shotaro" userId="bd4dac8a-57fc-4d40-ac1e-c0886e490d56" providerId="ADAL" clId="{242DC710-6603-41A3-9114-4D502FE4AADD}" dt="2023-09-16T09:26:58.192" v="2627" actId="20577"/>
        <pc:sldMkLst>
          <pc:docMk/>
          <pc:sldMk cId="1577762948" sldId="1237"/>
        </pc:sldMkLst>
        <pc:spChg chg="mod">
          <ac:chgData name="MATSUI Shotaro" userId="bd4dac8a-57fc-4d40-ac1e-c0886e490d56" providerId="ADAL" clId="{242DC710-6603-41A3-9114-4D502FE4AADD}" dt="2023-08-27T05:32:28.119" v="1254" actId="20577"/>
          <ac:spMkLst>
            <pc:docMk/>
            <pc:sldMk cId="1577762948" sldId="1237"/>
            <ac:spMk id="2" creationId="{1256FA3E-F183-6B6E-C2A8-6465D2B58C3A}"/>
          </ac:spMkLst>
        </pc:spChg>
        <pc:spChg chg="mod">
          <ac:chgData name="MATSUI Shotaro" userId="bd4dac8a-57fc-4d40-ac1e-c0886e490d56" providerId="ADAL" clId="{242DC710-6603-41A3-9114-4D502FE4AADD}" dt="2023-08-27T15:30:54.338" v="2546" actId="20577"/>
          <ac:spMkLst>
            <pc:docMk/>
            <pc:sldMk cId="1577762948" sldId="1237"/>
            <ac:spMk id="15" creationId="{BF52165E-FCAE-8A59-9A01-A8568146226F}"/>
          </ac:spMkLst>
        </pc:spChg>
      </pc:sldChg>
      <pc:sldChg chg="modSp mod modTransition modNotesTx">
        <pc:chgData name="MATSUI Shotaro" userId="bd4dac8a-57fc-4d40-ac1e-c0886e490d56" providerId="ADAL" clId="{242DC710-6603-41A3-9114-4D502FE4AADD}" dt="2023-09-16T09:26:53.872" v="2625" actId="20577"/>
        <pc:sldMkLst>
          <pc:docMk/>
          <pc:sldMk cId="4164610060" sldId="1238"/>
        </pc:sldMkLst>
        <pc:spChg chg="mod">
          <ac:chgData name="MATSUI Shotaro" userId="bd4dac8a-57fc-4d40-ac1e-c0886e490d56" providerId="ADAL" clId="{242DC710-6603-41A3-9114-4D502FE4AADD}" dt="2023-08-27T15:00:03.409" v="2303" actId="20577"/>
          <ac:spMkLst>
            <pc:docMk/>
            <pc:sldMk cId="4164610060" sldId="1238"/>
            <ac:spMk id="2" creationId="{1256FA3E-F183-6B6E-C2A8-6465D2B58C3A}"/>
          </ac:spMkLst>
        </pc:spChg>
      </pc:sldChg>
      <pc:sldChg chg="modTransition modNotesTx">
        <pc:chgData name="MATSUI Shotaro" userId="bd4dac8a-57fc-4d40-ac1e-c0886e490d56" providerId="ADAL" clId="{242DC710-6603-41A3-9114-4D502FE4AADD}" dt="2023-09-16T09:26:56.382" v="2626" actId="20577"/>
        <pc:sldMkLst>
          <pc:docMk/>
          <pc:sldMk cId="2536448283" sldId="1239"/>
        </pc:sldMkLst>
      </pc:sldChg>
      <pc:sldChg chg="addSp modSp mod modTransition modNotesTx">
        <pc:chgData name="MATSUI Shotaro" userId="bd4dac8a-57fc-4d40-ac1e-c0886e490d56" providerId="ADAL" clId="{242DC710-6603-41A3-9114-4D502FE4AADD}" dt="2023-09-16T09:26:40.458" v="2620" actId="20577"/>
        <pc:sldMkLst>
          <pc:docMk/>
          <pc:sldMk cId="1504118438" sldId="1240"/>
        </pc:sldMkLst>
        <pc:spChg chg="add mod">
          <ac:chgData name="MATSUI Shotaro" userId="bd4dac8a-57fc-4d40-ac1e-c0886e490d56" providerId="ADAL" clId="{242DC710-6603-41A3-9114-4D502FE4AADD}" dt="2023-08-27T14:50:07.804" v="2063" actId="1076"/>
          <ac:spMkLst>
            <pc:docMk/>
            <pc:sldMk cId="1504118438" sldId="1240"/>
            <ac:spMk id="3" creationId="{F92AB65F-5C2A-AB0E-1CE2-A634BDB5620E}"/>
          </ac:spMkLst>
        </pc:spChg>
        <pc:spChg chg="mod">
          <ac:chgData name="MATSUI Shotaro" userId="bd4dac8a-57fc-4d40-ac1e-c0886e490d56" providerId="ADAL" clId="{242DC710-6603-41A3-9114-4D502FE4AADD}" dt="2023-08-27T14:50:17.247" v="2067" actId="1076"/>
          <ac:spMkLst>
            <pc:docMk/>
            <pc:sldMk cId="1504118438" sldId="1240"/>
            <ac:spMk id="17" creationId="{21A239C8-A623-AB6F-6774-9F3CF5E87F6A}"/>
          </ac:spMkLst>
        </pc:spChg>
        <pc:spChg chg="mod">
          <ac:chgData name="MATSUI Shotaro" userId="bd4dac8a-57fc-4d40-ac1e-c0886e490d56" providerId="ADAL" clId="{242DC710-6603-41A3-9114-4D502FE4AADD}" dt="2023-08-27T15:24:13.634" v="2427" actId="20577"/>
          <ac:spMkLst>
            <pc:docMk/>
            <pc:sldMk cId="1504118438" sldId="1240"/>
            <ac:spMk id="22" creationId="{66324E8E-92FD-4941-1437-8D1F9F226BAC}"/>
          </ac:spMkLst>
        </pc:spChg>
      </pc:sldChg>
      <pc:sldChg chg="addSp modSp mod">
        <pc:chgData name="MATSUI Shotaro" userId="bd4dac8a-57fc-4d40-ac1e-c0886e490d56" providerId="ADAL" clId="{242DC710-6603-41A3-9114-4D502FE4AADD}" dt="2023-08-28T04:19:29.459" v="2556" actId="1076"/>
        <pc:sldMkLst>
          <pc:docMk/>
          <pc:sldMk cId="1080170800" sldId="1241"/>
        </pc:sldMkLst>
        <pc:picChg chg="add mod">
          <ac:chgData name="MATSUI Shotaro" userId="bd4dac8a-57fc-4d40-ac1e-c0886e490d56" providerId="ADAL" clId="{242DC710-6603-41A3-9114-4D502FE4AADD}" dt="2023-08-28T04:19:29.459" v="2556" actId="1076"/>
          <ac:picMkLst>
            <pc:docMk/>
            <pc:sldMk cId="1080170800" sldId="1241"/>
            <ac:picMk id="8" creationId="{AFA4989D-6CA3-0BC9-6771-474597E643B1}"/>
          </ac:picMkLst>
        </pc:picChg>
      </pc:sldChg>
      <pc:sldChg chg="modTransition">
        <pc:chgData name="MATSUI Shotaro" userId="bd4dac8a-57fc-4d40-ac1e-c0886e490d56" providerId="ADAL" clId="{242DC710-6603-41A3-9114-4D502FE4AADD}" dt="2023-08-27T05:56:56.062" v="1343"/>
        <pc:sldMkLst>
          <pc:docMk/>
          <pc:sldMk cId="3296053522" sldId="1243"/>
        </pc:sldMkLst>
      </pc:sldChg>
      <pc:sldChg chg="delSp modSp mod">
        <pc:chgData name="MATSUI Shotaro" userId="bd4dac8a-57fc-4d40-ac1e-c0886e490d56" providerId="ADAL" clId="{242DC710-6603-41A3-9114-4D502FE4AADD}" dt="2023-08-27T14:45:27.783" v="1907" actId="478"/>
        <pc:sldMkLst>
          <pc:docMk/>
          <pc:sldMk cId="2508345487" sldId="1249"/>
        </pc:sldMkLst>
        <pc:picChg chg="del mod">
          <ac:chgData name="MATSUI Shotaro" userId="bd4dac8a-57fc-4d40-ac1e-c0886e490d56" providerId="ADAL" clId="{242DC710-6603-41A3-9114-4D502FE4AADD}" dt="2023-08-27T14:45:27.783" v="1907" actId="478"/>
          <ac:picMkLst>
            <pc:docMk/>
            <pc:sldMk cId="2508345487" sldId="1249"/>
            <ac:picMk id="2" creationId="{A339DF23-CC33-518A-D1AC-5F663B890E47}"/>
          </ac:picMkLst>
        </pc:picChg>
      </pc:sldChg>
      <pc:sldChg chg="addSp modSp mod modTransition modNotesTx">
        <pc:chgData name="MATSUI Shotaro" userId="bd4dac8a-57fc-4d40-ac1e-c0886e490d56" providerId="ADAL" clId="{242DC710-6603-41A3-9114-4D502FE4AADD}" dt="2023-09-16T09:26:07.445" v="2612" actId="20577"/>
        <pc:sldMkLst>
          <pc:docMk/>
          <pc:sldMk cId="2168200536" sldId="1250"/>
        </pc:sldMkLst>
        <pc:spChg chg="add mod">
          <ac:chgData name="MATSUI Shotaro" userId="bd4dac8a-57fc-4d40-ac1e-c0886e490d56" providerId="ADAL" clId="{242DC710-6603-41A3-9114-4D502FE4AADD}" dt="2023-09-07T08:52:15.670" v="2603" actId="1036"/>
          <ac:spMkLst>
            <pc:docMk/>
            <pc:sldMk cId="2168200536" sldId="1250"/>
            <ac:spMk id="3" creationId="{71EA10EE-A728-FC81-9A6A-808AC9B7EA92}"/>
          </ac:spMkLst>
        </pc:spChg>
        <pc:grpChg chg="mod">
          <ac:chgData name="MATSUI Shotaro" userId="bd4dac8a-57fc-4d40-ac1e-c0886e490d56" providerId="ADAL" clId="{242DC710-6603-41A3-9114-4D502FE4AADD}" dt="2023-09-07T08:52:22.963" v="2606" actId="1076"/>
          <ac:grpSpMkLst>
            <pc:docMk/>
            <pc:sldMk cId="2168200536" sldId="1250"/>
            <ac:grpSpMk id="6" creationId="{2CA32087-A2F5-6E7E-9E0D-D69CE997F9CD}"/>
          </ac:grpSpMkLst>
        </pc:grpChg>
        <pc:picChg chg="mod">
          <ac:chgData name="MATSUI Shotaro" userId="bd4dac8a-57fc-4d40-ac1e-c0886e490d56" providerId="ADAL" clId="{242DC710-6603-41A3-9114-4D502FE4AADD}" dt="2023-09-07T08:52:15.670" v="2603" actId="1036"/>
          <ac:picMkLst>
            <pc:docMk/>
            <pc:sldMk cId="2168200536" sldId="1250"/>
            <ac:picMk id="5" creationId="{1860F156-A1E0-3761-DCBB-9350247B1A8C}"/>
          </ac:picMkLst>
        </pc:picChg>
        <pc:picChg chg="mod">
          <ac:chgData name="MATSUI Shotaro" userId="bd4dac8a-57fc-4d40-ac1e-c0886e490d56" providerId="ADAL" clId="{242DC710-6603-41A3-9114-4D502FE4AADD}" dt="2023-09-07T08:52:10.144" v="2582" actId="1035"/>
          <ac:picMkLst>
            <pc:docMk/>
            <pc:sldMk cId="2168200536" sldId="1250"/>
            <ac:picMk id="11" creationId="{329EDBE3-E8BB-6C55-F351-045786848C8B}"/>
          </ac:picMkLst>
        </pc:picChg>
        <pc:picChg chg="mod">
          <ac:chgData name="MATSUI Shotaro" userId="bd4dac8a-57fc-4d40-ac1e-c0886e490d56" providerId="ADAL" clId="{242DC710-6603-41A3-9114-4D502FE4AADD}" dt="2023-09-07T08:52:10.144" v="2582" actId="1035"/>
          <ac:picMkLst>
            <pc:docMk/>
            <pc:sldMk cId="2168200536" sldId="1250"/>
            <ac:picMk id="12" creationId="{CD2495D1-443A-5CD1-1DBB-709CA47619D8}"/>
          </ac:picMkLst>
        </pc:picChg>
        <pc:picChg chg="mod">
          <ac:chgData name="MATSUI Shotaro" userId="bd4dac8a-57fc-4d40-ac1e-c0886e490d56" providerId="ADAL" clId="{242DC710-6603-41A3-9114-4D502FE4AADD}" dt="2023-09-07T08:52:18.837" v="2604" actId="14100"/>
          <ac:picMkLst>
            <pc:docMk/>
            <pc:sldMk cId="2168200536" sldId="1250"/>
            <ac:picMk id="15" creationId="{E169E92F-0C8D-3B7D-8AC1-B89144FE87C8}"/>
          </ac:picMkLst>
        </pc:picChg>
      </pc:sldChg>
      <pc:sldChg chg="modSp mod ord modTransition modNotesTx">
        <pc:chgData name="MATSUI Shotaro" userId="bd4dac8a-57fc-4d40-ac1e-c0886e490d56" providerId="ADAL" clId="{242DC710-6603-41A3-9114-4D502FE4AADD}" dt="2023-09-16T09:26:26.199" v="2616" actId="20577"/>
        <pc:sldMkLst>
          <pc:docMk/>
          <pc:sldMk cId="387084585" sldId="1252"/>
        </pc:sldMkLst>
        <pc:spChg chg="mod">
          <ac:chgData name="MATSUI Shotaro" userId="bd4dac8a-57fc-4d40-ac1e-c0886e490d56" providerId="ADAL" clId="{242DC710-6603-41A3-9114-4D502FE4AADD}" dt="2023-08-27T15:19:21.540" v="2395" actId="1076"/>
          <ac:spMkLst>
            <pc:docMk/>
            <pc:sldMk cId="387084585" sldId="1252"/>
            <ac:spMk id="12" creationId="{274986C0-9C67-0811-8C6E-13C9095563B1}"/>
          </ac:spMkLst>
        </pc:spChg>
        <pc:spChg chg="mod">
          <ac:chgData name="MATSUI Shotaro" userId="bd4dac8a-57fc-4d40-ac1e-c0886e490d56" providerId="ADAL" clId="{242DC710-6603-41A3-9114-4D502FE4AADD}" dt="2023-08-27T15:19:31.554" v="2400" actId="1076"/>
          <ac:spMkLst>
            <pc:docMk/>
            <pc:sldMk cId="387084585" sldId="1252"/>
            <ac:spMk id="14" creationId="{DA12416B-5C1B-86E4-2FBB-92E62D6B1BAE}"/>
          </ac:spMkLst>
        </pc:spChg>
      </pc:sldChg>
      <pc:sldChg chg="ord modNotesTx">
        <pc:chgData name="MATSUI Shotaro" userId="bd4dac8a-57fc-4d40-ac1e-c0886e490d56" providerId="ADAL" clId="{242DC710-6603-41A3-9114-4D502FE4AADD}" dt="2023-09-16T09:26:18.099" v="2613" actId="20577"/>
        <pc:sldMkLst>
          <pc:docMk/>
          <pc:sldMk cId="2843744595" sldId="1253"/>
        </pc:sldMkLst>
      </pc:sldChg>
      <pc:sldChg chg="addSp delSp modSp mod ord modTransition modNotesTx">
        <pc:chgData name="MATSUI Shotaro" userId="bd4dac8a-57fc-4d40-ac1e-c0886e490d56" providerId="ADAL" clId="{242DC710-6603-41A3-9114-4D502FE4AADD}" dt="2023-09-16T09:26:20.063" v="2614" actId="20577"/>
        <pc:sldMkLst>
          <pc:docMk/>
          <pc:sldMk cId="420057859" sldId="1254"/>
        </pc:sldMkLst>
        <pc:spChg chg="add del mod">
          <ac:chgData name="MATSUI Shotaro" userId="bd4dac8a-57fc-4d40-ac1e-c0886e490d56" providerId="ADAL" clId="{242DC710-6603-41A3-9114-4D502FE4AADD}" dt="2023-08-27T05:44:17.025" v="1316" actId="478"/>
          <ac:spMkLst>
            <pc:docMk/>
            <pc:sldMk cId="420057859" sldId="1254"/>
            <ac:spMk id="4" creationId="{8BC56CD4-4B39-ACE6-6E4E-6BA35B6B3E55}"/>
          </ac:spMkLst>
        </pc:spChg>
        <pc:spChg chg="add del mod">
          <ac:chgData name="MATSUI Shotaro" userId="bd4dac8a-57fc-4d40-ac1e-c0886e490d56" providerId="ADAL" clId="{242DC710-6603-41A3-9114-4D502FE4AADD}" dt="2023-08-27T05:44:17.025" v="1316" actId="478"/>
          <ac:spMkLst>
            <pc:docMk/>
            <pc:sldMk cId="420057859" sldId="1254"/>
            <ac:spMk id="8" creationId="{BEAB968D-DAAC-3084-D669-CB361C34C34C}"/>
          </ac:spMkLst>
        </pc:spChg>
        <pc:spChg chg="add del mod">
          <ac:chgData name="MATSUI Shotaro" userId="bd4dac8a-57fc-4d40-ac1e-c0886e490d56" providerId="ADAL" clId="{242DC710-6603-41A3-9114-4D502FE4AADD}" dt="2023-08-27T05:42:58.374" v="1306" actId="478"/>
          <ac:spMkLst>
            <pc:docMk/>
            <pc:sldMk cId="420057859" sldId="1254"/>
            <ac:spMk id="9" creationId="{361F4B45-A0C6-4D3E-4485-B1F9A91F0892}"/>
          </ac:spMkLst>
        </pc:spChg>
        <pc:spChg chg="add del mod">
          <ac:chgData name="MATSUI Shotaro" userId="bd4dac8a-57fc-4d40-ac1e-c0886e490d56" providerId="ADAL" clId="{242DC710-6603-41A3-9114-4D502FE4AADD}" dt="2023-08-27T05:44:17.025" v="1316" actId="478"/>
          <ac:spMkLst>
            <pc:docMk/>
            <pc:sldMk cId="420057859" sldId="1254"/>
            <ac:spMk id="11" creationId="{10A5D015-D2FF-24F6-6EB1-E71163A94E05}"/>
          </ac:spMkLst>
        </pc:spChg>
        <pc:spChg chg="mod">
          <ac:chgData name="MATSUI Shotaro" userId="bd4dac8a-57fc-4d40-ac1e-c0886e490d56" providerId="ADAL" clId="{242DC710-6603-41A3-9114-4D502FE4AADD}" dt="2023-08-27T05:42:40.261" v="1302" actId="14100"/>
          <ac:spMkLst>
            <pc:docMk/>
            <pc:sldMk cId="420057859" sldId="1254"/>
            <ac:spMk id="13" creationId="{A29EB9E5-C42A-1B72-FC2B-39FEE497F9EF}"/>
          </ac:spMkLst>
        </pc:spChg>
        <pc:spChg chg="add del mod">
          <ac:chgData name="MATSUI Shotaro" userId="bd4dac8a-57fc-4d40-ac1e-c0886e490d56" providerId="ADAL" clId="{242DC710-6603-41A3-9114-4D502FE4AADD}" dt="2023-08-27T05:42:31.391" v="1300" actId="1076"/>
          <ac:spMkLst>
            <pc:docMk/>
            <pc:sldMk cId="420057859" sldId="1254"/>
            <ac:spMk id="14" creationId="{70EEC5C2-4C07-76B9-81AA-1B83BF2167D8}"/>
          </ac:spMkLst>
        </pc:spChg>
        <pc:spChg chg="add del mod">
          <ac:chgData name="MATSUI Shotaro" userId="bd4dac8a-57fc-4d40-ac1e-c0886e490d56" providerId="ADAL" clId="{242DC710-6603-41A3-9114-4D502FE4AADD}" dt="2023-08-27T05:42:35.958" v="1301" actId="1076"/>
          <ac:spMkLst>
            <pc:docMk/>
            <pc:sldMk cId="420057859" sldId="1254"/>
            <ac:spMk id="30" creationId="{ED87B096-EE23-58EF-AED5-EFF134AD6D74}"/>
          </ac:spMkLst>
        </pc:spChg>
        <pc:spChg chg="add del mod">
          <ac:chgData name="MATSUI Shotaro" userId="bd4dac8a-57fc-4d40-ac1e-c0886e490d56" providerId="ADAL" clId="{242DC710-6603-41A3-9114-4D502FE4AADD}" dt="2023-08-27T05:42:31.391" v="1300" actId="1076"/>
          <ac:spMkLst>
            <pc:docMk/>
            <pc:sldMk cId="420057859" sldId="1254"/>
            <ac:spMk id="31" creationId="{1AB41604-B7A2-729D-D89F-CA32AB53BC23}"/>
          </ac:spMkLst>
        </pc:spChg>
        <pc:cxnChg chg="add del mod">
          <ac:chgData name="MATSUI Shotaro" userId="bd4dac8a-57fc-4d40-ac1e-c0886e490d56" providerId="ADAL" clId="{242DC710-6603-41A3-9114-4D502FE4AADD}" dt="2023-08-27T05:44:17.025" v="1316" actId="478"/>
          <ac:cxnSpMkLst>
            <pc:docMk/>
            <pc:sldMk cId="420057859" sldId="1254"/>
            <ac:cxnSpMk id="6" creationId="{01C2BF48-E448-2D9D-036C-E06BB9169FC6}"/>
          </ac:cxnSpMkLst>
        </pc:cxnChg>
        <pc:cxnChg chg="add del mod">
          <ac:chgData name="MATSUI Shotaro" userId="bd4dac8a-57fc-4d40-ac1e-c0886e490d56" providerId="ADAL" clId="{242DC710-6603-41A3-9114-4D502FE4AADD}" dt="2023-08-27T05:44:17.025" v="1316" actId="478"/>
          <ac:cxnSpMkLst>
            <pc:docMk/>
            <pc:sldMk cId="420057859" sldId="1254"/>
            <ac:cxnSpMk id="7" creationId="{C87606C8-9FA4-7DF5-BC85-0D3C26B695E4}"/>
          </ac:cxnSpMkLst>
        </pc:cxnChg>
        <pc:cxnChg chg="add del mod">
          <ac:chgData name="MATSUI Shotaro" userId="bd4dac8a-57fc-4d40-ac1e-c0886e490d56" providerId="ADAL" clId="{242DC710-6603-41A3-9114-4D502FE4AADD}" dt="2023-08-27T05:42:31.391" v="1300" actId="1076"/>
          <ac:cxnSpMkLst>
            <pc:docMk/>
            <pc:sldMk cId="420057859" sldId="1254"/>
            <ac:cxnSpMk id="27" creationId="{1FEA2C0B-0A64-06CB-977E-30302468BE6B}"/>
          </ac:cxnSpMkLst>
        </pc:cxnChg>
        <pc:cxnChg chg="add del mod">
          <ac:chgData name="MATSUI Shotaro" userId="bd4dac8a-57fc-4d40-ac1e-c0886e490d56" providerId="ADAL" clId="{242DC710-6603-41A3-9114-4D502FE4AADD}" dt="2023-08-27T05:42:31.391" v="1300" actId="1076"/>
          <ac:cxnSpMkLst>
            <pc:docMk/>
            <pc:sldMk cId="420057859" sldId="1254"/>
            <ac:cxnSpMk id="28" creationId="{B8DDCAEA-F277-D08A-318C-6B261DEE48B7}"/>
          </ac:cxnSpMkLst>
        </pc:cxnChg>
      </pc:sldChg>
      <pc:sldChg chg="addSp modSp mod modTransition modNotesTx">
        <pc:chgData name="MATSUI Shotaro" userId="bd4dac8a-57fc-4d40-ac1e-c0886e490d56" providerId="ADAL" clId="{242DC710-6603-41A3-9114-4D502FE4AADD}" dt="2023-09-16T09:26:33.880" v="2618" actId="20577"/>
        <pc:sldMkLst>
          <pc:docMk/>
          <pc:sldMk cId="1224281305" sldId="1255"/>
        </pc:sldMkLst>
        <pc:spChg chg="add mod">
          <ac:chgData name="MATSUI Shotaro" userId="bd4dac8a-57fc-4d40-ac1e-c0886e490d56" providerId="ADAL" clId="{242DC710-6603-41A3-9114-4D502FE4AADD}" dt="2023-08-27T14:43:15.274" v="1856" actId="13822"/>
          <ac:spMkLst>
            <pc:docMk/>
            <pc:sldMk cId="1224281305" sldId="1255"/>
            <ac:spMk id="6" creationId="{E7512B91-C51D-AA54-0840-57AC0C8F50D1}"/>
          </ac:spMkLst>
        </pc:spChg>
        <pc:picChg chg="add mod ord">
          <ac:chgData name="MATSUI Shotaro" userId="bd4dac8a-57fc-4d40-ac1e-c0886e490d56" providerId="ADAL" clId="{242DC710-6603-41A3-9114-4D502FE4AADD}" dt="2023-08-28T14:34:00.839" v="2560" actId="1076"/>
          <ac:picMkLst>
            <pc:docMk/>
            <pc:sldMk cId="1224281305" sldId="1255"/>
            <ac:picMk id="3" creationId="{A69B60EE-A3C0-EFE3-7CAD-C4583F1CFDF7}"/>
          </ac:picMkLst>
        </pc:picChg>
      </pc:sldChg>
      <pc:sldChg chg="modSp mod modTransition modNotesTx">
        <pc:chgData name="MATSUI Shotaro" userId="bd4dac8a-57fc-4d40-ac1e-c0886e490d56" providerId="ADAL" clId="{242DC710-6603-41A3-9114-4D502FE4AADD}" dt="2023-09-16T09:26:43.153" v="2621" actId="20577"/>
        <pc:sldMkLst>
          <pc:docMk/>
          <pc:sldMk cId="791685880" sldId="1256"/>
        </pc:sldMkLst>
        <pc:spChg chg="mod">
          <ac:chgData name="MATSUI Shotaro" userId="bd4dac8a-57fc-4d40-ac1e-c0886e490d56" providerId="ADAL" clId="{242DC710-6603-41A3-9114-4D502FE4AADD}" dt="2023-08-27T05:04:20.017" v="124" actId="404"/>
          <ac:spMkLst>
            <pc:docMk/>
            <pc:sldMk cId="791685880" sldId="1256"/>
            <ac:spMk id="4" creationId="{E53674AA-41C5-C105-3734-3872768E2D11}"/>
          </ac:spMkLst>
        </pc:spChg>
      </pc:sldChg>
      <pc:sldChg chg="delSp mod modTransition modNotesTx">
        <pc:chgData name="MATSUI Shotaro" userId="bd4dac8a-57fc-4d40-ac1e-c0886e490d56" providerId="ADAL" clId="{242DC710-6603-41A3-9114-4D502FE4AADD}" dt="2023-09-16T09:26:37.085" v="2619" actId="20577"/>
        <pc:sldMkLst>
          <pc:docMk/>
          <pc:sldMk cId="3943661743" sldId="1257"/>
        </pc:sldMkLst>
        <pc:cxnChg chg="del">
          <ac:chgData name="MATSUI Shotaro" userId="bd4dac8a-57fc-4d40-ac1e-c0886e490d56" providerId="ADAL" clId="{242DC710-6603-41A3-9114-4D502FE4AADD}" dt="2023-08-28T14:51:07.099" v="2563" actId="478"/>
          <ac:cxnSpMkLst>
            <pc:docMk/>
            <pc:sldMk cId="3943661743" sldId="1257"/>
            <ac:cxnSpMk id="8" creationId="{402FDB59-23F8-BD4E-0EF4-BF752642075A}"/>
          </ac:cxnSpMkLst>
        </pc:cxnChg>
      </pc:sldChg>
      <pc:sldChg chg="modSp mod modTransition modNotesTx">
        <pc:chgData name="MATSUI Shotaro" userId="bd4dac8a-57fc-4d40-ac1e-c0886e490d56" providerId="ADAL" clId="{242DC710-6603-41A3-9114-4D502FE4AADD}" dt="2023-09-16T09:26:49.428" v="2623" actId="20577"/>
        <pc:sldMkLst>
          <pc:docMk/>
          <pc:sldMk cId="1743491418" sldId="1258"/>
        </pc:sldMkLst>
        <pc:spChg chg="mod">
          <ac:chgData name="MATSUI Shotaro" userId="bd4dac8a-57fc-4d40-ac1e-c0886e490d56" providerId="ADAL" clId="{242DC710-6603-41A3-9114-4D502FE4AADD}" dt="2023-08-27T05:06:21.387" v="158" actId="20577"/>
          <ac:spMkLst>
            <pc:docMk/>
            <pc:sldMk cId="1743491418" sldId="1258"/>
            <ac:spMk id="2" creationId="{1256FA3E-F183-6B6E-C2A8-6465D2B58C3A}"/>
          </ac:spMkLst>
        </pc:spChg>
        <pc:spChg chg="mod">
          <ac:chgData name="MATSUI Shotaro" userId="bd4dac8a-57fc-4d40-ac1e-c0886e490d56" providerId="ADAL" clId="{242DC710-6603-41A3-9114-4D502FE4AADD}" dt="2023-08-27T05:08:36.392" v="213" actId="20577"/>
          <ac:spMkLst>
            <pc:docMk/>
            <pc:sldMk cId="1743491418" sldId="1258"/>
            <ac:spMk id="4" creationId="{E53674AA-41C5-C105-3734-3872768E2D11}"/>
          </ac:spMkLst>
        </pc:spChg>
      </pc:sldChg>
      <pc:sldChg chg="addSp modSp add mod modTransition modNotesTx">
        <pc:chgData name="MATSUI Shotaro" userId="bd4dac8a-57fc-4d40-ac1e-c0886e490d56" providerId="ADAL" clId="{242DC710-6603-41A3-9114-4D502FE4AADD}" dt="2023-09-16T09:26:29.258" v="2617" actId="20577"/>
        <pc:sldMkLst>
          <pc:docMk/>
          <pc:sldMk cId="1603805646" sldId="1259"/>
        </pc:sldMkLst>
        <pc:spChg chg="mod">
          <ac:chgData name="MATSUI Shotaro" userId="bd4dac8a-57fc-4d40-ac1e-c0886e490d56" providerId="ADAL" clId="{242DC710-6603-41A3-9114-4D502FE4AADD}" dt="2023-08-27T05:45:19.470" v="1329" actId="20577"/>
          <ac:spMkLst>
            <pc:docMk/>
            <pc:sldMk cId="1603805646" sldId="1259"/>
            <ac:spMk id="8" creationId="{BEAB968D-DAAC-3084-D669-CB361C34C34C}"/>
          </ac:spMkLst>
        </pc:spChg>
        <pc:spChg chg="add mod">
          <ac:chgData name="MATSUI Shotaro" userId="bd4dac8a-57fc-4d40-ac1e-c0886e490d56" providerId="ADAL" clId="{242DC710-6603-41A3-9114-4D502FE4AADD}" dt="2023-08-27T14:41:54.935" v="1849" actId="1076"/>
          <ac:spMkLst>
            <pc:docMk/>
            <pc:sldMk cId="1603805646" sldId="1259"/>
            <ac:spMk id="17" creationId="{7C4F4382-4D74-EF65-6C29-1E87FD81B6FF}"/>
          </ac:spMkLst>
        </pc:spChg>
        <pc:cxnChg chg="add mod">
          <ac:chgData name="MATSUI Shotaro" userId="bd4dac8a-57fc-4d40-ac1e-c0886e490d56" providerId="ADAL" clId="{242DC710-6603-41A3-9114-4D502FE4AADD}" dt="2023-08-27T14:41:26.379" v="1843" actId="1582"/>
          <ac:cxnSpMkLst>
            <pc:docMk/>
            <pc:sldMk cId="1603805646" sldId="1259"/>
            <ac:cxnSpMk id="15" creationId="{FE8B49FB-B7F5-28BF-2051-43BCEC9D45F6}"/>
          </ac:cxnSpMkLst>
        </pc:cxnChg>
      </pc:sldChg>
      <pc:sldChg chg="addSp delSp modSp add mod ord modNotesTx">
        <pc:chgData name="MATSUI Shotaro" userId="bd4dac8a-57fc-4d40-ac1e-c0886e490d56" providerId="ADAL" clId="{242DC710-6603-41A3-9114-4D502FE4AADD}" dt="2023-09-16T09:26:45.339" v="2622" actId="20577"/>
        <pc:sldMkLst>
          <pc:docMk/>
          <pc:sldMk cId="2347134837" sldId="1260"/>
        </pc:sldMkLst>
        <pc:spChg chg="del">
          <ac:chgData name="MATSUI Shotaro" userId="bd4dac8a-57fc-4d40-ac1e-c0886e490d56" providerId="ADAL" clId="{242DC710-6603-41A3-9114-4D502FE4AADD}" dt="2023-08-27T15:25:44.680" v="2432" actId="478"/>
          <ac:spMkLst>
            <pc:docMk/>
            <pc:sldMk cId="2347134837" sldId="1260"/>
            <ac:spMk id="2" creationId="{1256FA3E-F183-6B6E-C2A8-6465D2B58C3A}"/>
          </ac:spMkLst>
        </pc:spChg>
        <pc:spChg chg="del">
          <ac:chgData name="MATSUI Shotaro" userId="bd4dac8a-57fc-4d40-ac1e-c0886e490d56" providerId="ADAL" clId="{242DC710-6603-41A3-9114-4D502FE4AADD}" dt="2023-08-27T15:26:20.669" v="2441" actId="478"/>
          <ac:spMkLst>
            <pc:docMk/>
            <pc:sldMk cId="2347134837" sldId="1260"/>
            <ac:spMk id="4" creationId="{E53674AA-41C5-C105-3734-3872768E2D11}"/>
          </ac:spMkLst>
        </pc:spChg>
        <pc:spChg chg="add del mod">
          <ac:chgData name="MATSUI Shotaro" userId="bd4dac8a-57fc-4d40-ac1e-c0886e490d56" providerId="ADAL" clId="{242DC710-6603-41A3-9114-4D502FE4AADD}" dt="2023-08-27T15:25:51.575" v="2435" actId="478"/>
          <ac:spMkLst>
            <pc:docMk/>
            <pc:sldMk cId="2347134837" sldId="1260"/>
            <ac:spMk id="7" creationId="{EB51DA93-ED04-7B02-EC79-DA6109CF0302}"/>
          </ac:spMkLst>
        </pc:spChg>
        <pc:grpChg chg="add del">
          <ac:chgData name="MATSUI Shotaro" userId="bd4dac8a-57fc-4d40-ac1e-c0886e490d56" providerId="ADAL" clId="{242DC710-6603-41A3-9114-4D502FE4AADD}" dt="2023-08-27T15:25:47.446" v="2434" actId="478"/>
          <ac:grpSpMkLst>
            <pc:docMk/>
            <pc:sldMk cId="2347134837" sldId="1260"/>
            <ac:grpSpMk id="40" creationId="{4EF577E7-9FF8-A767-B8E8-A17EDDE5F471}"/>
          </ac:grpSpMkLst>
        </pc:grpChg>
        <pc:picChg chg="del">
          <ac:chgData name="MATSUI Shotaro" userId="bd4dac8a-57fc-4d40-ac1e-c0886e490d56" providerId="ADAL" clId="{242DC710-6603-41A3-9114-4D502FE4AADD}" dt="2023-08-27T15:25:42.928" v="2431" actId="478"/>
          <ac:picMkLst>
            <pc:docMk/>
            <pc:sldMk cId="2347134837" sldId="1260"/>
            <ac:picMk id="6" creationId="{F755FFD6-0C10-42FE-7566-A5E7BB90B06D}"/>
          </ac:picMkLst>
        </pc:picChg>
        <pc:picChg chg="del">
          <ac:chgData name="MATSUI Shotaro" userId="bd4dac8a-57fc-4d40-ac1e-c0886e490d56" providerId="ADAL" clId="{242DC710-6603-41A3-9114-4D502FE4AADD}" dt="2023-08-27T15:25:42.413" v="2430" actId="478"/>
          <ac:picMkLst>
            <pc:docMk/>
            <pc:sldMk cId="2347134837" sldId="1260"/>
            <ac:picMk id="8" creationId="{9AB0531E-8A38-F959-C41E-77100ACB83F6}"/>
          </ac:picMkLst>
        </pc:picChg>
        <pc:picChg chg="add del mod">
          <ac:chgData name="MATSUI Shotaro" userId="bd4dac8a-57fc-4d40-ac1e-c0886e490d56" providerId="ADAL" clId="{242DC710-6603-41A3-9114-4D502FE4AADD}" dt="2023-08-27T15:26:11.324" v="2437"/>
          <ac:picMkLst>
            <pc:docMk/>
            <pc:sldMk cId="2347134837" sldId="1260"/>
            <ac:picMk id="9" creationId="{E414EE2B-9963-4276-8331-72F7258C963E}"/>
          </ac:picMkLst>
        </pc:picChg>
        <pc:picChg chg="add mod">
          <ac:chgData name="MATSUI Shotaro" userId="bd4dac8a-57fc-4d40-ac1e-c0886e490d56" providerId="ADAL" clId="{242DC710-6603-41A3-9114-4D502FE4AADD}" dt="2023-08-27T15:26:21.732" v="2442" actId="1076"/>
          <ac:picMkLst>
            <pc:docMk/>
            <pc:sldMk cId="2347134837" sldId="1260"/>
            <ac:picMk id="10" creationId="{41E689C1-210A-C8DD-C667-2C323DD592A8}"/>
          </ac:picMkLst>
        </pc:picChg>
      </pc:sldChg>
      <pc:sldChg chg="addSp delSp modSp add mod">
        <pc:chgData name="MATSUI Shotaro" userId="bd4dac8a-57fc-4d40-ac1e-c0886e490d56" providerId="ADAL" clId="{242DC710-6603-41A3-9114-4D502FE4AADD}" dt="2023-08-28T04:19:24.213" v="2554" actId="1076"/>
        <pc:sldMkLst>
          <pc:docMk/>
          <pc:sldMk cId="158732522" sldId="1261"/>
        </pc:sldMkLst>
        <pc:picChg chg="del">
          <ac:chgData name="MATSUI Shotaro" userId="bd4dac8a-57fc-4d40-ac1e-c0886e490d56" providerId="ADAL" clId="{242DC710-6603-41A3-9114-4D502FE4AADD}" dt="2023-08-28T04:16:24.783" v="2549" actId="478"/>
          <ac:picMkLst>
            <pc:docMk/>
            <pc:sldMk cId="158732522" sldId="1261"/>
            <ac:picMk id="8" creationId="{AFA4989D-6CA3-0BC9-6771-474597E643B1}"/>
          </ac:picMkLst>
        </pc:picChg>
        <pc:picChg chg="add mod">
          <ac:chgData name="MATSUI Shotaro" userId="bd4dac8a-57fc-4d40-ac1e-c0886e490d56" providerId="ADAL" clId="{242DC710-6603-41A3-9114-4D502FE4AADD}" dt="2023-08-28T04:19:24.213" v="2554" actId="1076"/>
          <ac:picMkLst>
            <pc:docMk/>
            <pc:sldMk cId="158732522" sldId="1261"/>
            <ac:picMk id="9" creationId="{F612418B-0BC9-16A9-DEF0-F9BF9FC4D821}"/>
          </ac:picMkLst>
        </pc:picChg>
      </pc:sldChg>
      <pc:sldChg chg="modSp add del mod">
        <pc:chgData name="MATSUI Shotaro" userId="bd4dac8a-57fc-4d40-ac1e-c0886e490d56" providerId="ADAL" clId="{242DC710-6603-41A3-9114-4D502FE4AADD}" dt="2023-09-07T08:52:56.137" v="2607" actId="2696"/>
        <pc:sldMkLst>
          <pc:docMk/>
          <pc:sldMk cId="2019923424" sldId="1262"/>
        </pc:sldMkLst>
        <pc:picChg chg="mod modCrop">
          <ac:chgData name="MATSUI Shotaro" userId="bd4dac8a-57fc-4d40-ac1e-c0886e490d56" providerId="ADAL" clId="{242DC710-6603-41A3-9114-4D502FE4AADD}" dt="2023-08-28T14:35:06.711" v="2562" actId="732"/>
          <ac:picMkLst>
            <pc:docMk/>
            <pc:sldMk cId="2019923424" sldId="1262"/>
            <ac:picMk id="56" creationId="{F2C1F703-0FEB-5C9C-2FB1-DA2E1349CA02}"/>
          </ac:picMkLst>
        </pc:picChg>
      </pc:sldChg>
    </pc:docChg>
  </pc:docChgLst>
  <pc:docChgLst>
    <pc:chgData name="MATSUI Shotaro" userId="bd4dac8a-57fc-4d40-ac1e-c0886e490d56" providerId="ADAL" clId="{32EC70C2-6AF8-4105-AFF1-3932E55B5233}"/>
    <pc:docChg chg="undo custSel addSld modSld">
      <pc:chgData name="MATSUI Shotaro" userId="bd4dac8a-57fc-4d40-ac1e-c0886e490d56" providerId="ADAL" clId="{32EC70C2-6AF8-4105-AFF1-3932E55B5233}" dt="2023-08-27T03:12:04.950" v="225" actId="693"/>
      <pc:docMkLst>
        <pc:docMk/>
      </pc:docMkLst>
      <pc:sldChg chg="add">
        <pc:chgData name="MATSUI Shotaro" userId="bd4dac8a-57fc-4d40-ac1e-c0886e490d56" providerId="ADAL" clId="{32EC70C2-6AF8-4105-AFF1-3932E55B5233}" dt="2023-08-26T17:40:57.137" v="0"/>
        <pc:sldMkLst>
          <pc:docMk/>
          <pc:sldMk cId="2200031610" sldId="1224"/>
        </pc:sldMkLst>
      </pc:sldChg>
      <pc:sldChg chg="modSp add">
        <pc:chgData name="MATSUI Shotaro" userId="bd4dac8a-57fc-4d40-ac1e-c0886e490d56" providerId="ADAL" clId="{32EC70C2-6AF8-4105-AFF1-3932E55B5233}" dt="2023-08-27T02:38:19.541" v="180" actId="20577"/>
        <pc:sldMkLst>
          <pc:docMk/>
          <pc:sldMk cId="4268293056" sldId="1225"/>
        </pc:sldMkLst>
        <pc:spChg chg="mod">
          <ac:chgData name="MATSUI Shotaro" userId="bd4dac8a-57fc-4d40-ac1e-c0886e490d56" providerId="ADAL" clId="{32EC70C2-6AF8-4105-AFF1-3932E55B5233}" dt="2023-08-27T02:38:19.541" v="180" actId="20577"/>
          <ac:spMkLst>
            <pc:docMk/>
            <pc:sldMk cId="4268293056" sldId="1225"/>
            <ac:spMk id="43" creationId="{DD2B37A7-7A34-932F-05EC-04529DD7A46F}"/>
          </ac:spMkLst>
        </pc:spChg>
      </pc:sldChg>
      <pc:sldChg chg="add">
        <pc:chgData name="MATSUI Shotaro" userId="bd4dac8a-57fc-4d40-ac1e-c0886e490d56" providerId="ADAL" clId="{32EC70C2-6AF8-4105-AFF1-3932E55B5233}" dt="2023-08-26T17:41:01.784" v="1"/>
        <pc:sldMkLst>
          <pc:docMk/>
          <pc:sldMk cId="995483502" sldId="1226"/>
        </pc:sldMkLst>
      </pc:sldChg>
      <pc:sldChg chg="add">
        <pc:chgData name="MATSUI Shotaro" userId="bd4dac8a-57fc-4d40-ac1e-c0886e490d56" providerId="ADAL" clId="{32EC70C2-6AF8-4105-AFF1-3932E55B5233}" dt="2023-08-26T17:41:01.784" v="1"/>
        <pc:sldMkLst>
          <pc:docMk/>
          <pc:sldMk cId="2371086597" sldId="1227"/>
        </pc:sldMkLst>
      </pc:sldChg>
      <pc:sldChg chg="addSp modSp add mod modNotesTx">
        <pc:chgData name="MATSUI Shotaro" userId="bd4dac8a-57fc-4d40-ac1e-c0886e490d56" providerId="ADAL" clId="{32EC70C2-6AF8-4105-AFF1-3932E55B5233}" dt="2023-08-27T03:08:31.389" v="221" actId="1076"/>
        <pc:sldMkLst>
          <pc:docMk/>
          <pc:sldMk cId="3156591654" sldId="1229"/>
        </pc:sldMkLst>
        <pc:spChg chg="add mod">
          <ac:chgData name="MATSUI Shotaro" userId="bd4dac8a-57fc-4d40-ac1e-c0886e490d56" providerId="ADAL" clId="{32EC70C2-6AF8-4105-AFF1-3932E55B5233}" dt="2023-08-27T03:08:31.389" v="221" actId="1076"/>
          <ac:spMkLst>
            <pc:docMk/>
            <pc:sldMk cId="3156591654" sldId="1229"/>
            <ac:spMk id="3" creationId="{6FB20EF8-ABCC-75DC-F2E3-A43A12248E7F}"/>
          </ac:spMkLst>
        </pc:spChg>
        <pc:spChg chg="add mod">
          <ac:chgData name="MATSUI Shotaro" userId="bd4dac8a-57fc-4d40-ac1e-c0886e490d56" providerId="ADAL" clId="{32EC70C2-6AF8-4105-AFF1-3932E55B5233}" dt="2023-08-27T03:08:28.447" v="220" actId="1076"/>
          <ac:spMkLst>
            <pc:docMk/>
            <pc:sldMk cId="3156591654" sldId="1229"/>
            <ac:spMk id="4" creationId="{3ED20C33-03F4-C007-D99E-05B4D78EADD2}"/>
          </ac:spMkLst>
        </pc:spChg>
        <pc:spChg chg="add mod">
          <ac:chgData name="MATSUI Shotaro" userId="bd4dac8a-57fc-4d40-ac1e-c0886e490d56" providerId="ADAL" clId="{32EC70C2-6AF8-4105-AFF1-3932E55B5233}" dt="2023-08-27T03:08:08.733" v="202" actId="1076"/>
          <ac:spMkLst>
            <pc:docMk/>
            <pc:sldMk cId="3156591654" sldId="1229"/>
            <ac:spMk id="6" creationId="{6737DED6-DBC0-B732-0E41-2FBAD9BCC7DD}"/>
          </ac:spMkLst>
        </pc:spChg>
        <pc:spChg chg="add mod">
          <ac:chgData name="MATSUI Shotaro" userId="bd4dac8a-57fc-4d40-ac1e-c0886e490d56" providerId="ADAL" clId="{32EC70C2-6AF8-4105-AFF1-3932E55B5233}" dt="2023-08-27T03:08:00.730" v="196" actId="1076"/>
          <ac:spMkLst>
            <pc:docMk/>
            <pc:sldMk cId="3156591654" sldId="1229"/>
            <ac:spMk id="7" creationId="{5EBB9833-5238-F456-77E2-6621E0B228B9}"/>
          </ac:spMkLst>
        </pc:spChg>
        <pc:picChg chg="mod">
          <ac:chgData name="MATSUI Shotaro" userId="bd4dac8a-57fc-4d40-ac1e-c0886e490d56" providerId="ADAL" clId="{32EC70C2-6AF8-4105-AFF1-3932E55B5233}" dt="2023-08-27T03:08:23.956" v="218" actId="1076"/>
          <ac:picMkLst>
            <pc:docMk/>
            <pc:sldMk cId="3156591654" sldId="1229"/>
            <ac:picMk id="56" creationId="{F2C1F703-0FEB-5C9C-2FB1-DA2E1349CA02}"/>
          </ac:picMkLst>
        </pc:picChg>
      </pc:sldChg>
      <pc:sldChg chg="modSp add">
        <pc:chgData name="MATSUI Shotaro" userId="bd4dac8a-57fc-4d40-ac1e-c0886e490d56" providerId="ADAL" clId="{32EC70C2-6AF8-4105-AFF1-3932E55B5233}" dt="2023-08-26T18:05:02.880" v="144" actId="20577"/>
        <pc:sldMkLst>
          <pc:docMk/>
          <pc:sldMk cId="3034518453" sldId="1230"/>
        </pc:sldMkLst>
        <pc:spChg chg="mod">
          <ac:chgData name="MATSUI Shotaro" userId="bd4dac8a-57fc-4d40-ac1e-c0886e490d56" providerId="ADAL" clId="{32EC70C2-6AF8-4105-AFF1-3932E55B5233}" dt="2023-08-26T18:05:02.880" v="144" actId="20577"/>
          <ac:spMkLst>
            <pc:docMk/>
            <pc:sldMk cId="3034518453" sldId="1230"/>
            <ac:spMk id="7" creationId="{38CC0AF6-2110-F918-2CE0-1954ABAB1D80}"/>
          </ac:spMkLst>
        </pc:spChg>
        <pc:spChg chg="mod">
          <ac:chgData name="MATSUI Shotaro" userId="bd4dac8a-57fc-4d40-ac1e-c0886e490d56" providerId="ADAL" clId="{32EC70C2-6AF8-4105-AFF1-3932E55B5233}" dt="2023-08-26T18:04:49.869" v="140" actId="20577"/>
          <ac:spMkLst>
            <pc:docMk/>
            <pc:sldMk cId="3034518453" sldId="1230"/>
            <ac:spMk id="10" creationId="{690185ED-6215-5666-9A78-6C07DBF6AB9E}"/>
          </ac:spMkLst>
        </pc:spChg>
      </pc:sldChg>
      <pc:sldChg chg="add">
        <pc:chgData name="MATSUI Shotaro" userId="bd4dac8a-57fc-4d40-ac1e-c0886e490d56" providerId="ADAL" clId="{32EC70C2-6AF8-4105-AFF1-3932E55B5233}" dt="2023-08-26T17:41:37.538" v="8"/>
        <pc:sldMkLst>
          <pc:docMk/>
          <pc:sldMk cId="3701765569" sldId="1234"/>
        </pc:sldMkLst>
      </pc:sldChg>
      <pc:sldChg chg="add">
        <pc:chgData name="MATSUI Shotaro" userId="bd4dac8a-57fc-4d40-ac1e-c0886e490d56" providerId="ADAL" clId="{32EC70C2-6AF8-4105-AFF1-3932E55B5233}" dt="2023-08-26T17:41:37.538" v="8"/>
        <pc:sldMkLst>
          <pc:docMk/>
          <pc:sldMk cId="1577762948" sldId="1237"/>
        </pc:sldMkLst>
      </pc:sldChg>
      <pc:sldChg chg="add">
        <pc:chgData name="MATSUI Shotaro" userId="bd4dac8a-57fc-4d40-ac1e-c0886e490d56" providerId="ADAL" clId="{32EC70C2-6AF8-4105-AFF1-3932E55B5233}" dt="2023-08-26T17:41:37.538" v="8"/>
        <pc:sldMkLst>
          <pc:docMk/>
          <pc:sldMk cId="4164610060" sldId="1238"/>
        </pc:sldMkLst>
      </pc:sldChg>
      <pc:sldChg chg="add">
        <pc:chgData name="MATSUI Shotaro" userId="bd4dac8a-57fc-4d40-ac1e-c0886e490d56" providerId="ADAL" clId="{32EC70C2-6AF8-4105-AFF1-3932E55B5233}" dt="2023-08-26T17:41:37.538" v="8"/>
        <pc:sldMkLst>
          <pc:docMk/>
          <pc:sldMk cId="2536448283" sldId="1239"/>
        </pc:sldMkLst>
      </pc:sldChg>
      <pc:sldChg chg="add">
        <pc:chgData name="MATSUI Shotaro" userId="bd4dac8a-57fc-4d40-ac1e-c0886e490d56" providerId="ADAL" clId="{32EC70C2-6AF8-4105-AFF1-3932E55B5233}" dt="2023-08-26T17:41:30.817" v="7"/>
        <pc:sldMkLst>
          <pc:docMk/>
          <pc:sldMk cId="1504118438" sldId="1240"/>
        </pc:sldMkLst>
      </pc:sldChg>
      <pc:sldChg chg="add">
        <pc:chgData name="MATSUI Shotaro" userId="bd4dac8a-57fc-4d40-ac1e-c0886e490d56" providerId="ADAL" clId="{32EC70C2-6AF8-4105-AFF1-3932E55B5233}" dt="2023-08-26T17:41:37.538" v="8"/>
        <pc:sldMkLst>
          <pc:docMk/>
          <pc:sldMk cId="1080170800" sldId="1241"/>
        </pc:sldMkLst>
      </pc:sldChg>
      <pc:sldChg chg="add">
        <pc:chgData name="MATSUI Shotaro" userId="bd4dac8a-57fc-4d40-ac1e-c0886e490d56" providerId="ADAL" clId="{32EC70C2-6AF8-4105-AFF1-3932E55B5233}" dt="2023-08-26T17:41:09.462" v="3"/>
        <pc:sldMkLst>
          <pc:docMk/>
          <pc:sldMk cId="3296053522" sldId="1243"/>
        </pc:sldMkLst>
      </pc:sldChg>
      <pc:sldChg chg="add mod modShow">
        <pc:chgData name="MATSUI Shotaro" userId="bd4dac8a-57fc-4d40-ac1e-c0886e490d56" providerId="ADAL" clId="{32EC70C2-6AF8-4105-AFF1-3932E55B5233}" dt="2023-08-26T18:15:55.438" v="172" actId="729"/>
        <pc:sldMkLst>
          <pc:docMk/>
          <pc:sldMk cId="1756157855" sldId="1245"/>
        </pc:sldMkLst>
      </pc:sldChg>
      <pc:sldChg chg="add mod modShow">
        <pc:chgData name="MATSUI Shotaro" userId="bd4dac8a-57fc-4d40-ac1e-c0886e490d56" providerId="ADAL" clId="{32EC70C2-6AF8-4105-AFF1-3932E55B5233}" dt="2023-08-26T18:15:55.438" v="172" actId="729"/>
        <pc:sldMkLst>
          <pc:docMk/>
          <pc:sldMk cId="455659309" sldId="1246"/>
        </pc:sldMkLst>
      </pc:sldChg>
      <pc:sldChg chg="add">
        <pc:chgData name="MATSUI Shotaro" userId="bd4dac8a-57fc-4d40-ac1e-c0886e490d56" providerId="ADAL" clId="{32EC70C2-6AF8-4105-AFF1-3932E55B5233}" dt="2023-08-26T17:41:20.335" v="5"/>
        <pc:sldMkLst>
          <pc:docMk/>
          <pc:sldMk cId="1409742050" sldId="1247"/>
        </pc:sldMkLst>
      </pc:sldChg>
      <pc:sldChg chg="add">
        <pc:chgData name="MATSUI Shotaro" userId="bd4dac8a-57fc-4d40-ac1e-c0886e490d56" providerId="ADAL" clId="{32EC70C2-6AF8-4105-AFF1-3932E55B5233}" dt="2023-08-26T17:41:20.335" v="5"/>
        <pc:sldMkLst>
          <pc:docMk/>
          <pc:sldMk cId="3794937273" sldId="1248"/>
        </pc:sldMkLst>
      </pc:sldChg>
      <pc:sldChg chg="add">
        <pc:chgData name="MATSUI Shotaro" userId="bd4dac8a-57fc-4d40-ac1e-c0886e490d56" providerId="ADAL" clId="{32EC70C2-6AF8-4105-AFF1-3932E55B5233}" dt="2023-08-26T17:41:20.335" v="5"/>
        <pc:sldMkLst>
          <pc:docMk/>
          <pc:sldMk cId="2508345487" sldId="1249"/>
        </pc:sldMkLst>
      </pc:sldChg>
      <pc:sldChg chg="add">
        <pc:chgData name="MATSUI Shotaro" userId="bd4dac8a-57fc-4d40-ac1e-c0886e490d56" providerId="ADAL" clId="{32EC70C2-6AF8-4105-AFF1-3932E55B5233}" dt="2023-08-26T17:41:06.237" v="2"/>
        <pc:sldMkLst>
          <pc:docMk/>
          <pc:sldMk cId="2168200536" sldId="1250"/>
        </pc:sldMkLst>
      </pc:sldChg>
      <pc:sldChg chg="modSp add">
        <pc:chgData name="MATSUI Shotaro" userId="bd4dac8a-57fc-4d40-ac1e-c0886e490d56" providerId="ADAL" clId="{32EC70C2-6AF8-4105-AFF1-3932E55B5233}" dt="2023-08-26T18:05:11.676" v="145" actId="20577"/>
        <pc:sldMkLst>
          <pc:docMk/>
          <pc:sldMk cId="387084585" sldId="1252"/>
        </pc:sldMkLst>
        <pc:spChg chg="mod">
          <ac:chgData name="MATSUI Shotaro" userId="bd4dac8a-57fc-4d40-ac1e-c0886e490d56" providerId="ADAL" clId="{32EC70C2-6AF8-4105-AFF1-3932E55B5233}" dt="2023-08-26T18:05:11.676" v="145" actId="20577"/>
          <ac:spMkLst>
            <pc:docMk/>
            <pc:sldMk cId="387084585" sldId="1252"/>
            <ac:spMk id="14" creationId="{DA12416B-5C1B-86E4-2FBB-92E62D6B1BAE}"/>
          </ac:spMkLst>
        </pc:spChg>
      </pc:sldChg>
      <pc:sldChg chg="add">
        <pc:chgData name="MATSUI Shotaro" userId="bd4dac8a-57fc-4d40-ac1e-c0886e490d56" providerId="ADAL" clId="{32EC70C2-6AF8-4105-AFF1-3932E55B5233}" dt="2023-08-26T17:41:25.316" v="6"/>
        <pc:sldMkLst>
          <pc:docMk/>
          <pc:sldMk cId="2843744595" sldId="1253"/>
        </pc:sldMkLst>
      </pc:sldChg>
      <pc:sldChg chg="addSp delSp modSp add mod">
        <pc:chgData name="MATSUI Shotaro" userId="bd4dac8a-57fc-4d40-ac1e-c0886e490d56" providerId="ADAL" clId="{32EC70C2-6AF8-4105-AFF1-3932E55B5233}" dt="2023-08-26T18:03:18.464" v="139" actId="14100"/>
        <pc:sldMkLst>
          <pc:docMk/>
          <pc:sldMk cId="420057859" sldId="1254"/>
        </pc:sldMkLst>
        <pc:spChg chg="mod">
          <ac:chgData name="MATSUI Shotaro" userId="bd4dac8a-57fc-4d40-ac1e-c0886e490d56" providerId="ADAL" clId="{32EC70C2-6AF8-4105-AFF1-3932E55B5233}" dt="2023-08-26T17:59:39.782" v="69" actId="1076"/>
          <ac:spMkLst>
            <pc:docMk/>
            <pc:sldMk cId="420057859" sldId="1254"/>
            <ac:spMk id="2" creationId="{1256FA3E-F183-6B6E-C2A8-6465D2B58C3A}"/>
          </ac:spMkLst>
        </pc:spChg>
        <pc:spChg chg="mod">
          <ac:chgData name="MATSUI Shotaro" userId="bd4dac8a-57fc-4d40-ac1e-c0886e490d56" providerId="ADAL" clId="{32EC70C2-6AF8-4105-AFF1-3932E55B5233}" dt="2023-08-26T17:55:27.293" v="38" actId="1035"/>
          <ac:spMkLst>
            <pc:docMk/>
            <pc:sldMk cId="420057859" sldId="1254"/>
            <ac:spMk id="3" creationId="{AA412F3F-620E-A96B-17C3-9C991C8FDC56}"/>
          </ac:spMkLst>
        </pc:spChg>
        <pc:spChg chg="del">
          <ac:chgData name="MATSUI Shotaro" userId="bd4dac8a-57fc-4d40-ac1e-c0886e490d56" providerId="ADAL" clId="{32EC70C2-6AF8-4105-AFF1-3932E55B5233}" dt="2023-08-26T17:53:50.650" v="15" actId="478"/>
          <ac:spMkLst>
            <pc:docMk/>
            <pc:sldMk cId="420057859" sldId="1254"/>
            <ac:spMk id="4" creationId="{988067C5-AAB4-03F4-F1FD-918C48964C3B}"/>
          </ac:spMkLst>
        </pc:spChg>
        <pc:spChg chg="add mod">
          <ac:chgData name="MATSUI Shotaro" userId="bd4dac8a-57fc-4d40-ac1e-c0886e490d56" providerId="ADAL" clId="{32EC70C2-6AF8-4105-AFF1-3932E55B5233}" dt="2023-08-26T18:03:18.464" v="139" actId="14100"/>
          <ac:spMkLst>
            <pc:docMk/>
            <pc:sldMk cId="420057859" sldId="1254"/>
            <ac:spMk id="13" creationId="{A29EB9E5-C42A-1B72-FC2B-39FEE497F9EF}"/>
          </ac:spMkLst>
        </pc:spChg>
        <pc:spChg chg="add mod">
          <ac:chgData name="MATSUI Shotaro" userId="bd4dac8a-57fc-4d40-ac1e-c0886e490d56" providerId="ADAL" clId="{32EC70C2-6AF8-4105-AFF1-3932E55B5233}" dt="2023-08-26T18:03:05.010" v="133" actId="113"/>
          <ac:spMkLst>
            <pc:docMk/>
            <pc:sldMk cId="420057859" sldId="1254"/>
            <ac:spMk id="14" creationId="{70EEC5C2-4C07-76B9-81AA-1B83BF2167D8}"/>
          </ac:spMkLst>
        </pc:spChg>
        <pc:spChg chg="add del">
          <ac:chgData name="MATSUI Shotaro" userId="bd4dac8a-57fc-4d40-ac1e-c0886e490d56" providerId="ADAL" clId="{32EC70C2-6AF8-4105-AFF1-3932E55B5233}" dt="2023-08-26T18:01:51.478" v="115" actId="478"/>
          <ac:spMkLst>
            <pc:docMk/>
            <pc:sldMk cId="420057859" sldId="1254"/>
            <ac:spMk id="25" creationId="{EA7D03C1-367D-8ACC-A8E1-8B4CDEEE41CA}"/>
          </ac:spMkLst>
        </pc:spChg>
        <pc:spChg chg="add mod">
          <ac:chgData name="MATSUI Shotaro" userId="bd4dac8a-57fc-4d40-ac1e-c0886e490d56" providerId="ADAL" clId="{32EC70C2-6AF8-4105-AFF1-3932E55B5233}" dt="2023-08-26T18:02:31.687" v="127" actId="1076"/>
          <ac:spMkLst>
            <pc:docMk/>
            <pc:sldMk cId="420057859" sldId="1254"/>
            <ac:spMk id="30" creationId="{ED87B096-EE23-58EF-AED5-EFF134AD6D74}"/>
          </ac:spMkLst>
        </pc:spChg>
        <pc:spChg chg="add mod">
          <ac:chgData name="MATSUI Shotaro" userId="bd4dac8a-57fc-4d40-ac1e-c0886e490d56" providerId="ADAL" clId="{32EC70C2-6AF8-4105-AFF1-3932E55B5233}" dt="2023-08-26T18:02:58.270" v="129" actId="1582"/>
          <ac:spMkLst>
            <pc:docMk/>
            <pc:sldMk cId="420057859" sldId="1254"/>
            <ac:spMk id="31" creationId="{1AB41604-B7A2-729D-D89F-CA32AB53BC23}"/>
          </ac:spMkLst>
        </pc:spChg>
        <pc:grpChg chg="add del mod">
          <ac:chgData name="MATSUI Shotaro" userId="bd4dac8a-57fc-4d40-ac1e-c0886e490d56" providerId="ADAL" clId="{32EC70C2-6AF8-4105-AFF1-3932E55B5233}" dt="2023-08-26T18:01:37.566" v="110"/>
          <ac:grpSpMkLst>
            <pc:docMk/>
            <pc:sldMk cId="420057859" sldId="1254"/>
            <ac:grpSpMk id="19" creationId="{95F20DAF-6311-418B-620A-8F43E429E85C}"/>
          </ac:grpSpMkLst>
        </pc:grpChg>
        <pc:grpChg chg="mod">
          <ac:chgData name="MATSUI Shotaro" userId="bd4dac8a-57fc-4d40-ac1e-c0886e490d56" providerId="ADAL" clId="{32EC70C2-6AF8-4105-AFF1-3932E55B5233}" dt="2023-08-26T18:01:35.017" v="105"/>
          <ac:grpSpMkLst>
            <pc:docMk/>
            <pc:sldMk cId="420057859" sldId="1254"/>
            <ac:grpSpMk id="24" creationId="{B4040017-B372-3631-7D30-C96F2E9151DD}"/>
          </ac:grpSpMkLst>
        </pc:grpChg>
        <pc:grpChg chg="ord">
          <ac:chgData name="MATSUI Shotaro" userId="bd4dac8a-57fc-4d40-ac1e-c0886e490d56" providerId="ADAL" clId="{32EC70C2-6AF8-4105-AFF1-3932E55B5233}" dt="2023-08-26T17:54:45.331" v="22" actId="167"/>
          <ac:grpSpMkLst>
            <pc:docMk/>
            <pc:sldMk cId="420057859" sldId="1254"/>
            <ac:grpSpMk id="40" creationId="{4EF577E7-9FF8-A767-B8E8-A17EDDE5F471}"/>
          </ac:grpSpMkLst>
        </pc:grpChg>
        <pc:graphicFrameChg chg="add del mod">
          <ac:chgData name="MATSUI Shotaro" userId="bd4dac8a-57fc-4d40-ac1e-c0886e490d56" providerId="ADAL" clId="{32EC70C2-6AF8-4105-AFF1-3932E55B5233}" dt="2023-08-26T17:49:35.830" v="10"/>
          <ac:graphicFrameMkLst>
            <pc:docMk/>
            <pc:sldMk cId="420057859" sldId="1254"/>
            <ac:graphicFrameMk id="6" creationId="{35771FFB-C56B-CDF2-6487-4F483E804C79}"/>
          </ac:graphicFrameMkLst>
        </pc:graphicFrameChg>
        <pc:picChg chg="add del mod modCrop">
          <ac:chgData name="MATSUI Shotaro" userId="bd4dac8a-57fc-4d40-ac1e-c0886e490d56" providerId="ADAL" clId="{32EC70C2-6AF8-4105-AFF1-3932E55B5233}" dt="2023-08-26T17:58:20.755" v="49" actId="478"/>
          <ac:picMkLst>
            <pc:docMk/>
            <pc:sldMk cId="420057859" sldId="1254"/>
            <ac:picMk id="8" creationId="{5DFF4BAF-A674-F1D2-4AEE-0D4E8226A98F}"/>
          </ac:picMkLst>
        </pc:picChg>
        <pc:picChg chg="add mod ord modCrop">
          <ac:chgData name="MATSUI Shotaro" userId="bd4dac8a-57fc-4d40-ac1e-c0886e490d56" providerId="ADAL" clId="{32EC70C2-6AF8-4105-AFF1-3932E55B5233}" dt="2023-08-26T17:55:43.045" v="43" actId="1076"/>
          <ac:picMkLst>
            <pc:docMk/>
            <pc:sldMk cId="420057859" sldId="1254"/>
            <ac:picMk id="10" creationId="{98E35824-3097-B69B-408F-536B795CBE37}"/>
          </ac:picMkLst>
        </pc:picChg>
        <pc:picChg chg="add mod">
          <ac:chgData name="MATSUI Shotaro" userId="bd4dac8a-57fc-4d40-ac1e-c0886e490d56" providerId="ADAL" clId="{32EC70C2-6AF8-4105-AFF1-3932E55B5233}" dt="2023-08-26T17:59:48.632" v="80" actId="1036"/>
          <ac:picMkLst>
            <pc:docMk/>
            <pc:sldMk cId="420057859" sldId="1254"/>
            <ac:picMk id="12" creationId="{0526870E-7C23-BADB-E066-689D138726A8}"/>
          </ac:picMkLst>
        </pc:picChg>
        <pc:inkChg chg="add del">
          <ac:chgData name="MATSUI Shotaro" userId="bd4dac8a-57fc-4d40-ac1e-c0886e490d56" providerId="ADAL" clId="{32EC70C2-6AF8-4105-AFF1-3932E55B5233}" dt="2023-08-26T18:01:38.533" v="113" actId="9405"/>
          <ac:inkMkLst>
            <pc:docMk/>
            <pc:sldMk cId="420057859" sldId="1254"/>
            <ac:inkMk id="15" creationId="{4AC14A88-DC76-E524-83EE-FF9B9891E217}"/>
          </ac:inkMkLst>
        </pc:inkChg>
        <pc:inkChg chg="add del mod">
          <ac:chgData name="MATSUI Shotaro" userId="bd4dac8a-57fc-4d40-ac1e-c0886e490d56" providerId="ADAL" clId="{32EC70C2-6AF8-4105-AFF1-3932E55B5233}" dt="2023-08-26T18:01:38.261" v="112" actId="9405"/>
          <ac:inkMkLst>
            <pc:docMk/>
            <pc:sldMk cId="420057859" sldId="1254"/>
            <ac:inkMk id="16" creationId="{B0C5C71A-44B1-C120-F1C8-FEBC129B6785}"/>
          </ac:inkMkLst>
        </pc:inkChg>
        <pc:inkChg chg="add del mod">
          <ac:chgData name="MATSUI Shotaro" userId="bd4dac8a-57fc-4d40-ac1e-c0886e490d56" providerId="ADAL" clId="{32EC70C2-6AF8-4105-AFF1-3932E55B5233}" dt="2023-08-26T18:01:37.936" v="111" actId="9405"/>
          <ac:inkMkLst>
            <pc:docMk/>
            <pc:sldMk cId="420057859" sldId="1254"/>
            <ac:inkMk id="17" creationId="{B5822F64-64FA-012B-6451-FFA64B982E10}"/>
          </ac:inkMkLst>
        </pc:inkChg>
        <pc:inkChg chg="add del mod">
          <ac:chgData name="MATSUI Shotaro" userId="bd4dac8a-57fc-4d40-ac1e-c0886e490d56" providerId="ADAL" clId="{32EC70C2-6AF8-4105-AFF1-3932E55B5233}" dt="2023-08-26T18:01:37.566" v="110"/>
          <ac:inkMkLst>
            <pc:docMk/>
            <pc:sldMk cId="420057859" sldId="1254"/>
            <ac:inkMk id="18" creationId="{C1F51133-0688-8A22-CA4B-F61A0084ED14}"/>
          </ac:inkMkLst>
        </pc:inkChg>
        <pc:inkChg chg="add del mod">
          <ac:chgData name="MATSUI Shotaro" userId="bd4dac8a-57fc-4d40-ac1e-c0886e490d56" providerId="ADAL" clId="{32EC70C2-6AF8-4105-AFF1-3932E55B5233}" dt="2023-08-26T18:01:37.188" v="108" actId="9405"/>
          <ac:inkMkLst>
            <pc:docMk/>
            <pc:sldMk cId="420057859" sldId="1254"/>
            <ac:inkMk id="20" creationId="{E730042D-514F-3643-C71E-1693B6119277}"/>
          </ac:inkMkLst>
        </pc:inkChg>
        <pc:inkChg chg="add del mod">
          <ac:chgData name="MATSUI Shotaro" userId="bd4dac8a-57fc-4d40-ac1e-c0886e490d56" providerId="ADAL" clId="{32EC70C2-6AF8-4105-AFF1-3932E55B5233}" dt="2023-08-26T18:01:36.710" v="107" actId="9405"/>
          <ac:inkMkLst>
            <pc:docMk/>
            <pc:sldMk cId="420057859" sldId="1254"/>
            <ac:inkMk id="21" creationId="{AB19ACCE-6877-53F6-D203-C1F837667363}"/>
          </ac:inkMkLst>
        </pc:inkChg>
        <pc:inkChg chg="add del mod">
          <ac:chgData name="MATSUI Shotaro" userId="bd4dac8a-57fc-4d40-ac1e-c0886e490d56" providerId="ADAL" clId="{32EC70C2-6AF8-4105-AFF1-3932E55B5233}" dt="2023-08-26T18:01:35.397" v="106" actId="9405"/>
          <ac:inkMkLst>
            <pc:docMk/>
            <pc:sldMk cId="420057859" sldId="1254"/>
            <ac:inkMk id="22" creationId="{77134E66-A5C7-783F-8878-033ABF33C5F6}"/>
          </ac:inkMkLst>
        </pc:inkChg>
        <pc:inkChg chg="add del mod">
          <ac:chgData name="MATSUI Shotaro" userId="bd4dac8a-57fc-4d40-ac1e-c0886e490d56" providerId="ADAL" clId="{32EC70C2-6AF8-4105-AFF1-3932E55B5233}" dt="2023-08-26T18:01:35.017" v="105"/>
          <ac:inkMkLst>
            <pc:docMk/>
            <pc:sldMk cId="420057859" sldId="1254"/>
            <ac:inkMk id="23" creationId="{E05BC4E6-4587-D5AD-5476-ADFB22B4C918}"/>
          </ac:inkMkLst>
        </pc:inkChg>
        <pc:cxnChg chg="add mod">
          <ac:chgData name="MATSUI Shotaro" userId="bd4dac8a-57fc-4d40-ac1e-c0886e490d56" providerId="ADAL" clId="{32EC70C2-6AF8-4105-AFF1-3932E55B5233}" dt="2023-08-26T18:02:18.402" v="120" actId="208"/>
          <ac:cxnSpMkLst>
            <pc:docMk/>
            <pc:sldMk cId="420057859" sldId="1254"/>
            <ac:cxnSpMk id="27" creationId="{1FEA2C0B-0A64-06CB-977E-30302468BE6B}"/>
          </ac:cxnSpMkLst>
        </pc:cxnChg>
        <pc:cxnChg chg="add mod">
          <ac:chgData name="MATSUI Shotaro" userId="bd4dac8a-57fc-4d40-ac1e-c0886e490d56" providerId="ADAL" clId="{32EC70C2-6AF8-4105-AFF1-3932E55B5233}" dt="2023-08-26T18:02:24.580" v="123" actId="1076"/>
          <ac:cxnSpMkLst>
            <pc:docMk/>
            <pc:sldMk cId="420057859" sldId="1254"/>
            <ac:cxnSpMk id="28" creationId="{B8DDCAEA-F277-D08A-318C-6B261DEE48B7}"/>
          </ac:cxnSpMkLst>
        </pc:cxnChg>
      </pc:sldChg>
      <pc:sldChg chg="add">
        <pc:chgData name="MATSUI Shotaro" userId="bd4dac8a-57fc-4d40-ac1e-c0886e490d56" providerId="ADAL" clId="{32EC70C2-6AF8-4105-AFF1-3932E55B5233}" dt="2023-08-26T17:41:30.817" v="7"/>
        <pc:sldMkLst>
          <pc:docMk/>
          <pc:sldMk cId="1224281305" sldId="1255"/>
        </pc:sldMkLst>
      </pc:sldChg>
      <pc:sldChg chg="add">
        <pc:chgData name="MATSUI Shotaro" userId="bd4dac8a-57fc-4d40-ac1e-c0886e490d56" providerId="ADAL" clId="{32EC70C2-6AF8-4105-AFF1-3932E55B5233}" dt="2023-08-26T17:41:37.538" v="8"/>
        <pc:sldMkLst>
          <pc:docMk/>
          <pc:sldMk cId="791685880" sldId="1256"/>
        </pc:sldMkLst>
      </pc:sldChg>
      <pc:sldChg chg="addSp modSp add mod">
        <pc:chgData name="MATSUI Shotaro" userId="bd4dac8a-57fc-4d40-ac1e-c0886e490d56" providerId="ADAL" clId="{32EC70C2-6AF8-4105-AFF1-3932E55B5233}" dt="2023-08-27T03:12:04.950" v="225" actId="693"/>
        <pc:sldMkLst>
          <pc:docMk/>
          <pc:sldMk cId="3943661743" sldId="1257"/>
        </pc:sldMkLst>
        <pc:cxnChg chg="add mod">
          <ac:chgData name="MATSUI Shotaro" userId="bd4dac8a-57fc-4d40-ac1e-c0886e490d56" providerId="ADAL" clId="{32EC70C2-6AF8-4105-AFF1-3932E55B5233}" dt="2023-08-27T03:12:04.950" v="225" actId="693"/>
          <ac:cxnSpMkLst>
            <pc:docMk/>
            <pc:sldMk cId="3943661743" sldId="1257"/>
            <ac:cxnSpMk id="8" creationId="{402FDB59-23F8-BD4E-0EF4-BF752642075A}"/>
          </ac:cxnSpMkLst>
        </pc:cxnChg>
      </pc:sldChg>
      <pc:sldChg chg="addSp delSp modSp add mod">
        <pc:chgData name="MATSUI Shotaro" userId="bd4dac8a-57fc-4d40-ac1e-c0886e490d56" providerId="ADAL" clId="{32EC70C2-6AF8-4105-AFF1-3932E55B5233}" dt="2023-08-26T18:13:08.799" v="164" actId="1076"/>
        <pc:sldMkLst>
          <pc:docMk/>
          <pc:sldMk cId="1743491418" sldId="1258"/>
        </pc:sldMkLst>
        <pc:picChg chg="add mod modCrop">
          <ac:chgData name="MATSUI Shotaro" userId="bd4dac8a-57fc-4d40-ac1e-c0886e490d56" providerId="ADAL" clId="{32EC70C2-6AF8-4105-AFF1-3932E55B5233}" dt="2023-08-26T18:13:07.290" v="163" actId="1076"/>
          <ac:picMkLst>
            <pc:docMk/>
            <pc:sldMk cId="1743491418" sldId="1258"/>
            <ac:picMk id="6" creationId="{F755FFD6-0C10-42FE-7566-A5E7BB90B06D}"/>
          </ac:picMkLst>
        </pc:picChg>
        <pc:picChg chg="add mod">
          <ac:chgData name="MATSUI Shotaro" userId="bd4dac8a-57fc-4d40-ac1e-c0886e490d56" providerId="ADAL" clId="{32EC70C2-6AF8-4105-AFF1-3932E55B5233}" dt="2023-08-26T18:13:08.799" v="164" actId="1076"/>
          <ac:picMkLst>
            <pc:docMk/>
            <pc:sldMk cId="1743491418" sldId="1258"/>
            <ac:picMk id="8" creationId="{9AB0531E-8A38-F959-C41E-77100ACB83F6}"/>
          </ac:picMkLst>
        </pc:picChg>
        <pc:picChg chg="del">
          <ac:chgData name="MATSUI Shotaro" userId="bd4dac8a-57fc-4d40-ac1e-c0886e490d56" providerId="ADAL" clId="{32EC70C2-6AF8-4105-AFF1-3932E55B5233}" dt="2023-08-26T18:12:36.861" v="148" actId="478"/>
          <ac:picMkLst>
            <pc:docMk/>
            <pc:sldMk cId="1743491418" sldId="1258"/>
            <ac:picMk id="11" creationId="{BEC8377C-42BA-B2FD-BC96-52D4CE011443}"/>
          </ac:picMkLst>
        </pc:picChg>
        <pc:picChg chg="del">
          <ac:chgData name="MATSUI Shotaro" userId="bd4dac8a-57fc-4d40-ac1e-c0886e490d56" providerId="ADAL" clId="{32EC70C2-6AF8-4105-AFF1-3932E55B5233}" dt="2023-08-26T18:12:36.411" v="147" actId="478"/>
          <ac:picMkLst>
            <pc:docMk/>
            <pc:sldMk cId="1743491418" sldId="1258"/>
            <ac:picMk id="12" creationId="{0EF8A00E-58E6-3AFA-1599-1BF49D7AA1A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1C8D56-3E01-45C2-82F9-724BB2336DB6}" type="datetimeFigureOut">
              <a:rPr kumimoji="1" lang="ja-JP" altLang="en-US" smtClean="0"/>
              <a:t>2023/9/16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B9AA6-EFB4-4196-96F0-E41EF445028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2994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B9AA6-EFB4-4196-96F0-E41EF4450287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99342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B9AA6-EFB4-4196-96F0-E41EF4450287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93946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B9AA6-EFB4-4196-96F0-E41EF4450287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05272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B9AA6-EFB4-4196-96F0-E41EF4450287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12519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B9AA6-EFB4-4196-96F0-E41EF4450287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30370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af-ZA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B9AA6-EFB4-4196-96F0-E41EF4450287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9900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B9AA6-EFB4-4196-96F0-E41EF4450287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04407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B9AA6-EFB4-4196-96F0-E41EF4450287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38092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B9AA6-EFB4-4196-96F0-E41EF4450287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59021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B9AA6-EFB4-4196-96F0-E41EF4450287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62876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B9AA6-EFB4-4196-96F0-E41EF4450287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9042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C08B1B-85A9-483A-A3FF-F09762F17A9D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6821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B9AA6-EFB4-4196-96F0-E41EF4450287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09043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B9AA6-EFB4-4196-96F0-E41EF4450287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27245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B9AA6-EFB4-4196-96F0-E41EF4450287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245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C08B1B-85A9-483A-A3FF-F09762F17A9D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0731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C08B1B-85A9-483A-A3FF-F09762F17A9D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43894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B9AA6-EFB4-4196-96F0-E41EF4450287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0694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２枚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計算方法</a:t>
            </a:r>
            <a:endParaRPr kumimoji="1" lang="en-US" altLang="ja-JP" dirty="0"/>
          </a:p>
          <a:p>
            <a:r>
              <a:rPr kumimoji="1" lang="ja-JP" altLang="en-US" dirty="0"/>
              <a:t>計算結果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C08B1B-85A9-483A-A3FF-F09762F17A9D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6861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等時性磁場を</a:t>
            </a:r>
            <a:r>
              <a:rPr kumimoji="1" lang="en-US" altLang="ja-JP" dirty="0"/>
              <a:t>4</a:t>
            </a:r>
            <a:r>
              <a:rPr kumimoji="1" lang="ja-JP" altLang="en-US" dirty="0"/>
              <a:t>つに分割しました。</a:t>
            </a:r>
          </a:p>
          <a:p>
            <a:r>
              <a:rPr kumimoji="1" lang="af-ZA" altLang="ja-JP" dirty="0"/>
              <a:t>I divided the isochronous magnetic field into four.</a:t>
            </a:r>
          </a:p>
          <a:p>
            <a:endParaRPr kumimoji="1" lang="af-ZA" altLang="ja-JP" dirty="0"/>
          </a:p>
          <a:p>
            <a:r>
              <a:rPr kumimoji="1" lang="af-ZA" altLang="ja-JP" dirty="0"/>
              <a:t>1:central bunp field and week focusing</a:t>
            </a:r>
          </a:p>
          <a:p>
            <a:r>
              <a:rPr kumimoji="1" lang="af-ZA" altLang="ja-JP" dirty="0"/>
              <a:t>2:Basement coil</a:t>
            </a:r>
          </a:p>
          <a:p>
            <a:r>
              <a:rPr kumimoji="1" lang="af-ZA" altLang="ja-JP" dirty="0"/>
              <a:t>3:sub central bunmp and strong focus</a:t>
            </a:r>
          </a:p>
          <a:p>
            <a:r>
              <a:rPr kumimoji="1" lang="af-ZA" altLang="ja-JP" dirty="0"/>
              <a:t>4:Main strong focusing</a:t>
            </a:r>
          </a:p>
          <a:p>
            <a:endParaRPr kumimoji="1" lang="af-ZA" altLang="ja-JP" dirty="0"/>
          </a:p>
          <a:p>
            <a:r>
              <a:rPr kumimoji="1" lang="ja-JP" altLang="en-US" dirty="0"/>
              <a:t>それぞれのコイルを作れば等時性磁場を作ることができます。</a:t>
            </a:r>
          </a:p>
          <a:p>
            <a:r>
              <a:rPr kumimoji="1" lang="af-ZA" altLang="ja-JP" dirty="0"/>
              <a:t>If you make each coil, you can make an isochronous magnetic field.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B9AA6-EFB4-4196-96F0-E41EF4450287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4452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B9AA6-EFB4-4196-96F0-E41EF4450287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0793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B9AA6-EFB4-4196-96F0-E41EF4450287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4461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82B5A5F-1CE3-4706-9CAF-21EB35362F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1D19D82-D4BE-A240-1260-5A2F954586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61BC360-8A14-964C-563F-A491BF905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1177B-CA51-45E0-BAE3-92F07451BEE2}" type="datetimeFigureOut">
              <a:rPr kumimoji="1" lang="ja-JP" altLang="en-US" smtClean="0"/>
              <a:t>2023/9/16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5B4B897-31A2-AEDA-6416-BC5140150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6C01552-0F85-1EA3-AAC7-014C86D32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045DE-B504-4B88-8406-9730DE4D4B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9389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9E73D8-8971-DC35-FDF9-B2B7DA9C0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39E7938-84AA-08AC-ABA4-9F174F75D3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D7C5EE1-46F4-9DF1-7E0C-AF8C8A2D4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1177B-CA51-45E0-BAE3-92F07451BEE2}" type="datetimeFigureOut">
              <a:rPr kumimoji="1" lang="ja-JP" altLang="en-US" smtClean="0"/>
              <a:t>2023/9/16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6312358-1BE4-DD24-E469-500B41267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5D44D7E-4191-0DA5-A253-08A079C29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045DE-B504-4B88-8406-9730DE4D4B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8413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11E0477D-C2EB-7DAB-1603-973CA0D17D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AE7D3AF-70C4-121C-4196-593437A511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BDA825-FAF1-116F-AD91-6069DAF0B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1177B-CA51-45E0-BAE3-92F07451BEE2}" type="datetimeFigureOut">
              <a:rPr kumimoji="1" lang="ja-JP" altLang="en-US" smtClean="0"/>
              <a:t>2023/9/16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4CCD67E-206D-5E0A-09E6-A01645249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562E217-76FB-364C-739B-EF57CED15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045DE-B504-4B88-8406-9730DE4D4B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1473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E4D2C24-7B73-22A9-C3A0-C079C1D29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5D5081D-9200-881F-5C46-C524B373B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BEFC4DD-BC95-6474-3EC3-8914BEFB1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1177B-CA51-45E0-BAE3-92F07451BEE2}" type="datetimeFigureOut">
              <a:rPr kumimoji="1" lang="ja-JP" altLang="en-US" smtClean="0"/>
              <a:t>2023/9/16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F51AC65-E15C-253C-8198-444B6A9F8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B553F91-4C88-86E9-77C0-C0FA017F7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045DE-B504-4B88-8406-9730DE4D4B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3181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9FF5860-75EE-1BBC-3FFB-5AFA64569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38FE9C5-58FE-1718-564A-CEE8E7B494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99FFBFF-89E5-6ECC-2599-25A1592BA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1177B-CA51-45E0-BAE3-92F07451BEE2}" type="datetimeFigureOut">
              <a:rPr kumimoji="1" lang="ja-JP" altLang="en-US" smtClean="0"/>
              <a:t>2023/9/16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49DD4CC-D7B7-399A-2E5A-CAE512514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5006D51-9264-75FA-8CAC-08EEC22FB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045DE-B504-4B88-8406-9730DE4D4B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1185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FEFC87-0A09-7A78-AC4A-021A60C2B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B53E20B-AB2F-18F5-04D0-E1675EFF74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8DBBBD3-0C93-C455-B8F6-849BCEC3F3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E5CBA9A-D061-308C-BFA6-40FD4CBC0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1177B-CA51-45E0-BAE3-92F07451BEE2}" type="datetimeFigureOut">
              <a:rPr kumimoji="1" lang="ja-JP" altLang="en-US" smtClean="0"/>
              <a:t>2023/9/16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F769FD0-2F86-1A8C-2189-F762C8CBD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D2551DE-F634-4C72-0DA4-EAFCDCD37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045DE-B504-4B88-8406-9730DE4D4B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5068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1AC9D0D-E248-3785-C09C-93DD56E4A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72B9F6A-47C8-BCAE-DCE4-FA24F4AD9B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7C47A6D-D935-D5E7-1F47-41721A5018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3ECF6264-1782-5244-3772-9341550609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9BD7CC1-6CF2-5822-DCF8-956EE2CA2C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668EE9A-71E4-ADB8-0C6E-3D1EA7480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1177B-CA51-45E0-BAE3-92F07451BEE2}" type="datetimeFigureOut">
              <a:rPr kumimoji="1" lang="ja-JP" altLang="en-US" smtClean="0"/>
              <a:t>2023/9/16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9880DFC9-5A58-F4CA-B2E5-F9459BDB1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FD8B46B-3F23-0521-0B22-822524763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045DE-B504-4B88-8406-9730DE4D4B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7432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1FEC7D-8A59-1A7D-C267-033FA2B1E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EFB8C0A5-D5D7-975C-6410-DD6969CB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1177B-CA51-45E0-BAE3-92F07451BEE2}" type="datetimeFigureOut">
              <a:rPr kumimoji="1" lang="ja-JP" altLang="en-US" smtClean="0"/>
              <a:t>2023/9/16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135BF2F-2A2A-2484-2E6D-D9C270E37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A2A15C1-2C92-3821-38A8-E9130CB32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045DE-B504-4B88-8406-9730DE4D4B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4870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8820565-45A8-DDFF-A04C-097FE46D4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1177B-CA51-45E0-BAE3-92F07451BEE2}" type="datetimeFigureOut">
              <a:rPr kumimoji="1" lang="ja-JP" altLang="en-US" smtClean="0"/>
              <a:t>2023/9/16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A9E8BEF-33BF-6535-0A59-08963406B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D2D4633-B4FF-B5D4-9EEA-092943730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045DE-B504-4B88-8406-9730DE4D4B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2769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9101D7-EDD0-EBAA-6F3B-9AC68E955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33E5C87-B1B2-482B-4D15-340F6000CE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B734907-5C2F-2B5F-B172-A3B287508D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07AB0A5-C8CA-A0AC-F36C-4A282DDC7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1177B-CA51-45E0-BAE3-92F07451BEE2}" type="datetimeFigureOut">
              <a:rPr kumimoji="1" lang="ja-JP" altLang="en-US" smtClean="0"/>
              <a:t>2023/9/16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0D85FEF-DE58-3369-65C0-4F0C9B08C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BDCCA60-24E2-F6F9-57BE-799E6B167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045DE-B504-4B88-8406-9730DE4D4B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1050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C9BA0CE-0852-7DDA-1534-F8BA3AE10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DDE39D4D-15E4-09EB-A980-FD2C809BA1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BCCC55E-521A-F63F-77CB-9E9F8440E5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F4EFEF2-E725-1A80-5C05-6BD0D8A09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1177B-CA51-45E0-BAE3-92F07451BEE2}" type="datetimeFigureOut">
              <a:rPr kumimoji="1" lang="ja-JP" altLang="en-US" smtClean="0"/>
              <a:t>2023/9/16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744878F-6635-BEB3-B4BC-588BAFD1A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F851CB7-89EE-DAB5-01A4-49C03D9B3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045DE-B504-4B88-8406-9730DE4D4B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439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1041442F-36EB-617E-295D-04DA1A8A7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D981B2D-CBE6-6A06-CA85-D8A890AA54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6395CC9-34B0-F095-9C9D-D60C547DE6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1177B-CA51-45E0-BAE3-92F07451BEE2}" type="datetimeFigureOut">
              <a:rPr kumimoji="1" lang="ja-JP" altLang="en-US" smtClean="0"/>
              <a:t>2023/9/16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CACFACA-6EEA-4890-5130-299000ACD4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22CAE44-F513-DE26-EE96-90A92CEA1D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045DE-B504-4B88-8406-9730DE4D4B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1715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5" Type="http://schemas.openxmlformats.org/officeDocument/2006/relationships/image" Target="../media/image230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4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500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498.pn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50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4.png"/><Relationship Id="rId5" Type="http://schemas.openxmlformats.org/officeDocument/2006/relationships/image" Target="../media/image563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0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CD51F5A-9440-39D0-1C32-3558E9C1D12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F96D6425-E35C-9FB0-EBFF-BE82BCC07EBE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34EF0332-814D-EF84-4B37-D5DD46EACBF0}"/>
                </a:ext>
              </a:extLst>
            </p:cNvPr>
            <p:cNvSpPr/>
            <p:nvPr/>
          </p:nvSpPr>
          <p:spPr>
            <a:xfrm>
              <a:off x="385763" y="276225"/>
              <a:ext cx="11420475" cy="6305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22DE54C0-18F3-01C7-17FE-669223EC90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418890"/>
            <a:ext cx="12192000" cy="1985109"/>
          </a:xfrm>
        </p:spPr>
        <p:txBody>
          <a:bodyPr>
            <a:normAutofit/>
          </a:bodyPr>
          <a:lstStyle/>
          <a:p>
            <a:r>
              <a:rPr lang="en-US" altLang="ja-JP" sz="3200" b="1" dirty="0">
                <a:solidFill>
                  <a:srgbClr val="002060"/>
                </a:solidFill>
                <a:latin typeface="Times New Roman" panose="02020603050405020304" pitchFamily="18" charset="0"/>
                <a:ea typeface="HGSｺﾞｼｯｸE" panose="020B0900000000000000" pitchFamily="50" charset="-128"/>
                <a:cs typeface="Times New Roman" panose="02020603050405020304" pitchFamily="18" charset="0"/>
              </a:rPr>
              <a:t>CONCEPTUAL DESIGN OF  </a:t>
            </a:r>
            <a:br>
              <a:rPr lang="en-US" altLang="ja-JP" sz="3200" b="1" dirty="0">
                <a:solidFill>
                  <a:srgbClr val="002060"/>
                </a:solidFill>
                <a:latin typeface="Times New Roman" panose="02020603050405020304" pitchFamily="18" charset="0"/>
                <a:ea typeface="HGSｺﾞｼｯｸE" panose="020B0900000000000000" pitchFamily="50" charset="-128"/>
                <a:cs typeface="Times New Roman" panose="02020603050405020304" pitchFamily="18" charset="0"/>
              </a:rPr>
            </a:br>
            <a:r>
              <a:rPr lang="en-US" altLang="ja-JP" sz="3200" b="1" dirty="0">
                <a:solidFill>
                  <a:srgbClr val="002060"/>
                </a:solidFill>
                <a:latin typeface="Times New Roman" panose="02020603050405020304" pitchFamily="18" charset="0"/>
                <a:ea typeface="HGSｺﾞｼｯｸE" panose="020B0900000000000000" pitchFamily="50" charset="-128"/>
                <a:cs typeface="Times New Roman" panose="02020603050405020304" pitchFamily="18" charset="0"/>
              </a:rPr>
              <a:t>THE HIGH TEMPERATURE SUPERCONDUCTING</a:t>
            </a:r>
            <a:br>
              <a:rPr lang="en-US" altLang="ja-JP" sz="3200" b="1" dirty="0">
                <a:solidFill>
                  <a:srgbClr val="002060"/>
                </a:solidFill>
                <a:latin typeface="Times New Roman" panose="02020603050405020304" pitchFamily="18" charset="0"/>
                <a:ea typeface="HGSｺﾞｼｯｸE" panose="020B0900000000000000" pitchFamily="50" charset="-128"/>
                <a:cs typeface="Times New Roman" panose="02020603050405020304" pitchFamily="18" charset="0"/>
              </a:rPr>
            </a:br>
            <a:r>
              <a:rPr lang="en-US" altLang="ja-JP" sz="3200" b="1" dirty="0">
                <a:solidFill>
                  <a:srgbClr val="002060"/>
                </a:solidFill>
                <a:latin typeface="Times New Roman" panose="02020603050405020304" pitchFamily="18" charset="0"/>
                <a:ea typeface="HGSｺﾞｼｯｸE" panose="020B0900000000000000" pitchFamily="50" charset="-128"/>
                <a:cs typeface="Times New Roman" panose="02020603050405020304" pitchFamily="18" charset="0"/>
              </a:rPr>
              <a:t>SELF-SHIELDING TYPE SKELETON CYCLOTRON</a:t>
            </a:r>
            <a:endParaRPr lang="ja-JP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1" name="サブタイトル 2">
            <a:extLst>
              <a:ext uri="{FF2B5EF4-FFF2-40B4-BE49-F238E27FC236}">
                <a16:creationId xmlns:a16="http://schemas.microsoft.com/office/drawing/2014/main" id="{F6A8EA7B-41A3-545B-8CEC-979F320B7CE8}"/>
              </a:ext>
            </a:extLst>
          </p:cNvPr>
          <p:cNvSpPr txBox="1">
            <a:spLocks/>
          </p:cNvSpPr>
          <p:nvPr/>
        </p:nvSpPr>
        <p:spPr>
          <a:xfrm>
            <a:off x="1246288" y="3568900"/>
            <a:ext cx="9699421" cy="1939884"/>
          </a:xfrm>
          <a:prstGeom prst="rect">
            <a:avLst/>
          </a:prstGeom>
        </p:spPr>
        <p:txBody>
          <a:bodyPr vert="horz" lIns="82953" tIns="41476" rIns="82953" bIns="41476" rtlCol="0" anchor="ctr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kumimoji="1"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kumimoji="1"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TW" sz="1633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Shotaro Matsui, Mitsuhiro Fukuda, </a:t>
            </a:r>
            <a:r>
              <a:rPr lang="en-US" altLang="zh-TW" sz="1633" dirty="0" err="1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Tetsuhiko</a:t>
            </a:r>
            <a:r>
              <a:rPr lang="en-US" altLang="zh-TW" sz="1633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zh-TW" sz="1633" dirty="0" err="1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Yorita</a:t>
            </a:r>
            <a:r>
              <a:rPr lang="en-US" altLang="zh-TW" sz="1633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, Hiroki Kanda , </a:t>
            </a:r>
            <a:r>
              <a:rPr lang="en-US" altLang="zh-TW" sz="1633" dirty="0" err="1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Kichiji</a:t>
            </a:r>
            <a:r>
              <a:rPr lang="ja-JP" altLang="en-US" sz="1633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zh-TW" sz="1633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Hatanaka, </a:t>
            </a:r>
          </a:p>
          <a:p>
            <a:pPr>
              <a:lnSpc>
                <a:spcPct val="100000"/>
              </a:lnSpc>
            </a:pPr>
            <a:r>
              <a:rPr lang="en-US" altLang="zh-TW" sz="1633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Takane Saito, Hitoshi Tamura, Yusuke Yasuda, Shigeo Nagaya, </a:t>
            </a:r>
            <a:r>
              <a:rPr lang="en-US" altLang="zh-TW" sz="1633" dirty="0" err="1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Yasuyuki</a:t>
            </a:r>
            <a:r>
              <a:rPr lang="en-US" altLang="zh-TW" sz="1633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 Morita,</a:t>
            </a:r>
          </a:p>
          <a:p>
            <a:pPr>
              <a:lnSpc>
                <a:spcPct val="100000"/>
              </a:lnSpc>
            </a:pPr>
            <a:r>
              <a:rPr lang="en-US" altLang="zh-TW" sz="1633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altLang="zh-TW" sz="1633" dirty="0" err="1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Keijiro</a:t>
            </a:r>
            <a:r>
              <a:rPr lang="en-US" altLang="zh-TW" sz="1633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 Takeda, </a:t>
            </a:r>
            <a:r>
              <a:rPr lang="en-US" altLang="zh-TW" sz="1633" dirty="0" err="1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Takafumi</a:t>
            </a:r>
            <a:r>
              <a:rPr lang="en-US" altLang="zh-TW" sz="1633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 Hara, </a:t>
            </a:r>
            <a:r>
              <a:rPr lang="en-US" altLang="zh-TW" sz="1633" dirty="0" err="1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Tsun</a:t>
            </a:r>
            <a:r>
              <a:rPr lang="en-US" altLang="zh-TW" sz="1633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 Him Chong, Hang Zhao, Masaki Kittaka, </a:t>
            </a:r>
          </a:p>
          <a:p>
            <a:pPr>
              <a:lnSpc>
                <a:spcPct val="100000"/>
              </a:lnSpc>
            </a:pPr>
            <a:r>
              <a:rPr lang="en-US" altLang="zh-TW" sz="1633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Atsushi Ishiyama, So Noguchi, Hiroshi Ueda, Satoshi Fukui, Yuji </a:t>
            </a:r>
            <a:r>
              <a:rPr lang="en-US" altLang="zh-TW" sz="1633" dirty="0" err="1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Matsuibara</a:t>
            </a:r>
            <a:r>
              <a:rPr lang="en-US" altLang="zh-TW" sz="1633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00000"/>
              </a:lnSpc>
            </a:pPr>
            <a:r>
              <a:rPr lang="en-US" altLang="zh-TW" sz="1633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 Yukio </a:t>
            </a:r>
            <a:r>
              <a:rPr lang="en-US" altLang="zh-TW" sz="1633" dirty="0" err="1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Mikami</a:t>
            </a:r>
            <a:r>
              <a:rPr lang="en-US" altLang="zh-TW" sz="1633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, Jun Yoshida, </a:t>
            </a:r>
            <a:r>
              <a:rPr lang="en-US" altLang="zh-TW" sz="1633" dirty="0" err="1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Takshi</a:t>
            </a:r>
            <a:r>
              <a:rPr lang="en-US" altLang="zh-TW" sz="1633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 Hirayama, Tomonori Watanabe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1A0A240-ABD6-732D-F3A6-6ADA358980CF}"/>
              </a:ext>
            </a:extLst>
          </p:cNvPr>
          <p:cNvSpPr txBox="1"/>
          <p:nvPr/>
        </p:nvSpPr>
        <p:spPr>
          <a:xfrm>
            <a:off x="1263752" y="6550870"/>
            <a:ext cx="9699419" cy="315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08/28/2023 ~OPAL PARTY in RIKEN ~</a:t>
            </a:r>
          </a:p>
        </p:txBody>
      </p:sp>
    </p:spTree>
    <p:extLst>
      <p:ext uri="{BB962C8B-B14F-4D97-AF65-F5344CB8AC3E}">
        <p14:creationId xmlns:p14="http://schemas.microsoft.com/office/powerpoint/2010/main" val="220003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4EF577E7-9FF8-A767-B8E8-A17EDDE5F47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3BE31500-F078-0048-C226-A992598FBD10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E1D7223B-5A94-EC2E-64EA-E73FF160A6B1}"/>
                </a:ext>
              </a:extLst>
            </p:cNvPr>
            <p:cNvSpPr/>
            <p:nvPr/>
          </p:nvSpPr>
          <p:spPr>
            <a:xfrm>
              <a:off x="385763" y="276225"/>
              <a:ext cx="11420475" cy="6305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1256FA3E-F183-6B6E-C2A8-6465D2B58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0"/>
            <a:ext cx="10515600" cy="830580"/>
          </a:xfrm>
        </p:spPr>
        <p:txBody>
          <a:bodyPr/>
          <a:lstStyle/>
          <a:p>
            <a:pPr algn="ctr"/>
            <a:r>
              <a:rPr kumimoji="1" lang="en-US" altLang="ja-JP" b="1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Add Gordon’s Method for HTS-SC</a:t>
            </a:r>
            <a:endParaRPr kumimoji="1" lang="ja-JP" altLang="en-US" b="1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53674AA-41C5-C105-3734-3872768E2D11}"/>
              </a:ext>
            </a:extLst>
          </p:cNvPr>
          <p:cNvSpPr txBox="1">
            <a:spLocks/>
          </p:cNvSpPr>
          <p:nvPr/>
        </p:nvSpPr>
        <p:spPr>
          <a:xfrm>
            <a:off x="838200" y="5591175"/>
            <a:ext cx="10515600" cy="830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ja-JP" altLang="en-US" sz="40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32B8111-5A7F-496F-14AF-68F676443915}"/>
              </a:ext>
            </a:extLst>
          </p:cNvPr>
          <p:cNvSpPr txBox="1"/>
          <p:nvPr/>
        </p:nvSpPr>
        <p:spPr>
          <a:xfrm>
            <a:off x="1263752" y="6550870"/>
            <a:ext cx="9699419" cy="315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08/28/2023 ~OPAL PARTY in RIKEN ~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38CC0AF6-2110-F918-2CE0-1954ABAB1D80}"/>
                  </a:ext>
                </a:extLst>
              </p:cNvPr>
              <p:cNvSpPr txBox="1"/>
              <p:nvPr/>
            </p:nvSpPr>
            <p:spPr>
              <a:xfrm>
                <a:off x="361949" y="1871615"/>
                <a:ext cx="11458575" cy="31148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32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kumimoji="1" lang="en-US" altLang="ja-JP" sz="32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kumimoji="1" lang="en-US" altLang="ja-JP" sz="3200" b="0" i="1" smtClean="0"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kumimoji="1" lang="en-US" altLang="ja-JP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32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kumimoji="1" lang="en-US" altLang="ja-JP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32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ja-JP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32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kumimoji="1" lang="en-US" altLang="ja-JP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1" lang="en-US" altLang="ja-JP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sz="3200" b="0" i="1" smtClean="0"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sup>
                                  <m:r>
                                    <a:rPr kumimoji="1" lang="en-US" altLang="ja-JP" sz="3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kumimoji="1" lang="en-US" altLang="ja-JP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sz="32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kumimoji="1" lang="en-US" altLang="ja-JP" sz="3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f>
                        <m:fPr>
                          <m:ctrlPr>
                            <a:rPr kumimoji="1" lang="en-US" altLang="ja-JP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32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kumimoji="1" lang="en-US" altLang="ja-JP" sz="32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den>
                      </m:f>
                      <m:d>
                        <m:dPr>
                          <m:ctrlPr>
                            <a:rPr kumimoji="1" lang="en-US" altLang="ja-JP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1" lang="en-US" altLang="ja-JP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kumimoji="1" lang="en-US" altLang="ja-JP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32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kumimoji="1" lang="en-US" altLang="ja-JP" sz="3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kumimoji="1" lang="en-US" altLang="ja-JP" sz="32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a:rPr kumimoji="1" lang="en-US" altLang="ja-JP" sz="3200" b="0" i="1" smtClean="0">
                                  <a:latin typeface="Cambria Math" panose="02040503050406030204" pitchFamily="18" charset="0"/>
                                </a:rPr>
                                <m:t>𝑒𝑟</m:t>
                              </m:r>
                            </m:den>
                          </m:f>
                        </m:e>
                      </m:d>
                      <m:r>
                        <a:rPr kumimoji="1" lang="en-US" altLang="ja-JP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ja-JP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UD デジタル 教科書体 NK-R" panose="02020400000000000000" pitchFamily="18" charset="-128"/>
                            </a:rPr>
                          </m:ctrlPr>
                        </m:sSubPr>
                        <m:e>
                          <m:r>
                            <a:rPr lang="en-US" altLang="ja-JP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UD デジタル 教科書体 NK-R" panose="02020400000000000000" pitchFamily="18" charset="-128"/>
                            </a:rPr>
                            <m:t>𝐺</m:t>
                          </m:r>
                        </m:e>
                        <m:sub>
                          <m:r>
                            <a:rPr lang="en-US" altLang="ja-JP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UD デジタル 教科書体 NK-R" panose="02020400000000000000" pitchFamily="18" charset="-128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ja-JP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UD デジタル 教科書体 NK-R" panose="02020400000000000000" pitchFamily="18" charset="-128"/>
                            </a:rPr>
                          </m:ctrlPr>
                        </m:dPr>
                        <m:e>
                          <m:r>
                            <a:rPr lang="en-US" altLang="ja-JP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UD デジタル 教科書体 NK-R" panose="02020400000000000000" pitchFamily="18" charset="-128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lang="en-US" altLang="ja-JP" dirty="0"/>
              </a:p>
              <a:p>
                <a:endParaRPr kumimoji="1" lang="en-US" altLang="ja-JP" sz="18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kumimoji="1" lang="en-US" altLang="ja-JP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kumimoji="1" lang="en-US" altLang="ja-JP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𝑆𝑒𝑐𝑡𝑜𝑟</m:t>
                          </m:r>
                        </m:sub>
                      </m:sSub>
                      <m:d>
                        <m:dPr>
                          <m:ctrlPr>
                            <a:rPr kumimoji="1" lang="en-US" altLang="ja-JP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kumimoji="1" lang="en-US" altLang="ja-JP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JP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kumimoji="1" lang="en-US" altLang="ja-JP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kumimoji="1" lang="en-US" altLang="ja-JP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kumimoji="1" lang="en-US" altLang="ja-JP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&gt;1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kumimoji="1" lang="en-US" altLang="ja-JP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ja-JP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kumimoji="1" lang="en-US" altLang="ja-JP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kumimoji="1" lang="en-US" altLang="ja-JP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func>
                            <m:funcPr>
                              <m:ctrlPr>
                                <a:rPr kumimoji="1" lang="en-US" altLang="ja-JP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1" lang="en-US" altLang="ja-JP" sz="2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kumimoji="1" lang="en-US" altLang="ja-JP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JP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kumimoji="1" lang="en-US" altLang="ja-JP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  <m:r>
                                <a:rPr kumimoji="1" lang="en-US" altLang="ja-JP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1" lang="en-US" altLang="ja-JP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kumimoji="1" lang="en-US" altLang="ja-JP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kumimoji="1" lang="en-US" altLang="ja-JP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JP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d>
                              <m:func>
                                <m:funcPr>
                                  <m:ctrlPr>
                                    <a:rPr kumimoji="1" lang="en-US" altLang="ja-JP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1" lang="en-US" altLang="ja-JP" sz="2400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kumimoji="1" lang="en-US" altLang="ja-JP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1" lang="en-US" altLang="ja-JP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kumimoji="1" lang="en-US" altLang="ja-JP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func>
                        </m:e>
                      </m:d>
                    </m:oMath>
                  </m:oMathPara>
                </a14:m>
                <a:endParaRPr kumimoji="1" lang="en-US" altLang="ja-JP" sz="2400" b="0" dirty="0">
                  <a:solidFill>
                    <a:srgbClr val="FF0000"/>
                  </a:solidFill>
                </a:endParaRPr>
              </a:p>
              <a:p>
                <a:endParaRPr kumimoji="1" lang="en-US" altLang="ja-JP" sz="2400" b="0" dirty="0">
                  <a:solidFill>
                    <a:srgbClr val="FF0000"/>
                  </a:solidFill>
                </a:endParaRPr>
              </a:p>
              <a:p>
                <a:endParaRPr kumimoji="1" lang="en-US" altLang="ja-JP" sz="1050" b="0" dirty="0">
                  <a:solidFill>
                    <a:srgbClr val="FF0000"/>
                  </a:solidFill>
                </a:endParaRPr>
              </a:p>
              <a:p>
                <a:endParaRPr kumimoji="1" lang="en-US" altLang="ja-JP" sz="105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3200" b="0" i="1" smtClean="0">
                              <a:latin typeface="Cambria Math" panose="02040503050406030204" pitchFamily="18" charset="0"/>
                            </a:rPr>
                            <m:t>       </m:t>
                          </m:r>
                          <m:r>
                            <a:rPr lang="en-US" altLang="ja-JP" sz="32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32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altLang="ja-JP" sz="3200" b="0" i="1" smtClean="0"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en-US" altLang="ja-JP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32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ja-JP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ja-JP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ja-JP" sz="32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altLang="ja-JP" sz="3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altLang="ja-JP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32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ja-JP" sz="32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sSub>
                                <m:sSubPr>
                                  <m:ctrlPr>
                                    <a:rPr lang="en-US" altLang="ja-JP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3200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altLang="ja-JP" sz="32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ctrlPr>
                                <a:rPr lang="en-US" altLang="ja-JP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32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ja-JP" sz="3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ja-JP" sz="32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</m:d>
                        </m:e>
                      </m:d>
                      <m:r>
                        <a:rPr lang="en-US" altLang="ja-JP" sz="3200" b="0" i="1" smtClean="0">
                          <a:latin typeface="Cambria Math" panose="02040503050406030204" pitchFamily="18" charset="0"/>
                        </a:rPr>
                        <m:t>=0</m:t>
                      </m:r>
                      <m:r>
                        <a:rPr lang="en-US" altLang="ja-JP" sz="3200" i="1"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en-US" altLang="ja-JP" sz="32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altLang="ja-JP" sz="3200" i="1">
                          <a:latin typeface="Cambria Math" panose="02040503050406030204" pitchFamily="18" charset="0"/>
                        </a:rPr>
                        <m:t>∙∙∙</m:t>
                      </m:r>
                      <m:d>
                        <m:dPr>
                          <m:ctrlPr>
                            <a:rPr lang="en-US" altLang="ja-JP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38CC0AF6-2110-F918-2CE0-1954ABAB1D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949" y="1871615"/>
                <a:ext cx="11458575" cy="311482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4053A32-A274-6311-936B-B30EBA6452BA}"/>
              </a:ext>
            </a:extLst>
          </p:cNvPr>
          <p:cNvSpPr txBox="1"/>
          <p:nvPr/>
        </p:nvSpPr>
        <p:spPr>
          <a:xfrm>
            <a:off x="866775" y="5438775"/>
            <a:ext cx="10553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Solving Eq(1) gives </a:t>
            </a:r>
            <a:r>
              <a:rPr kumimoji="1" lang="en-US" altLang="ja-JP" sz="4000" dirty="0" err="1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B</a:t>
            </a:r>
            <a:r>
              <a:rPr kumimoji="1" lang="en-US" altLang="ja-JP" sz="2800" dirty="0" err="1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iso</a:t>
            </a:r>
            <a:endParaRPr kumimoji="1" lang="ja-JP" altLang="en-US" sz="4000" dirty="0">
              <a:latin typeface="Times New Roman" panose="02020603050405020304" pitchFamily="18" charset="0"/>
              <a:ea typeface="UD デジタル 教科書体 NK-R" panose="02020400000000000000" pitchFamily="18" charset="-128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690185ED-6215-5666-9A78-6C07DBF6AB9E}"/>
                  </a:ext>
                </a:extLst>
              </p:cNvPr>
              <p:cNvSpPr txBox="1"/>
              <p:nvPr/>
            </p:nvSpPr>
            <p:spPr>
              <a:xfrm>
                <a:off x="495300" y="1190625"/>
                <a:ext cx="67627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000" dirty="0" err="1"/>
                  <a:t>Origina</a:t>
                </a:r>
                <a:r>
                  <a:rPr kumimoji="1" lang="en-US" altLang="ja-JP" sz="2000" dirty="0"/>
                  <a:t> Gordon’s Method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d>
                      <m:dPr>
                        <m:ctrlP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𝑖𝑠𝑜</m:t>
                        </m:r>
                      </m:sub>
                    </m:sSub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)−</m:t>
                    </m:r>
                    <m:sSub>
                      <m:sSubPr>
                        <m:ctrlP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𝑆𝐸𝑂</m:t>
                        </m:r>
                      </m:sub>
                    </m:sSub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690185ED-6215-5666-9A78-6C07DBF6AB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" y="1190625"/>
                <a:ext cx="6762750" cy="400110"/>
              </a:xfrm>
              <a:prstGeom prst="rect">
                <a:avLst/>
              </a:prstGeom>
              <a:blipFill>
                <a:blip r:embed="rId4"/>
                <a:stretch>
                  <a:fillRect l="-901" t="-6061" b="-272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3BB3F50D-C582-0A33-402E-C986E3266831}"/>
              </a:ext>
            </a:extLst>
          </p:cNvPr>
          <p:cNvCxnSpPr/>
          <p:nvPr/>
        </p:nvCxnSpPr>
        <p:spPr>
          <a:xfrm>
            <a:off x="3190875" y="1619250"/>
            <a:ext cx="85725" cy="638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51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4EF577E7-9FF8-A767-B8E8-A17EDDE5F47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3BE31500-F078-0048-C226-A992598FBD10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E1D7223B-5A94-EC2E-64EA-E73FF160A6B1}"/>
                </a:ext>
              </a:extLst>
            </p:cNvPr>
            <p:cNvSpPr/>
            <p:nvPr/>
          </p:nvSpPr>
          <p:spPr>
            <a:xfrm>
              <a:off x="385763" y="276225"/>
              <a:ext cx="11420475" cy="6305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1256FA3E-F183-6B6E-C2A8-6465D2B58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6363" y="400050"/>
            <a:ext cx="9439275" cy="830580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Gordon’s Method  Example data</a:t>
            </a:r>
            <a:endParaRPr kumimoji="1" lang="ja-JP" altLang="en-US" b="1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32B8111-5A7F-496F-14AF-68F676443915}"/>
              </a:ext>
            </a:extLst>
          </p:cNvPr>
          <p:cNvSpPr txBox="1"/>
          <p:nvPr/>
        </p:nvSpPr>
        <p:spPr>
          <a:xfrm>
            <a:off x="1263752" y="6550870"/>
            <a:ext cx="9699419" cy="315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08/28/2023 ~OPAL PARTY in RIKEN ~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3FB4AEAA-4AD0-EB03-55E9-AB91C988BA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34" r="8854"/>
          <a:stretch/>
        </p:blipFill>
        <p:spPr>
          <a:xfrm>
            <a:off x="2338075" y="1202500"/>
            <a:ext cx="7396475" cy="5426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274986C0-9C67-0811-8C6E-13C9095563B1}"/>
                  </a:ext>
                </a:extLst>
              </p:cNvPr>
              <p:cNvSpPr txBox="1"/>
              <p:nvPr/>
            </p:nvSpPr>
            <p:spPr>
              <a:xfrm>
                <a:off x="6135356" y="2019984"/>
                <a:ext cx="4827815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𝑖𝑠𝑜</m:t>
                          </m:r>
                        </m:sub>
                      </m:sSub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</a:rPr>
                        <m:t>)≅</m:t>
                      </m:r>
                      <m:sSub>
                        <m:sSubPr>
                          <m:ctrlP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𝑆𝐸𝑂</m:t>
                          </m:r>
                        </m:sub>
                      </m:sSub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ja-JP" sz="3600" b="1" i="1" smtClean="0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kumimoji="1" lang="en-US" altLang="ja-JP" sz="36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en-US" altLang="ja-JP" sz="3600" b="1" i="1" smtClean="0">
                          <a:latin typeface="Cambria Math" panose="02040503050406030204" pitchFamily="18" charset="0"/>
                        </a:rPr>
                        <m:t>𝜽</m:t>
                      </m:r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274986C0-9C67-0811-8C6E-13C9095563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5356" y="2019984"/>
                <a:ext cx="4827815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DA12416B-5C1B-86E4-2FBB-92E62D6B1BAE}"/>
                  </a:ext>
                </a:extLst>
              </p:cNvPr>
              <p:cNvSpPr txBox="1"/>
              <p:nvPr/>
            </p:nvSpPr>
            <p:spPr>
              <a:xfrm>
                <a:off x="7184712" y="4527818"/>
                <a:ext cx="3511550" cy="5847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32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kumimoji="1" lang="en-US" altLang="ja-JP" sz="32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kumimoji="1" lang="en-US" altLang="ja-JP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ja-JP" sz="32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kumimoji="1" lang="en-US" altLang="ja-JP" sz="3200" b="0" i="1" smtClean="0">
                          <a:latin typeface="Cambria Math" panose="02040503050406030204" pitchFamily="18" charset="0"/>
                        </a:rPr>
                        <m:t>)≅</m:t>
                      </m:r>
                      <m:sSub>
                        <m:sSubPr>
                          <m:ctrlPr>
                            <a:rPr kumimoji="1" lang="en-US" altLang="ja-JP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32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kumimoji="1" lang="en-US" altLang="ja-JP" sz="3200" b="0" i="1" smtClean="0">
                              <a:latin typeface="Cambria Math" panose="02040503050406030204" pitchFamily="18" charset="0"/>
                            </a:rPr>
                            <m:t>𝑆𝐸𝑂</m:t>
                          </m:r>
                        </m:sub>
                      </m:sSub>
                      <m:r>
                        <a:rPr kumimoji="1" lang="en-US" altLang="ja-JP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ja-JP" sz="3200" b="1" i="1" smtClean="0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kumimoji="1" lang="en-US" altLang="ja-JP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DA12416B-5C1B-86E4-2FBB-92E62D6B1B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4712" y="4527818"/>
                <a:ext cx="3511550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08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4EF577E7-9FF8-A767-B8E8-A17EDDE5F47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3BE31500-F078-0048-C226-A992598FBD10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E1D7223B-5A94-EC2E-64EA-E73FF160A6B1}"/>
                </a:ext>
              </a:extLst>
            </p:cNvPr>
            <p:cNvSpPr/>
            <p:nvPr/>
          </p:nvSpPr>
          <p:spPr>
            <a:xfrm>
              <a:off x="385763" y="276225"/>
              <a:ext cx="11420475" cy="6305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0" name="図 9">
            <a:extLst>
              <a:ext uri="{FF2B5EF4-FFF2-40B4-BE49-F238E27FC236}">
                <a16:creationId xmlns:a16="http://schemas.microsoft.com/office/drawing/2014/main" id="{98E35824-3097-B69B-408F-536B795CBE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737"/>
          <a:stretch/>
        </p:blipFill>
        <p:spPr>
          <a:xfrm>
            <a:off x="2802214" y="647245"/>
            <a:ext cx="6416121" cy="554471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256FA3E-F183-6B6E-C2A8-6465D2B58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3293"/>
            <a:ext cx="10515600" cy="830580"/>
          </a:xfrm>
        </p:spPr>
        <p:txBody>
          <a:bodyPr/>
          <a:lstStyle/>
          <a:p>
            <a:pPr algn="ctr"/>
            <a:r>
              <a:rPr kumimoji="1" lang="en-US" altLang="ja-JP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Design Sector</a:t>
            </a:r>
            <a:endParaRPr kumimoji="1" lang="ja-JP" altLang="en-US" dirty="0">
              <a:latin typeface="Times New Roman" panose="02020603050405020304" pitchFamily="18" charset="0"/>
              <a:ea typeface="UD デジタル 教科書体 NK-R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1A72500-7B1C-CD99-778E-D52E87AB6848}"/>
              </a:ext>
            </a:extLst>
          </p:cNvPr>
          <p:cNvSpPr txBox="1"/>
          <p:nvPr/>
        </p:nvSpPr>
        <p:spPr>
          <a:xfrm>
            <a:off x="1263752" y="6550870"/>
            <a:ext cx="9699419" cy="315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08/28/2023 ~OPAL PARTY in RIKEN ~</a:t>
            </a: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AA412F3F-620E-A96B-17C3-9C991C8FDC56}"/>
              </a:ext>
            </a:extLst>
          </p:cNvPr>
          <p:cNvSpPr txBox="1">
            <a:spLocks/>
          </p:cNvSpPr>
          <p:nvPr/>
        </p:nvSpPr>
        <p:spPr>
          <a:xfrm>
            <a:off x="-85725" y="5833042"/>
            <a:ext cx="12192000" cy="1000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b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Non-circular air-core coils is Difficult to design</a:t>
            </a:r>
            <a:endParaRPr lang="ja-JP" altLang="en-US" b="1" dirty="0">
              <a:latin typeface="Times New Roman" panose="02020603050405020304" pitchFamily="18" charset="0"/>
              <a:ea typeface="UD デジタル 教科書体 NK-R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12" name="図 11" descr="アイコン&#10;&#10;自動的に生成された説明">
            <a:extLst>
              <a:ext uri="{FF2B5EF4-FFF2-40B4-BE49-F238E27FC236}">
                <a16:creationId xmlns:a16="http://schemas.microsoft.com/office/drawing/2014/main" id="{0526870E-7C23-BADB-E066-689D138726A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419" y="934147"/>
            <a:ext cx="4663801" cy="3058523"/>
          </a:xfrm>
          <a:prstGeom prst="rect">
            <a:avLst/>
          </a:prstGeom>
        </p:spPr>
      </p:pic>
      <p:sp>
        <p:nvSpPr>
          <p:cNvPr id="13" name="矢印: 上 12">
            <a:extLst>
              <a:ext uri="{FF2B5EF4-FFF2-40B4-BE49-F238E27FC236}">
                <a16:creationId xmlns:a16="http://schemas.microsoft.com/office/drawing/2014/main" id="{A29EB9E5-C42A-1B72-FC2B-39FEE497F9EF}"/>
              </a:ext>
            </a:extLst>
          </p:cNvPr>
          <p:cNvSpPr/>
          <p:nvPr/>
        </p:nvSpPr>
        <p:spPr>
          <a:xfrm rot="1528854">
            <a:off x="9155450" y="4011537"/>
            <a:ext cx="507906" cy="1822508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70EEC5C2-4C07-76B9-81AA-1B83BF2167D8}"/>
              </a:ext>
            </a:extLst>
          </p:cNvPr>
          <p:cNvSpPr/>
          <p:nvPr/>
        </p:nvSpPr>
        <p:spPr>
          <a:xfrm>
            <a:off x="9051417" y="1734085"/>
            <a:ext cx="2699182" cy="3862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/>
              <a:t>MSC</a:t>
            </a:r>
            <a:endParaRPr kumimoji="1" lang="ja-JP" altLang="en-US" b="1" dirty="0"/>
          </a:p>
        </p:txBody>
      </p: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1FEA2C0B-0A64-06CB-977E-30302468BE6B}"/>
              </a:ext>
            </a:extLst>
          </p:cNvPr>
          <p:cNvCxnSpPr/>
          <p:nvPr/>
        </p:nvCxnSpPr>
        <p:spPr>
          <a:xfrm>
            <a:off x="8950037" y="1282777"/>
            <a:ext cx="0" cy="2603380"/>
          </a:xfrm>
          <a:prstGeom prst="straightConnector1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B8DDCAEA-F277-D08A-318C-6B261DEE48B7}"/>
              </a:ext>
            </a:extLst>
          </p:cNvPr>
          <p:cNvCxnSpPr>
            <a:cxnSpLocks/>
          </p:cNvCxnSpPr>
          <p:nvPr/>
        </p:nvCxnSpPr>
        <p:spPr>
          <a:xfrm flipH="1">
            <a:off x="8956599" y="3886157"/>
            <a:ext cx="2794000" cy="0"/>
          </a:xfrm>
          <a:prstGeom prst="straightConnector1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ED87B096-EE23-58EF-AED5-EFF134AD6D74}"/>
                  </a:ext>
                </a:extLst>
              </p:cNvPr>
              <p:cNvSpPr txBox="1"/>
              <p:nvPr/>
            </p:nvSpPr>
            <p:spPr>
              <a:xfrm>
                <a:off x="8310621" y="580214"/>
                <a:ext cx="148159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3200" b="1" i="1" dirty="0" smtClean="0">
                          <a:latin typeface="Cambria Math" panose="02040503050406030204" pitchFamily="18" charset="0"/>
                        </a:rPr>
                        <m:t>𝑩𝒛</m:t>
                      </m:r>
                    </m:oMath>
                  </m:oMathPara>
                </a14:m>
                <a:endParaRPr kumimoji="1" lang="ja-JP" altLang="en-US" b="1" dirty="0"/>
              </a:p>
            </p:txBody>
          </p:sp>
        </mc:Choice>
        <mc:Fallback xmlns="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ED87B096-EE23-58EF-AED5-EFF134AD6D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0621" y="580214"/>
                <a:ext cx="1481591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フリーフォーム: 図形 30">
            <a:extLst>
              <a:ext uri="{FF2B5EF4-FFF2-40B4-BE49-F238E27FC236}">
                <a16:creationId xmlns:a16="http://schemas.microsoft.com/office/drawing/2014/main" id="{1AB41604-B7A2-729D-D89F-CA32AB53BC23}"/>
              </a:ext>
            </a:extLst>
          </p:cNvPr>
          <p:cNvSpPr/>
          <p:nvPr/>
        </p:nvSpPr>
        <p:spPr>
          <a:xfrm>
            <a:off x="9402619" y="2206871"/>
            <a:ext cx="2207491" cy="1356014"/>
          </a:xfrm>
          <a:custGeom>
            <a:avLst/>
            <a:gdLst>
              <a:gd name="connsiteX0" fmla="*/ 0 w 2207491"/>
              <a:gd name="connsiteY0" fmla="*/ 1356014 h 1356014"/>
              <a:gd name="connsiteX1" fmla="*/ 1422400 w 2207491"/>
              <a:gd name="connsiteY1" fmla="*/ 44450 h 1356014"/>
              <a:gd name="connsiteX2" fmla="*/ 2207491 w 2207491"/>
              <a:gd name="connsiteY2" fmla="*/ 340014 h 1356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07491" h="1356014">
                <a:moveTo>
                  <a:pt x="0" y="1356014"/>
                </a:moveTo>
                <a:cubicBezTo>
                  <a:pt x="527242" y="784898"/>
                  <a:pt x="1054485" y="213783"/>
                  <a:pt x="1422400" y="44450"/>
                </a:cubicBezTo>
                <a:cubicBezTo>
                  <a:pt x="1790315" y="-124883"/>
                  <a:pt x="2118206" y="236875"/>
                  <a:pt x="2207491" y="340014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BC56CD4-4B39-ACE6-6E4E-6BA35B6B3E55}"/>
              </a:ext>
            </a:extLst>
          </p:cNvPr>
          <p:cNvSpPr/>
          <p:nvPr/>
        </p:nvSpPr>
        <p:spPr>
          <a:xfrm>
            <a:off x="739475" y="1723210"/>
            <a:ext cx="2699182" cy="3862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/>
              <a:t>MSC</a:t>
            </a:r>
            <a:endParaRPr kumimoji="1" lang="ja-JP" altLang="en-US" b="1" dirty="0"/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01C2BF48-E448-2D9D-036C-E06BB9169FC6}"/>
              </a:ext>
            </a:extLst>
          </p:cNvPr>
          <p:cNvCxnSpPr/>
          <p:nvPr/>
        </p:nvCxnSpPr>
        <p:spPr>
          <a:xfrm>
            <a:off x="638095" y="1271902"/>
            <a:ext cx="0" cy="2603380"/>
          </a:xfrm>
          <a:prstGeom prst="straightConnector1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C87606C8-9FA4-7DF5-BC85-0D3C26B695E4}"/>
              </a:ext>
            </a:extLst>
          </p:cNvPr>
          <p:cNvCxnSpPr>
            <a:cxnSpLocks/>
          </p:cNvCxnSpPr>
          <p:nvPr/>
        </p:nvCxnSpPr>
        <p:spPr>
          <a:xfrm flipH="1">
            <a:off x="644657" y="3875282"/>
            <a:ext cx="2794000" cy="0"/>
          </a:xfrm>
          <a:prstGeom prst="straightConnector1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BEAB968D-DAAC-3084-D669-CB361C34C34C}"/>
                  </a:ext>
                </a:extLst>
              </p:cNvPr>
              <p:cNvSpPr txBox="1"/>
              <p:nvPr/>
            </p:nvSpPr>
            <p:spPr>
              <a:xfrm>
                <a:off x="-238813" y="451747"/>
                <a:ext cx="295887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3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3600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kumimoji="1" lang="en-US" altLang="ja-JP" sz="3600" b="1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kumimoji="1" lang="en-US" altLang="ja-JP" sz="3600" b="1" i="1" smtClean="0">
                              <a:latin typeface="Cambria Math" panose="02040503050406030204" pitchFamily="18" charset="0"/>
                            </a:rPr>
                            <m:t>𝑮𝒐𝒓𝒅𝒐𝒏</m:t>
                          </m:r>
                        </m:sub>
                      </m:sSub>
                    </m:oMath>
                  </m:oMathPara>
                </a14:m>
                <a:endParaRPr kumimoji="1" lang="ja-JP" altLang="en-US" b="1" dirty="0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BEAB968D-DAAC-3084-D669-CB361C34C3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38813" y="451747"/>
                <a:ext cx="2958878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フリーフォーム: 図形 10">
            <a:extLst>
              <a:ext uri="{FF2B5EF4-FFF2-40B4-BE49-F238E27FC236}">
                <a16:creationId xmlns:a16="http://schemas.microsoft.com/office/drawing/2014/main" id="{10A5D015-D2FF-24F6-6EB1-E71163A94E05}"/>
              </a:ext>
            </a:extLst>
          </p:cNvPr>
          <p:cNvSpPr/>
          <p:nvPr/>
        </p:nvSpPr>
        <p:spPr>
          <a:xfrm>
            <a:off x="858982" y="2410691"/>
            <a:ext cx="2535382" cy="1327080"/>
          </a:xfrm>
          <a:custGeom>
            <a:avLst/>
            <a:gdLst>
              <a:gd name="connsiteX0" fmla="*/ 0 w 2535382"/>
              <a:gd name="connsiteY0" fmla="*/ 0 h 1327080"/>
              <a:gd name="connsiteX1" fmla="*/ 1080654 w 2535382"/>
              <a:gd name="connsiteY1" fmla="*/ 263236 h 1327080"/>
              <a:gd name="connsiteX2" fmla="*/ 2036618 w 2535382"/>
              <a:gd name="connsiteY2" fmla="*/ 1246909 h 1327080"/>
              <a:gd name="connsiteX3" fmla="*/ 2535382 w 2535382"/>
              <a:gd name="connsiteY3" fmla="*/ 1108364 h 1327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5382" h="1327080">
                <a:moveTo>
                  <a:pt x="0" y="0"/>
                </a:moveTo>
                <a:cubicBezTo>
                  <a:pt x="370609" y="27709"/>
                  <a:pt x="741218" y="55418"/>
                  <a:pt x="1080654" y="263236"/>
                </a:cubicBezTo>
                <a:cubicBezTo>
                  <a:pt x="1420090" y="471054"/>
                  <a:pt x="1794163" y="1106054"/>
                  <a:pt x="2036618" y="1246909"/>
                </a:cubicBezTo>
                <a:cubicBezTo>
                  <a:pt x="2279073" y="1387764"/>
                  <a:pt x="2438400" y="1343891"/>
                  <a:pt x="2535382" y="1108364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FE8B49FB-B7F5-28BF-2051-43BCEC9D45F6}"/>
              </a:ext>
            </a:extLst>
          </p:cNvPr>
          <p:cNvCxnSpPr>
            <a:cxnSpLocks/>
          </p:cNvCxnSpPr>
          <p:nvPr/>
        </p:nvCxnSpPr>
        <p:spPr>
          <a:xfrm flipV="1">
            <a:off x="858982" y="2308860"/>
            <a:ext cx="2579675" cy="10183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楕円 16">
            <a:extLst>
              <a:ext uri="{FF2B5EF4-FFF2-40B4-BE49-F238E27FC236}">
                <a16:creationId xmlns:a16="http://schemas.microsoft.com/office/drawing/2014/main" id="{7C4F4382-4D74-EF65-6C29-1E87FD81B6FF}"/>
              </a:ext>
            </a:extLst>
          </p:cNvPr>
          <p:cNvSpPr/>
          <p:nvPr/>
        </p:nvSpPr>
        <p:spPr>
          <a:xfrm>
            <a:off x="631534" y="2099061"/>
            <a:ext cx="673066" cy="70660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380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4EF577E7-9FF8-A767-B8E8-A17EDDE5F47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3BE31500-F078-0048-C226-A992598FBD10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E1D7223B-5A94-EC2E-64EA-E73FF160A6B1}"/>
                </a:ext>
              </a:extLst>
            </p:cNvPr>
            <p:cNvSpPr/>
            <p:nvPr/>
          </p:nvSpPr>
          <p:spPr>
            <a:xfrm>
              <a:off x="385763" y="276225"/>
              <a:ext cx="11420475" cy="6305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1256FA3E-F183-6B6E-C2A8-6465D2B58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0"/>
            <a:ext cx="10515600" cy="830580"/>
          </a:xfrm>
        </p:spPr>
        <p:txBody>
          <a:bodyPr/>
          <a:lstStyle/>
          <a:p>
            <a:pPr algn="ctr"/>
            <a:r>
              <a:rPr lang="en-US" altLang="ja-JP" b="1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W</a:t>
            </a:r>
            <a:r>
              <a:rPr kumimoji="1" lang="en-US" altLang="ja-JP" b="1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ithout CSC</a:t>
            </a:r>
            <a:endParaRPr kumimoji="1" lang="ja-JP" altLang="en-US" b="1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53674AA-41C5-C105-3734-3872768E2D11}"/>
              </a:ext>
            </a:extLst>
          </p:cNvPr>
          <p:cNvSpPr txBox="1">
            <a:spLocks/>
          </p:cNvSpPr>
          <p:nvPr/>
        </p:nvSpPr>
        <p:spPr>
          <a:xfrm>
            <a:off x="838200" y="5591175"/>
            <a:ext cx="10515600" cy="830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40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Difficult to combine perfectly without CSC</a:t>
            </a:r>
            <a:endParaRPr lang="ja-JP" altLang="en-US" sz="40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pic>
        <p:nvPicPr>
          <p:cNvPr id="9" name="Picture 4" descr="ガンダムプラモデル（ガンプラ）の後ハメ加工のやり方">
            <a:extLst>
              <a:ext uri="{FF2B5EF4-FFF2-40B4-BE49-F238E27FC236}">
                <a16:creationId xmlns:a16="http://schemas.microsoft.com/office/drawing/2014/main" id="{BA2D8C18-35A3-B671-64AF-10BD1C512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7" t="3031" r="7009" b="6630"/>
          <a:stretch/>
        </p:blipFill>
        <p:spPr bwMode="auto">
          <a:xfrm>
            <a:off x="7734027" y="1468209"/>
            <a:ext cx="3067323" cy="221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図 10" descr="グラフ&#10;&#10;自動的に生成された説明">
            <a:extLst>
              <a:ext uri="{FF2B5EF4-FFF2-40B4-BE49-F238E27FC236}">
                <a16:creationId xmlns:a16="http://schemas.microsoft.com/office/drawing/2014/main" id="{91180661-13CE-FBA4-87F7-9D08029476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/>
          <a:stretch/>
        </p:blipFill>
        <p:spPr>
          <a:xfrm>
            <a:off x="415555" y="1255749"/>
            <a:ext cx="6556745" cy="4456533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B710D18-12BF-B68F-AECF-E4A9E696AB93}"/>
              </a:ext>
            </a:extLst>
          </p:cNvPr>
          <p:cNvSpPr txBox="1"/>
          <p:nvPr/>
        </p:nvSpPr>
        <p:spPr>
          <a:xfrm>
            <a:off x="3209925" y="4305300"/>
            <a:ext cx="294322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Error 3.2 %</a:t>
            </a:r>
            <a:endParaRPr kumimoji="1" lang="ja-JP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9194CE1E-5C66-7DBF-C2E9-F8EB1E856ECD}"/>
              </a:ext>
            </a:extLst>
          </p:cNvPr>
          <p:cNvSpPr/>
          <p:nvPr/>
        </p:nvSpPr>
        <p:spPr>
          <a:xfrm>
            <a:off x="1295401" y="4095750"/>
            <a:ext cx="1000124" cy="90487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9D6B217-141D-A3F7-A767-2E10DBF857F7}"/>
              </a:ext>
            </a:extLst>
          </p:cNvPr>
          <p:cNvSpPr txBox="1"/>
          <p:nvPr/>
        </p:nvSpPr>
        <p:spPr>
          <a:xfrm>
            <a:off x="6791325" y="4238625"/>
            <a:ext cx="5086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Weak </a:t>
            </a:r>
            <a:r>
              <a:rPr kumimoji="1" lang="en-US" altLang="ja-JP" sz="2800" b="1" dirty="0" err="1">
                <a:solidFill>
                  <a:srgbClr val="FF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Foucusing</a:t>
            </a:r>
            <a:r>
              <a:rPr kumimoji="1" lang="en-US" altLang="ja-JP" sz="2800" b="1" dirty="0">
                <a:solidFill>
                  <a:srgbClr val="FF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 is difficult!</a:t>
            </a:r>
          </a:p>
          <a:p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7561578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4EF577E7-9FF8-A767-B8E8-A17EDDE5F47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3BE31500-F078-0048-C226-A992598FBD10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E1D7223B-5A94-EC2E-64EA-E73FF160A6B1}"/>
                </a:ext>
              </a:extLst>
            </p:cNvPr>
            <p:cNvSpPr/>
            <p:nvPr/>
          </p:nvSpPr>
          <p:spPr>
            <a:xfrm>
              <a:off x="385763" y="276225"/>
              <a:ext cx="11420475" cy="6305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1256FA3E-F183-6B6E-C2A8-6465D2B58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0"/>
            <a:ext cx="10515600" cy="830580"/>
          </a:xfrm>
        </p:spPr>
        <p:txBody>
          <a:bodyPr/>
          <a:lstStyle/>
          <a:p>
            <a:pPr algn="ctr"/>
            <a:r>
              <a:rPr kumimoji="1" lang="en-US" altLang="ja-JP" b="1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Add CSC</a:t>
            </a:r>
            <a:endParaRPr kumimoji="1" lang="ja-JP" altLang="en-US" b="1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タイトル 1">
                <a:extLst>
                  <a:ext uri="{FF2B5EF4-FFF2-40B4-BE49-F238E27FC236}">
                    <a16:creationId xmlns:a16="http://schemas.microsoft.com/office/drawing/2014/main" id="{E53674AA-41C5-C105-3734-3872768E2D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5591175"/>
                <a:ext cx="10515600" cy="83058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kumimoji="1"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altLang="ja-JP" sz="4000" dirty="0">
                    <a:latin typeface="UD デジタル 教科書体 NK-R" panose="02020400000000000000" pitchFamily="18" charset="-128"/>
                    <a:ea typeface="UD デジタル 教科書体 NK-R" panose="02020400000000000000" pitchFamily="18" charset="-128"/>
                  </a:rPr>
                  <a:t>CSC makes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4000" b="0" i="1" smtClean="0">
                            <a:latin typeface="Cambria Math" panose="02040503050406030204" pitchFamily="18" charset="0"/>
                            <a:ea typeface="UD デジタル 教科書体 NK-R" panose="02020400000000000000" pitchFamily="18" charset="-128"/>
                          </a:rPr>
                        </m:ctrlPr>
                      </m:sSubPr>
                      <m:e>
                        <m:r>
                          <a:rPr lang="en-US" altLang="ja-JP" sz="4000" b="0" i="1" smtClean="0">
                            <a:latin typeface="Cambria Math" panose="02040503050406030204" pitchFamily="18" charset="0"/>
                            <a:ea typeface="UD デジタル 教科書体 NK-R" panose="02020400000000000000" pitchFamily="18" charset="-128"/>
                          </a:rPr>
                          <m:t>𝐵</m:t>
                        </m:r>
                      </m:e>
                      <m:sub>
                        <m:r>
                          <a:rPr lang="en-US" altLang="ja-JP" sz="4000" b="0" i="1" smtClean="0">
                            <a:latin typeface="Cambria Math" panose="02040503050406030204" pitchFamily="18" charset="0"/>
                            <a:ea typeface="UD デジタル 教科書体 NK-R" panose="02020400000000000000" pitchFamily="18" charset="-128"/>
                          </a:rPr>
                          <m:t>𝑖𝑠𝑜</m:t>
                        </m:r>
                      </m:sub>
                    </m:sSub>
                  </m:oMath>
                </a14:m>
                <a:r>
                  <a:rPr lang="ja-JP" altLang="en-US" sz="4000" dirty="0">
                    <a:latin typeface="UD デジタル 教科書体 NK-R" panose="02020400000000000000" pitchFamily="18" charset="-128"/>
                    <a:ea typeface="UD デジタル 教科書体 NK-R" panose="02020400000000000000" pitchFamily="18" charset="-128"/>
                  </a:rPr>
                  <a:t> </a:t>
                </a:r>
                <a:r>
                  <a:rPr lang="en-US" altLang="ja-JP" sz="4000" dirty="0">
                    <a:latin typeface="UD デジタル 教科書体 NK-R" panose="02020400000000000000" pitchFamily="18" charset="-128"/>
                    <a:ea typeface="UD デジタル 教科書体 NK-R" panose="02020400000000000000" pitchFamily="18" charset="-128"/>
                  </a:rPr>
                  <a:t>flexible and good WF</a:t>
                </a:r>
                <a:endParaRPr lang="ja-JP" altLang="en-US" sz="4000" dirty="0"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endParaRPr>
              </a:p>
            </p:txBody>
          </p:sp>
        </mc:Choice>
        <mc:Fallback xmlns="">
          <p:sp>
            <p:nvSpPr>
              <p:cNvPr id="4" name="タイトル 1">
                <a:extLst>
                  <a:ext uri="{FF2B5EF4-FFF2-40B4-BE49-F238E27FC236}">
                    <a16:creationId xmlns:a16="http://schemas.microsoft.com/office/drawing/2014/main" id="{E53674AA-41C5-C105-3734-3872768E2D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591175"/>
                <a:ext cx="10515600" cy="830580"/>
              </a:xfrm>
              <a:prstGeom prst="rect">
                <a:avLst/>
              </a:prstGeom>
              <a:blipFill>
                <a:blip r:embed="rId2"/>
                <a:stretch>
                  <a:fillRect t="-8088" b="-2132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図 5">
            <a:extLst>
              <a:ext uri="{FF2B5EF4-FFF2-40B4-BE49-F238E27FC236}">
                <a16:creationId xmlns:a16="http://schemas.microsoft.com/office/drawing/2014/main" id="{98A59E33-63FE-6946-E6B8-408F060802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905"/>
          <a:stretch/>
        </p:blipFill>
        <p:spPr>
          <a:xfrm>
            <a:off x="414746" y="1295400"/>
            <a:ext cx="6512440" cy="4400549"/>
          </a:xfrm>
          <a:prstGeom prst="rect">
            <a:avLst/>
          </a:prstGeom>
        </p:spPr>
      </p:pic>
      <p:pic>
        <p:nvPicPr>
          <p:cNvPr id="12" name="Picture 2" descr="HOBBY BASE - 関節技 ボールジョイント特大（大型キット向け 各部関節用 全20パーツ） - G PARTS  [模型用ディティールアップアイテム・ツール専門店]">
            <a:extLst>
              <a:ext uri="{FF2B5EF4-FFF2-40B4-BE49-F238E27FC236}">
                <a16:creationId xmlns:a16="http://schemas.microsoft.com/office/drawing/2014/main" id="{6DB50183-D784-4C11-EBDB-455C769A62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1" t="16098" r="10849" b="13561"/>
          <a:stretch/>
        </p:blipFill>
        <p:spPr bwMode="auto">
          <a:xfrm>
            <a:off x="7795260" y="1384391"/>
            <a:ext cx="2834640" cy="260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0BD12DF-A575-2196-742B-29BCF39F8732}"/>
              </a:ext>
            </a:extLst>
          </p:cNvPr>
          <p:cNvSpPr txBox="1"/>
          <p:nvPr/>
        </p:nvSpPr>
        <p:spPr>
          <a:xfrm>
            <a:off x="3209925" y="4305300"/>
            <a:ext cx="294322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Error 2.2 %</a:t>
            </a:r>
            <a:endParaRPr kumimoji="1" lang="ja-JP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58DBD4D1-B842-A93D-8DA6-409C07D2A6DB}"/>
              </a:ext>
            </a:extLst>
          </p:cNvPr>
          <p:cNvSpPr/>
          <p:nvPr/>
        </p:nvSpPr>
        <p:spPr>
          <a:xfrm>
            <a:off x="1419226" y="3733800"/>
            <a:ext cx="1000124" cy="90487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FA805AB-0844-68B1-9019-5E2A700617FB}"/>
              </a:ext>
            </a:extLst>
          </p:cNvPr>
          <p:cNvSpPr txBox="1"/>
          <p:nvPr/>
        </p:nvSpPr>
        <p:spPr>
          <a:xfrm>
            <a:off x="7372349" y="4467225"/>
            <a:ext cx="452437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Weak Focusing is Easy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55659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D93688D7-1999-8538-B150-C4CBB73AC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909" y="2490650"/>
            <a:ext cx="5714091" cy="428897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7D561D1-A8ED-E4DA-6299-B2D28D183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81943"/>
            <a:ext cx="5557275" cy="4193177"/>
          </a:xfrm>
          <a:prstGeom prst="rect">
            <a:avLst/>
          </a:prstGeom>
        </p:spPr>
      </p:pic>
      <p:pic>
        <p:nvPicPr>
          <p:cNvPr id="1026" name="Picture 2" descr="HOBBY BASE - 関節技 ボールジョイント特大（大型キット向け 各部関節用 全20パーツ） - G PARTS  [模型用ディティールアップアイテム・ツール専門店]">
            <a:extLst>
              <a:ext uri="{FF2B5EF4-FFF2-40B4-BE49-F238E27FC236}">
                <a16:creationId xmlns:a16="http://schemas.microsoft.com/office/drawing/2014/main" id="{44CEF636-65A3-E497-C7C8-98C1FE8F8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88475" cy="248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ガンダムプラモデル（ガンプラ）の後ハメ加工のやり方">
            <a:extLst>
              <a:ext uri="{FF2B5EF4-FFF2-40B4-BE49-F238E27FC236}">
                <a16:creationId xmlns:a16="http://schemas.microsoft.com/office/drawing/2014/main" id="{282FD884-D84E-DDEB-7D74-C89056D0A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263" y="156009"/>
            <a:ext cx="3479074" cy="232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FB74FC0-814E-AE76-F835-E992D646C4D6}"/>
              </a:ext>
            </a:extLst>
          </p:cNvPr>
          <p:cNvSpPr txBox="1"/>
          <p:nvPr/>
        </p:nvSpPr>
        <p:spPr>
          <a:xfrm>
            <a:off x="2612571" y="322217"/>
            <a:ext cx="2838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MSC</a:t>
            </a:r>
            <a:r>
              <a:rPr lang="ja-JP" altLang="en-US" dirty="0"/>
              <a:t>の電流を変えると</a:t>
            </a:r>
            <a:endParaRPr lang="en-US" altLang="ja-JP" dirty="0"/>
          </a:p>
          <a:p>
            <a:r>
              <a:rPr lang="ja-JP" altLang="en-US" dirty="0"/>
              <a:t>可変フラッター</a:t>
            </a:r>
            <a:endParaRPr kumimoji="1"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BAC60FA-E4F0-0C73-458E-639C4C805456}"/>
              </a:ext>
            </a:extLst>
          </p:cNvPr>
          <p:cNvSpPr txBox="1"/>
          <p:nvPr/>
        </p:nvSpPr>
        <p:spPr>
          <a:xfrm>
            <a:off x="9418319" y="370114"/>
            <a:ext cx="28389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/>
              <a:t>MSC</a:t>
            </a:r>
            <a:r>
              <a:rPr lang="ja-JP" altLang="en-US"/>
              <a:t>の電流を変えると</a:t>
            </a:r>
            <a:endParaRPr lang="en-US" altLang="ja-JP"/>
          </a:p>
          <a:p>
            <a:r>
              <a:rPr lang="ja-JP" altLang="en-US"/>
              <a:t>可変フラッター</a:t>
            </a:r>
            <a:endParaRPr lang="en-US" altLang="ja-JP"/>
          </a:p>
          <a:p>
            <a:endParaRPr kumimoji="1" lang="en-US" altLang="ja-JP"/>
          </a:p>
          <a:p>
            <a:r>
              <a:rPr lang="ja-JP" altLang="en-US"/>
              <a:t>になると予想できるが、</a:t>
            </a:r>
            <a:endParaRPr lang="en-US" altLang="ja-JP"/>
          </a:p>
          <a:p>
            <a:endParaRPr lang="en-US" altLang="ja-JP"/>
          </a:p>
          <a:p>
            <a:r>
              <a:rPr lang="ja-JP" altLang="en-US"/>
              <a:t>パチっとセンターメインを合わせる必要がある。</a:t>
            </a: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09742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D93688D7-1999-8538-B150-C4CBB73AC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909" y="2490650"/>
            <a:ext cx="5714091" cy="428897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7D561D1-A8ED-E4DA-6299-B2D28D183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81943"/>
            <a:ext cx="5557275" cy="4193177"/>
          </a:xfrm>
          <a:prstGeom prst="rect">
            <a:avLst/>
          </a:prstGeom>
        </p:spPr>
      </p:pic>
      <p:pic>
        <p:nvPicPr>
          <p:cNvPr id="1026" name="Picture 2" descr="HOBBY BASE - 関節技 ボールジョイント特大（大型キット向け 各部関節用 全20パーツ） - G PARTS  [模型用ディティールアップアイテム・ツール専門店]">
            <a:extLst>
              <a:ext uri="{FF2B5EF4-FFF2-40B4-BE49-F238E27FC236}">
                <a16:creationId xmlns:a16="http://schemas.microsoft.com/office/drawing/2014/main" id="{44CEF636-65A3-E497-C7C8-98C1FE8F8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599" y="69668"/>
            <a:ext cx="2488475" cy="248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ガンダムプラモデル（ガンプラ）の後ハメ加工のやり方">
            <a:extLst>
              <a:ext uri="{FF2B5EF4-FFF2-40B4-BE49-F238E27FC236}">
                <a16:creationId xmlns:a16="http://schemas.microsoft.com/office/drawing/2014/main" id="{282FD884-D84E-DDEB-7D74-C89056D0A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023" y="138592"/>
            <a:ext cx="3479074" cy="232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E2CDC5B-6967-3802-DF2B-C97C40C147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205"/>
          <a:stretch/>
        </p:blipFill>
        <p:spPr>
          <a:xfrm>
            <a:off x="5982788" y="2504821"/>
            <a:ext cx="6209212" cy="427480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388D2F7-22F4-8AC4-1DB0-D85E911A80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606040"/>
            <a:ext cx="5669280" cy="425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937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D93688D7-1999-8538-B150-C4CBB73AC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909" y="2490650"/>
            <a:ext cx="5714091" cy="4288972"/>
          </a:xfrm>
          <a:prstGeom prst="rect">
            <a:avLst/>
          </a:prstGeom>
        </p:spPr>
      </p:pic>
      <p:pic>
        <p:nvPicPr>
          <p:cNvPr id="1026" name="Picture 2" descr="HOBBY BASE - 関節技 ボールジョイント特大（大型キット向け 各部関節用 全20パーツ） - G PARTS  [模型用ディティールアップアイテム・ツール専門店]">
            <a:extLst>
              <a:ext uri="{FF2B5EF4-FFF2-40B4-BE49-F238E27FC236}">
                <a16:creationId xmlns:a16="http://schemas.microsoft.com/office/drawing/2014/main" id="{44CEF636-65A3-E497-C7C8-98C1FE8F8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4" y="98243"/>
            <a:ext cx="2488475" cy="248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ガンダムプラモデル（ガンプラ）の後ハメ加工のやり方">
            <a:extLst>
              <a:ext uri="{FF2B5EF4-FFF2-40B4-BE49-F238E27FC236}">
                <a16:creationId xmlns:a16="http://schemas.microsoft.com/office/drawing/2014/main" id="{282FD884-D84E-DDEB-7D74-C89056D0A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023" y="138592"/>
            <a:ext cx="3479074" cy="232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E2CDC5B-6967-3802-DF2B-C97C40C147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6926" y="2534193"/>
            <a:ext cx="5660572" cy="424542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51328EE-F5F7-2D9C-8728-66B4D8DBA3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120"/>
          <a:stretch/>
        </p:blipFill>
        <p:spPr>
          <a:xfrm>
            <a:off x="5913120" y="2578307"/>
            <a:ext cx="6278880" cy="427969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B7186B01-67D7-ADB0-8191-FC86DEB69C5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651"/>
          <a:stretch/>
        </p:blipFill>
        <p:spPr>
          <a:xfrm>
            <a:off x="274049" y="2580188"/>
            <a:ext cx="5982476" cy="405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345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4EF577E7-9FF8-A767-B8E8-A17EDDE5F47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3BE31500-F078-0048-C226-A992598FBD10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E1D7223B-5A94-EC2E-64EA-E73FF160A6B1}"/>
                </a:ext>
              </a:extLst>
            </p:cNvPr>
            <p:cNvSpPr/>
            <p:nvPr/>
          </p:nvSpPr>
          <p:spPr>
            <a:xfrm>
              <a:off x="385763" y="276225"/>
              <a:ext cx="11420475" cy="6305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1256FA3E-F183-6B6E-C2A8-6465D2B58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1950"/>
            <a:ext cx="10515600" cy="830580"/>
          </a:xfrm>
        </p:spPr>
        <p:txBody>
          <a:bodyPr/>
          <a:lstStyle/>
          <a:p>
            <a:pPr algn="ctr"/>
            <a:r>
              <a:rPr lang="en-US" altLang="ja-JP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Design Sector</a:t>
            </a:r>
            <a:endParaRPr kumimoji="1" lang="ja-JP" altLang="en-US" dirty="0">
              <a:latin typeface="Times New Roman" panose="02020603050405020304" pitchFamily="18" charset="0"/>
              <a:ea typeface="UD デジタル 教科書体 NK-R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53674AA-41C5-C105-3734-3872768E2D11}"/>
              </a:ext>
            </a:extLst>
          </p:cNvPr>
          <p:cNvSpPr txBox="1">
            <a:spLocks/>
          </p:cNvSpPr>
          <p:nvPr/>
        </p:nvSpPr>
        <p:spPr>
          <a:xfrm>
            <a:off x="838200" y="5886450"/>
            <a:ext cx="10515600" cy="830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40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Using Bayesian makes Design easy</a:t>
            </a:r>
            <a:endParaRPr lang="ja-JP" altLang="en-US" sz="40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32B8111-5A7F-496F-14AF-68F676443915}"/>
              </a:ext>
            </a:extLst>
          </p:cNvPr>
          <p:cNvSpPr txBox="1"/>
          <p:nvPr/>
        </p:nvSpPr>
        <p:spPr>
          <a:xfrm>
            <a:off x="1263752" y="6550870"/>
            <a:ext cx="9699419" cy="315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08/28/2023 ~OPAL PARTY in RIKEN ~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EE6C7596-9C21-855E-14DC-0C1E4FF86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132" y="1621740"/>
            <a:ext cx="5714918" cy="3931336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218CCEBA-A0B2-4037-C338-2DA408636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4034" y="1714500"/>
            <a:ext cx="5553615" cy="353679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7512B91-C51D-AA54-0840-57AC0C8F50D1}"/>
              </a:ext>
            </a:extLst>
          </p:cNvPr>
          <p:cNvSpPr/>
          <p:nvPr/>
        </p:nvSpPr>
        <p:spPr>
          <a:xfrm>
            <a:off x="8462011" y="2003060"/>
            <a:ext cx="2994660" cy="216888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69B60EE-A3C0-EFE3-7CAD-C4583F1CFD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1750" y="2131231"/>
            <a:ext cx="2273300" cy="194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28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4EF577E7-9FF8-A767-B8E8-A17EDDE5F47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3BE31500-F078-0048-C226-A992598FBD10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E1D7223B-5A94-EC2E-64EA-E73FF160A6B1}"/>
                </a:ext>
              </a:extLst>
            </p:cNvPr>
            <p:cNvSpPr/>
            <p:nvPr/>
          </p:nvSpPr>
          <p:spPr>
            <a:xfrm>
              <a:off x="385763" y="276225"/>
              <a:ext cx="11420475" cy="6305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" name="タイトル 1">
            <a:extLst>
              <a:ext uri="{FF2B5EF4-FFF2-40B4-BE49-F238E27FC236}">
                <a16:creationId xmlns:a16="http://schemas.microsoft.com/office/drawing/2014/main" id="{E53674AA-41C5-C105-3734-3872768E2D11}"/>
              </a:ext>
            </a:extLst>
          </p:cNvPr>
          <p:cNvSpPr txBox="1">
            <a:spLocks/>
          </p:cNvSpPr>
          <p:nvPr/>
        </p:nvSpPr>
        <p:spPr>
          <a:xfrm>
            <a:off x="838200" y="5886450"/>
            <a:ext cx="10515600" cy="830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40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Using Bayesian makes Design easy</a:t>
            </a:r>
            <a:endParaRPr lang="ja-JP" altLang="en-US" sz="40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32B8111-5A7F-496F-14AF-68F676443915}"/>
              </a:ext>
            </a:extLst>
          </p:cNvPr>
          <p:cNvSpPr txBox="1"/>
          <p:nvPr/>
        </p:nvSpPr>
        <p:spPr>
          <a:xfrm>
            <a:off x="1263752" y="6550870"/>
            <a:ext cx="9699419" cy="315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08/28/2023 ~OPAL PARTY in RIKEN ~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913A26D-AF5F-9A6D-7CB8-4CABDB7A0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999" y="1027721"/>
            <a:ext cx="6108721" cy="502353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256FA3E-F183-6B6E-C2A8-6465D2B58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1950"/>
            <a:ext cx="10515600" cy="830580"/>
          </a:xfrm>
        </p:spPr>
        <p:txBody>
          <a:bodyPr/>
          <a:lstStyle/>
          <a:p>
            <a:pPr algn="ctr"/>
            <a:r>
              <a:rPr kumimoji="1" lang="en-US" altLang="ja-JP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All HTS-Coil</a:t>
            </a:r>
            <a:endParaRPr kumimoji="1" lang="ja-JP" altLang="en-US" dirty="0">
              <a:latin typeface="Times New Roman" panose="02020603050405020304" pitchFamily="18" charset="0"/>
              <a:ea typeface="UD デジタル 教科書体 NK-R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DBE300E-AB93-3391-099A-91FD73FDABF5}"/>
              </a:ext>
            </a:extLst>
          </p:cNvPr>
          <p:cNvSpPr txBox="1"/>
          <p:nvPr/>
        </p:nvSpPr>
        <p:spPr>
          <a:xfrm>
            <a:off x="4314531" y="4692798"/>
            <a:ext cx="849745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CSC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9D8CCC6-F968-6445-42BF-7DB21CC1E325}"/>
              </a:ext>
            </a:extLst>
          </p:cNvPr>
          <p:cNvSpPr txBox="1"/>
          <p:nvPr/>
        </p:nvSpPr>
        <p:spPr>
          <a:xfrm>
            <a:off x="5581229" y="3009200"/>
            <a:ext cx="849745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D324616-9E5A-EA5C-9F84-80E9EC60A9F9}"/>
              </a:ext>
            </a:extLst>
          </p:cNvPr>
          <p:cNvSpPr txBox="1"/>
          <p:nvPr/>
        </p:nvSpPr>
        <p:spPr>
          <a:xfrm>
            <a:off x="3889659" y="1697050"/>
            <a:ext cx="849745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BMC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2B8B97F-0481-0A57-3DEB-0C1FA5737E52}"/>
              </a:ext>
            </a:extLst>
          </p:cNvPr>
          <p:cNvSpPr txBox="1"/>
          <p:nvPr/>
        </p:nvSpPr>
        <p:spPr>
          <a:xfrm>
            <a:off x="1681020" y="2855711"/>
            <a:ext cx="849745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MC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744987BE-6AEC-FDB4-A726-1722A5BED2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28"/>
          <a:stretch/>
        </p:blipFill>
        <p:spPr>
          <a:xfrm>
            <a:off x="6867848" y="1260817"/>
            <a:ext cx="4596349" cy="455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6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C11B78F6-8550-FDEC-11F5-DE455A4AD77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D34D3F77-E0D0-BB94-764F-DA688BED8F20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CB0D4C42-BD66-FE6C-4FF4-FD9C54D95635}"/>
                </a:ext>
              </a:extLst>
            </p:cNvPr>
            <p:cNvSpPr/>
            <p:nvPr/>
          </p:nvSpPr>
          <p:spPr>
            <a:xfrm>
              <a:off x="385763" y="276225"/>
              <a:ext cx="11420475" cy="6305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2" name="四角形: 角を丸くする 21">
            <a:extLst>
              <a:ext uri="{FF2B5EF4-FFF2-40B4-BE49-F238E27FC236}">
                <a16:creationId xmlns:a16="http://schemas.microsoft.com/office/drawing/2014/main" id="{7EE9B9DB-F763-A8C9-665F-537768BB19D4}"/>
              </a:ext>
            </a:extLst>
          </p:cNvPr>
          <p:cNvSpPr/>
          <p:nvPr/>
        </p:nvSpPr>
        <p:spPr>
          <a:xfrm>
            <a:off x="7648326" y="586695"/>
            <a:ext cx="3013285" cy="1214621"/>
          </a:xfrm>
          <a:prstGeom prst="round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/>
          </a:p>
        </p:txBody>
      </p:sp>
      <p:sp>
        <p:nvSpPr>
          <p:cNvPr id="157" name="テキスト ボックス 156">
            <a:extLst>
              <a:ext uri="{FF2B5EF4-FFF2-40B4-BE49-F238E27FC236}">
                <a16:creationId xmlns:a16="http://schemas.microsoft.com/office/drawing/2014/main" id="{D28F6C21-A072-279D-9408-42E6592D6BFC}"/>
              </a:ext>
            </a:extLst>
          </p:cNvPr>
          <p:cNvSpPr txBox="1"/>
          <p:nvPr/>
        </p:nvSpPr>
        <p:spPr>
          <a:xfrm>
            <a:off x="1246291" y="-9534"/>
            <a:ext cx="9699419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540" b="1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Medical Cyclotrons and Applications</a:t>
            </a:r>
            <a:endParaRPr lang="ja-JP" altLang="en-US" sz="2540" b="1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158" name="テキスト ボックス 157">
            <a:extLst>
              <a:ext uri="{FF2B5EF4-FFF2-40B4-BE49-F238E27FC236}">
                <a16:creationId xmlns:a16="http://schemas.microsoft.com/office/drawing/2014/main" id="{7C49CA22-58F6-940D-375A-F49F2DB16444}"/>
              </a:ext>
            </a:extLst>
          </p:cNvPr>
          <p:cNvSpPr txBox="1"/>
          <p:nvPr/>
        </p:nvSpPr>
        <p:spPr>
          <a:xfrm>
            <a:off x="1695720" y="6219507"/>
            <a:ext cx="8835484" cy="371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814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～</a:t>
            </a:r>
            <a:r>
              <a:rPr lang="en-US" altLang="ja-JP" sz="1814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Different cyclotrons are required for different applications</a:t>
            </a:r>
            <a:r>
              <a:rPr lang="ja-JP" altLang="en-US" sz="1814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～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29EB346-C981-4FFE-923A-0F1C51179DB2}"/>
              </a:ext>
            </a:extLst>
          </p:cNvPr>
          <p:cNvSpPr/>
          <p:nvPr/>
        </p:nvSpPr>
        <p:spPr>
          <a:xfrm>
            <a:off x="1396693" y="465121"/>
            <a:ext cx="9433540" cy="5731644"/>
          </a:xfrm>
          <a:prstGeom prst="rect">
            <a:avLst/>
          </a:prstGeom>
          <a:noFill/>
          <a:ln cap="flat">
            <a:solidFill>
              <a:schemeClr val="accent2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/>
          </a:p>
        </p:txBody>
      </p:sp>
      <p:pic>
        <p:nvPicPr>
          <p:cNvPr id="1026" name="Picture 2" descr="サイクロトロン CYPRIS HM-12 | 医療用機器 | 住友重機械工業株式会社 産業機器事業部">
            <a:extLst>
              <a:ext uri="{FF2B5EF4-FFF2-40B4-BE49-F238E27FC236}">
                <a16:creationId xmlns:a16="http://schemas.microsoft.com/office/drawing/2014/main" id="{4E551F82-8BE6-B1AA-0535-7C569961F7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56" t="27708"/>
          <a:stretch/>
        </p:blipFill>
        <p:spPr bwMode="auto">
          <a:xfrm>
            <a:off x="1674488" y="585838"/>
            <a:ext cx="1990377" cy="160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5FAD1740-2588-CDBB-4BDC-C517E848B83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33896" y="563071"/>
            <a:ext cx="1179018" cy="115428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D94ECD1-DB81-3E31-0A12-A37BD3D96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5339" y="619678"/>
            <a:ext cx="644965" cy="111461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D6DEDB3-A242-9DFB-7C92-75F3F62EDE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4023" y="2196681"/>
            <a:ext cx="2342289" cy="1684523"/>
          </a:xfrm>
          <a:prstGeom prst="rect">
            <a:avLst/>
          </a:prstGeom>
        </p:spPr>
      </p:pic>
      <p:pic>
        <p:nvPicPr>
          <p:cNvPr id="1028" name="Picture 4" descr="施設のご紹介 | 関西BNCT共同医療センター">
            <a:extLst>
              <a:ext uri="{FF2B5EF4-FFF2-40B4-BE49-F238E27FC236}">
                <a16:creationId xmlns:a16="http://schemas.microsoft.com/office/drawing/2014/main" id="{D8286EC1-3323-B5EA-2F1A-48102B9F60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8" t="14982" r="3671" b="15499"/>
          <a:stretch/>
        </p:blipFill>
        <p:spPr bwMode="auto">
          <a:xfrm>
            <a:off x="4881287" y="3356513"/>
            <a:ext cx="2174937" cy="130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20B2DF72-6D8D-2CBB-C49C-64A8DA995AB3}"/>
              </a:ext>
            </a:extLst>
          </p:cNvPr>
          <p:cNvSpPr/>
          <p:nvPr/>
        </p:nvSpPr>
        <p:spPr>
          <a:xfrm>
            <a:off x="1549256" y="543575"/>
            <a:ext cx="2576766" cy="5283900"/>
          </a:xfrm>
          <a:prstGeom prst="round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/>
          </a:p>
        </p:txBody>
      </p:sp>
      <p:pic>
        <p:nvPicPr>
          <p:cNvPr id="1030" name="Picture 6" descr="陽子線治療センター | 陽子線治療装置の仕組み | 札幌禎心会病院">
            <a:extLst>
              <a:ext uri="{FF2B5EF4-FFF2-40B4-BE49-F238E27FC236}">
                <a16:creationId xmlns:a16="http://schemas.microsoft.com/office/drawing/2014/main" id="{E9D2553D-524C-A1A6-D9F1-E05B556916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3" t="14369" r="9884" b="11910"/>
          <a:stretch/>
        </p:blipFill>
        <p:spPr bwMode="auto">
          <a:xfrm>
            <a:off x="1623189" y="4024337"/>
            <a:ext cx="2283958" cy="1571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陽子線治療システム | 住友重機械工業株式会社">
            <a:extLst>
              <a:ext uri="{FF2B5EF4-FFF2-40B4-BE49-F238E27FC236}">
                <a16:creationId xmlns:a16="http://schemas.microsoft.com/office/drawing/2014/main" id="{B609CEBE-C366-1168-2D1C-B3E8420D32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2" r="9754" b="20894"/>
          <a:stretch/>
        </p:blipFill>
        <p:spPr bwMode="auto">
          <a:xfrm>
            <a:off x="5194049" y="4689045"/>
            <a:ext cx="1543254" cy="117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CC5A0D4F-B2C8-BE26-3094-60992CABF70F}"/>
              </a:ext>
            </a:extLst>
          </p:cNvPr>
          <p:cNvSpPr/>
          <p:nvPr/>
        </p:nvSpPr>
        <p:spPr>
          <a:xfrm>
            <a:off x="4503319" y="2035807"/>
            <a:ext cx="2793977" cy="3835599"/>
          </a:xfrm>
          <a:prstGeom prst="round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5B2F1FCF-5A98-B366-87CC-A3410EE58ECC}"/>
              </a:ext>
            </a:extLst>
          </p:cNvPr>
          <p:cNvSpPr/>
          <p:nvPr/>
        </p:nvSpPr>
        <p:spPr>
          <a:xfrm>
            <a:off x="4485403" y="551621"/>
            <a:ext cx="2811893" cy="1249824"/>
          </a:xfrm>
          <a:prstGeom prst="round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/>
          </a:p>
        </p:txBody>
      </p:sp>
      <p:pic>
        <p:nvPicPr>
          <p:cNvPr id="1034" name="Picture 10" descr="Quantum Innovation for Safe and Smart Society (QiSS)">
            <a:extLst>
              <a:ext uri="{FF2B5EF4-FFF2-40B4-BE49-F238E27FC236}">
                <a16:creationId xmlns:a16="http://schemas.microsoft.com/office/drawing/2014/main" id="{CDB6746E-939F-47D6-31C9-03E5715356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81" b="28306"/>
          <a:stretch/>
        </p:blipFill>
        <p:spPr bwMode="auto">
          <a:xfrm>
            <a:off x="5081602" y="2092034"/>
            <a:ext cx="1689889" cy="123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矢印: 右 15">
            <a:extLst>
              <a:ext uri="{FF2B5EF4-FFF2-40B4-BE49-F238E27FC236}">
                <a16:creationId xmlns:a16="http://schemas.microsoft.com/office/drawing/2014/main" id="{62021FD5-6FE9-4C49-1956-1BA30FFE2416}"/>
              </a:ext>
            </a:extLst>
          </p:cNvPr>
          <p:cNvSpPr/>
          <p:nvPr/>
        </p:nvSpPr>
        <p:spPr>
          <a:xfrm>
            <a:off x="4005875" y="1096574"/>
            <a:ext cx="521396" cy="290959"/>
          </a:xfrm>
          <a:prstGeom prst="rightArrow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/>
          </a:p>
        </p:txBody>
      </p:sp>
      <p:sp>
        <p:nvSpPr>
          <p:cNvPr id="17" name="矢印: 右 16">
            <a:extLst>
              <a:ext uri="{FF2B5EF4-FFF2-40B4-BE49-F238E27FC236}">
                <a16:creationId xmlns:a16="http://schemas.microsoft.com/office/drawing/2014/main" id="{1DE8FA73-1175-57BB-1C89-EDEFA1D3D878}"/>
              </a:ext>
            </a:extLst>
          </p:cNvPr>
          <p:cNvSpPr/>
          <p:nvPr/>
        </p:nvSpPr>
        <p:spPr>
          <a:xfrm rot="20097290">
            <a:off x="4037380" y="2689960"/>
            <a:ext cx="802651" cy="290959"/>
          </a:xfrm>
          <a:prstGeom prst="rightArrow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/>
          </a:p>
        </p:txBody>
      </p:sp>
      <p:sp>
        <p:nvSpPr>
          <p:cNvPr id="18" name="矢印: 右 17">
            <a:extLst>
              <a:ext uri="{FF2B5EF4-FFF2-40B4-BE49-F238E27FC236}">
                <a16:creationId xmlns:a16="http://schemas.microsoft.com/office/drawing/2014/main" id="{87884756-57B5-150D-C4F9-0CAB030B186E}"/>
              </a:ext>
            </a:extLst>
          </p:cNvPr>
          <p:cNvSpPr/>
          <p:nvPr/>
        </p:nvSpPr>
        <p:spPr>
          <a:xfrm rot="1481380">
            <a:off x="4047957" y="3275571"/>
            <a:ext cx="802651" cy="290959"/>
          </a:xfrm>
          <a:prstGeom prst="rightArrow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/>
          </a:p>
        </p:txBody>
      </p:sp>
      <p:sp>
        <p:nvSpPr>
          <p:cNvPr id="19" name="矢印: 右 18">
            <a:extLst>
              <a:ext uri="{FF2B5EF4-FFF2-40B4-BE49-F238E27FC236}">
                <a16:creationId xmlns:a16="http://schemas.microsoft.com/office/drawing/2014/main" id="{78B77EBB-EA88-8B8C-7EA9-5729E563888D}"/>
              </a:ext>
            </a:extLst>
          </p:cNvPr>
          <p:cNvSpPr/>
          <p:nvPr/>
        </p:nvSpPr>
        <p:spPr>
          <a:xfrm rot="1264740">
            <a:off x="3957368" y="4999656"/>
            <a:ext cx="934500" cy="290959"/>
          </a:xfrm>
          <a:prstGeom prst="rightArrow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/>
          </a:p>
        </p:txBody>
      </p:sp>
      <p:sp>
        <p:nvSpPr>
          <p:cNvPr id="20" name="矢印: 右 19">
            <a:extLst>
              <a:ext uri="{FF2B5EF4-FFF2-40B4-BE49-F238E27FC236}">
                <a16:creationId xmlns:a16="http://schemas.microsoft.com/office/drawing/2014/main" id="{376DD32E-4EB0-3222-6C6D-73BB5FF3AC14}"/>
              </a:ext>
            </a:extLst>
          </p:cNvPr>
          <p:cNvSpPr/>
          <p:nvPr/>
        </p:nvSpPr>
        <p:spPr>
          <a:xfrm>
            <a:off x="7178796" y="1073070"/>
            <a:ext cx="644965" cy="290959"/>
          </a:xfrm>
          <a:prstGeom prst="rightArrow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B65725E-3D91-4476-2486-1BD0F2D03E6A}"/>
              </a:ext>
            </a:extLst>
          </p:cNvPr>
          <p:cNvSpPr txBox="1"/>
          <p:nvPr/>
        </p:nvSpPr>
        <p:spPr>
          <a:xfrm>
            <a:off x="5102243" y="1755935"/>
            <a:ext cx="1719896" cy="34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33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Tomography</a:t>
            </a:r>
            <a:endParaRPr lang="ja-JP" altLang="en-US" sz="1633" b="1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F6E6AC2-A50F-99D2-57C1-2B6CFC9F4146}"/>
              </a:ext>
            </a:extLst>
          </p:cNvPr>
          <p:cNvSpPr txBox="1"/>
          <p:nvPr/>
        </p:nvSpPr>
        <p:spPr>
          <a:xfrm>
            <a:off x="5051596" y="5878055"/>
            <a:ext cx="1719896" cy="34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33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Therapy</a:t>
            </a:r>
            <a:endParaRPr lang="ja-JP" altLang="en-US" sz="1633" b="1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6481E54C-40C6-7DD2-860F-4602CA3842D9}"/>
              </a:ext>
            </a:extLst>
          </p:cNvPr>
          <p:cNvSpPr txBox="1"/>
          <p:nvPr/>
        </p:nvSpPr>
        <p:spPr>
          <a:xfrm>
            <a:off x="1905220" y="5871266"/>
            <a:ext cx="1719896" cy="34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33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Cyclotron</a:t>
            </a:r>
            <a:endParaRPr lang="ja-JP" altLang="en-US" sz="1633" b="1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27" name="四角形: 角を丸くする 26">
            <a:extLst>
              <a:ext uri="{FF2B5EF4-FFF2-40B4-BE49-F238E27FC236}">
                <a16:creationId xmlns:a16="http://schemas.microsoft.com/office/drawing/2014/main" id="{979AED01-C240-6DD6-B023-B50C4763C747}"/>
              </a:ext>
            </a:extLst>
          </p:cNvPr>
          <p:cNvSpPr/>
          <p:nvPr/>
        </p:nvSpPr>
        <p:spPr>
          <a:xfrm>
            <a:off x="7627873" y="2075103"/>
            <a:ext cx="3013285" cy="1214621"/>
          </a:xfrm>
          <a:prstGeom prst="round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/>
          </a:p>
        </p:txBody>
      </p:sp>
      <p:sp>
        <p:nvSpPr>
          <p:cNvPr id="28" name="四角形: 角を丸くする 27">
            <a:extLst>
              <a:ext uri="{FF2B5EF4-FFF2-40B4-BE49-F238E27FC236}">
                <a16:creationId xmlns:a16="http://schemas.microsoft.com/office/drawing/2014/main" id="{90B5A78C-7053-E84D-D942-400877556EE7}"/>
              </a:ext>
            </a:extLst>
          </p:cNvPr>
          <p:cNvSpPr/>
          <p:nvPr/>
        </p:nvSpPr>
        <p:spPr>
          <a:xfrm>
            <a:off x="7648326" y="3373227"/>
            <a:ext cx="3013285" cy="1214621"/>
          </a:xfrm>
          <a:prstGeom prst="round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/>
          </a:p>
        </p:txBody>
      </p:sp>
      <p:sp>
        <p:nvSpPr>
          <p:cNvPr id="29" name="四角形: 角を丸くする 28">
            <a:extLst>
              <a:ext uri="{FF2B5EF4-FFF2-40B4-BE49-F238E27FC236}">
                <a16:creationId xmlns:a16="http://schemas.microsoft.com/office/drawing/2014/main" id="{62603D41-33D6-CDB1-9AFF-A0A68AB88C85}"/>
              </a:ext>
            </a:extLst>
          </p:cNvPr>
          <p:cNvSpPr/>
          <p:nvPr/>
        </p:nvSpPr>
        <p:spPr>
          <a:xfrm>
            <a:off x="7627873" y="4671351"/>
            <a:ext cx="3013285" cy="1214621"/>
          </a:xfrm>
          <a:prstGeom prst="round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A616AD0F-A80A-879F-E05C-6C6D987D5EC2}"/>
              </a:ext>
            </a:extLst>
          </p:cNvPr>
          <p:cNvSpPr txBox="1"/>
          <p:nvPr/>
        </p:nvSpPr>
        <p:spPr>
          <a:xfrm>
            <a:off x="8048715" y="591861"/>
            <a:ext cx="2212505" cy="87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814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RI</a:t>
            </a:r>
            <a:r>
              <a:rPr lang="en-US" altLang="ja-JP" sz="1633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 </a:t>
            </a:r>
            <a:r>
              <a:rPr lang="en-US" altLang="ja-JP" sz="1633" b="1" err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generarion</a:t>
            </a:r>
            <a:endParaRPr lang="en-US" altLang="ja-JP" sz="1633" b="1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algn="ctr"/>
            <a:r>
              <a:rPr lang="en-US" altLang="ja-JP" sz="1633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For </a:t>
            </a:r>
          </a:p>
          <a:p>
            <a:pPr algn="ctr"/>
            <a:r>
              <a:rPr lang="en-US" altLang="ja-JP" sz="1633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PET and SPECT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4B5A093E-197E-E6C1-A4CB-D6137B1A0C13}"/>
              </a:ext>
            </a:extLst>
          </p:cNvPr>
          <p:cNvSpPr txBox="1"/>
          <p:nvPr/>
        </p:nvSpPr>
        <p:spPr>
          <a:xfrm>
            <a:off x="7798359" y="2065410"/>
            <a:ext cx="2711614" cy="846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33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RI generation</a:t>
            </a:r>
          </a:p>
          <a:p>
            <a:pPr algn="ctr"/>
            <a:r>
              <a:rPr lang="en-US" altLang="ja-JP" sz="1633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For </a:t>
            </a:r>
          </a:p>
          <a:p>
            <a:pPr algn="ctr"/>
            <a:r>
              <a:rPr lang="en-US" altLang="ja-JP" sz="1633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Targeted Alpha Therapy</a:t>
            </a:r>
            <a:endParaRPr lang="ja-JP" altLang="en-US" sz="1633" b="1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9084725B-6128-6305-79E6-6532EDFC6EAF}"/>
              </a:ext>
            </a:extLst>
          </p:cNvPr>
          <p:cNvSpPr txBox="1"/>
          <p:nvPr/>
        </p:nvSpPr>
        <p:spPr>
          <a:xfrm>
            <a:off x="7678502" y="3398481"/>
            <a:ext cx="3013285" cy="846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33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High Intensity proton beam</a:t>
            </a:r>
          </a:p>
          <a:p>
            <a:pPr algn="ctr"/>
            <a:r>
              <a:rPr lang="en-US" altLang="ja-JP" sz="1633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For </a:t>
            </a:r>
          </a:p>
          <a:p>
            <a:pPr algn="ctr"/>
            <a:r>
              <a:rPr lang="en-US" altLang="ja-JP" sz="1633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BNCT</a:t>
            </a:r>
            <a:endParaRPr lang="ja-JP" altLang="en-US" sz="1633" b="1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38" name="矢印: 右 37">
            <a:extLst>
              <a:ext uri="{FF2B5EF4-FFF2-40B4-BE49-F238E27FC236}">
                <a16:creationId xmlns:a16="http://schemas.microsoft.com/office/drawing/2014/main" id="{2CD0BB52-8FF4-1AA4-8774-E45F331517CE}"/>
              </a:ext>
            </a:extLst>
          </p:cNvPr>
          <p:cNvSpPr/>
          <p:nvPr/>
        </p:nvSpPr>
        <p:spPr>
          <a:xfrm>
            <a:off x="7178796" y="2553897"/>
            <a:ext cx="644965" cy="290959"/>
          </a:xfrm>
          <a:prstGeom prst="rightArrow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/>
          </a:p>
        </p:txBody>
      </p:sp>
      <p:sp>
        <p:nvSpPr>
          <p:cNvPr id="39" name="矢印: 右 38">
            <a:extLst>
              <a:ext uri="{FF2B5EF4-FFF2-40B4-BE49-F238E27FC236}">
                <a16:creationId xmlns:a16="http://schemas.microsoft.com/office/drawing/2014/main" id="{1408CDE3-3357-06EF-CFD3-D7D3B49695AB}"/>
              </a:ext>
            </a:extLst>
          </p:cNvPr>
          <p:cNvSpPr/>
          <p:nvPr/>
        </p:nvSpPr>
        <p:spPr>
          <a:xfrm>
            <a:off x="7178796" y="3841612"/>
            <a:ext cx="644965" cy="290959"/>
          </a:xfrm>
          <a:prstGeom prst="rightArrow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/>
          </a:p>
        </p:txBody>
      </p:sp>
      <p:sp>
        <p:nvSpPr>
          <p:cNvPr id="40" name="矢印: 右 39">
            <a:extLst>
              <a:ext uri="{FF2B5EF4-FFF2-40B4-BE49-F238E27FC236}">
                <a16:creationId xmlns:a16="http://schemas.microsoft.com/office/drawing/2014/main" id="{814CB782-B50C-A9AE-AB5F-688328D6E246}"/>
              </a:ext>
            </a:extLst>
          </p:cNvPr>
          <p:cNvSpPr/>
          <p:nvPr/>
        </p:nvSpPr>
        <p:spPr>
          <a:xfrm>
            <a:off x="7178796" y="5116920"/>
            <a:ext cx="644965" cy="290959"/>
          </a:xfrm>
          <a:prstGeom prst="rightArrow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22EEAD7C-98B6-86B0-7A5C-81AFADD48F53}"/>
              </a:ext>
            </a:extLst>
          </p:cNvPr>
          <p:cNvSpPr txBox="1"/>
          <p:nvPr/>
        </p:nvSpPr>
        <p:spPr>
          <a:xfrm>
            <a:off x="7647524" y="4724031"/>
            <a:ext cx="3013285" cy="846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33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High-Energy proton beams</a:t>
            </a:r>
          </a:p>
          <a:p>
            <a:pPr algn="ctr"/>
            <a:r>
              <a:rPr lang="en-US" altLang="ja-JP" sz="1633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For</a:t>
            </a:r>
          </a:p>
          <a:p>
            <a:pPr algn="ctr"/>
            <a:r>
              <a:rPr lang="en-US" altLang="ja-JP" sz="1633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Proton Therapy</a:t>
            </a:r>
            <a:endParaRPr lang="ja-JP" altLang="en-US" sz="1633" b="1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テキスト ボックス 41">
                <a:extLst>
                  <a:ext uri="{FF2B5EF4-FFF2-40B4-BE49-F238E27FC236}">
                    <a16:creationId xmlns:a16="http://schemas.microsoft.com/office/drawing/2014/main" id="{3CA77019-4F9E-479A-2B67-E363E6295E13}"/>
                  </a:ext>
                </a:extLst>
              </p:cNvPr>
              <p:cNvSpPr txBox="1"/>
              <p:nvPr/>
            </p:nvSpPr>
            <p:spPr>
              <a:xfrm>
                <a:off x="8203060" y="1430305"/>
                <a:ext cx="1964168" cy="343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1633" i="1">
                            <a:latin typeface="Cambria Math" panose="02040503050406030204" pitchFamily="18" charset="0"/>
                            <a:ea typeface="UD デジタル 教科書体 NK-R" panose="02020400000000000000" pitchFamily="18" charset="-128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1633">
                            <a:latin typeface="Cambria Math" panose="02040503050406030204" pitchFamily="18" charset="0"/>
                            <a:ea typeface="UD デジタル 教科書体 NK-R" panose="02020400000000000000" pitchFamily="18" charset="-128"/>
                          </a:rPr>
                          <m:t>H</m:t>
                        </m:r>
                      </m:e>
                      <m:sup>
                        <m:r>
                          <a:rPr lang="en-US" altLang="ja-JP" sz="1633" i="1">
                            <a:latin typeface="Cambria Math" panose="02040503050406030204" pitchFamily="18" charset="0"/>
                            <a:ea typeface="UD デジタル 教科書体 NK-R" panose="02020400000000000000" pitchFamily="18" charset="-128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ja-JP" sz="1633">
                    <a:latin typeface="UD デジタル 教科書体 NK-R" panose="02020400000000000000" pitchFamily="18" charset="-128"/>
                    <a:ea typeface="UD デジタル 教科書体 NK-R" panose="02020400000000000000" pitchFamily="18" charset="-128"/>
                  </a:rPr>
                  <a:t> </a:t>
                </a:r>
                <a:r>
                  <a:rPr lang="ja-JP" altLang="en-US" sz="1633">
                    <a:latin typeface="UD デジタル 教科書体 NK-R" panose="02020400000000000000" pitchFamily="18" charset="-128"/>
                    <a:ea typeface="UD デジタル 教科書体 NK-R" panose="02020400000000000000" pitchFamily="18" charset="-128"/>
                  </a:rPr>
                  <a:t>～</a:t>
                </a:r>
                <a:r>
                  <a:rPr lang="en-US" altLang="ja-JP" sz="1633">
                    <a:latin typeface="UD デジタル 教科書体 NK-R" panose="02020400000000000000" pitchFamily="18" charset="-128"/>
                    <a:ea typeface="UD デジタル 教科書体 NK-R" panose="02020400000000000000" pitchFamily="18" charset="-128"/>
                  </a:rPr>
                  <a:t>20 MeV</a:t>
                </a:r>
                <a:endParaRPr lang="ja-JP" altLang="en-US" sz="1633"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endParaRPr>
              </a:p>
            </p:txBody>
          </p:sp>
        </mc:Choice>
        <mc:Fallback xmlns="">
          <p:sp>
            <p:nvSpPr>
              <p:cNvPr id="42" name="テキスト ボックス 41">
                <a:extLst>
                  <a:ext uri="{FF2B5EF4-FFF2-40B4-BE49-F238E27FC236}">
                    <a16:creationId xmlns:a16="http://schemas.microsoft.com/office/drawing/2014/main" id="{3CA77019-4F9E-479A-2B67-E363E6295E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3060" y="1430305"/>
                <a:ext cx="1964168" cy="343620"/>
              </a:xfrm>
              <a:prstGeom prst="rect">
                <a:avLst/>
              </a:prstGeom>
              <a:blipFill>
                <a:blip r:embed="rId11"/>
                <a:stretch>
                  <a:fillRect t="-5357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テキスト ボックス 42">
                <a:extLst>
                  <a:ext uri="{FF2B5EF4-FFF2-40B4-BE49-F238E27FC236}">
                    <a16:creationId xmlns:a16="http://schemas.microsoft.com/office/drawing/2014/main" id="{DD2B37A7-7A34-932F-05EC-04529DD7A46F}"/>
                  </a:ext>
                </a:extLst>
              </p:cNvPr>
              <p:cNvSpPr txBox="1"/>
              <p:nvPr/>
            </p:nvSpPr>
            <p:spPr>
              <a:xfrm>
                <a:off x="8206685" y="2930428"/>
                <a:ext cx="1964168" cy="343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1633" i="1">
                            <a:latin typeface="Cambria Math" panose="02040503050406030204" pitchFamily="18" charset="0"/>
                            <a:ea typeface="UD デジタル 教科書体 NK-R" panose="02020400000000000000" pitchFamily="18" charset="-128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1633">
                            <a:latin typeface="Cambria Math" panose="02040503050406030204" pitchFamily="18" charset="0"/>
                            <a:ea typeface="UD デジタル 教科書体 NK-R" panose="02020400000000000000" pitchFamily="18" charset="-128"/>
                          </a:rPr>
                          <m:t>He</m:t>
                        </m:r>
                      </m:e>
                      <m:sup>
                        <m:r>
                          <a:rPr lang="en-US" altLang="ja-JP" sz="1633" i="1">
                            <a:latin typeface="Cambria Math" panose="02040503050406030204" pitchFamily="18" charset="0"/>
                            <a:ea typeface="UD デジタル 教科書体 NK-R" panose="02020400000000000000" pitchFamily="18" charset="-128"/>
                          </a:rPr>
                          <m:t>2+</m:t>
                        </m:r>
                      </m:sup>
                    </m:sSup>
                  </m:oMath>
                </a14:m>
                <a:r>
                  <a:rPr lang="en-US" altLang="ja-JP" sz="1633" dirty="0">
                    <a:latin typeface="UD デジタル 教科書体 NK-R" panose="02020400000000000000" pitchFamily="18" charset="-128"/>
                    <a:ea typeface="UD デジタル 教科書体 NK-R" panose="02020400000000000000" pitchFamily="18" charset="-128"/>
                  </a:rPr>
                  <a:t> 30 MeV</a:t>
                </a:r>
                <a:endParaRPr lang="ja-JP" altLang="en-US" sz="1633" dirty="0"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endParaRPr>
              </a:p>
            </p:txBody>
          </p:sp>
        </mc:Choice>
        <mc:Fallback xmlns="">
          <p:sp>
            <p:nvSpPr>
              <p:cNvPr id="43" name="テキスト ボックス 42">
                <a:extLst>
                  <a:ext uri="{FF2B5EF4-FFF2-40B4-BE49-F238E27FC236}">
                    <a16:creationId xmlns:a16="http://schemas.microsoft.com/office/drawing/2014/main" id="{DD2B37A7-7A34-932F-05EC-04529DD7A4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6685" y="2930428"/>
                <a:ext cx="1964168" cy="343620"/>
              </a:xfrm>
              <a:prstGeom prst="rect">
                <a:avLst/>
              </a:prstGeom>
              <a:blipFill>
                <a:blip r:embed="rId12"/>
                <a:stretch>
                  <a:fillRect t="-7143" b="-2321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20A7B286-8130-B5D8-1809-D5CB7543724B}"/>
                  </a:ext>
                </a:extLst>
              </p:cNvPr>
              <p:cNvSpPr txBox="1"/>
              <p:nvPr/>
            </p:nvSpPr>
            <p:spPr>
              <a:xfrm>
                <a:off x="8203059" y="4232173"/>
                <a:ext cx="1964168" cy="343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1633" i="1">
                            <a:latin typeface="Cambria Math" panose="02040503050406030204" pitchFamily="18" charset="0"/>
                            <a:ea typeface="UD デジタル 教科書体 NK-R" panose="02020400000000000000" pitchFamily="18" charset="-128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1633">
                            <a:latin typeface="Cambria Math" panose="02040503050406030204" pitchFamily="18" charset="0"/>
                            <a:ea typeface="UD デジタル 教科書体 NK-R" panose="02020400000000000000" pitchFamily="18" charset="-128"/>
                          </a:rPr>
                          <m:t>D</m:t>
                        </m:r>
                      </m:e>
                      <m:sup>
                        <m:r>
                          <a:rPr lang="en-US" altLang="ja-JP" sz="1633" i="1">
                            <a:latin typeface="Cambria Math" panose="02040503050406030204" pitchFamily="18" charset="0"/>
                            <a:ea typeface="UD デジタル 教科書体 NK-R" panose="02020400000000000000" pitchFamily="18" charset="-128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ja-JP" sz="1633">
                    <a:latin typeface="UD デジタル 教科書体 NK-R" panose="02020400000000000000" pitchFamily="18" charset="-128"/>
                    <a:ea typeface="UD デジタル 教科書体 NK-R" panose="02020400000000000000" pitchFamily="18" charset="-128"/>
                  </a:rPr>
                  <a:t> 40 MeV</a:t>
                </a:r>
                <a:endParaRPr lang="ja-JP" altLang="en-US" sz="1633"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endParaRPr>
              </a:p>
            </p:txBody>
          </p:sp>
        </mc:Choice>
        <mc:Fallback xmlns=""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20A7B286-8130-B5D8-1809-D5CB754372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3059" y="4232173"/>
                <a:ext cx="1964168" cy="343620"/>
              </a:xfrm>
              <a:prstGeom prst="rect">
                <a:avLst/>
              </a:prstGeom>
              <a:blipFill>
                <a:blip r:embed="rId13"/>
                <a:stretch>
                  <a:fillRect t="-3509" b="-24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58BA3D01-2DC6-D905-586D-DB9F712B82D9}"/>
                  </a:ext>
                </a:extLst>
              </p:cNvPr>
              <p:cNvSpPr txBox="1"/>
              <p:nvPr/>
            </p:nvSpPr>
            <p:spPr>
              <a:xfrm>
                <a:off x="8210320" y="5554215"/>
                <a:ext cx="1964168" cy="343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1633" i="1">
                            <a:latin typeface="Cambria Math" panose="02040503050406030204" pitchFamily="18" charset="0"/>
                            <a:ea typeface="UD デジタル 教科書体 NK-R" panose="02020400000000000000" pitchFamily="18" charset="-128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1633">
                            <a:latin typeface="Cambria Math" panose="02040503050406030204" pitchFamily="18" charset="0"/>
                            <a:ea typeface="UD デジタル 教科書体 NK-R" panose="02020400000000000000" pitchFamily="18" charset="-128"/>
                          </a:rPr>
                          <m:t>H</m:t>
                        </m:r>
                      </m:e>
                      <m:sup>
                        <m:r>
                          <a:rPr lang="en-US" altLang="ja-JP" sz="1633" i="1">
                            <a:latin typeface="Cambria Math" panose="02040503050406030204" pitchFamily="18" charset="0"/>
                            <a:ea typeface="UD デジタル 教科書体 NK-R" panose="02020400000000000000" pitchFamily="18" charset="-128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ja-JP" sz="1633">
                    <a:latin typeface="UD デジタル 教科書体 NK-R" panose="02020400000000000000" pitchFamily="18" charset="-128"/>
                    <a:ea typeface="UD デジタル 教科書体 NK-R" panose="02020400000000000000" pitchFamily="18" charset="-128"/>
                  </a:rPr>
                  <a:t> 200</a:t>
                </a:r>
                <a:r>
                  <a:rPr lang="ja-JP" altLang="en-US" sz="1633">
                    <a:latin typeface="UD デジタル 教科書体 NK-R" panose="02020400000000000000" pitchFamily="18" charset="-128"/>
                    <a:ea typeface="UD デジタル 教科書体 NK-R" panose="02020400000000000000" pitchFamily="18" charset="-128"/>
                  </a:rPr>
                  <a:t>～</a:t>
                </a:r>
                <a:r>
                  <a:rPr lang="en-US" altLang="ja-JP" sz="1633">
                    <a:latin typeface="UD デジタル 教科書体 NK-R" panose="02020400000000000000" pitchFamily="18" charset="-128"/>
                    <a:ea typeface="UD デジタル 教科書体 NK-R" panose="02020400000000000000" pitchFamily="18" charset="-128"/>
                  </a:rPr>
                  <a:t> MeV</a:t>
                </a:r>
                <a:endParaRPr lang="ja-JP" altLang="en-US" sz="1633"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endParaRPr>
              </a:p>
            </p:txBody>
          </p:sp>
        </mc:Choice>
        <mc:Fallback xmlns=""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58BA3D01-2DC6-D905-586D-DB9F712B82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0320" y="5554215"/>
                <a:ext cx="1964168" cy="343620"/>
              </a:xfrm>
              <a:prstGeom prst="rect">
                <a:avLst/>
              </a:prstGeom>
              <a:blipFill>
                <a:blip r:embed="rId14"/>
                <a:stretch>
                  <a:fillRect t="-3571" b="-26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509B8F32-85F8-199A-1F92-0E3E29FF916A}"/>
              </a:ext>
            </a:extLst>
          </p:cNvPr>
          <p:cNvSpPr txBox="1"/>
          <p:nvPr/>
        </p:nvSpPr>
        <p:spPr>
          <a:xfrm>
            <a:off x="8142572" y="5882035"/>
            <a:ext cx="2031915" cy="34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33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Energy required</a:t>
            </a:r>
            <a:endParaRPr lang="ja-JP" altLang="en-US" sz="1633" b="1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A9ADCAB-C527-4E5A-6A70-F5BAC6DB8F8E}"/>
              </a:ext>
            </a:extLst>
          </p:cNvPr>
          <p:cNvSpPr txBox="1"/>
          <p:nvPr/>
        </p:nvSpPr>
        <p:spPr>
          <a:xfrm>
            <a:off x="2708222" y="1839733"/>
            <a:ext cx="1719896" cy="34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33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HM-12S</a:t>
            </a:r>
            <a:endParaRPr lang="ja-JP" altLang="en-US" sz="1633" b="1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8878BA5-2E2F-CB60-6E2B-5015BC6312FC}"/>
              </a:ext>
            </a:extLst>
          </p:cNvPr>
          <p:cNvSpPr txBox="1"/>
          <p:nvPr/>
        </p:nvSpPr>
        <p:spPr>
          <a:xfrm>
            <a:off x="2593714" y="3616104"/>
            <a:ext cx="1719896" cy="34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33" b="1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MP-30</a:t>
            </a:r>
            <a:endParaRPr lang="ja-JP" altLang="en-US" sz="1633" b="1">
              <a:solidFill>
                <a:schemeClr val="bg1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CC743B7-56F9-B136-09A2-114398A653E9}"/>
              </a:ext>
            </a:extLst>
          </p:cNvPr>
          <p:cNvSpPr txBox="1"/>
          <p:nvPr/>
        </p:nvSpPr>
        <p:spPr>
          <a:xfrm>
            <a:off x="1500215" y="4052229"/>
            <a:ext cx="2580102" cy="34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33" b="1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230 MeV-Cyclotron</a:t>
            </a:r>
            <a:endParaRPr lang="ja-JP" altLang="en-US" sz="1633" b="1">
              <a:solidFill>
                <a:schemeClr val="bg1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F9F1BE2-4D47-24A1-BDE7-714265B4AC8B}"/>
              </a:ext>
            </a:extLst>
          </p:cNvPr>
          <p:cNvSpPr txBox="1"/>
          <p:nvPr/>
        </p:nvSpPr>
        <p:spPr>
          <a:xfrm>
            <a:off x="1323459" y="424335"/>
            <a:ext cx="849157" cy="594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33" b="1"/>
              <a:t>SHI made</a:t>
            </a:r>
            <a:endParaRPr lang="ja-JP" altLang="en-US" sz="1633" b="1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40129E5-E165-42EC-E9D0-5649B419231B}"/>
              </a:ext>
            </a:extLst>
          </p:cNvPr>
          <p:cNvSpPr txBox="1"/>
          <p:nvPr/>
        </p:nvSpPr>
        <p:spPr>
          <a:xfrm>
            <a:off x="1263752" y="6550870"/>
            <a:ext cx="9699419" cy="315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08/28/2023 ~OPAL PARTY in RIKEN ~</a:t>
            </a:r>
          </a:p>
        </p:txBody>
      </p:sp>
    </p:spTree>
    <p:extLst>
      <p:ext uri="{BB962C8B-B14F-4D97-AF65-F5344CB8AC3E}">
        <p14:creationId xmlns:p14="http://schemas.microsoft.com/office/powerpoint/2010/main" val="42682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4EF577E7-9FF8-A767-B8E8-A17EDDE5F47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3BE31500-F078-0048-C226-A992598FBD10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E1D7223B-5A94-EC2E-64EA-E73FF160A6B1}"/>
                </a:ext>
              </a:extLst>
            </p:cNvPr>
            <p:cNvSpPr/>
            <p:nvPr/>
          </p:nvSpPr>
          <p:spPr>
            <a:xfrm>
              <a:off x="385763" y="276225"/>
              <a:ext cx="11420475" cy="6305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1256FA3E-F183-6B6E-C2A8-6465D2B58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0"/>
            <a:ext cx="10515600" cy="830580"/>
          </a:xfrm>
        </p:spPr>
        <p:txBody>
          <a:bodyPr/>
          <a:lstStyle/>
          <a:p>
            <a:pPr algn="ctr"/>
            <a:r>
              <a:rPr kumimoji="1" lang="en-US" altLang="ja-JP" b="1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My use of OPAL</a:t>
            </a:r>
            <a:endParaRPr kumimoji="1" lang="ja-JP" altLang="en-US" b="1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53674AA-41C5-C105-3734-3872768E2D11}"/>
              </a:ext>
            </a:extLst>
          </p:cNvPr>
          <p:cNvSpPr txBox="1">
            <a:spLocks/>
          </p:cNvSpPr>
          <p:nvPr/>
        </p:nvSpPr>
        <p:spPr>
          <a:xfrm>
            <a:off x="838200" y="5705475"/>
            <a:ext cx="10515600" cy="830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40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Optimize SEO</a:t>
            </a:r>
            <a:endParaRPr lang="ja-JP" altLang="en-US" sz="40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9519A85-EFE4-47A9-C5C5-F6EFECD4FCFD}"/>
              </a:ext>
            </a:extLst>
          </p:cNvPr>
          <p:cNvSpPr txBox="1"/>
          <p:nvPr/>
        </p:nvSpPr>
        <p:spPr>
          <a:xfrm>
            <a:off x="1263752" y="6550870"/>
            <a:ext cx="9699419" cy="315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08/28/2023 ~OPAL PARTY in RIKEN ~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76A847A-0DC3-1436-B62D-D57DA2A690C4}"/>
              </a:ext>
            </a:extLst>
          </p:cNvPr>
          <p:cNvSpPr/>
          <p:nvPr/>
        </p:nvSpPr>
        <p:spPr>
          <a:xfrm>
            <a:off x="7496174" y="1714499"/>
            <a:ext cx="3629025" cy="322897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b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OPAL</a:t>
            </a:r>
          </a:p>
          <a:p>
            <a:pPr algn="ctr"/>
            <a:endParaRPr kumimoji="1" lang="en-US" altLang="ja-JP" sz="2400" b="1" dirty="0">
              <a:latin typeface="Times New Roman" panose="02020603050405020304" pitchFamily="18" charset="0"/>
              <a:ea typeface="UD デジタル 教科書体 NK-R" panose="02020400000000000000" pitchFamily="18" charset="-128"/>
              <a:cs typeface="Times New Roman" panose="02020603050405020304" pitchFamily="18" charset="0"/>
            </a:endParaRPr>
          </a:p>
          <a:p>
            <a:pPr algn="ctr"/>
            <a:r>
              <a:rPr kumimoji="1" lang="en-US" altLang="ja-JP" sz="2800" b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Closed Orbit Finder</a:t>
            </a:r>
          </a:p>
          <a:p>
            <a:pPr algn="ctr"/>
            <a:r>
              <a:rPr kumimoji="1" lang="en-US" altLang="ja-JP" sz="2800" b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Tune diagram check</a:t>
            </a:r>
            <a:endParaRPr kumimoji="1" lang="ja-JP" altLang="en-US" sz="2800" b="1" dirty="0">
              <a:latin typeface="Times New Roman" panose="02020603050405020304" pitchFamily="18" charset="0"/>
              <a:ea typeface="UD デジタル 教科書体 NK-R" panose="02020400000000000000" pitchFamily="18" charset="-128"/>
              <a:cs typeface="Times New Roman" panose="02020603050405020304" pitchFamily="18" charset="0"/>
            </a:endParaRPr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BC41D9B8-2214-B5C1-71F5-645124E731D3}"/>
              </a:ext>
            </a:extLst>
          </p:cNvPr>
          <p:cNvCxnSpPr/>
          <p:nvPr/>
        </p:nvCxnSpPr>
        <p:spPr>
          <a:xfrm>
            <a:off x="6219825" y="1228725"/>
            <a:ext cx="0" cy="4181475"/>
          </a:xfrm>
          <a:prstGeom prst="line">
            <a:avLst/>
          </a:prstGeom>
          <a:ln w="57150">
            <a:solidFill>
              <a:srgbClr val="00B0F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矢印: 左 14">
            <a:extLst>
              <a:ext uri="{FF2B5EF4-FFF2-40B4-BE49-F238E27FC236}">
                <a16:creationId xmlns:a16="http://schemas.microsoft.com/office/drawing/2014/main" id="{355ACA6D-E211-F3D4-8E8B-7F5250C07234}"/>
              </a:ext>
            </a:extLst>
          </p:cNvPr>
          <p:cNvSpPr/>
          <p:nvPr/>
        </p:nvSpPr>
        <p:spPr>
          <a:xfrm rot="20799467">
            <a:off x="5162549" y="2895601"/>
            <a:ext cx="2019300" cy="400050"/>
          </a:xfrm>
          <a:prstGeom prst="leftArrow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矢印: 左 15">
            <a:extLst>
              <a:ext uri="{FF2B5EF4-FFF2-40B4-BE49-F238E27FC236}">
                <a16:creationId xmlns:a16="http://schemas.microsoft.com/office/drawing/2014/main" id="{6D45043C-1ADF-DBA5-8CC1-D12F69EAEC4D}"/>
              </a:ext>
            </a:extLst>
          </p:cNvPr>
          <p:cNvSpPr/>
          <p:nvPr/>
        </p:nvSpPr>
        <p:spPr>
          <a:xfrm rot="10800000">
            <a:off x="5257799" y="1666875"/>
            <a:ext cx="2019300" cy="400050"/>
          </a:xfrm>
          <a:prstGeom prst="leftArrow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71835256-FD02-7967-4B1A-C2DE1EA1247F}"/>
              </a:ext>
            </a:extLst>
          </p:cNvPr>
          <p:cNvSpPr/>
          <p:nvPr/>
        </p:nvSpPr>
        <p:spPr>
          <a:xfrm>
            <a:off x="1247775" y="1295400"/>
            <a:ext cx="3467100" cy="126682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BMC+CMC</a:t>
            </a:r>
          </a:p>
          <a:p>
            <a:pPr algn="ctr"/>
            <a:r>
              <a:rPr lang="en-US" altLang="ja-JP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MSC+CSC</a:t>
            </a:r>
            <a:endParaRPr kumimoji="1" lang="ja-JP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矢印: 左 18">
            <a:extLst>
              <a:ext uri="{FF2B5EF4-FFF2-40B4-BE49-F238E27FC236}">
                <a16:creationId xmlns:a16="http://schemas.microsoft.com/office/drawing/2014/main" id="{34953EC0-2988-8E05-0590-B4352A587A2F}"/>
              </a:ext>
            </a:extLst>
          </p:cNvPr>
          <p:cNvSpPr/>
          <p:nvPr/>
        </p:nvSpPr>
        <p:spPr>
          <a:xfrm rot="10103325">
            <a:off x="5362575" y="4133850"/>
            <a:ext cx="2019300" cy="400050"/>
          </a:xfrm>
          <a:prstGeom prst="leftArrow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1A239C8-A623-AB6F-6774-9F3CF5E87F6A}"/>
              </a:ext>
            </a:extLst>
          </p:cNvPr>
          <p:cNvSpPr/>
          <p:nvPr/>
        </p:nvSpPr>
        <p:spPr>
          <a:xfrm>
            <a:off x="5334070" y="2478409"/>
            <a:ext cx="1771509" cy="607692"/>
          </a:xfrm>
          <a:prstGeom prst="rect">
            <a:avLst/>
          </a:prstGeom>
          <a:solidFill>
            <a:srgbClr val="00B0F0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dirty="0"/>
              <a:t>Tunes.dat</a:t>
            </a:r>
            <a:endParaRPr kumimoji="1" lang="ja-JP" altLang="en-US" sz="2400" b="1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9556481-0C9D-D69B-CB65-C8A5631FA7F4}"/>
              </a:ext>
            </a:extLst>
          </p:cNvPr>
          <p:cNvSpPr txBox="1"/>
          <p:nvPr/>
        </p:nvSpPr>
        <p:spPr>
          <a:xfrm>
            <a:off x="5791200" y="3486150"/>
            <a:ext cx="885825" cy="3693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/>
              <a:t>Nth~5</a:t>
            </a:r>
            <a:endParaRPr kumimoji="1" lang="ja-JP" altLang="en-US" b="1" dirty="0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66324E8E-92FD-4941-1437-8D1F9F226BAC}"/>
              </a:ext>
            </a:extLst>
          </p:cNvPr>
          <p:cNvSpPr/>
          <p:nvPr/>
        </p:nvSpPr>
        <p:spPr>
          <a:xfrm>
            <a:off x="1238250" y="4362450"/>
            <a:ext cx="3467100" cy="126682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Optimize </a:t>
            </a:r>
            <a:r>
              <a:rPr kumimoji="1" lang="en-US" altLang="ja-JP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1" lang="en-US" altLang="ja-JP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iso</a:t>
            </a:r>
            <a:endParaRPr kumimoji="1" lang="en-US" altLang="ja-JP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ja-JP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  <a:p>
            <a:pPr algn="ctr"/>
            <a:r>
              <a:rPr kumimoji="1" lang="en-US" altLang="ja-JP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Copper TC</a:t>
            </a:r>
            <a:endParaRPr kumimoji="1" lang="ja-JP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矢印: 下 22">
            <a:extLst>
              <a:ext uri="{FF2B5EF4-FFF2-40B4-BE49-F238E27FC236}">
                <a16:creationId xmlns:a16="http://schemas.microsoft.com/office/drawing/2014/main" id="{FEB26CCB-111A-1A64-B177-F32192C4C522}"/>
              </a:ext>
            </a:extLst>
          </p:cNvPr>
          <p:cNvSpPr/>
          <p:nvPr/>
        </p:nvSpPr>
        <p:spPr>
          <a:xfrm>
            <a:off x="2790825" y="3952875"/>
            <a:ext cx="438150" cy="68580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C52BBE24-8CFF-0784-9BF2-B0D1E740B014}"/>
              </a:ext>
            </a:extLst>
          </p:cNvPr>
          <p:cNvSpPr/>
          <p:nvPr/>
        </p:nvSpPr>
        <p:spPr>
          <a:xfrm>
            <a:off x="1238250" y="2847975"/>
            <a:ext cx="3467100" cy="126682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SEO </a:t>
            </a:r>
            <a:r>
              <a:rPr lang="en-US" altLang="ja-JP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calculation with 4</a:t>
            </a:r>
            <a:r>
              <a:rPr lang="en-US" altLang="ja-JP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ja-JP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Rungekutta</a:t>
            </a:r>
            <a:endParaRPr kumimoji="1" lang="ja-JP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92AB65F-5C2A-AB0E-1CE2-A634BDB5620E}"/>
              </a:ext>
            </a:extLst>
          </p:cNvPr>
          <p:cNvSpPr txBox="1"/>
          <p:nvPr/>
        </p:nvSpPr>
        <p:spPr>
          <a:xfrm>
            <a:off x="4898945" y="1169014"/>
            <a:ext cx="270843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/>
              <a:t>input field data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150411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4EF577E7-9FF8-A767-B8E8-A17EDDE5F47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3BE31500-F078-0048-C226-A992598FBD10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E1D7223B-5A94-EC2E-64EA-E73FF160A6B1}"/>
                </a:ext>
              </a:extLst>
            </p:cNvPr>
            <p:cNvSpPr/>
            <p:nvPr/>
          </p:nvSpPr>
          <p:spPr>
            <a:xfrm>
              <a:off x="385763" y="276225"/>
              <a:ext cx="11420475" cy="6305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1256FA3E-F183-6B6E-C2A8-6465D2B58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0"/>
            <a:ext cx="10515600" cy="830580"/>
          </a:xfrm>
        </p:spPr>
        <p:txBody>
          <a:bodyPr/>
          <a:lstStyle/>
          <a:p>
            <a:pPr algn="ctr"/>
            <a:r>
              <a:rPr kumimoji="1" lang="en-US" altLang="ja-JP" b="1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SEO Calculation result</a:t>
            </a:r>
            <a:endParaRPr kumimoji="1" lang="ja-JP" altLang="en-US" b="1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53674AA-41C5-C105-3734-3872768E2D11}"/>
              </a:ext>
            </a:extLst>
          </p:cNvPr>
          <p:cNvSpPr txBox="1">
            <a:spLocks/>
          </p:cNvSpPr>
          <p:nvPr/>
        </p:nvSpPr>
        <p:spPr>
          <a:xfrm>
            <a:off x="838200" y="5705475"/>
            <a:ext cx="10515600" cy="830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40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Optimized 3 particle </a:t>
            </a:r>
            <a:r>
              <a:rPr lang="en-US" altLang="ja-JP" sz="4000" dirty="0" err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B</a:t>
            </a:r>
            <a:r>
              <a:rPr lang="en-US" altLang="ja-JP" sz="2400" dirty="0" err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iso</a:t>
            </a:r>
            <a:endParaRPr lang="ja-JP" altLang="en-US" sz="40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9519A85-EFE4-47A9-C5C5-F6EFECD4FCFD}"/>
              </a:ext>
            </a:extLst>
          </p:cNvPr>
          <p:cNvSpPr txBox="1"/>
          <p:nvPr/>
        </p:nvSpPr>
        <p:spPr>
          <a:xfrm>
            <a:off x="1263752" y="6550870"/>
            <a:ext cx="9699419" cy="315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08/28/2023 ~OPAL PARTY in RIKEN ~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BEC8377C-42BA-B2FD-BC96-52D4CE011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388" y="1336656"/>
            <a:ext cx="5863188" cy="4256304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0EF8A00E-58E6-3AFA-1599-1BF49D7AA1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38" y="1437906"/>
            <a:ext cx="5609163" cy="433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68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4EF577E7-9FF8-A767-B8E8-A17EDDE5F47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3BE31500-F078-0048-C226-A992598FBD10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E1D7223B-5A94-EC2E-64EA-E73FF160A6B1}"/>
                </a:ext>
              </a:extLst>
            </p:cNvPr>
            <p:cNvSpPr/>
            <p:nvPr/>
          </p:nvSpPr>
          <p:spPr>
            <a:xfrm>
              <a:off x="385763" y="276225"/>
              <a:ext cx="11420475" cy="6305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9519A85-EFE4-47A9-C5C5-F6EFECD4FCFD}"/>
              </a:ext>
            </a:extLst>
          </p:cNvPr>
          <p:cNvSpPr txBox="1"/>
          <p:nvPr/>
        </p:nvSpPr>
        <p:spPr>
          <a:xfrm>
            <a:off x="1263752" y="6550870"/>
            <a:ext cx="9699419" cy="315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08/28/2023 ~OPAL PARTY in RIKEN ~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41E689C1-210A-C8DD-C667-2C323DD59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6160" y="391835"/>
            <a:ext cx="5867898" cy="588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13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4EF577E7-9FF8-A767-B8E8-A17EDDE5F47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3BE31500-F078-0048-C226-A992598FBD10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E1D7223B-5A94-EC2E-64EA-E73FF160A6B1}"/>
                </a:ext>
              </a:extLst>
            </p:cNvPr>
            <p:cNvSpPr/>
            <p:nvPr/>
          </p:nvSpPr>
          <p:spPr>
            <a:xfrm>
              <a:off x="385763" y="276225"/>
              <a:ext cx="11420475" cy="6305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1256FA3E-F183-6B6E-C2A8-6465D2B58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0"/>
            <a:ext cx="10515600" cy="830580"/>
          </a:xfrm>
        </p:spPr>
        <p:txBody>
          <a:bodyPr/>
          <a:lstStyle/>
          <a:p>
            <a:pPr algn="ctr"/>
            <a:r>
              <a:rPr kumimoji="1" lang="en-US" altLang="ja-JP" b="1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Set Harmonic coil for now</a:t>
            </a:r>
            <a:endParaRPr kumimoji="1" lang="ja-JP" altLang="en-US" b="1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53674AA-41C5-C105-3734-3872768E2D11}"/>
              </a:ext>
            </a:extLst>
          </p:cNvPr>
          <p:cNvSpPr txBox="1">
            <a:spLocks/>
          </p:cNvSpPr>
          <p:nvPr/>
        </p:nvSpPr>
        <p:spPr>
          <a:xfrm>
            <a:off x="838200" y="5705475"/>
            <a:ext cx="10515600" cy="830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40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30MeV Alpha seems to extract well</a:t>
            </a:r>
            <a:endParaRPr lang="ja-JP" altLang="en-US" sz="40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9519A85-EFE4-47A9-C5C5-F6EFECD4FCFD}"/>
              </a:ext>
            </a:extLst>
          </p:cNvPr>
          <p:cNvSpPr txBox="1"/>
          <p:nvPr/>
        </p:nvSpPr>
        <p:spPr>
          <a:xfrm>
            <a:off x="1263752" y="6550870"/>
            <a:ext cx="9699419" cy="315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08/28/2023 ~OPAL PARTY in RIKEN ~</a:t>
            </a:r>
          </a:p>
        </p:txBody>
      </p:sp>
      <p:pic>
        <p:nvPicPr>
          <p:cNvPr id="6" name="図 5" descr="グラフ&#10;&#10;自動的に生成された説明">
            <a:extLst>
              <a:ext uri="{FF2B5EF4-FFF2-40B4-BE49-F238E27FC236}">
                <a16:creationId xmlns:a16="http://schemas.microsoft.com/office/drawing/2014/main" id="{F755FFD6-0C10-42FE-7566-A5E7BB90B0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6" r="28449"/>
          <a:stretch/>
        </p:blipFill>
        <p:spPr>
          <a:xfrm>
            <a:off x="7370619" y="1098687"/>
            <a:ext cx="2725085" cy="4726143"/>
          </a:xfrm>
          <a:prstGeom prst="rect">
            <a:avLst/>
          </a:prstGeom>
        </p:spPr>
      </p:pic>
      <p:pic>
        <p:nvPicPr>
          <p:cNvPr id="8" name="図 7" descr="グラフ, 折れ線グラフ&#10;&#10;自動的に生成された説明">
            <a:extLst>
              <a:ext uri="{FF2B5EF4-FFF2-40B4-BE49-F238E27FC236}">
                <a16:creationId xmlns:a16="http://schemas.microsoft.com/office/drawing/2014/main" id="{9AB0531E-8A38-F959-C41E-77100ACB83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25" y="1245445"/>
            <a:ext cx="5861323" cy="439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9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4EF577E7-9FF8-A767-B8E8-A17EDDE5F471}"/>
              </a:ext>
            </a:extLst>
          </p:cNvPr>
          <p:cNvGrpSpPr/>
          <p:nvPr/>
        </p:nvGrpSpPr>
        <p:grpSpPr>
          <a:xfrm>
            <a:off x="9236" y="0"/>
            <a:ext cx="12192000" cy="6858000"/>
            <a:chOff x="0" y="0"/>
            <a:chExt cx="12192000" cy="6858000"/>
          </a:xfrm>
        </p:grpSpPr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3BE31500-F078-0048-C226-A992598FBD10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E1D7223B-5A94-EC2E-64EA-E73FF160A6B1}"/>
                </a:ext>
              </a:extLst>
            </p:cNvPr>
            <p:cNvSpPr/>
            <p:nvPr/>
          </p:nvSpPr>
          <p:spPr>
            <a:xfrm>
              <a:off x="385763" y="276225"/>
              <a:ext cx="11420475" cy="6305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1256FA3E-F183-6B6E-C2A8-6465D2B58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0"/>
            <a:ext cx="10515600" cy="830580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ja-JP" b="1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Initial Condition 1mA αBeam</a:t>
            </a:r>
            <a:br>
              <a:rPr kumimoji="1" lang="en-US" altLang="ja-JP" b="1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</a:br>
            <a:r>
              <a:rPr kumimoji="1" lang="en-US" altLang="ja-JP" b="1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(Gaussian DIST)</a:t>
            </a:r>
            <a:endParaRPr kumimoji="1" lang="ja-JP" altLang="en-US" b="1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29CB334-290A-3A3F-8596-51080EEC738D}"/>
              </a:ext>
            </a:extLst>
          </p:cNvPr>
          <p:cNvSpPr txBox="1"/>
          <p:nvPr/>
        </p:nvSpPr>
        <p:spPr>
          <a:xfrm>
            <a:off x="1263752" y="6550870"/>
            <a:ext cx="9699419" cy="315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08/28/2023 ~OPAL PARTY in RIKEN ~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95D93F94-0F87-913B-630E-316F1CC0E6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86" t="52794" r="63827" b="6263"/>
          <a:stretch/>
        </p:blipFill>
        <p:spPr>
          <a:xfrm>
            <a:off x="7878618" y="1616363"/>
            <a:ext cx="3916796" cy="4036291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BB36BC9D-1BE2-ADDD-08DA-CF31E92EC4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816" t="9158" r="66611" b="47879"/>
          <a:stretch/>
        </p:blipFill>
        <p:spPr>
          <a:xfrm>
            <a:off x="678467" y="1016002"/>
            <a:ext cx="3477897" cy="5089212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5A442E88-0B0B-F4FF-8AFD-B3E7D512EF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468" t="10101" r="9147" b="48956"/>
          <a:stretch/>
        </p:blipFill>
        <p:spPr>
          <a:xfrm>
            <a:off x="3934690" y="1542471"/>
            <a:ext cx="4068103" cy="4054765"/>
          </a:xfrm>
          <a:prstGeom prst="rect">
            <a:avLst/>
          </a:prstGeom>
        </p:spPr>
      </p:pic>
      <p:sp>
        <p:nvSpPr>
          <p:cNvPr id="18" name="矢印: 右 17">
            <a:extLst>
              <a:ext uri="{FF2B5EF4-FFF2-40B4-BE49-F238E27FC236}">
                <a16:creationId xmlns:a16="http://schemas.microsoft.com/office/drawing/2014/main" id="{D0C0A19A-4394-E02B-3DF3-BF524969BAB4}"/>
              </a:ext>
            </a:extLst>
          </p:cNvPr>
          <p:cNvSpPr/>
          <p:nvPr/>
        </p:nvSpPr>
        <p:spPr>
          <a:xfrm>
            <a:off x="2447638" y="3147290"/>
            <a:ext cx="942106" cy="563419"/>
          </a:xfrm>
          <a:prstGeom prst="right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タイトル 1">
                <a:extLst>
                  <a:ext uri="{FF2B5EF4-FFF2-40B4-BE49-F238E27FC236}">
                    <a16:creationId xmlns:a16="http://schemas.microsoft.com/office/drawing/2014/main" id="{750E0A87-B0F2-150E-C7A1-9211D360643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9402" y="5731741"/>
                <a:ext cx="4357254" cy="83058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kumimoji="1"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altLang="ja-JP" sz="3200" dirty="0">
                    <a:latin typeface="Times New Roman" panose="02020603050405020304" pitchFamily="18" charset="0"/>
                    <a:ea typeface="UD デジタル 教科書体 NK-R" panose="02020400000000000000" pitchFamily="18" charset="-128"/>
                    <a:cs typeface="Times New Roman" panose="02020603050405020304" pitchFamily="18" charset="0"/>
                  </a:rPr>
                  <a:t>Phase Angle</a:t>
                </a:r>
                <a14:m>
                  <m:oMath xmlns:m="http://schemas.openxmlformats.org/officeDocument/2006/math">
                    <m:r>
                      <a:rPr lang="en-US" altLang="ja-JP" sz="3200" b="0" i="0" dirty="0" smtClean="0">
                        <a:latin typeface="Cambria Math" panose="02040503050406030204" pitchFamily="18" charset="0"/>
                        <a:ea typeface="UD デジタル 教科書体 NK-R" panose="02020400000000000000" pitchFamily="18" charset="-128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ja-JP" sz="3200" i="1" dirty="0" smtClean="0">
                        <a:latin typeface="Cambria Math" panose="02040503050406030204" pitchFamily="18" charset="0"/>
                        <a:ea typeface="UD デジタル 教科書体 NK-R" panose="02020400000000000000" pitchFamily="18" charset="-128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altLang="ja-JP" sz="3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  <m:r>
                      <a:rPr lang="en-US" altLang="ja-JP" sz="3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ja-JP" altLang="en-US" sz="3200" dirty="0">
                  <a:latin typeface="Times New Roman" panose="02020603050405020304" pitchFamily="18" charset="0"/>
                  <a:ea typeface="UD デジタル 教科書体 NK-R" panose="02020400000000000000" pitchFamily="18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タイトル 1">
                <a:extLst>
                  <a:ext uri="{FF2B5EF4-FFF2-40B4-BE49-F238E27FC236}">
                    <a16:creationId xmlns:a16="http://schemas.microsoft.com/office/drawing/2014/main" id="{750E0A87-B0F2-150E-C7A1-9211D36064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02" y="5731741"/>
                <a:ext cx="4357254" cy="830580"/>
              </a:xfrm>
              <a:prstGeom prst="rect">
                <a:avLst/>
              </a:prstGeom>
              <a:blipFill>
                <a:blip r:embed="rId5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タイトル 1">
                <a:extLst>
                  <a:ext uri="{FF2B5EF4-FFF2-40B4-BE49-F238E27FC236}">
                    <a16:creationId xmlns:a16="http://schemas.microsoft.com/office/drawing/2014/main" id="{0154A280-04BA-37A2-5752-C357D1AC376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05391" y="5731741"/>
                <a:ext cx="4802909" cy="83058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kumimoji="1"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3200" b="0" i="1" dirty="0" smtClean="0">
                              <a:latin typeface="Cambria Math" panose="02040503050406030204" pitchFamily="18" charset="0"/>
                              <a:ea typeface="UD デジタル 教科書体 NK-R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ja-JP" sz="3200" b="0" i="1" dirty="0" smtClean="0">
                              <a:latin typeface="Cambria Math" panose="02040503050406030204" pitchFamily="18" charset="0"/>
                              <a:ea typeface="UD デジタル 教科書体 NK-R" panose="02020400000000000000" pitchFamily="18" charset="-128"/>
                              <a:cs typeface="Times New Roman" panose="020206030504050203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altLang="ja-JP" sz="3200" b="0" i="1" dirty="0" smtClean="0">
                              <a:latin typeface="Cambria Math" panose="02040503050406030204" pitchFamily="18" charset="0"/>
                              <a:ea typeface="UD デジタル 教科書体 NK-R" panose="02020400000000000000" pitchFamily="18" charset="-128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ja-JP" sz="3200" b="0" i="0" dirty="0" smtClean="0">
                          <a:latin typeface="Cambria Math" panose="02040503050406030204" pitchFamily="18" charset="0"/>
                          <a:ea typeface="UD デジタル 教科書体 NK-R" panose="02020400000000000000" pitchFamily="18" charset="-128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ja-JP" sz="3200" b="0" i="1" dirty="0" smtClean="0">
                          <a:latin typeface="Cambria Math" panose="02040503050406030204" pitchFamily="18" charset="0"/>
                          <a:ea typeface="UD デジタル 教科書体 NK-R" panose="02020400000000000000" pitchFamily="18" charset="-128"/>
                          <a:cs typeface="Times New Roman" panose="02020603050405020304" pitchFamily="18" charset="0"/>
                        </a:rPr>
                        <m:t>50</m:t>
                      </m:r>
                      <m:r>
                        <a:rPr lang="en-US" altLang="ja-JP" sz="3200" b="0" i="1" dirty="0" smtClean="0">
                          <a:latin typeface="Cambria Math" panose="02040503050406030204" pitchFamily="18" charset="0"/>
                          <a:ea typeface="UD デジタル 教科書体 NK-R" panose="02020400000000000000" pitchFamily="18" charset="-128"/>
                          <a:cs typeface="Times New Roman" panose="02020603050405020304" pitchFamily="18" charset="0"/>
                        </a:rPr>
                        <m:t>𝜋</m:t>
                      </m:r>
                      <m:r>
                        <a:rPr lang="en-US" altLang="ja-JP" sz="3200" b="0" i="1" dirty="0" smtClean="0">
                          <a:latin typeface="Cambria Math" panose="02040503050406030204" pitchFamily="18" charset="0"/>
                          <a:ea typeface="UD デジタル 教科書体 NK-R" panose="02020400000000000000" pitchFamily="18" charset="-128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sz="3200" b="0" i="0" dirty="0" smtClean="0">
                          <a:latin typeface="Cambria Math" panose="02040503050406030204" pitchFamily="18" charset="0"/>
                          <a:ea typeface="UD デジタル 教科書体 NK-R" panose="02020400000000000000" pitchFamily="18" charset="-128"/>
                          <a:cs typeface="Times New Roman" panose="02020603050405020304" pitchFamily="18" charset="0"/>
                        </a:rPr>
                        <m:t>mm</m:t>
                      </m:r>
                      <m:r>
                        <a:rPr lang="en-US" altLang="ja-JP" sz="3200" b="0" i="0" dirty="0" smtClean="0">
                          <a:latin typeface="Cambria Math" panose="02040503050406030204" pitchFamily="18" charset="0"/>
                          <a:ea typeface="UD デジタル 教科書体 NK-R" panose="02020400000000000000" pitchFamily="18" charset="-128"/>
                          <a:cs typeface="Times New Roman" panose="020206030504050203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 altLang="ja-JP" sz="3200" b="0" i="0" dirty="0" smtClean="0">
                          <a:latin typeface="Cambria Math" panose="02040503050406030204" pitchFamily="18" charset="0"/>
                          <a:ea typeface="UD デジタル 教科書体 NK-R" panose="02020400000000000000" pitchFamily="18" charset="-128"/>
                          <a:cs typeface="Times New Roman" panose="02020603050405020304" pitchFamily="18" charset="0"/>
                        </a:rPr>
                        <m:t>mrad</m:t>
                      </m:r>
                      <m:r>
                        <a:rPr lang="en-US" altLang="ja-JP" sz="32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ja-JP" altLang="en-US" sz="3200" dirty="0">
                  <a:latin typeface="Times New Roman" panose="02020603050405020304" pitchFamily="18" charset="0"/>
                  <a:ea typeface="UD デジタル 教科書体 NK-R" panose="02020400000000000000" pitchFamily="18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タイトル 1">
                <a:extLst>
                  <a:ext uri="{FF2B5EF4-FFF2-40B4-BE49-F238E27FC236}">
                    <a16:creationId xmlns:a16="http://schemas.microsoft.com/office/drawing/2014/main" id="{0154A280-04BA-37A2-5752-C357D1AC37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5391" y="5731741"/>
                <a:ext cx="4802909" cy="83058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タイトル 1">
                <a:extLst>
                  <a:ext uri="{FF2B5EF4-FFF2-40B4-BE49-F238E27FC236}">
                    <a16:creationId xmlns:a16="http://schemas.microsoft.com/office/drawing/2014/main" id="{34EE461D-4BB6-5F8A-8951-D935CA14B05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89463" y="5731741"/>
                <a:ext cx="3874654" cy="83058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kumimoji="1"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altLang="ja-JP" sz="3200" dirty="0">
                    <a:latin typeface="Times New Roman" panose="02020603050405020304" pitchFamily="18" charset="0"/>
                    <a:ea typeface="UD デジタル 教科書体 NK-R" panose="02020400000000000000" pitchFamily="18" charset="-128"/>
                    <a:cs typeface="Times New Roman" panose="02020603050405020304" pitchFamily="18" charset="0"/>
                  </a:rPr>
                  <a:t>Energy(</a:t>
                </a:r>
                <a14:m>
                  <m:oMath xmlns:m="http://schemas.openxmlformats.org/officeDocument/2006/math">
                    <m:r>
                      <a:rPr lang="en-US" altLang="ja-JP" sz="3200" b="0" i="1" smtClean="0">
                        <a:latin typeface="Cambria Math" panose="02040503050406030204" pitchFamily="18" charset="0"/>
                        <a:ea typeface="UD デジタル 教科書体 NK-R" panose="02020400000000000000" pitchFamily="18" charset="-128"/>
                        <a:cs typeface="Times New Roman" panose="02020603050405020304" pitchFamily="18" charset="0"/>
                      </a:rPr>
                      <m:t>100±1 </m:t>
                    </m:r>
                    <m:r>
                      <m:rPr>
                        <m:sty m:val="p"/>
                      </m:rPr>
                      <a:rPr lang="en-US" altLang="ja-JP" sz="3200" b="0" i="0" smtClean="0">
                        <a:latin typeface="Cambria Math" panose="02040503050406030204" pitchFamily="18" charset="0"/>
                        <a:ea typeface="UD デジタル 教科書体 NK-R" panose="02020400000000000000" pitchFamily="18" charset="-128"/>
                        <a:cs typeface="Times New Roman" panose="02020603050405020304" pitchFamily="18" charset="0"/>
                      </a:rPr>
                      <m:t>KeV</m:t>
                    </m:r>
                  </m:oMath>
                </a14:m>
                <a:r>
                  <a:rPr lang="en-US" altLang="ja-JP" sz="3200" dirty="0">
                    <a:latin typeface="Times New Roman" panose="02020603050405020304" pitchFamily="18" charset="0"/>
                    <a:ea typeface="UD デジタル 教科書体 NK-R" panose="02020400000000000000" pitchFamily="18" charset="-128"/>
                    <a:cs typeface="Times New Roman" panose="02020603050405020304" pitchFamily="18" charset="0"/>
                  </a:rPr>
                  <a:t>)</a:t>
                </a:r>
                <a:endParaRPr lang="ja-JP" altLang="en-US" sz="3200" dirty="0">
                  <a:latin typeface="Times New Roman" panose="02020603050405020304" pitchFamily="18" charset="0"/>
                  <a:ea typeface="UD デジタル 教科書体 NK-R" panose="02020400000000000000" pitchFamily="18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タイトル 1">
                <a:extLst>
                  <a:ext uri="{FF2B5EF4-FFF2-40B4-BE49-F238E27FC236}">
                    <a16:creationId xmlns:a16="http://schemas.microsoft.com/office/drawing/2014/main" id="{34EE461D-4BB6-5F8A-8951-D935CA14B0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9463" y="5731741"/>
                <a:ext cx="3874654" cy="830580"/>
              </a:xfrm>
              <a:prstGeom prst="rect">
                <a:avLst/>
              </a:prstGeom>
              <a:blipFill>
                <a:blip r:embed="rId7"/>
                <a:stretch>
                  <a:fillRect l="-2992" r="-2835" b="-58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176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4EF577E7-9FF8-A767-B8E8-A17EDDE5F47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3BE31500-F078-0048-C226-A992598FBD10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E1D7223B-5A94-EC2E-64EA-E73FF160A6B1}"/>
                </a:ext>
              </a:extLst>
            </p:cNvPr>
            <p:cNvSpPr/>
            <p:nvPr/>
          </p:nvSpPr>
          <p:spPr>
            <a:xfrm>
              <a:off x="385763" y="276225"/>
              <a:ext cx="11420475" cy="6305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1256FA3E-F183-6B6E-C2A8-6465D2B58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0"/>
            <a:ext cx="10515600" cy="830580"/>
          </a:xfrm>
        </p:spPr>
        <p:txBody>
          <a:bodyPr/>
          <a:lstStyle/>
          <a:p>
            <a:pPr algn="ctr"/>
            <a:r>
              <a:rPr lang="en-US" altLang="ja-JP" b="1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First</a:t>
            </a:r>
            <a:r>
              <a:rPr kumimoji="1" lang="en-US" altLang="ja-JP" b="1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 Turn</a:t>
            </a:r>
            <a:endParaRPr kumimoji="1" lang="ja-JP" altLang="en-US" b="1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E08BCB0-F865-BFC9-167F-B88349ABF4B8}"/>
              </a:ext>
            </a:extLst>
          </p:cNvPr>
          <p:cNvSpPr txBox="1"/>
          <p:nvPr/>
        </p:nvSpPr>
        <p:spPr>
          <a:xfrm>
            <a:off x="1263752" y="6550870"/>
            <a:ext cx="9699419" cy="315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08/28/2023 ~OPAL PARTY in RIKEN ~</a:t>
            </a:r>
          </a:p>
        </p:txBody>
      </p:sp>
      <p:pic>
        <p:nvPicPr>
          <p:cNvPr id="14" name="図 13" descr="グラフ&#10;&#10;自動的に生成された説明">
            <a:extLst>
              <a:ext uri="{FF2B5EF4-FFF2-40B4-BE49-F238E27FC236}">
                <a16:creationId xmlns:a16="http://schemas.microsoft.com/office/drawing/2014/main" id="{1C304A67-B9E2-3921-250A-05E92AB0914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15291"/>
            <a:ext cx="6096000" cy="4572000"/>
          </a:xfrm>
          <a:prstGeom prst="rect">
            <a:avLst/>
          </a:prstGeom>
        </p:spPr>
      </p:pic>
      <p:pic>
        <p:nvPicPr>
          <p:cNvPr id="16" name="図 15" descr="グラフ&#10;&#10;自動的に生成された説明">
            <a:extLst>
              <a:ext uri="{FF2B5EF4-FFF2-40B4-BE49-F238E27FC236}">
                <a16:creationId xmlns:a16="http://schemas.microsoft.com/office/drawing/2014/main" id="{1EEE640F-3FC9-97D6-B12E-827F884E151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46" y="1133764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61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4EF577E7-9FF8-A767-B8E8-A17EDDE5F47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3BE31500-F078-0048-C226-A992598FBD10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E1D7223B-5A94-EC2E-64EA-E73FF160A6B1}"/>
                </a:ext>
              </a:extLst>
            </p:cNvPr>
            <p:cNvSpPr/>
            <p:nvPr/>
          </p:nvSpPr>
          <p:spPr>
            <a:xfrm>
              <a:off x="385763" y="276225"/>
              <a:ext cx="11420475" cy="6305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1256FA3E-F183-6B6E-C2A8-6465D2B58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0"/>
            <a:ext cx="10515600" cy="830580"/>
          </a:xfrm>
        </p:spPr>
        <p:txBody>
          <a:bodyPr/>
          <a:lstStyle/>
          <a:p>
            <a:pPr algn="ctr"/>
            <a:r>
              <a:rPr kumimoji="1" lang="en-US" altLang="ja-JP" b="1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Final Turn</a:t>
            </a:r>
            <a:endParaRPr kumimoji="1" lang="ja-JP" altLang="en-US" b="1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9854BD3-1018-C218-DCFA-2D7DDF2DEE87}"/>
              </a:ext>
            </a:extLst>
          </p:cNvPr>
          <p:cNvSpPr txBox="1"/>
          <p:nvPr/>
        </p:nvSpPr>
        <p:spPr>
          <a:xfrm>
            <a:off x="1263752" y="6550870"/>
            <a:ext cx="9699419" cy="315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08/28/2023 ~OPAL PARTY in RIKEN ~</a:t>
            </a:r>
          </a:p>
        </p:txBody>
      </p:sp>
      <p:pic>
        <p:nvPicPr>
          <p:cNvPr id="17" name="図 16" descr="グラフ&#10;&#10;自動的に生成された説明">
            <a:extLst>
              <a:ext uri="{FF2B5EF4-FFF2-40B4-BE49-F238E27FC236}">
                <a16:creationId xmlns:a16="http://schemas.microsoft.com/office/drawing/2014/main" id="{2F4FDA73-FC00-FF04-8359-55E1A0FA85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1090611"/>
            <a:ext cx="5632450" cy="4652963"/>
          </a:xfrm>
          <a:prstGeom prst="rect">
            <a:avLst/>
          </a:prstGeom>
        </p:spPr>
      </p:pic>
      <p:pic>
        <p:nvPicPr>
          <p:cNvPr id="19" name="図 18" descr="グラフ&#10;&#10;自動的に生成された説明">
            <a:extLst>
              <a:ext uri="{FF2B5EF4-FFF2-40B4-BE49-F238E27FC236}">
                <a16:creationId xmlns:a16="http://schemas.microsoft.com/office/drawing/2014/main" id="{DF2E9FBF-28EE-C7A0-7404-3A01BCBC20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525" y="108585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44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4EF577E7-9FF8-A767-B8E8-A17EDDE5F47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3BE31500-F078-0048-C226-A992598FBD10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E1D7223B-5A94-EC2E-64EA-E73FF160A6B1}"/>
                </a:ext>
              </a:extLst>
            </p:cNvPr>
            <p:cNvSpPr/>
            <p:nvPr/>
          </p:nvSpPr>
          <p:spPr>
            <a:xfrm>
              <a:off x="385763" y="276225"/>
              <a:ext cx="11420475" cy="6305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EA8B3F83-8E6B-56E4-E44A-BF03A1E3BAAC}"/>
              </a:ext>
            </a:extLst>
          </p:cNvPr>
          <p:cNvGrpSpPr/>
          <p:nvPr/>
        </p:nvGrpSpPr>
        <p:grpSpPr>
          <a:xfrm>
            <a:off x="378460" y="1591311"/>
            <a:ext cx="3904055" cy="3933190"/>
            <a:chOff x="378460" y="1591311"/>
            <a:chExt cx="3904055" cy="3933190"/>
          </a:xfrm>
        </p:grpSpPr>
        <p:grpSp>
          <p:nvGrpSpPr>
            <p:cNvPr id="24" name="グループ化 23">
              <a:extLst>
                <a:ext uri="{FF2B5EF4-FFF2-40B4-BE49-F238E27FC236}">
                  <a16:creationId xmlns:a16="http://schemas.microsoft.com/office/drawing/2014/main" id="{747A8BE4-1510-2579-B6A0-F5D8015CDF0B}"/>
                </a:ext>
              </a:extLst>
            </p:cNvPr>
            <p:cNvGrpSpPr/>
            <p:nvPr/>
          </p:nvGrpSpPr>
          <p:grpSpPr>
            <a:xfrm>
              <a:off x="378460" y="1591311"/>
              <a:ext cx="3904055" cy="3933190"/>
              <a:chOff x="378460" y="1591311"/>
              <a:chExt cx="3904055" cy="3933190"/>
            </a:xfrm>
          </p:grpSpPr>
          <p:pic>
            <p:nvPicPr>
              <p:cNvPr id="20" name="図 19">
                <a:extLst>
                  <a:ext uri="{FF2B5EF4-FFF2-40B4-BE49-F238E27FC236}">
                    <a16:creationId xmlns:a16="http://schemas.microsoft.com/office/drawing/2014/main" id="{B6E09806-66D4-6D8C-80D7-FF54BE42A8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56" r="825"/>
              <a:stretch/>
            </p:blipFill>
            <p:spPr>
              <a:xfrm>
                <a:off x="378460" y="1591311"/>
                <a:ext cx="3904055" cy="3933190"/>
              </a:xfrm>
              <a:prstGeom prst="rect">
                <a:avLst/>
              </a:prstGeom>
            </p:spPr>
          </p:pic>
          <p:cxnSp>
            <p:nvCxnSpPr>
              <p:cNvPr id="22" name="直線コネクタ 21">
                <a:extLst>
                  <a:ext uri="{FF2B5EF4-FFF2-40B4-BE49-F238E27FC236}">
                    <a16:creationId xmlns:a16="http://schemas.microsoft.com/office/drawing/2014/main" id="{8A189EA0-E71C-83B0-7519-AC74E46DA0E2}"/>
                  </a:ext>
                </a:extLst>
              </p:cNvPr>
              <p:cNvCxnSpPr/>
              <p:nvPr/>
            </p:nvCxnSpPr>
            <p:spPr>
              <a:xfrm flipH="1">
                <a:off x="1947863" y="3476625"/>
                <a:ext cx="700087" cy="1404938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E736DD06-7972-CDB3-096B-57DF1C45427D}"/>
                </a:ext>
              </a:extLst>
            </p:cNvPr>
            <p:cNvSpPr txBox="1"/>
            <p:nvPr/>
          </p:nvSpPr>
          <p:spPr>
            <a:xfrm>
              <a:off x="1433512" y="3729038"/>
              <a:ext cx="842963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PROB</a:t>
              </a:r>
              <a:endParaRPr kumimoji="1" lang="ja-JP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1256FA3E-F183-6B6E-C2A8-6465D2B58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050"/>
            <a:ext cx="10515600" cy="830580"/>
          </a:xfrm>
        </p:spPr>
        <p:txBody>
          <a:bodyPr/>
          <a:lstStyle/>
          <a:p>
            <a:pPr algn="ctr"/>
            <a:r>
              <a:rPr lang="en-US" altLang="ja-JP" b="1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30MeV Alpha </a:t>
            </a:r>
            <a:r>
              <a:rPr kumimoji="1" lang="en-US" altLang="ja-JP" b="1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Turn Separation</a:t>
            </a:r>
            <a:endParaRPr kumimoji="1" lang="ja-JP" altLang="en-US" b="1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09BAD5C-5447-E4FE-A53D-612D38A1DAA9}"/>
              </a:ext>
            </a:extLst>
          </p:cNvPr>
          <p:cNvSpPr txBox="1"/>
          <p:nvPr/>
        </p:nvSpPr>
        <p:spPr>
          <a:xfrm>
            <a:off x="1263752" y="6550870"/>
            <a:ext cx="9699419" cy="315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08/28/2023 ~OPAL PARTY in RIKEN ~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CD18D635-9551-8CB0-A5F5-CDA9D75327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35" t="4378" r="24764"/>
          <a:stretch/>
        </p:blipFill>
        <p:spPr>
          <a:xfrm>
            <a:off x="387929" y="1625212"/>
            <a:ext cx="3888508" cy="388394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D9DB102D-3DB3-E5C1-8504-07244B736E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18"/>
          <a:stretch/>
        </p:blipFill>
        <p:spPr>
          <a:xfrm>
            <a:off x="4248729" y="1401026"/>
            <a:ext cx="4085717" cy="418697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8E0F4F0F-5118-26AB-0F4A-6D1A52BAF4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750"/>
          <a:stretch/>
        </p:blipFill>
        <p:spPr>
          <a:xfrm>
            <a:off x="7961739" y="1443324"/>
            <a:ext cx="3823862" cy="4100655"/>
          </a:xfrm>
          <a:prstGeom prst="rect">
            <a:avLst/>
          </a:prstGeom>
        </p:spPr>
      </p:pic>
      <p:sp>
        <p:nvSpPr>
          <p:cNvPr id="15" name="タイトル 1">
            <a:extLst>
              <a:ext uri="{FF2B5EF4-FFF2-40B4-BE49-F238E27FC236}">
                <a16:creationId xmlns:a16="http://schemas.microsoft.com/office/drawing/2014/main" id="{BF52165E-FCAE-8A59-9A01-A8568146226F}"/>
              </a:ext>
            </a:extLst>
          </p:cNvPr>
          <p:cNvSpPr txBox="1">
            <a:spLocks/>
          </p:cNvSpPr>
          <p:nvPr/>
        </p:nvSpPr>
        <p:spPr>
          <a:xfrm>
            <a:off x="838200" y="5595505"/>
            <a:ext cx="10515600" cy="830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b="1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Now </a:t>
            </a:r>
            <a:r>
              <a:rPr lang="en-US" altLang="ja-JP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95% Extraction</a:t>
            </a:r>
            <a:endParaRPr lang="ja-JP" altLang="en-US" b="1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776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B5471AC-5689-6D64-4D3F-7CBEF357A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C2E04EB-918C-E6BB-5ECC-618D16FDC3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6DE7FF1B-7C60-2131-1A29-2F0E0381378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64E63BE4-9B8A-A495-01D2-74D2A3C7D1F6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48639D84-86FF-BBE2-E6A7-EE6DB9FE0956}"/>
                </a:ext>
              </a:extLst>
            </p:cNvPr>
            <p:cNvSpPr/>
            <p:nvPr/>
          </p:nvSpPr>
          <p:spPr>
            <a:xfrm>
              <a:off x="385763" y="276225"/>
              <a:ext cx="11420475" cy="6305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8" name="図 7">
            <a:extLst>
              <a:ext uri="{FF2B5EF4-FFF2-40B4-BE49-F238E27FC236}">
                <a16:creationId xmlns:a16="http://schemas.microsoft.com/office/drawing/2014/main" id="{AFA4989D-6CA3-0BC9-6771-474597E64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012" y="365125"/>
            <a:ext cx="11125975" cy="621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1708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B5471AC-5689-6D64-4D3F-7CBEF357A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C2E04EB-918C-E6BB-5ECC-618D16FDC3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6DE7FF1B-7C60-2131-1A29-2F0E0381378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64E63BE4-9B8A-A495-01D2-74D2A3C7D1F6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48639D84-86FF-BBE2-E6A7-EE6DB9FE0956}"/>
                </a:ext>
              </a:extLst>
            </p:cNvPr>
            <p:cNvSpPr/>
            <p:nvPr/>
          </p:nvSpPr>
          <p:spPr>
            <a:xfrm>
              <a:off x="385763" y="276225"/>
              <a:ext cx="11420475" cy="6305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9" name="図 8">
            <a:extLst>
              <a:ext uri="{FF2B5EF4-FFF2-40B4-BE49-F238E27FC236}">
                <a16:creationId xmlns:a16="http://schemas.microsoft.com/office/drawing/2014/main" id="{F612418B-0BC9-16A9-DEF0-F9BF9FC4D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733" y="138112"/>
            <a:ext cx="9930534" cy="658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32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87444F5E-E4E7-ED0D-E86B-20C028CF77B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FF1A5BC2-2B16-74C3-51F7-AA392213FF53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E2CE0101-5CA3-1B24-89B3-C2232A9480CC}"/>
                </a:ext>
              </a:extLst>
            </p:cNvPr>
            <p:cNvSpPr/>
            <p:nvPr/>
          </p:nvSpPr>
          <p:spPr>
            <a:xfrm>
              <a:off x="385763" y="276225"/>
              <a:ext cx="11420475" cy="6305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57" name="テキスト ボックス 156">
            <a:extLst>
              <a:ext uri="{FF2B5EF4-FFF2-40B4-BE49-F238E27FC236}">
                <a16:creationId xmlns:a16="http://schemas.microsoft.com/office/drawing/2014/main" id="{D28F6C21-A072-279D-9408-42E6592D6BFC}"/>
              </a:ext>
            </a:extLst>
          </p:cNvPr>
          <p:cNvSpPr txBox="1"/>
          <p:nvPr/>
        </p:nvSpPr>
        <p:spPr>
          <a:xfrm>
            <a:off x="1246291" y="-9534"/>
            <a:ext cx="9699419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540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Difference between skeleton cyclotron and AVF cyclotron</a:t>
            </a:r>
            <a:endParaRPr lang="ja-JP" altLang="en-US" sz="2540" b="1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158" name="テキスト ボックス 157">
            <a:extLst>
              <a:ext uri="{FF2B5EF4-FFF2-40B4-BE49-F238E27FC236}">
                <a16:creationId xmlns:a16="http://schemas.microsoft.com/office/drawing/2014/main" id="{7C49CA22-58F6-940D-375A-F49F2DB16444}"/>
              </a:ext>
            </a:extLst>
          </p:cNvPr>
          <p:cNvSpPr txBox="1"/>
          <p:nvPr/>
        </p:nvSpPr>
        <p:spPr>
          <a:xfrm>
            <a:off x="1216208" y="6219755"/>
            <a:ext cx="9699418" cy="34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33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 </a:t>
            </a:r>
            <a:r>
              <a:rPr lang="ja-JP" altLang="en-US" sz="1633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～</a:t>
            </a:r>
            <a:r>
              <a:rPr lang="en-US" altLang="ja-JP" sz="1633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Self-Shielding Type Aims to Promote High-Intensity Multifunctional Accelerators</a:t>
            </a:r>
            <a:r>
              <a:rPr lang="ja-JP" altLang="en-US" sz="1633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～</a:t>
            </a:r>
            <a:r>
              <a:rPr lang="en-US" altLang="ja-JP" sz="1633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 </a:t>
            </a:r>
            <a:endParaRPr lang="ja-JP" altLang="en-US" sz="1814" b="1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597AC994-74C7-6E46-8E4B-F909B6DD58EB}"/>
              </a:ext>
            </a:extLst>
          </p:cNvPr>
          <p:cNvSpPr/>
          <p:nvPr/>
        </p:nvSpPr>
        <p:spPr>
          <a:xfrm>
            <a:off x="6171708" y="465121"/>
            <a:ext cx="4618753" cy="5731644"/>
          </a:xfrm>
          <a:prstGeom prst="roundRect">
            <a:avLst>
              <a:gd name="adj" fmla="val 5854"/>
            </a:avLst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/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15DE7E35-74BE-019F-59AF-7260D814821D}"/>
              </a:ext>
            </a:extLst>
          </p:cNvPr>
          <p:cNvSpPr/>
          <p:nvPr/>
        </p:nvSpPr>
        <p:spPr>
          <a:xfrm>
            <a:off x="1396693" y="475176"/>
            <a:ext cx="4583829" cy="5731644"/>
          </a:xfrm>
          <a:prstGeom prst="roundRect">
            <a:avLst>
              <a:gd name="adj" fmla="val 5854"/>
            </a:avLst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A554BF4-B70F-421B-16E0-5169FD3C9134}"/>
              </a:ext>
            </a:extLst>
          </p:cNvPr>
          <p:cNvSpPr txBox="1"/>
          <p:nvPr/>
        </p:nvSpPr>
        <p:spPr>
          <a:xfrm>
            <a:off x="1683412" y="1066462"/>
            <a:ext cx="4004614" cy="34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33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Main Coil + Trim Coils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4DDCAD8-8030-053C-B73E-68561397877E}"/>
              </a:ext>
            </a:extLst>
          </p:cNvPr>
          <p:cNvSpPr txBox="1"/>
          <p:nvPr/>
        </p:nvSpPr>
        <p:spPr>
          <a:xfrm>
            <a:off x="6450498" y="1066462"/>
            <a:ext cx="4180311" cy="34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33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Main Coils + Sector Coils + Trim Coils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E3C857BE-6F70-E2B1-DCDC-5392162454BB}"/>
              </a:ext>
            </a:extLst>
          </p:cNvPr>
          <p:cNvGrpSpPr/>
          <p:nvPr/>
        </p:nvGrpSpPr>
        <p:grpSpPr>
          <a:xfrm>
            <a:off x="1956018" y="3969479"/>
            <a:ext cx="3465178" cy="2097655"/>
            <a:chOff x="782342" y="4375615"/>
            <a:chExt cx="3819717" cy="2312276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F9217F8F-2AFA-E924-C5E5-612C3B118A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47" b="3856"/>
            <a:stretch/>
          </p:blipFill>
          <p:spPr bwMode="auto">
            <a:xfrm>
              <a:off x="782342" y="4375615"/>
              <a:ext cx="3819717" cy="2312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B37E9594-20B0-866A-EA8F-5B36B0ED114C}"/>
                </a:ext>
              </a:extLst>
            </p:cNvPr>
            <p:cNvSpPr/>
            <p:nvPr/>
          </p:nvSpPr>
          <p:spPr>
            <a:xfrm>
              <a:off x="3981450" y="4476750"/>
              <a:ext cx="13335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633"/>
            </a:p>
          </p:txBody>
        </p:sp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4DF240B-C0ED-FCA1-08E3-059D2B4D14B6}"/>
              </a:ext>
            </a:extLst>
          </p:cNvPr>
          <p:cNvSpPr txBox="1"/>
          <p:nvPr/>
        </p:nvSpPr>
        <p:spPr>
          <a:xfrm>
            <a:off x="975662" y="2990713"/>
            <a:ext cx="5474836" cy="1112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33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It is difficult to change the magnetic field</a:t>
            </a:r>
          </a:p>
          <a:p>
            <a:pPr algn="ctr"/>
            <a:r>
              <a:rPr lang="en-US" altLang="ja-JP" sz="1633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 because of the iron core.</a:t>
            </a:r>
          </a:p>
          <a:p>
            <a:pPr algn="ctr"/>
            <a:r>
              <a:rPr lang="ja-JP" altLang="en-US" sz="1733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Hysteresis requires advanced operators</a:t>
            </a:r>
          </a:p>
          <a:p>
            <a:pPr algn="ctr"/>
            <a:endParaRPr lang="en-US" altLang="ja-JP" sz="1633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0EC0DE3-09D6-26C9-A0B0-1FA26A410F0E}"/>
              </a:ext>
            </a:extLst>
          </p:cNvPr>
          <p:cNvSpPr txBox="1"/>
          <p:nvPr/>
        </p:nvSpPr>
        <p:spPr>
          <a:xfrm>
            <a:off x="6065917" y="2972311"/>
            <a:ext cx="4939023" cy="11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9232" indent="-259232" algn="ctr">
              <a:buFont typeface="Arial" panose="020B0604020202020204" pitchFamily="34" charset="0"/>
              <a:buChar char="•"/>
            </a:pPr>
            <a:r>
              <a:rPr lang="en-US" altLang="ja-JP" sz="1814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No Hysteresis</a:t>
            </a:r>
          </a:p>
          <a:p>
            <a:pPr algn="ctr"/>
            <a:r>
              <a:rPr lang="ja-JP" altLang="en-US" sz="1633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The magnetic field is determined </a:t>
            </a:r>
            <a:endParaRPr lang="en-US" altLang="ja-JP" sz="1633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algn="ctr"/>
            <a:r>
              <a:rPr lang="ja-JP" altLang="en-US" sz="1633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only by the current in the coil.</a:t>
            </a:r>
            <a:endParaRPr lang="en-US" altLang="ja-JP" sz="1633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algn="ctr"/>
            <a:endParaRPr lang="ja-JP" altLang="en-US" sz="1633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CC3C3DA-A5D1-680E-C18E-630412AD5CE4}"/>
              </a:ext>
            </a:extLst>
          </p:cNvPr>
          <p:cNvSpPr txBox="1"/>
          <p:nvPr/>
        </p:nvSpPr>
        <p:spPr>
          <a:xfrm>
            <a:off x="6011573" y="1515484"/>
            <a:ext cx="4939023" cy="343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633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high-temperature superconductivity</a:t>
            </a:r>
            <a:endParaRPr lang="ja-JP" altLang="en-US" sz="1633" b="1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10" name="大かっこ 9">
            <a:extLst>
              <a:ext uri="{FF2B5EF4-FFF2-40B4-BE49-F238E27FC236}">
                <a16:creationId xmlns:a16="http://schemas.microsoft.com/office/drawing/2014/main" id="{2656EB4E-1CFE-64C4-9D0A-1463978EFF37}"/>
              </a:ext>
            </a:extLst>
          </p:cNvPr>
          <p:cNvSpPr/>
          <p:nvPr/>
        </p:nvSpPr>
        <p:spPr>
          <a:xfrm>
            <a:off x="6390929" y="1732832"/>
            <a:ext cx="4180311" cy="880146"/>
          </a:xfrm>
          <a:prstGeom prst="bracketPair">
            <a:avLst>
              <a:gd name="adj" fmla="val 19964"/>
            </a:avLst>
          </a:prstGeom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1633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83E1DE3-12D4-813A-2F1A-9DE2EF945E23}"/>
              </a:ext>
            </a:extLst>
          </p:cNvPr>
          <p:cNvSpPr txBox="1"/>
          <p:nvPr/>
        </p:nvSpPr>
        <p:spPr>
          <a:xfrm>
            <a:off x="6465455" y="1776220"/>
            <a:ext cx="4045527" cy="846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9232" indent="-259232">
              <a:buFont typeface="Arial" panose="020B0604020202020204" pitchFamily="34" charset="0"/>
              <a:buChar char="•"/>
            </a:pPr>
            <a:r>
              <a:rPr lang="en-US" altLang="ja-JP" sz="1633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High-magnetic field: </a:t>
            </a:r>
            <a:r>
              <a:rPr lang="ja-JP" altLang="en-US" sz="1633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～</a:t>
            </a:r>
            <a:r>
              <a:rPr lang="en-US" altLang="ja-JP" sz="1633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3T</a:t>
            </a:r>
          </a:p>
          <a:p>
            <a:pPr marL="259232" indent="-259232">
              <a:buFont typeface="Arial" panose="020B0604020202020204" pitchFamily="34" charset="0"/>
              <a:buChar char="•"/>
            </a:pPr>
            <a:r>
              <a:rPr lang="en-US" altLang="ja-JP" sz="1633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High efficiency: Conducting cooling</a:t>
            </a:r>
          </a:p>
          <a:p>
            <a:pPr marL="259232" indent="-259232">
              <a:buFont typeface="Arial" panose="020B0604020202020204" pitchFamily="34" charset="0"/>
              <a:buChar char="•"/>
            </a:pPr>
            <a:r>
              <a:rPr lang="en-US" altLang="ja-JP" sz="1633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High resistant to external field</a:t>
            </a:r>
            <a:endParaRPr lang="ja-JP" altLang="en-US" sz="1633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F7098F3-03BE-A976-DAD6-1A4C48249126}"/>
              </a:ext>
            </a:extLst>
          </p:cNvPr>
          <p:cNvSpPr txBox="1"/>
          <p:nvPr/>
        </p:nvSpPr>
        <p:spPr>
          <a:xfrm>
            <a:off x="5983410" y="2632833"/>
            <a:ext cx="4939023" cy="343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633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Air-core structure Coil</a:t>
            </a:r>
            <a:endParaRPr lang="ja-JP" altLang="en-US" sz="1633" b="1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8524BB5-02A2-4BAA-A4D4-91F386E6AE2A}"/>
              </a:ext>
            </a:extLst>
          </p:cNvPr>
          <p:cNvSpPr txBox="1"/>
          <p:nvPr/>
        </p:nvSpPr>
        <p:spPr>
          <a:xfrm>
            <a:off x="6735902" y="501726"/>
            <a:ext cx="3504037" cy="427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177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skeleton cyclotron </a:t>
            </a:r>
            <a:endParaRPr lang="ja-JP" altLang="en-US" sz="2177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C47F2C0-86C8-6F75-4A1E-83128E483F36}"/>
              </a:ext>
            </a:extLst>
          </p:cNvPr>
          <p:cNvSpPr txBox="1"/>
          <p:nvPr/>
        </p:nvSpPr>
        <p:spPr>
          <a:xfrm>
            <a:off x="1706693" y="513787"/>
            <a:ext cx="4004614" cy="427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177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Conventional</a:t>
            </a:r>
            <a:r>
              <a:rPr lang="ja-JP" altLang="en-US" sz="2177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 </a:t>
            </a:r>
            <a:r>
              <a:rPr lang="en-US" altLang="ja-JP" sz="2177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AVF cyclotron</a:t>
            </a:r>
            <a:endParaRPr lang="ja-JP" altLang="en-US" sz="2177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DDC4114-F5AE-7B48-D3A9-6DA40899FA85}"/>
              </a:ext>
            </a:extLst>
          </p:cNvPr>
          <p:cNvSpPr txBox="1"/>
          <p:nvPr/>
        </p:nvSpPr>
        <p:spPr>
          <a:xfrm>
            <a:off x="1417086" y="1681497"/>
            <a:ext cx="4583829" cy="594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9232" indent="-259232" algn="ctr">
              <a:buFont typeface="Arial" panose="020B0604020202020204" pitchFamily="34" charset="0"/>
              <a:buChar char="•"/>
            </a:pPr>
            <a:r>
              <a:rPr lang="en-US" altLang="ja-JP" sz="1633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Using room-temperature coils </a:t>
            </a:r>
          </a:p>
          <a:p>
            <a:pPr algn="ctr"/>
            <a:r>
              <a:rPr lang="en-US" altLang="ja-JP" sz="1633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results in higher power consumption.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3BC81C9-9D49-310D-5A46-741FCCA138ED}"/>
              </a:ext>
            </a:extLst>
          </p:cNvPr>
          <p:cNvSpPr txBox="1"/>
          <p:nvPr/>
        </p:nvSpPr>
        <p:spPr>
          <a:xfrm>
            <a:off x="8145775" y="6434093"/>
            <a:ext cx="4850930" cy="48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635"/>
              <a:t>**H.W. </a:t>
            </a:r>
            <a:r>
              <a:rPr lang="en-US" altLang="ja-JP" sz="635" err="1"/>
              <a:t>Koay</a:t>
            </a:r>
            <a:r>
              <a:rPr lang="en-US" altLang="ja-JP" sz="635"/>
              <a:t>, M. Fukuda, H. Kanda, T. </a:t>
            </a:r>
            <a:r>
              <a:rPr lang="en-US" altLang="ja-JP" sz="635" err="1"/>
              <a:t>Yorita</a:t>
            </a:r>
            <a:r>
              <a:rPr lang="en-US" altLang="ja-JP" sz="635"/>
              <a:t>. (2021),</a:t>
            </a:r>
          </a:p>
          <a:p>
            <a:r>
              <a:rPr lang="en-US" altLang="ja-JP" sz="635"/>
              <a:t>Beam dynamics and characterization of a new high-intensity Compact </a:t>
            </a:r>
          </a:p>
          <a:p>
            <a:r>
              <a:rPr lang="en-US" altLang="ja-JP" sz="635"/>
              <a:t>air-core high temperature superconducting skeleton cyclotron(HTS-SC).</a:t>
            </a:r>
          </a:p>
          <a:p>
            <a:r>
              <a:rPr lang="en-US" altLang="ja-JP" sz="635"/>
              <a:t>Results in Physics 33(2022)105090</a:t>
            </a:r>
            <a:endParaRPr lang="ja-JP" altLang="en-US" sz="635"/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0D4F11BA-3B41-6458-0F82-0C86044D4B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8448"/>
          <a:stretch/>
        </p:blipFill>
        <p:spPr>
          <a:xfrm>
            <a:off x="6276549" y="3937028"/>
            <a:ext cx="2528404" cy="2194758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35646C71-0108-A20D-4AC8-DE4D0A6229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7380"/>
          <a:stretch/>
        </p:blipFill>
        <p:spPr>
          <a:xfrm>
            <a:off x="8804952" y="4523218"/>
            <a:ext cx="1941784" cy="768428"/>
          </a:xfrm>
          <a:prstGeom prst="rect">
            <a:avLst/>
          </a:prstGeom>
        </p:spPr>
      </p:pic>
      <p:sp>
        <p:nvSpPr>
          <p:cNvPr id="22" name="大かっこ 21">
            <a:extLst>
              <a:ext uri="{FF2B5EF4-FFF2-40B4-BE49-F238E27FC236}">
                <a16:creationId xmlns:a16="http://schemas.microsoft.com/office/drawing/2014/main" id="{D793DBD5-AFD9-5DBE-88A0-317518D8BB22}"/>
              </a:ext>
            </a:extLst>
          </p:cNvPr>
          <p:cNvSpPr/>
          <p:nvPr/>
        </p:nvSpPr>
        <p:spPr>
          <a:xfrm>
            <a:off x="1618845" y="1672989"/>
            <a:ext cx="4180311" cy="646353"/>
          </a:xfrm>
          <a:prstGeom prst="bracketPair">
            <a:avLst>
              <a:gd name="adj" fmla="val 19964"/>
            </a:avLst>
          </a:prstGeom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1633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A76D359-FEA7-0E9D-89F9-F7646C491DD2}"/>
              </a:ext>
            </a:extLst>
          </p:cNvPr>
          <p:cNvSpPr txBox="1"/>
          <p:nvPr/>
        </p:nvSpPr>
        <p:spPr>
          <a:xfrm>
            <a:off x="1216207" y="1393004"/>
            <a:ext cx="4939023" cy="343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633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Room-temperature coils</a:t>
            </a:r>
            <a:endParaRPr lang="ja-JP" altLang="en-US" sz="1633" b="1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26" name="四角形: 角を丸くする 25">
            <a:extLst>
              <a:ext uri="{FF2B5EF4-FFF2-40B4-BE49-F238E27FC236}">
                <a16:creationId xmlns:a16="http://schemas.microsoft.com/office/drawing/2014/main" id="{F57255A4-3589-53D6-514F-5714D2839462}"/>
              </a:ext>
            </a:extLst>
          </p:cNvPr>
          <p:cNvSpPr/>
          <p:nvPr/>
        </p:nvSpPr>
        <p:spPr>
          <a:xfrm>
            <a:off x="1525838" y="2899470"/>
            <a:ext cx="4366324" cy="94093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/>
          </a:p>
        </p:txBody>
      </p:sp>
      <p:sp>
        <p:nvSpPr>
          <p:cNvPr id="27" name="四角形: 角を丸くする 26">
            <a:extLst>
              <a:ext uri="{FF2B5EF4-FFF2-40B4-BE49-F238E27FC236}">
                <a16:creationId xmlns:a16="http://schemas.microsoft.com/office/drawing/2014/main" id="{F49B9732-13C7-0F19-C7DE-2F68DE861852}"/>
              </a:ext>
            </a:extLst>
          </p:cNvPr>
          <p:cNvSpPr/>
          <p:nvPr/>
        </p:nvSpPr>
        <p:spPr>
          <a:xfrm>
            <a:off x="6304758" y="2924364"/>
            <a:ext cx="4366324" cy="94093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63D3001-9A62-A1BC-9DA9-EFFBC441B9D8}"/>
              </a:ext>
            </a:extLst>
          </p:cNvPr>
          <p:cNvSpPr txBox="1"/>
          <p:nvPr/>
        </p:nvSpPr>
        <p:spPr>
          <a:xfrm>
            <a:off x="1239488" y="2605058"/>
            <a:ext cx="4939023" cy="343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633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Using Iron Core</a:t>
            </a:r>
            <a:endParaRPr lang="ja-JP" altLang="en-US" sz="1633" b="1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BC9F6056-6B13-4795-8944-F88A61B66E84}"/>
              </a:ext>
            </a:extLst>
          </p:cNvPr>
          <p:cNvSpPr txBox="1"/>
          <p:nvPr/>
        </p:nvSpPr>
        <p:spPr>
          <a:xfrm>
            <a:off x="8732718" y="5356590"/>
            <a:ext cx="2057743" cy="87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540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Feasibility exists.*</a:t>
            </a:r>
            <a:endParaRPr lang="ja-JP" altLang="en-US" sz="2540" b="1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5492B23-8535-D4E2-5EBA-016910E75D65}"/>
              </a:ext>
            </a:extLst>
          </p:cNvPr>
          <p:cNvSpPr txBox="1"/>
          <p:nvPr/>
        </p:nvSpPr>
        <p:spPr>
          <a:xfrm>
            <a:off x="1263752" y="6550870"/>
            <a:ext cx="9699419" cy="315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08/28/2023 ~OPAL PARTY in RIKEN ~</a:t>
            </a:r>
          </a:p>
        </p:txBody>
      </p:sp>
    </p:spTree>
    <p:extLst>
      <p:ext uri="{BB962C8B-B14F-4D97-AF65-F5344CB8AC3E}">
        <p14:creationId xmlns:p14="http://schemas.microsoft.com/office/powerpoint/2010/main" val="99548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68DE89CF-8C37-6D90-629A-8AA9908B4E0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F1EBA71A-7973-31E3-065C-D55199C62081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7A78C6B2-EC83-FF63-7BDE-FCF44372AED9}"/>
                </a:ext>
              </a:extLst>
            </p:cNvPr>
            <p:cNvSpPr/>
            <p:nvPr/>
          </p:nvSpPr>
          <p:spPr>
            <a:xfrm>
              <a:off x="385763" y="276225"/>
              <a:ext cx="11420475" cy="6305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F290D35-EE1F-7B0B-F1E1-AFC0559E17B8}"/>
              </a:ext>
            </a:extLst>
          </p:cNvPr>
          <p:cNvSpPr txBox="1"/>
          <p:nvPr/>
        </p:nvSpPr>
        <p:spPr>
          <a:xfrm>
            <a:off x="1246291" y="-9534"/>
            <a:ext cx="9699419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540" b="1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Self Shield</a:t>
            </a:r>
            <a:endParaRPr lang="ja-JP" altLang="en-US" sz="2540" b="1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FCCA134-3934-7D31-BE90-FDEA31477A65}"/>
              </a:ext>
            </a:extLst>
          </p:cNvPr>
          <p:cNvSpPr/>
          <p:nvPr/>
        </p:nvSpPr>
        <p:spPr>
          <a:xfrm>
            <a:off x="1367833" y="591324"/>
            <a:ext cx="9437284" cy="5797621"/>
          </a:xfrm>
          <a:prstGeom prst="rect">
            <a:avLst/>
          </a:prstGeom>
          <a:noFill/>
          <a:ln cap="flat">
            <a:solidFill>
              <a:schemeClr val="accent2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826E3C74-F986-0649-51F2-EDB963AD524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46730" y="2164359"/>
            <a:ext cx="3782345" cy="2701674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967E3C6B-FB22-0037-1E71-DBF4C1C139A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446490">
            <a:off x="1997728" y="1986984"/>
            <a:ext cx="3232150" cy="3033382"/>
          </a:xfrm>
          <a:prstGeom prst="rect">
            <a:avLst/>
          </a:prstGeom>
        </p:spPr>
      </p:pic>
      <p:sp>
        <p:nvSpPr>
          <p:cNvPr id="29" name="矢印: 右 28">
            <a:extLst>
              <a:ext uri="{FF2B5EF4-FFF2-40B4-BE49-F238E27FC236}">
                <a16:creationId xmlns:a16="http://schemas.microsoft.com/office/drawing/2014/main" id="{E3CD8CF7-A62C-4925-6095-FBEB706F1E19}"/>
              </a:ext>
            </a:extLst>
          </p:cNvPr>
          <p:cNvSpPr/>
          <p:nvPr/>
        </p:nvSpPr>
        <p:spPr>
          <a:xfrm>
            <a:off x="5378407" y="3064642"/>
            <a:ext cx="1154716" cy="1094515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0486C24D-6BEB-8557-9174-2661F67B7C50}"/>
              </a:ext>
            </a:extLst>
          </p:cNvPr>
          <p:cNvSpPr txBox="1"/>
          <p:nvPr/>
        </p:nvSpPr>
        <p:spPr>
          <a:xfrm>
            <a:off x="4560258" y="1410493"/>
            <a:ext cx="2814055" cy="76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177" b="1" u="sng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Cover Iron Yoke</a:t>
            </a:r>
          </a:p>
          <a:p>
            <a:pPr algn="ctr"/>
            <a:r>
              <a:rPr lang="en-US" altLang="ja-JP" sz="2177" b="1" u="sng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More practical</a:t>
            </a:r>
            <a:endParaRPr lang="ja-JP" altLang="en-US" sz="2177" b="1" u="sng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FB13323-CC3F-74F8-761D-491D9FA25FA7}"/>
              </a:ext>
            </a:extLst>
          </p:cNvPr>
          <p:cNvSpPr txBox="1"/>
          <p:nvPr/>
        </p:nvSpPr>
        <p:spPr>
          <a:xfrm>
            <a:off x="6825624" y="5080230"/>
            <a:ext cx="3424555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177" b="1" u="sng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Self-Shielding Type</a:t>
            </a:r>
            <a:endParaRPr lang="ja-JP" altLang="en-US" sz="2177" b="1" u="sng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A4D18773-F9B2-06ED-2473-8B04A4983F36}"/>
              </a:ext>
            </a:extLst>
          </p:cNvPr>
          <p:cNvSpPr txBox="1"/>
          <p:nvPr/>
        </p:nvSpPr>
        <p:spPr>
          <a:xfrm>
            <a:off x="1656043" y="5917859"/>
            <a:ext cx="9350617" cy="427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177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No </a:t>
            </a:r>
            <a:r>
              <a:rPr lang="en-US" altLang="ja-JP" sz="2177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Special</a:t>
            </a:r>
            <a:r>
              <a:rPr lang="ja-JP" altLang="en-US" sz="2177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 room is created, and the existing space is also used</a:t>
            </a:r>
            <a:r>
              <a:rPr lang="ja-JP" altLang="en-US" sz="1814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.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F4928373-88FC-CC7B-8263-12E43A0199E1}"/>
              </a:ext>
            </a:extLst>
          </p:cNvPr>
          <p:cNvSpPr txBox="1"/>
          <p:nvPr/>
        </p:nvSpPr>
        <p:spPr>
          <a:xfrm>
            <a:off x="6825624" y="5443203"/>
            <a:ext cx="3424555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177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HTSC-K80-R50-SS</a:t>
            </a:r>
            <a:endParaRPr lang="ja-JP" altLang="en-US" sz="2177" b="1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B7297F25-9C82-7172-97FE-8D4FAE13939A}"/>
              </a:ext>
            </a:extLst>
          </p:cNvPr>
          <p:cNvSpPr txBox="1"/>
          <p:nvPr/>
        </p:nvSpPr>
        <p:spPr>
          <a:xfrm>
            <a:off x="1997728" y="5439181"/>
            <a:ext cx="3424555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177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HTSC-K80-R40-AC</a:t>
            </a:r>
            <a:endParaRPr lang="ja-JP" altLang="en-US" sz="2177" b="1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66C1B12-2F67-3C5F-3B95-A52C9189BA5E}"/>
              </a:ext>
            </a:extLst>
          </p:cNvPr>
          <p:cNvSpPr txBox="1"/>
          <p:nvPr/>
        </p:nvSpPr>
        <p:spPr>
          <a:xfrm>
            <a:off x="1263752" y="6550870"/>
            <a:ext cx="9699419" cy="315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08/28/2023 ~OPAL PARTY in RIKEN ~</a:t>
            </a:r>
          </a:p>
        </p:txBody>
      </p:sp>
    </p:spTree>
    <p:extLst>
      <p:ext uri="{BB962C8B-B14F-4D97-AF65-F5344CB8AC3E}">
        <p14:creationId xmlns:p14="http://schemas.microsoft.com/office/powerpoint/2010/main" val="237108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2CA32087-A2F5-6E7E-9E0D-D69CE997F9C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9A117FC2-2543-23CF-8B88-36549E150DB4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8609546F-4254-A994-BAD1-0C6333E1F46F}"/>
                </a:ext>
              </a:extLst>
            </p:cNvPr>
            <p:cNvSpPr/>
            <p:nvPr/>
          </p:nvSpPr>
          <p:spPr>
            <a:xfrm>
              <a:off x="385763" y="276225"/>
              <a:ext cx="11420475" cy="6305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617A1AEA-2D6C-E711-2AC1-220A3DEF6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375"/>
            <a:ext cx="10515600" cy="1325563"/>
          </a:xfrm>
        </p:spPr>
        <p:txBody>
          <a:bodyPr/>
          <a:lstStyle/>
          <a:p>
            <a:pPr algn="ctr"/>
            <a:r>
              <a:rPr lang="en-US" altLang="ja-JP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Previous Research of HTS-SC</a:t>
            </a:r>
            <a:endParaRPr kumimoji="1" lang="ja-JP" altLang="en-US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860F156-A1E0-3761-DCBB-9350247B1A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56" t="29814" r="11797"/>
          <a:stretch/>
        </p:blipFill>
        <p:spPr>
          <a:xfrm>
            <a:off x="435866" y="1433195"/>
            <a:ext cx="11317985" cy="197365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329EDBE3-E8BB-6C55-F351-045786848C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" t="4" r="89762" b="80350"/>
          <a:stretch/>
        </p:blipFill>
        <p:spPr>
          <a:xfrm>
            <a:off x="438151" y="894081"/>
            <a:ext cx="1485899" cy="55245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CD2495D1-443A-5CD1-1DBB-709CA47619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871" t="-1010" r="1155" b="80687"/>
          <a:stretch/>
        </p:blipFill>
        <p:spPr>
          <a:xfrm>
            <a:off x="8239125" y="894081"/>
            <a:ext cx="3476625" cy="571499"/>
          </a:xfrm>
          <a:prstGeom prst="rect">
            <a:avLst/>
          </a:prstGeom>
        </p:spPr>
      </p:pic>
      <p:sp>
        <p:nvSpPr>
          <p:cNvPr id="13" name="タイトル 1">
            <a:extLst>
              <a:ext uri="{FF2B5EF4-FFF2-40B4-BE49-F238E27FC236}">
                <a16:creationId xmlns:a16="http://schemas.microsoft.com/office/drawing/2014/main" id="{01349688-3C56-310A-48AE-4075E958CC87}"/>
              </a:ext>
            </a:extLst>
          </p:cNvPr>
          <p:cNvSpPr txBox="1">
            <a:spLocks/>
          </p:cNvSpPr>
          <p:nvPr/>
        </p:nvSpPr>
        <p:spPr>
          <a:xfrm>
            <a:off x="4257675" y="4613275"/>
            <a:ext cx="64579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Using HTS-Trim Coils</a:t>
            </a:r>
            <a:endParaRPr lang="ja-JP" altLang="en-US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E169E92F-0C8D-3B7D-8AC1-B89144FE87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332" y="3300095"/>
            <a:ext cx="4019286" cy="328168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1EA10EE-A728-FC81-9A6A-808AC9B7EA92}"/>
              </a:ext>
            </a:extLst>
          </p:cNvPr>
          <p:cNvSpPr/>
          <p:nvPr/>
        </p:nvSpPr>
        <p:spPr>
          <a:xfrm>
            <a:off x="5763491" y="1595120"/>
            <a:ext cx="1468582" cy="17049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820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D5AF25F5-A15B-59CD-E326-D225B14E991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BD2BC7E1-1A81-3949-F4F2-8AF4BA35D788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F37C222E-1AE1-5CE3-679C-A6F7EAADD538}"/>
                </a:ext>
              </a:extLst>
            </p:cNvPr>
            <p:cNvSpPr/>
            <p:nvPr/>
          </p:nvSpPr>
          <p:spPr>
            <a:xfrm>
              <a:off x="385763" y="276225"/>
              <a:ext cx="11420475" cy="6305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6" name="図 5">
            <a:extLst>
              <a:ext uri="{FF2B5EF4-FFF2-40B4-BE49-F238E27FC236}">
                <a16:creationId xmlns:a16="http://schemas.microsoft.com/office/drawing/2014/main" id="{813F1C63-D0E0-81C8-421C-ECDA367656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334D66"/>
              </a:clrFrom>
              <a:clrTo>
                <a:srgbClr val="334D6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9" r="19299"/>
          <a:stretch/>
        </p:blipFill>
        <p:spPr>
          <a:xfrm>
            <a:off x="1347216" y="2349266"/>
            <a:ext cx="4713406" cy="4190171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D6468DB-01CB-920E-62F4-F5414B126498}"/>
              </a:ext>
            </a:extLst>
          </p:cNvPr>
          <p:cNvSpPr/>
          <p:nvPr/>
        </p:nvSpPr>
        <p:spPr>
          <a:xfrm>
            <a:off x="1428715" y="397515"/>
            <a:ext cx="4409871" cy="188441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C362CFB-331F-B5FD-D55B-AAD721639F58}"/>
              </a:ext>
            </a:extLst>
          </p:cNvPr>
          <p:cNvSpPr/>
          <p:nvPr/>
        </p:nvSpPr>
        <p:spPr>
          <a:xfrm>
            <a:off x="2111140" y="1414872"/>
            <a:ext cx="969229" cy="56793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505D852-4E2F-B18A-BDB0-2E344C8F1552}"/>
              </a:ext>
            </a:extLst>
          </p:cNvPr>
          <p:cNvSpPr txBox="1"/>
          <p:nvPr/>
        </p:nvSpPr>
        <p:spPr>
          <a:xfrm>
            <a:off x="1246291" y="-9534"/>
            <a:ext cx="9699419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540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Radiation</a:t>
            </a:r>
            <a:r>
              <a:rPr lang="en-US" altLang="ja-JP" sz="254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 </a:t>
            </a:r>
            <a:r>
              <a:rPr lang="en-US" altLang="ja-JP" sz="2540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Shield</a:t>
            </a:r>
            <a:endParaRPr lang="ja-JP" altLang="en-US" sz="2540" b="1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B418173D-83A8-BC1C-D378-2C85056FCCF9}"/>
              </a:ext>
            </a:extLst>
          </p:cNvPr>
          <p:cNvCxnSpPr>
            <a:cxnSpLocks/>
          </p:cNvCxnSpPr>
          <p:nvPr/>
        </p:nvCxnSpPr>
        <p:spPr>
          <a:xfrm>
            <a:off x="1428716" y="4438771"/>
            <a:ext cx="262583" cy="0"/>
          </a:xfrm>
          <a:prstGeom prst="straightConnector1">
            <a:avLst/>
          </a:prstGeom>
          <a:ln w="34925">
            <a:solidFill>
              <a:schemeClr val="bg1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03663F59-D633-A5AD-9AC2-AB0521E851C0}"/>
              </a:ext>
            </a:extLst>
          </p:cNvPr>
          <p:cNvCxnSpPr>
            <a:cxnSpLocks/>
          </p:cNvCxnSpPr>
          <p:nvPr/>
        </p:nvCxnSpPr>
        <p:spPr>
          <a:xfrm flipV="1">
            <a:off x="3573765" y="2383387"/>
            <a:ext cx="0" cy="249210"/>
          </a:xfrm>
          <a:prstGeom prst="straightConnector1">
            <a:avLst/>
          </a:prstGeom>
          <a:ln w="34925">
            <a:solidFill>
              <a:schemeClr val="bg1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3D04A11-2A32-4F56-9C42-81508B7A9F33}"/>
              </a:ext>
            </a:extLst>
          </p:cNvPr>
          <p:cNvSpPr txBox="1"/>
          <p:nvPr/>
        </p:nvSpPr>
        <p:spPr>
          <a:xfrm>
            <a:off x="3605000" y="2402854"/>
            <a:ext cx="613504" cy="259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89" b="1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50</a:t>
            </a:r>
            <a:r>
              <a:rPr lang="ja-JP" altLang="en-US" sz="1089" b="1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㎝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59B1680F-709C-116D-0F1C-42D54DFBBAC9}"/>
              </a:ext>
            </a:extLst>
          </p:cNvPr>
          <p:cNvSpPr txBox="1"/>
          <p:nvPr/>
        </p:nvSpPr>
        <p:spPr>
          <a:xfrm>
            <a:off x="1369308" y="4451160"/>
            <a:ext cx="613504" cy="259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89" b="1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50 </a:t>
            </a:r>
            <a:r>
              <a:rPr lang="ja-JP" altLang="en-US" sz="1089" b="1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㎝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951FDC3E-8A20-062A-830F-08F4399C64D4}"/>
              </a:ext>
            </a:extLst>
          </p:cNvPr>
          <p:cNvSpPr txBox="1"/>
          <p:nvPr/>
        </p:nvSpPr>
        <p:spPr>
          <a:xfrm>
            <a:off x="1369309" y="4199385"/>
            <a:ext cx="613504" cy="259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89" b="1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固定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AC1E05DD-0295-80EB-2D7A-E236E58C88FC}"/>
              </a:ext>
            </a:extLst>
          </p:cNvPr>
          <p:cNvSpPr txBox="1"/>
          <p:nvPr/>
        </p:nvSpPr>
        <p:spPr>
          <a:xfrm>
            <a:off x="3109660" y="2402854"/>
            <a:ext cx="613504" cy="259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89" b="1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固定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6D968AEF-B526-FA1B-D73F-DC7A2130FE43}"/>
              </a:ext>
            </a:extLst>
          </p:cNvPr>
          <p:cNvSpPr txBox="1"/>
          <p:nvPr/>
        </p:nvSpPr>
        <p:spPr>
          <a:xfrm>
            <a:off x="3970911" y="5362252"/>
            <a:ext cx="1327022" cy="259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89" b="1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鉛</a:t>
            </a:r>
            <a:r>
              <a:rPr lang="en-US" altLang="ja-JP" sz="1089" b="1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:</a:t>
            </a:r>
            <a:r>
              <a:rPr lang="ja-JP" altLang="en-US" sz="1089" b="1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固定</a:t>
            </a:r>
            <a:r>
              <a:rPr lang="en-US" altLang="ja-JP" sz="1089" b="1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10 </a:t>
            </a:r>
            <a:r>
              <a:rPr lang="ja-JP" altLang="en-US" sz="1089" b="1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㎝　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69EFC25A-D5D7-05FD-0E23-DCC8BEE7C8BC}"/>
              </a:ext>
            </a:extLst>
          </p:cNvPr>
          <p:cNvSpPr txBox="1"/>
          <p:nvPr/>
        </p:nvSpPr>
        <p:spPr>
          <a:xfrm>
            <a:off x="2883217" y="6293006"/>
            <a:ext cx="1381097" cy="259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89" b="1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コンクリート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E6FE0E1E-5757-A689-0C7C-878D80445B98}"/>
              </a:ext>
            </a:extLst>
          </p:cNvPr>
          <p:cNvSpPr txBox="1"/>
          <p:nvPr/>
        </p:nvSpPr>
        <p:spPr>
          <a:xfrm>
            <a:off x="2862154" y="5471333"/>
            <a:ext cx="1381097" cy="259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89" b="1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コンクリート</a:t>
            </a:r>
          </a:p>
        </p:txBody>
      </p: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595EE330-3DA4-4DBD-2A96-6DFA7839E4A2}"/>
              </a:ext>
            </a:extLst>
          </p:cNvPr>
          <p:cNvCxnSpPr>
            <a:cxnSpLocks/>
          </p:cNvCxnSpPr>
          <p:nvPr/>
        </p:nvCxnSpPr>
        <p:spPr>
          <a:xfrm flipV="1">
            <a:off x="3117290" y="4193900"/>
            <a:ext cx="0" cy="514519"/>
          </a:xfrm>
          <a:prstGeom prst="straightConnector1">
            <a:avLst/>
          </a:prstGeom>
          <a:ln w="34925">
            <a:solidFill>
              <a:schemeClr val="bg1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860191C8-2EA8-2174-C868-0D34B48F92F3}"/>
              </a:ext>
            </a:extLst>
          </p:cNvPr>
          <p:cNvCxnSpPr>
            <a:cxnSpLocks/>
          </p:cNvCxnSpPr>
          <p:nvPr/>
        </p:nvCxnSpPr>
        <p:spPr>
          <a:xfrm>
            <a:off x="3069812" y="4450674"/>
            <a:ext cx="1090625" cy="0"/>
          </a:xfrm>
          <a:prstGeom prst="straightConnector1">
            <a:avLst/>
          </a:prstGeom>
          <a:ln w="34925">
            <a:solidFill>
              <a:schemeClr val="bg1">
                <a:lumMod val="85000"/>
              </a:schemeClr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2C747F4E-905B-B897-1CBC-2A7CBD21391A}"/>
              </a:ext>
            </a:extLst>
          </p:cNvPr>
          <p:cNvSpPr txBox="1"/>
          <p:nvPr/>
        </p:nvSpPr>
        <p:spPr>
          <a:xfrm>
            <a:off x="3260345" y="4417866"/>
            <a:ext cx="757036" cy="238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953" b="1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横</a:t>
            </a:r>
            <a:r>
              <a:rPr lang="en-US" altLang="ja-JP" sz="953" b="1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:200 </a:t>
            </a:r>
            <a:r>
              <a:rPr lang="ja-JP" altLang="en-US" sz="953" b="1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㎝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8DC3E3D0-E4DC-2A24-E6C0-1E643428D6C6}"/>
              </a:ext>
            </a:extLst>
          </p:cNvPr>
          <p:cNvSpPr txBox="1"/>
          <p:nvPr/>
        </p:nvSpPr>
        <p:spPr>
          <a:xfrm>
            <a:off x="3065925" y="4224640"/>
            <a:ext cx="779552" cy="238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953" b="1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縦</a:t>
            </a:r>
            <a:r>
              <a:rPr lang="en-US" altLang="ja-JP" sz="953" b="1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:50 </a:t>
            </a:r>
            <a:r>
              <a:rPr lang="ja-JP" altLang="en-US" sz="953" b="1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㎝</a:t>
            </a: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069AC18B-B1D8-4FA7-A661-CB346AD89C1B}"/>
              </a:ext>
            </a:extLst>
          </p:cNvPr>
          <p:cNvSpPr txBox="1"/>
          <p:nvPr/>
        </p:nvSpPr>
        <p:spPr>
          <a:xfrm>
            <a:off x="3690015" y="432332"/>
            <a:ext cx="2220346" cy="371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814" b="1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Measurement</a:t>
            </a:r>
            <a:endParaRPr lang="ja-JP" altLang="en-US" sz="1814" b="1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cxnSp>
        <p:nvCxnSpPr>
          <p:cNvPr id="62" name="直線矢印コネクタ 61">
            <a:extLst>
              <a:ext uri="{FF2B5EF4-FFF2-40B4-BE49-F238E27FC236}">
                <a16:creationId xmlns:a16="http://schemas.microsoft.com/office/drawing/2014/main" id="{963D10CB-4A1D-0A22-7D4F-7B547A5B71B5}"/>
              </a:ext>
            </a:extLst>
          </p:cNvPr>
          <p:cNvCxnSpPr>
            <a:cxnSpLocks/>
          </p:cNvCxnSpPr>
          <p:nvPr/>
        </p:nvCxnSpPr>
        <p:spPr>
          <a:xfrm>
            <a:off x="1779284" y="6144733"/>
            <a:ext cx="3670657" cy="64"/>
          </a:xfrm>
          <a:prstGeom prst="straightConnector1">
            <a:avLst/>
          </a:prstGeom>
          <a:ln w="34925">
            <a:solidFill>
              <a:schemeClr val="bg1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テキスト ボックス 127">
            <a:extLst>
              <a:ext uri="{FF2B5EF4-FFF2-40B4-BE49-F238E27FC236}">
                <a16:creationId xmlns:a16="http://schemas.microsoft.com/office/drawing/2014/main" id="{903A5D82-898A-BF04-8785-30DA9F8937EA}"/>
              </a:ext>
            </a:extLst>
          </p:cNvPr>
          <p:cNvSpPr txBox="1"/>
          <p:nvPr/>
        </p:nvSpPr>
        <p:spPr>
          <a:xfrm>
            <a:off x="3174184" y="5892997"/>
            <a:ext cx="757036" cy="238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953" b="1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横</a:t>
            </a:r>
            <a:r>
              <a:rPr lang="en-US" altLang="ja-JP" sz="953" b="1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:700</a:t>
            </a:r>
            <a:r>
              <a:rPr lang="ja-JP" altLang="en-US" sz="953" b="1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㎝</a:t>
            </a:r>
          </a:p>
        </p:txBody>
      </p:sp>
      <p:cxnSp>
        <p:nvCxnSpPr>
          <p:cNvPr id="129" name="直線矢印コネクタ 128">
            <a:extLst>
              <a:ext uri="{FF2B5EF4-FFF2-40B4-BE49-F238E27FC236}">
                <a16:creationId xmlns:a16="http://schemas.microsoft.com/office/drawing/2014/main" id="{7EF56555-DDEA-ABAA-6D6E-268519F1D6AA}"/>
              </a:ext>
            </a:extLst>
          </p:cNvPr>
          <p:cNvCxnSpPr>
            <a:cxnSpLocks/>
          </p:cNvCxnSpPr>
          <p:nvPr/>
        </p:nvCxnSpPr>
        <p:spPr>
          <a:xfrm>
            <a:off x="5449941" y="2660560"/>
            <a:ext cx="0" cy="3484173"/>
          </a:xfrm>
          <a:prstGeom prst="straightConnector1">
            <a:avLst/>
          </a:prstGeom>
          <a:ln w="34925">
            <a:solidFill>
              <a:schemeClr val="bg1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テキスト ボックス 133">
            <a:extLst>
              <a:ext uri="{FF2B5EF4-FFF2-40B4-BE49-F238E27FC236}">
                <a16:creationId xmlns:a16="http://schemas.microsoft.com/office/drawing/2014/main" id="{F7820BDA-67ED-45E0-1193-04782055C640}"/>
              </a:ext>
            </a:extLst>
          </p:cNvPr>
          <p:cNvSpPr txBox="1"/>
          <p:nvPr/>
        </p:nvSpPr>
        <p:spPr>
          <a:xfrm>
            <a:off x="5172883" y="3968647"/>
            <a:ext cx="331309" cy="125620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ja-JP" altLang="en-US" sz="953" b="1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縦  ７００ </a:t>
            </a:r>
            <a:r>
              <a:rPr lang="en-US" altLang="ja-JP" sz="953" b="1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cm</a:t>
            </a:r>
            <a:endParaRPr lang="ja-JP" altLang="en-US" sz="953" b="1">
              <a:solidFill>
                <a:schemeClr val="bg1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cxnSp>
        <p:nvCxnSpPr>
          <p:cNvPr id="135" name="直線矢印コネクタ 134">
            <a:extLst>
              <a:ext uri="{FF2B5EF4-FFF2-40B4-BE49-F238E27FC236}">
                <a16:creationId xmlns:a16="http://schemas.microsoft.com/office/drawing/2014/main" id="{467B3C02-3F86-E12C-E790-514A38534040}"/>
              </a:ext>
            </a:extLst>
          </p:cNvPr>
          <p:cNvCxnSpPr>
            <a:cxnSpLocks/>
          </p:cNvCxnSpPr>
          <p:nvPr/>
        </p:nvCxnSpPr>
        <p:spPr>
          <a:xfrm flipV="1">
            <a:off x="2691965" y="3157516"/>
            <a:ext cx="0" cy="321769"/>
          </a:xfrm>
          <a:prstGeom prst="straightConnector1">
            <a:avLst/>
          </a:prstGeom>
          <a:ln w="34925">
            <a:solidFill>
              <a:schemeClr val="bg1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テキスト ボックス 136">
            <a:extLst>
              <a:ext uri="{FF2B5EF4-FFF2-40B4-BE49-F238E27FC236}">
                <a16:creationId xmlns:a16="http://schemas.microsoft.com/office/drawing/2014/main" id="{DDC64BBF-8655-079A-3A16-904DC7FA4B66}"/>
              </a:ext>
            </a:extLst>
          </p:cNvPr>
          <p:cNvSpPr txBox="1"/>
          <p:nvPr/>
        </p:nvSpPr>
        <p:spPr>
          <a:xfrm>
            <a:off x="2781646" y="3247759"/>
            <a:ext cx="2404992" cy="238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953" b="1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縦横</a:t>
            </a:r>
            <a:r>
              <a:rPr lang="en-US" altLang="ja-JP" sz="953" b="1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:50</a:t>
            </a:r>
            <a:r>
              <a:rPr lang="ja-JP" altLang="en-US" sz="953" b="1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～</a:t>
            </a:r>
            <a:r>
              <a:rPr lang="en-US" altLang="ja-JP" sz="953" b="1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90</a:t>
            </a:r>
            <a:r>
              <a:rPr lang="ja-JP" altLang="en-US" sz="953" b="1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 ㎝</a:t>
            </a:r>
          </a:p>
        </p:txBody>
      </p:sp>
      <p:sp>
        <p:nvSpPr>
          <p:cNvPr id="138" name="テキスト ボックス 137">
            <a:extLst>
              <a:ext uri="{FF2B5EF4-FFF2-40B4-BE49-F238E27FC236}">
                <a16:creationId xmlns:a16="http://schemas.microsoft.com/office/drawing/2014/main" id="{6FFD2639-E04C-8516-88ED-3FE20DBF8B27}"/>
              </a:ext>
            </a:extLst>
          </p:cNvPr>
          <p:cNvSpPr txBox="1"/>
          <p:nvPr/>
        </p:nvSpPr>
        <p:spPr>
          <a:xfrm>
            <a:off x="2144100" y="3226907"/>
            <a:ext cx="613504" cy="259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89" b="1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可変</a:t>
            </a:r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2633C958-0F4C-5D84-7A59-15835800711E}"/>
              </a:ext>
            </a:extLst>
          </p:cNvPr>
          <p:cNvCxnSpPr>
            <a:cxnSpLocks/>
          </p:cNvCxnSpPr>
          <p:nvPr/>
        </p:nvCxnSpPr>
        <p:spPr>
          <a:xfrm>
            <a:off x="2617220" y="1688770"/>
            <a:ext cx="836525" cy="8504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6D0A372-10CD-4160-574B-BC7BA24466FD}"/>
              </a:ext>
            </a:extLst>
          </p:cNvPr>
          <p:cNvSpPr txBox="1"/>
          <p:nvPr/>
        </p:nvSpPr>
        <p:spPr>
          <a:xfrm>
            <a:off x="2652007" y="1689828"/>
            <a:ext cx="658212" cy="245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98"/>
              <a:t>500</a:t>
            </a:r>
            <a:r>
              <a:rPr lang="ja-JP" altLang="en-US" sz="998"/>
              <a:t>㎝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559CF7D-69BE-96D1-9497-41E81CBA548D}"/>
              </a:ext>
            </a:extLst>
          </p:cNvPr>
          <p:cNvSpPr txBox="1"/>
          <p:nvPr/>
        </p:nvSpPr>
        <p:spPr>
          <a:xfrm>
            <a:off x="3394826" y="2020144"/>
            <a:ext cx="567738" cy="238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53"/>
              <a:t>30</a:t>
            </a:r>
            <a:r>
              <a:rPr lang="ja-JP" altLang="en-US" sz="953"/>
              <a:t>㎝</a:t>
            </a: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8152EF13-9609-592A-E741-9E197DB33D19}"/>
              </a:ext>
            </a:extLst>
          </p:cNvPr>
          <p:cNvCxnSpPr>
            <a:cxnSpLocks/>
          </p:cNvCxnSpPr>
          <p:nvPr/>
        </p:nvCxnSpPr>
        <p:spPr>
          <a:xfrm flipV="1">
            <a:off x="3747415" y="1506152"/>
            <a:ext cx="0" cy="382244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BDE54C1-9305-F77C-027A-225CCCB4EAA4}"/>
              </a:ext>
            </a:extLst>
          </p:cNvPr>
          <p:cNvSpPr txBox="1"/>
          <p:nvPr/>
        </p:nvSpPr>
        <p:spPr>
          <a:xfrm>
            <a:off x="3712707" y="1572458"/>
            <a:ext cx="610286" cy="245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98"/>
              <a:t>160</a:t>
            </a:r>
            <a:r>
              <a:rPr lang="ja-JP" altLang="en-US" sz="998"/>
              <a:t>㎝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CCC364C-FD78-4CEF-B0A2-602B851EB44C}"/>
              </a:ext>
            </a:extLst>
          </p:cNvPr>
          <p:cNvSpPr/>
          <p:nvPr/>
        </p:nvSpPr>
        <p:spPr>
          <a:xfrm rot="16200000">
            <a:off x="2505850" y="438127"/>
            <a:ext cx="157089" cy="67542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/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E4C311E2-9B45-4843-8263-D69BB0CF9F09}"/>
              </a:ext>
            </a:extLst>
          </p:cNvPr>
          <p:cNvCxnSpPr>
            <a:cxnSpLocks/>
          </p:cNvCxnSpPr>
          <p:nvPr/>
        </p:nvCxnSpPr>
        <p:spPr>
          <a:xfrm flipV="1">
            <a:off x="3179581" y="587268"/>
            <a:ext cx="0" cy="331668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C0BFF68-023E-3473-85C2-50FE3FF87D4F}"/>
              </a:ext>
            </a:extLst>
          </p:cNvPr>
          <p:cNvSpPr txBox="1"/>
          <p:nvPr/>
        </p:nvSpPr>
        <p:spPr>
          <a:xfrm>
            <a:off x="3224954" y="630223"/>
            <a:ext cx="517886" cy="245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98"/>
              <a:t>30</a:t>
            </a:r>
            <a:r>
              <a:rPr lang="ja-JP" altLang="en-US" sz="998"/>
              <a:t>㎝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10EC45B-AAB3-608D-05B5-E2DAD4D30AC9}"/>
              </a:ext>
            </a:extLst>
          </p:cNvPr>
          <p:cNvSpPr txBox="1"/>
          <p:nvPr/>
        </p:nvSpPr>
        <p:spPr>
          <a:xfrm>
            <a:off x="2359888" y="380566"/>
            <a:ext cx="664156" cy="245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98"/>
              <a:t>200</a:t>
            </a:r>
            <a:r>
              <a:rPr lang="ja-JP" altLang="en-US" sz="998"/>
              <a:t>㎝</a:t>
            </a:r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4F9EB422-00FF-37FD-BF70-5BA73AE58526}"/>
              </a:ext>
            </a:extLst>
          </p:cNvPr>
          <p:cNvCxnSpPr>
            <a:cxnSpLocks/>
          </p:cNvCxnSpPr>
          <p:nvPr/>
        </p:nvCxnSpPr>
        <p:spPr>
          <a:xfrm>
            <a:off x="2209624" y="601136"/>
            <a:ext cx="755093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A450CAAE-C1B0-844D-DD22-33ED6EBC7B5F}"/>
              </a:ext>
            </a:extLst>
          </p:cNvPr>
          <p:cNvSpPr txBox="1"/>
          <p:nvPr/>
        </p:nvSpPr>
        <p:spPr>
          <a:xfrm>
            <a:off x="2197128" y="669602"/>
            <a:ext cx="989675" cy="204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26" b="1">
                <a:solidFill>
                  <a:schemeClr val="bg1"/>
                </a:solidFill>
              </a:rPr>
              <a:t>measurement</a:t>
            </a:r>
            <a:endParaRPr lang="ja-JP" altLang="en-US" sz="726" b="1">
              <a:solidFill>
                <a:schemeClr val="bg1"/>
              </a:solidFill>
            </a:endParaRPr>
          </a:p>
        </p:txBody>
      </p:sp>
      <p:sp>
        <p:nvSpPr>
          <p:cNvPr id="144" name="矢印: 左カーブ 143">
            <a:extLst>
              <a:ext uri="{FF2B5EF4-FFF2-40B4-BE49-F238E27FC236}">
                <a16:creationId xmlns:a16="http://schemas.microsoft.com/office/drawing/2014/main" id="{33D963B6-F475-A948-DCBE-00800231CF0B}"/>
              </a:ext>
            </a:extLst>
          </p:cNvPr>
          <p:cNvSpPr/>
          <p:nvPr/>
        </p:nvSpPr>
        <p:spPr>
          <a:xfrm flipV="1">
            <a:off x="2593894" y="1081429"/>
            <a:ext cx="1031529" cy="1152305"/>
          </a:xfrm>
          <a:prstGeom prst="curvedLeftArrow">
            <a:avLst>
              <a:gd name="adj1" fmla="val 24669"/>
              <a:gd name="adj2" fmla="val 24669"/>
              <a:gd name="adj3" fmla="val 0"/>
            </a:avLst>
          </a:prstGeom>
          <a:solidFill>
            <a:schemeClr val="accent1">
              <a:lumMod val="20000"/>
              <a:lumOff val="80000"/>
              <a:alpha val="42000"/>
            </a:schemeClr>
          </a:solidFill>
          <a:ln cap="sq">
            <a:noFill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>
              <a:solidFill>
                <a:schemeClr val="tx1"/>
              </a:solidFill>
            </a:endParaRPr>
          </a:p>
        </p:txBody>
      </p:sp>
      <p:sp>
        <p:nvSpPr>
          <p:cNvPr id="24" name="矢印: 左カーブ 23">
            <a:extLst>
              <a:ext uri="{FF2B5EF4-FFF2-40B4-BE49-F238E27FC236}">
                <a16:creationId xmlns:a16="http://schemas.microsoft.com/office/drawing/2014/main" id="{687BF3B4-7FD8-0B37-3F70-3DD77A9E7D95}"/>
              </a:ext>
            </a:extLst>
          </p:cNvPr>
          <p:cNvSpPr/>
          <p:nvPr/>
        </p:nvSpPr>
        <p:spPr>
          <a:xfrm flipH="1" flipV="1">
            <a:off x="1564036" y="1080311"/>
            <a:ext cx="1031529" cy="1152305"/>
          </a:xfrm>
          <a:prstGeom prst="curvedLeftArrow">
            <a:avLst>
              <a:gd name="adj1" fmla="val 24669"/>
              <a:gd name="adj2" fmla="val 24669"/>
              <a:gd name="adj3" fmla="val 0"/>
            </a:avLst>
          </a:prstGeom>
          <a:solidFill>
            <a:schemeClr val="accent1">
              <a:lumMod val="20000"/>
              <a:lumOff val="80000"/>
              <a:alpha val="42000"/>
            </a:schemeClr>
          </a:solidFill>
          <a:ln cap="sq">
            <a:noFill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>
              <a:solidFill>
                <a:schemeClr val="tx1"/>
              </a:solidFill>
            </a:endParaRPr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95650BD6-C721-9392-7A09-85AF047B16D5}"/>
              </a:ext>
            </a:extLst>
          </p:cNvPr>
          <p:cNvCxnSpPr>
            <a:cxnSpLocks/>
          </p:cNvCxnSpPr>
          <p:nvPr/>
        </p:nvCxnSpPr>
        <p:spPr>
          <a:xfrm flipH="1" flipV="1">
            <a:off x="2587170" y="847107"/>
            <a:ext cx="8584" cy="855763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F87581AE-1BB8-41FE-C2F5-808A6FDAA4A9}"/>
              </a:ext>
            </a:extLst>
          </p:cNvPr>
          <p:cNvSpPr/>
          <p:nvPr/>
        </p:nvSpPr>
        <p:spPr>
          <a:xfrm>
            <a:off x="3498295" y="1511543"/>
            <a:ext cx="148819" cy="35445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B47B4EC-5254-D7CD-E102-D7A33113C1BB}"/>
              </a:ext>
            </a:extLst>
          </p:cNvPr>
          <p:cNvSpPr txBox="1"/>
          <p:nvPr/>
        </p:nvSpPr>
        <p:spPr>
          <a:xfrm>
            <a:off x="3399824" y="1507582"/>
            <a:ext cx="324448" cy="369849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altLang="ja-JP" sz="454" b="1">
                <a:solidFill>
                  <a:schemeClr val="bg1"/>
                </a:solidFill>
              </a:rPr>
              <a:t>Measure</a:t>
            </a:r>
          </a:p>
          <a:p>
            <a:pPr algn="ctr"/>
            <a:r>
              <a:rPr lang="en-US" altLang="ja-JP" sz="454" b="1" err="1">
                <a:solidFill>
                  <a:schemeClr val="bg1"/>
                </a:solidFill>
              </a:rPr>
              <a:t>ment</a:t>
            </a:r>
            <a:endParaRPr lang="ja-JP" altLang="en-US" sz="816" b="1">
              <a:solidFill>
                <a:schemeClr val="bg1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B5006B9-0D64-F590-9DF7-68F9DFEE324B}"/>
              </a:ext>
            </a:extLst>
          </p:cNvPr>
          <p:cNvSpPr txBox="1"/>
          <p:nvPr/>
        </p:nvSpPr>
        <p:spPr>
          <a:xfrm>
            <a:off x="2548354" y="1057326"/>
            <a:ext cx="631227" cy="245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98"/>
              <a:t>500</a:t>
            </a:r>
            <a:r>
              <a:rPr lang="ja-JP" altLang="en-US" sz="998"/>
              <a:t>㎝</a:t>
            </a: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69C3E264-3971-FF11-1FAF-AE1C52768988}"/>
              </a:ext>
            </a:extLst>
          </p:cNvPr>
          <p:cNvCxnSpPr>
            <a:cxnSpLocks/>
          </p:cNvCxnSpPr>
          <p:nvPr/>
        </p:nvCxnSpPr>
        <p:spPr>
          <a:xfrm>
            <a:off x="3426849" y="1981158"/>
            <a:ext cx="287715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AFB1F7D-DC15-2E7E-6A29-0EBF83EA57DD}"/>
              </a:ext>
            </a:extLst>
          </p:cNvPr>
          <p:cNvSpPr txBox="1"/>
          <p:nvPr/>
        </p:nvSpPr>
        <p:spPr>
          <a:xfrm>
            <a:off x="3575570" y="758986"/>
            <a:ext cx="2312522" cy="48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7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Evaluated by the average dose in the cylindrical part.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BC92074F-5C68-930E-D355-1AEA01836E38}"/>
              </a:ext>
            </a:extLst>
          </p:cNvPr>
          <p:cNvSpPr txBox="1"/>
          <p:nvPr/>
        </p:nvSpPr>
        <p:spPr>
          <a:xfrm>
            <a:off x="4138815" y="1394483"/>
            <a:ext cx="2032319" cy="87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29544">
              <a:defRPr/>
            </a:pPr>
            <a:r>
              <a:rPr lang="en-US" altLang="ja-JP" sz="1270" b="1">
                <a:solidFill>
                  <a:prstClr val="black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Flux</a:t>
            </a:r>
            <a:r>
              <a:rPr lang="ja-JP" altLang="en-US" sz="1270" b="1">
                <a:solidFill>
                  <a:prstClr val="black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 →</a:t>
            </a:r>
            <a:endParaRPr lang="en-US" altLang="ja-JP" sz="1270" b="1">
              <a:solidFill>
                <a:prstClr val="black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defTabSz="829544">
              <a:defRPr/>
            </a:pPr>
            <a:r>
              <a:rPr lang="en-US" altLang="ja-JP" sz="1270" b="1">
                <a:solidFill>
                  <a:prstClr val="black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Effective Dose Rate</a:t>
            </a:r>
            <a:endParaRPr lang="ja-JP" altLang="en-US" sz="1270" b="1">
              <a:solidFill>
                <a:prstClr val="black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defTabSz="829544">
              <a:defRPr/>
            </a:pPr>
            <a:r>
              <a:rPr lang="en-US" altLang="ja-JP" sz="1270">
                <a:solidFill>
                  <a:prstClr val="black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Neutron ICRP60</a:t>
            </a:r>
          </a:p>
          <a:p>
            <a:pPr defTabSz="829544">
              <a:defRPr/>
            </a:pPr>
            <a:r>
              <a:rPr lang="en-US" altLang="ja-JP" sz="1270">
                <a:solidFill>
                  <a:prstClr val="black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Gamma ICRP103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EC029C1A-B147-7747-C04C-9E36468F5991}"/>
              </a:ext>
            </a:extLst>
          </p:cNvPr>
          <p:cNvSpPr txBox="1"/>
          <p:nvPr/>
        </p:nvSpPr>
        <p:spPr>
          <a:xfrm>
            <a:off x="4288219" y="5134115"/>
            <a:ext cx="1550367" cy="259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89" b="1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PE:</a:t>
            </a:r>
            <a:r>
              <a:rPr lang="ja-JP" altLang="en-US" sz="1089" b="1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固定</a:t>
            </a:r>
            <a:r>
              <a:rPr lang="en-US" altLang="ja-JP" sz="1089" b="1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 </a:t>
            </a:r>
            <a:r>
              <a:rPr lang="ja-JP" altLang="en-US" sz="1089" b="1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㎝　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802C6437-6401-E9FF-220D-7B55AF871CC8}"/>
              </a:ext>
            </a:extLst>
          </p:cNvPr>
          <p:cNvSpPr txBox="1"/>
          <p:nvPr/>
        </p:nvSpPr>
        <p:spPr>
          <a:xfrm>
            <a:off x="3551714" y="4891920"/>
            <a:ext cx="1550367" cy="259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89" b="1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PET:</a:t>
            </a:r>
            <a:r>
              <a:rPr lang="ja-JP" altLang="en-US" sz="1089" b="1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固定</a:t>
            </a:r>
            <a:r>
              <a:rPr lang="en-US" altLang="ja-JP" sz="1089" b="1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 </a:t>
            </a:r>
            <a:r>
              <a:rPr lang="ja-JP" altLang="en-US" sz="1089" b="1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㎝　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E9F32E2-E214-9DA4-7321-55536DA6DB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1134" y="2789439"/>
            <a:ext cx="4276427" cy="377009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B8C1EB75-034A-1969-DC01-672437361D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088"/>
          <a:stretch/>
        </p:blipFill>
        <p:spPr>
          <a:xfrm>
            <a:off x="1413321" y="2346015"/>
            <a:ext cx="4467585" cy="4213522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3C7F9562-AE8F-505E-DE80-F49DE2595F8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9588"/>
          <a:stretch/>
        </p:blipFill>
        <p:spPr>
          <a:xfrm>
            <a:off x="6095331" y="420503"/>
            <a:ext cx="4467585" cy="2348836"/>
          </a:xfrm>
          <a:prstGeom prst="rect">
            <a:avLst/>
          </a:prstGeom>
        </p:spPr>
      </p:pic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E2E4BAAE-AB14-62BE-7C86-2E43987B6668}"/>
              </a:ext>
            </a:extLst>
          </p:cNvPr>
          <p:cNvSpPr txBox="1"/>
          <p:nvPr/>
        </p:nvSpPr>
        <p:spPr>
          <a:xfrm>
            <a:off x="8945710" y="547252"/>
            <a:ext cx="2496748" cy="315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452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Absolutely</a:t>
            </a:r>
            <a:endParaRPr lang="ja-JP" altLang="en-US" sz="1452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CBBB2705-6F57-7872-6F51-37EE70D4C9E6}"/>
              </a:ext>
            </a:extLst>
          </p:cNvPr>
          <p:cNvSpPr txBox="1"/>
          <p:nvPr/>
        </p:nvSpPr>
        <p:spPr>
          <a:xfrm>
            <a:off x="8945710" y="875412"/>
            <a:ext cx="2496748" cy="315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452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Target</a:t>
            </a:r>
            <a:endParaRPr lang="ja-JP" altLang="en-US" sz="1452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0190B469-4681-C209-D87D-4679D3DECBD6}"/>
              </a:ext>
            </a:extLst>
          </p:cNvPr>
          <p:cNvSpPr txBox="1"/>
          <p:nvPr/>
        </p:nvSpPr>
        <p:spPr>
          <a:xfrm>
            <a:off x="7974885" y="3121870"/>
            <a:ext cx="2496748" cy="315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452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Target</a:t>
            </a:r>
            <a:endParaRPr lang="ja-JP" altLang="en-US" sz="1452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CAA10EAC-DA37-7C90-E890-0B382681D3AB}"/>
              </a:ext>
            </a:extLst>
          </p:cNvPr>
          <p:cNvSpPr txBox="1"/>
          <p:nvPr/>
        </p:nvSpPr>
        <p:spPr>
          <a:xfrm>
            <a:off x="8848869" y="4110736"/>
            <a:ext cx="2496748" cy="315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452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Ideal</a:t>
            </a:r>
            <a:endParaRPr lang="ja-JP" altLang="en-US" sz="1452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4240EDC5-9166-DA3E-DF24-1B6BE1ECC8CD}"/>
              </a:ext>
            </a:extLst>
          </p:cNvPr>
          <p:cNvSpPr txBox="1"/>
          <p:nvPr/>
        </p:nvSpPr>
        <p:spPr>
          <a:xfrm>
            <a:off x="1263752" y="6550870"/>
            <a:ext cx="9699419" cy="315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08/28/2023 ~OPAL PARTY in RIKEN ~</a:t>
            </a:r>
          </a:p>
        </p:txBody>
      </p:sp>
    </p:spTree>
    <p:extLst>
      <p:ext uri="{BB962C8B-B14F-4D97-AF65-F5344CB8AC3E}">
        <p14:creationId xmlns:p14="http://schemas.microsoft.com/office/powerpoint/2010/main" val="329605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4EF577E7-9FF8-A767-B8E8-A17EDDE5F47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3BE31500-F078-0048-C226-A992598FBD10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E1D7223B-5A94-EC2E-64EA-E73FF160A6B1}"/>
                </a:ext>
              </a:extLst>
            </p:cNvPr>
            <p:cNvSpPr/>
            <p:nvPr/>
          </p:nvSpPr>
          <p:spPr>
            <a:xfrm>
              <a:off x="385763" y="276225"/>
              <a:ext cx="11420475" cy="6305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1256FA3E-F183-6B6E-C2A8-6465D2B58C3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400050"/>
                <a:ext cx="10515600" cy="830580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1" i="1" smtClean="0">
                            <a:latin typeface="Cambria Math" panose="02040503050406030204" pitchFamily="18" charset="0"/>
                            <a:ea typeface="UD デジタル 教科書体 NK-R" panose="02020400000000000000" pitchFamily="18" charset="-128"/>
                          </a:rPr>
                        </m:ctrlPr>
                      </m:sSubPr>
                      <m:e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  <a:ea typeface="UD デジタル 教科書体 NK-R" panose="02020400000000000000" pitchFamily="18" charset="-128"/>
                          </a:rPr>
                          <m:t>𝑩</m:t>
                        </m:r>
                      </m:e>
                      <m:sub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  <a:ea typeface="UD デジタル 教科書体 NK-R" panose="02020400000000000000" pitchFamily="18" charset="-128"/>
                          </a:rPr>
                          <m:t>𝒊𝒔𝒐</m:t>
                        </m:r>
                      </m:sub>
                    </m:sSub>
                  </m:oMath>
                </a14:m>
                <a:r>
                  <a:rPr kumimoji="1" lang="ja-JP" altLang="en-US" b="1" dirty="0">
                    <a:latin typeface="UD デジタル 教科書体 NK-R" panose="02020400000000000000" pitchFamily="18" charset="-128"/>
                    <a:ea typeface="UD デジタル 教科書体 NK-R" panose="02020400000000000000" pitchFamily="18" charset="-128"/>
                  </a:rPr>
                  <a:t> </a:t>
                </a:r>
                <a:r>
                  <a:rPr kumimoji="1" lang="en-US" altLang="ja-JP" b="1" dirty="0">
                    <a:latin typeface="UD デジタル 教科書体 NK-R" panose="02020400000000000000" pitchFamily="18" charset="-128"/>
                    <a:ea typeface="UD デジタル 教科書体 NK-R" panose="02020400000000000000" pitchFamily="18" charset="-128"/>
                  </a:rPr>
                  <a:t>splitting of HTS-SC</a:t>
                </a:r>
                <a:r>
                  <a:rPr kumimoji="1" lang="ja-JP" altLang="en-US" b="1" dirty="0">
                    <a:latin typeface="UD デジタル 教科書体 NK-R" panose="02020400000000000000" pitchFamily="18" charset="-128"/>
                    <a:ea typeface="UD デジタル 教科書体 NK-R" panose="02020400000000000000" pitchFamily="18" charset="-128"/>
                  </a:rPr>
                  <a:t> </a:t>
                </a:r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1256FA3E-F183-6B6E-C2A8-6465D2B58C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400050"/>
                <a:ext cx="10515600" cy="830580"/>
              </a:xfrm>
              <a:blipFill>
                <a:blip r:embed="rId3"/>
                <a:stretch>
                  <a:fillRect t="-14706" b="-272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1A72500-7B1C-CD99-778E-D52E87AB6848}"/>
              </a:ext>
            </a:extLst>
          </p:cNvPr>
          <p:cNvSpPr txBox="1"/>
          <p:nvPr/>
        </p:nvSpPr>
        <p:spPr>
          <a:xfrm>
            <a:off x="1263752" y="6550870"/>
            <a:ext cx="9699419" cy="315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08/28/2023 ~OPAL PARTY in RIKEN ~</a:t>
            </a:r>
          </a:p>
        </p:txBody>
      </p:sp>
      <p:pic>
        <p:nvPicPr>
          <p:cNvPr id="56" name="図 55">
            <a:extLst>
              <a:ext uri="{FF2B5EF4-FFF2-40B4-BE49-F238E27FC236}">
                <a16:creationId xmlns:a16="http://schemas.microsoft.com/office/drawing/2014/main" id="{F2C1F703-0FEB-5C9C-2FB1-DA2E1349C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25" y="1230791"/>
            <a:ext cx="10848975" cy="5300191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FB20EF8-ABCC-75DC-F2E3-A43A12248E7F}"/>
              </a:ext>
            </a:extLst>
          </p:cNvPr>
          <p:cNvSpPr txBox="1"/>
          <p:nvPr/>
        </p:nvSpPr>
        <p:spPr>
          <a:xfrm>
            <a:off x="10120168" y="2637585"/>
            <a:ext cx="720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/>
              <a:t>④</a:t>
            </a:r>
            <a:endParaRPr kumimoji="1" lang="ja-JP" altLang="en-US" sz="2800" b="1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ED20C33-03F4-C007-D99E-05B4D78EADD2}"/>
              </a:ext>
            </a:extLst>
          </p:cNvPr>
          <p:cNvSpPr txBox="1"/>
          <p:nvPr/>
        </p:nvSpPr>
        <p:spPr>
          <a:xfrm>
            <a:off x="7384473" y="2644170"/>
            <a:ext cx="720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/>
              <a:t>③</a:t>
            </a:r>
            <a:endParaRPr kumimoji="1" lang="ja-JP" altLang="en-US" sz="2800" b="1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737DED6-DBC0-B732-0E41-2FBAD9BCC7DD}"/>
              </a:ext>
            </a:extLst>
          </p:cNvPr>
          <p:cNvSpPr txBox="1"/>
          <p:nvPr/>
        </p:nvSpPr>
        <p:spPr>
          <a:xfrm>
            <a:off x="10360313" y="5090818"/>
            <a:ext cx="720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/>
              <a:t>②</a:t>
            </a:r>
            <a:endParaRPr kumimoji="1" lang="ja-JP" altLang="en-US" sz="2800" b="1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EBB9833-5238-F456-77E2-6621E0B228B9}"/>
              </a:ext>
            </a:extLst>
          </p:cNvPr>
          <p:cNvSpPr txBox="1"/>
          <p:nvPr/>
        </p:nvSpPr>
        <p:spPr>
          <a:xfrm>
            <a:off x="7458363" y="5103989"/>
            <a:ext cx="720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/>
              <a:t>①</a:t>
            </a:r>
            <a:endParaRPr kumimoji="1" lang="ja-JP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15659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4EF577E7-9FF8-A767-B8E8-A17EDDE5F47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3BE31500-F078-0048-C226-A992598FBD10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E1D7223B-5A94-EC2E-64EA-E73FF160A6B1}"/>
                </a:ext>
              </a:extLst>
            </p:cNvPr>
            <p:cNvSpPr/>
            <p:nvPr/>
          </p:nvSpPr>
          <p:spPr>
            <a:xfrm>
              <a:off x="385763" y="276225"/>
              <a:ext cx="11420475" cy="6305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1256FA3E-F183-6B6E-C2A8-6465D2B58C3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400050"/>
                <a:ext cx="10515600" cy="830580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1" i="1" smtClean="0">
                            <a:latin typeface="Cambria Math" panose="02040503050406030204" pitchFamily="18" charset="0"/>
                            <a:ea typeface="UD デジタル 教科書体 NK-R" panose="02020400000000000000" pitchFamily="18" charset="-128"/>
                          </a:rPr>
                        </m:ctrlPr>
                      </m:sSubPr>
                      <m:e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  <a:ea typeface="UD デジタル 教科書体 NK-R" panose="02020400000000000000" pitchFamily="18" charset="-128"/>
                          </a:rPr>
                          <m:t>𝑩</m:t>
                        </m:r>
                      </m:e>
                      <m:sub>
                        <m:r>
                          <a:rPr kumimoji="1" lang="en-US" altLang="ja-JP" b="1" i="1" smtClean="0">
                            <a:latin typeface="Cambria Math" panose="02040503050406030204" pitchFamily="18" charset="0"/>
                            <a:ea typeface="UD デジタル 教科書体 NK-R" panose="02020400000000000000" pitchFamily="18" charset="-128"/>
                          </a:rPr>
                          <m:t>𝒊𝒔𝒐</m:t>
                        </m:r>
                      </m:sub>
                    </m:sSub>
                  </m:oMath>
                </a14:m>
                <a:r>
                  <a:rPr kumimoji="1" lang="ja-JP" altLang="en-US" b="1" dirty="0">
                    <a:latin typeface="UD デジタル 教科書体 NK-R" panose="02020400000000000000" pitchFamily="18" charset="-128"/>
                    <a:ea typeface="UD デジタル 教科書体 NK-R" panose="02020400000000000000" pitchFamily="18" charset="-128"/>
                  </a:rPr>
                  <a:t> </a:t>
                </a:r>
                <a:r>
                  <a:rPr kumimoji="1" lang="en-US" altLang="ja-JP" b="1" dirty="0">
                    <a:latin typeface="UD デジタル 教科書体 NK-R" panose="02020400000000000000" pitchFamily="18" charset="-128"/>
                    <a:ea typeface="UD デジタル 教科書体 NK-R" panose="02020400000000000000" pitchFamily="18" charset="-128"/>
                  </a:rPr>
                  <a:t>splitting of HTS-SC</a:t>
                </a:r>
                <a:r>
                  <a:rPr kumimoji="1" lang="ja-JP" altLang="en-US" b="1" dirty="0">
                    <a:latin typeface="UD デジタル 教科書体 NK-R" panose="02020400000000000000" pitchFamily="18" charset="-128"/>
                    <a:ea typeface="UD デジタル 教科書体 NK-R" panose="02020400000000000000" pitchFamily="18" charset="-128"/>
                  </a:rPr>
                  <a:t> </a:t>
                </a:r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1256FA3E-F183-6B6E-C2A8-6465D2B58C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400050"/>
                <a:ext cx="10515600" cy="830580"/>
              </a:xfrm>
              <a:blipFill>
                <a:blip r:embed="rId3"/>
                <a:stretch>
                  <a:fillRect t="-14706" b="-272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1A72500-7B1C-CD99-778E-D52E87AB6848}"/>
              </a:ext>
            </a:extLst>
          </p:cNvPr>
          <p:cNvSpPr txBox="1"/>
          <p:nvPr/>
        </p:nvSpPr>
        <p:spPr>
          <a:xfrm>
            <a:off x="1263752" y="6550870"/>
            <a:ext cx="9699419" cy="315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08/28/2023 ~OPAL PARTY in RIKEN ~</a:t>
            </a:r>
          </a:p>
        </p:txBody>
      </p:sp>
      <p:pic>
        <p:nvPicPr>
          <p:cNvPr id="56" name="図 55">
            <a:extLst>
              <a:ext uri="{FF2B5EF4-FFF2-40B4-BE49-F238E27FC236}">
                <a16:creationId xmlns:a16="http://schemas.microsoft.com/office/drawing/2014/main" id="{F2C1F703-0FEB-5C9C-2FB1-DA2E1349CA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7" r="51448" b="47204"/>
          <a:stretch/>
        </p:blipFill>
        <p:spPr>
          <a:xfrm>
            <a:off x="3248025" y="1459392"/>
            <a:ext cx="5695950" cy="3087406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AA412F3F-620E-A96B-17C3-9C991C8FDC56}"/>
              </a:ext>
            </a:extLst>
          </p:cNvPr>
          <p:cNvSpPr txBox="1">
            <a:spLocks/>
          </p:cNvSpPr>
          <p:nvPr/>
        </p:nvSpPr>
        <p:spPr>
          <a:xfrm>
            <a:off x="752475" y="4791075"/>
            <a:ext cx="10515600" cy="1809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b="1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This Configuration,</a:t>
            </a:r>
          </a:p>
          <a:p>
            <a:pPr algn="ctr"/>
            <a:r>
              <a:rPr lang="en-US" altLang="ja-JP" b="1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We want </a:t>
            </a:r>
            <a:r>
              <a:rPr lang="ja-JP" altLang="en-US" b="1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③</a:t>
            </a:r>
            <a:r>
              <a:rPr lang="en-US" altLang="ja-JP" b="1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+</a:t>
            </a:r>
            <a:r>
              <a:rPr lang="ja-JP" altLang="en-US" b="1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④</a:t>
            </a:r>
            <a:r>
              <a:rPr lang="en-US" altLang="ja-JP" b="1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and</a:t>
            </a:r>
            <a:r>
              <a:rPr lang="ja-JP" altLang="en-US" b="1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② </a:t>
            </a:r>
            <a:r>
              <a:rPr lang="en-US" altLang="ja-JP" b="1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to be parallel.</a:t>
            </a:r>
            <a:endParaRPr lang="ja-JP" altLang="en-US" b="1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261FB9E7-6062-B251-171C-040B468B9EA1}"/>
              </a:ext>
            </a:extLst>
          </p:cNvPr>
          <p:cNvCxnSpPr/>
          <p:nvPr/>
        </p:nvCxnSpPr>
        <p:spPr>
          <a:xfrm>
            <a:off x="5541818" y="3786910"/>
            <a:ext cx="2872509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374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4EF577E7-9FF8-A767-B8E8-A17EDDE5F47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3BE31500-F078-0048-C226-A992598FBD10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E1D7223B-5A94-EC2E-64EA-E73FF160A6B1}"/>
                </a:ext>
              </a:extLst>
            </p:cNvPr>
            <p:cNvSpPr/>
            <p:nvPr/>
          </p:nvSpPr>
          <p:spPr>
            <a:xfrm>
              <a:off x="385763" y="276225"/>
              <a:ext cx="11420475" cy="6305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0" name="図 9">
            <a:extLst>
              <a:ext uri="{FF2B5EF4-FFF2-40B4-BE49-F238E27FC236}">
                <a16:creationId xmlns:a16="http://schemas.microsoft.com/office/drawing/2014/main" id="{98E35824-3097-B69B-408F-536B795CBE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737"/>
          <a:stretch/>
        </p:blipFill>
        <p:spPr>
          <a:xfrm>
            <a:off x="2802214" y="647245"/>
            <a:ext cx="6416121" cy="554471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256FA3E-F183-6B6E-C2A8-6465D2B58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3293"/>
            <a:ext cx="10515600" cy="830580"/>
          </a:xfrm>
        </p:spPr>
        <p:txBody>
          <a:bodyPr/>
          <a:lstStyle/>
          <a:p>
            <a:pPr algn="ctr"/>
            <a:r>
              <a:rPr kumimoji="1" lang="en-US" altLang="ja-JP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Design Sector</a:t>
            </a:r>
            <a:endParaRPr kumimoji="1" lang="ja-JP" altLang="en-US" dirty="0">
              <a:latin typeface="Times New Roman" panose="02020603050405020304" pitchFamily="18" charset="0"/>
              <a:ea typeface="UD デジタル 教科書体 NK-R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1A72500-7B1C-CD99-778E-D52E87AB6848}"/>
              </a:ext>
            </a:extLst>
          </p:cNvPr>
          <p:cNvSpPr txBox="1"/>
          <p:nvPr/>
        </p:nvSpPr>
        <p:spPr>
          <a:xfrm>
            <a:off x="1263752" y="6550870"/>
            <a:ext cx="9699419" cy="315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08/28/2023 ~OPAL PARTY in RIKEN ~</a:t>
            </a: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AA412F3F-620E-A96B-17C3-9C991C8FDC56}"/>
              </a:ext>
            </a:extLst>
          </p:cNvPr>
          <p:cNvSpPr txBox="1">
            <a:spLocks/>
          </p:cNvSpPr>
          <p:nvPr/>
        </p:nvSpPr>
        <p:spPr>
          <a:xfrm>
            <a:off x="-85725" y="5833042"/>
            <a:ext cx="12192000" cy="1000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b="1" dirty="0">
                <a:latin typeface="Times New Roman" panose="02020603050405020304" pitchFamily="18" charset="0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Non-circular air-core coils is Difficult to design</a:t>
            </a:r>
            <a:endParaRPr lang="ja-JP" altLang="en-US" b="1" dirty="0">
              <a:latin typeface="Times New Roman" panose="02020603050405020304" pitchFamily="18" charset="0"/>
              <a:ea typeface="UD デジタル 教科書体 NK-R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12" name="図 11" descr="アイコン&#10;&#10;自動的に生成された説明">
            <a:extLst>
              <a:ext uri="{FF2B5EF4-FFF2-40B4-BE49-F238E27FC236}">
                <a16:creationId xmlns:a16="http://schemas.microsoft.com/office/drawing/2014/main" id="{0526870E-7C23-BADB-E066-689D138726A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419" y="934147"/>
            <a:ext cx="4663801" cy="3058523"/>
          </a:xfrm>
          <a:prstGeom prst="rect">
            <a:avLst/>
          </a:prstGeom>
        </p:spPr>
      </p:pic>
      <p:sp>
        <p:nvSpPr>
          <p:cNvPr id="13" name="矢印: 上 12">
            <a:extLst>
              <a:ext uri="{FF2B5EF4-FFF2-40B4-BE49-F238E27FC236}">
                <a16:creationId xmlns:a16="http://schemas.microsoft.com/office/drawing/2014/main" id="{A29EB9E5-C42A-1B72-FC2B-39FEE497F9EF}"/>
              </a:ext>
            </a:extLst>
          </p:cNvPr>
          <p:cNvSpPr/>
          <p:nvPr/>
        </p:nvSpPr>
        <p:spPr>
          <a:xfrm rot="1528854">
            <a:off x="9155450" y="4011537"/>
            <a:ext cx="507906" cy="1822508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70EEC5C2-4C07-76B9-81AA-1B83BF2167D8}"/>
              </a:ext>
            </a:extLst>
          </p:cNvPr>
          <p:cNvSpPr/>
          <p:nvPr/>
        </p:nvSpPr>
        <p:spPr>
          <a:xfrm>
            <a:off x="9051417" y="1734085"/>
            <a:ext cx="2699182" cy="3862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/>
              <a:t>MSC</a:t>
            </a:r>
            <a:endParaRPr kumimoji="1" lang="ja-JP" altLang="en-US" b="1" dirty="0"/>
          </a:p>
        </p:txBody>
      </p: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1FEA2C0B-0A64-06CB-977E-30302468BE6B}"/>
              </a:ext>
            </a:extLst>
          </p:cNvPr>
          <p:cNvCxnSpPr/>
          <p:nvPr/>
        </p:nvCxnSpPr>
        <p:spPr>
          <a:xfrm>
            <a:off x="8950037" y="1282777"/>
            <a:ext cx="0" cy="2603380"/>
          </a:xfrm>
          <a:prstGeom prst="straightConnector1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B8DDCAEA-F277-D08A-318C-6B261DEE48B7}"/>
              </a:ext>
            </a:extLst>
          </p:cNvPr>
          <p:cNvCxnSpPr>
            <a:cxnSpLocks/>
          </p:cNvCxnSpPr>
          <p:nvPr/>
        </p:nvCxnSpPr>
        <p:spPr>
          <a:xfrm flipH="1">
            <a:off x="8956599" y="3886157"/>
            <a:ext cx="2794000" cy="0"/>
          </a:xfrm>
          <a:prstGeom prst="straightConnector1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ED87B096-EE23-58EF-AED5-EFF134AD6D74}"/>
                  </a:ext>
                </a:extLst>
              </p:cNvPr>
              <p:cNvSpPr txBox="1"/>
              <p:nvPr/>
            </p:nvSpPr>
            <p:spPr>
              <a:xfrm>
                <a:off x="8310621" y="580214"/>
                <a:ext cx="148159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3200" b="1" i="1" dirty="0" smtClean="0">
                          <a:latin typeface="Cambria Math" panose="02040503050406030204" pitchFamily="18" charset="0"/>
                        </a:rPr>
                        <m:t>𝑩𝒛</m:t>
                      </m:r>
                    </m:oMath>
                  </m:oMathPara>
                </a14:m>
                <a:endParaRPr kumimoji="1" lang="ja-JP" altLang="en-US" b="1" dirty="0"/>
              </a:p>
            </p:txBody>
          </p:sp>
        </mc:Choice>
        <mc:Fallback xmlns="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ED87B096-EE23-58EF-AED5-EFF134AD6D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0621" y="580214"/>
                <a:ext cx="1481591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フリーフォーム: 図形 30">
            <a:extLst>
              <a:ext uri="{FF2B5EF4-FFF2-40B4-BE49-F238E27FC236}">
                <a16:creationId xmlns:a16="http://schemas.microsoft.com/office/drawing/2014/main" id="{1AB41604-B7A2-729D-D89F-CA32AB53BC23}"/>
              </a:ext>
            </a:extLst>
          </p:cNvPr>
          <p:cNvSpPr/>
          <p:nvPr/>
        </p:nvSpPr>
        <p:spPr>
          <a:xfrm>
            <a:off x="9402619" y="2206871"/>
            <a:ext cx="2207491" cy="1356014"/>
          </a:xfrm>
          <a:custGeom>
            <a:avLst/>
            <a:gdLst>
              <a:gd name="connsiteX0" fmla="*/ 0 w 2207491"/>
              <a:gd name="connsiteY0" fmla="*/ 1356014 h 1356014"/>
              <a:gd name="connsiteX1" fmla="*/ 1422400 w 2207491"/>
              <a:gd name="connsiteY1" fmla="*/ 44450 h 1356014"/>
              <a:gd name="connsiteX2" fmla="*/ 2207491 w 2207491"/>
              <a:gd name="connsiteY2" fmla="*/ 340014 h 1356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07491" h="1356014">
                <a:moveTo>
                  <a:pt x="0" y="1356014"/>
                </a:moveTo>
                <a:cubicBezTo>
                  <a:pt x="527242" y="784898"/>
                  <a:pt x="1054485" y="213783"/>
                  <a:pt x="1422400" y="44450"/>
                </a:cubicBezTo>
                <a:cubicBezTo>
                  <a:pt x="1790315" y="-124883"/>
                  <a:pt x="2118206" y="236875"/>
                  <a:pt x="2207491" y="340014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05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970</Words>
  <Application>Microsoft Office PowerPoint</Application>
  <PresentationFormat>ワイド画面</PresentationFormat>
  <Paragraphs>242</Paragraphs>
  <Slides>29</Slides>
  <Notes>22</Notes>
  <HiddenSlides>6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29</vt:i4>
      </vt:variant>
    </vt:vector>
  </HeadingPairs>
  <TitlesOfParts>
    <vt:vector size="37" baseType="lpstr">
      <vt:lpstr>UD デジタル 教科書体 NK-R</vt:lpstr>
      <vt:lpstr>メイリオ</vt:lpstr>
      <vt:lpstr>游ゴシック</vt:lpstr>
      <vt:lpstr>游ゴシック Light</vt:lpstr>
      <vt:lpstr>Arial</vt:lpstr>
      <vt:lpstr>Cambria Math</vt:lpstr>
      <vt:lpstr>Times New Roman</vt:lpstr>
      <vt:lpstr>Office テーマ</vt:lpstr>
      <vt:lpstr>CONCEPTUAL DESIGN OF   THE HIGH TEMPERATURE SUPERCONDUCTING SELF-SHIELDING TYPE SKELETON CYCLOTRON</vt:lpstr>
      <vt:lpstr>PowerPoint プレゼンテーション</vt:lpstr>
      <vt:lpstr>PowerPoint プレゼンテーション</vt:lpstr>
      <vt:lpstr>PowerPoint プレゼンテーション</vt:lpstr>
      <vt:lpstr>Previous Research of HTS-SC</vt:lpstr>
      <vt:lpstr>PowerPoint プレゼンテーション</vt:lpstr>
      <vt:lpstr>B_iso splitting of HTS-SC </vt:lpstr>
      <vt:lpstr>B_iso splitting of HTS-SC </vt:lpstr>
      <vt:lpstr>Design Sector</vt:lpstr>
      <vt:lpstr>Add Gordon’s Method for HTS-SC</vt:lpstr>
      <vt:lpstr>Gordon’s Method  Example data</vt:lpstr>
      <vt:lpstr>Design Sector</vt:lpstr>
      <vt:lpstr>Without CSC</vt:lpstr>
      <vt:lpstr>Add CSC</vt:lpstr>
      <vt:lpstr>PowerPoint プレゼンテーション</vt:lpstr>
      <vt:lpstr>PowerPoint プレゼンテーション</vt:lpstr>
      <vt:lpstr>PowerPoint プレゼンテーション</vt:lpstr>
      <vt:lpstr>Design Sector</vt:lpstr>
      <vt:lpstr>All HTS-Coil</vt:lpstr>
      <vt:lpstr>My use of OPAL</vt:lpstr>
      <vt:lpstr>SEO Calculation result</vt:lpstr>
      <vt:lpstr>PowerPoint プレゼンテーション</vt:lpstr>
      <vt:lpstr>Set Harmonic coil for now</vt:lpstr>
      <vt:lpstr>Initial Condition 1mA αBeam (Gaussian DIST)</vt:lpstr>
      <vt:lpstr>First Turn</vt:lpstr>
      <vt:lpstr>Final Turn</vt:lpstr>
      <vt:lpstr>30MeV Alpha Turn Separation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CONCEPTUAL DESIGN OF    THE HIGH TEMPERATURE SUPERCONDUCTING SELF-SHIELDING TYPE SKELETON CYCLOTRON</dc:title>
  <dc:creator>MATSUI Shotaro</dc:creator>
  <cp:lastModifiedBy>MATSUI Shotaro</cp:lastModifiedBy>
  <cp:revision>1</cp:revision>
  <dcterms:created xsi:type="dcterms:W3CDTF">2023-08-26T17:40:40Z</dcterms:created>
  <dcterms:modified xsi:type="dcterms:W3CDTF">2023-09-16T09:27:08Z</dcterms:modified>
</cp:coreProperties>
</file>