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8" r:id="rId4"/>
    <p:sldId id="260" r:id="rId5"/>
    <p:sldId id="263" r:id="rId6"/>
    <p:sldId id="261" r:id="rId7"/>
    <p:sldId id="265" r:id="rId8"/>
    <p:sldId id="266" r:id="rId9"/>
    <p:sldId id="267" r:id="rId10"/>
    <p:sldId id="259" r:id="rId11"/>
    <p:sldId id="264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智也 加藤" userId="47db5cd901da2d38" providerId="LiveId" clId="{E65923DA-6857-4B71-88E5-8D657239D343}"/>
    <pc:docChg chg="modSld sldOrd">
      <pc:chgData name="智也 加藤" userId="47db5cd901da2d38" providerId="LiveId" clId="{E65923DA-6857-4B71-88E5-8D657239D343}" dt="2023-09-18T22:43:03.834" v="67"/>
      <pc:docMkLst>
        <pc:docMk/>
      </pc:docMkLst>
      <pc:sldChg chg="modSp mod">
        <pc:chgData name="智也 加藤" userId="47db5cd901da2d38" providerId="LiveId" clId="{E65923DA-6857-4B71-88E5-8D657239D343}" dt="2023-09-18T22:38:24.371" v="61" actId="20577"/>
        <pc:sldMkLst>
          <pc:docMk/>
          <pc:sldMk cId="1458434568" sldId="265"/>
        </pc:sldMkLst>
        <pc:spChg chg="mod">
          <ac:chgData name="智也 加藤" userId="47db5cd901da2d38" providerId="LiveId" clId="{E65923DA-6857-4B71-88E5-8D657239D343}" dt="2023-09-18T22:38:24.371" v="61" actId="20577"/>
          <ac:spMkLst>
            <pc:docMk/>
            <pc:sldMk cId="1458434568" sldId="265"/>
            <ac:spMk id="3" creationId="{3485338E-D316-179E-B92B-FFC43D9DA0B6}"/>
          </ac:spMkLst>
        </pc:spChg>
      </pc:sldChg>
      <pc:sldChg chg="modSp mod">
        <pc:chgData name="智也 加藤" userId="47db5cd901da2d38" providerId="LiveId" clId="{E65923DA-6857-4B71-88E5-8D657239D343}" dt="2023-09-18T22:42:12.996" v="65" actId="20577"/>
        <pc:sldMkLst>
          <pc:docMk/>
          <pc:sldMk cId="2931968549" sldId="266"/>
        </pc:sldMkLst>
        <pc:spChg chg="mod">
          <ac:chgData name="智也 加藤" userId="47db5cd901da2d38" providerId="LiveId" clId="{E65923DA-6857-4B71-88E5-8D657239D343}" dt="2023-09-18T22:42:12.996" v="65" actId="20577"/>
          <ac:spMkLst>
            <pc:docMk/>
            <pc:sldMk cId="2931968549" sldId="266"/>
            <ac:spMk id="3" creationId="{80579FEB-B36E-7EFF-785F-6ECAECEBA641}"/>
          </ac:spMkLst>
        </pc:spChg>
      </pc:sldChg>
      <pc:sldChg chg="ord">
        <pc:chgData name="智也 加藤" userId="47db5cd901da2d38" providerId="LiveId" clId="{E65923DA-6857-4B71-88E5-8D657239D343}" dt="2023-09-18T22:43:03.834" v="67"/>
        <pc:sldMkLst>
          <pc:docMk/>
          <pc:sldMk cId="3107866499" sldId="277"/>
        </pc:sldMkLst>
      </pc:sldChg>
    </pc:docChg>
  </pc:docChgLst>
  <pc:docChgLst>
    <pc:chgData name="智也 加藤" userId="47db5cd901da2d38" providerId="LiveId" clId="{E560F04C-453A-45EF-AA45-344F82EFE1AF}"/>
    <pc:docChg chg="undo custSel addSld delSld modSld sldOrd">
      <pc:chgData name="智也 加藤" userId="47db5cd901da2d38" providerId="LiveId" clId="{E560F04C-453A-45EF-AA45-344F82EFE1AF}" dt="2023-10-04T00:28:12.118" v="378" actId="20577"/>
      <pc:docMkLst>
        <pc:docMk/>
      </pc:docMkLst>
      <pc:sldChg chg="modSp mod">
        <pc:chgData name="智也 加藤" userId="47db5cd901da2d38" providerId="LiveId" clId="{E560F04C-453A-45EF-AA45-344F82EFE1AF}" dt="2023-10-03T03:29:04.348" v="44" actId="20577"/>
        <pc:sldMkLst>
          <pc:docMk/>
          <pc:sldMk cId="3705925842" sldId="256"/>
        </pc:sldMkLst>
        <pc:spChg chg="mod">
          <ac:chgData name="智也 加藤" userId="47db5cd901da2d38" providerId="LiveId" clId="{E560F04C-453A-45EF-AA45-344F82EFE1AF}" dt="2023-10-03T03:29:04.348" v="44" actId="20577"/>
          <ac:spMkLst>
            <pc:docMk/>
            <pc:sldMk cId="3705925842" sldId="256"/>
            <ac:spMk id="2" creationId="{0439CC3B-F767-DD08-AB2E-F6F3A2F03F41}"/>
          </ac:spMkLst>
        </pc:spChg>
      </pc:sldChg>
      <pc:sldChg chg="del">
        <pc:chgData name="智也 加藤" userId="47db5cd901da2d38" providerId="LiveId" clId="{E560F04C-453A-45EF-AA45-344F82EFE1AF}" dt="2023-10-03T03:29:16.092" v="45" actId="47"/>
        <pc:sldMkLst>
          <pc:docMk/>
          <pc:sldMk cId="2457157645" sldId="257"/>
        </pc:sldMkLst>
      </pc:sldChg>
      <pc:sldChg chg="modSp mod">
        <pc:chgData name="智也 加藤" userId="47db5cd901da2d38" providerId="LiveId" clId="{E560F04C-453A-45EF-AA45-344F82EFE1AF}" dt="2023-10-04T00:28:12.118" v="378" actId="20577"/>
        <pc:sldMkLst>
          <pc:docMk/>
          <pc:sldMk cId="4041621067" sldId="258"/>
        </pc:sldMkLst>
        <pc:spChg chg="mod">
          <ac:chgData name="智也 加藤" userId="47db5cd901da2d38" providerId="LiveId" clId="{E560F04C-453A-45EF-AA45-344F82EFE1AF}" dt="2023-10-04T00:21:01.742" v="137" actId="20577"/>
          <ac:spMkLst>
            <pc:docMk/>
            <pc:sldMk cId="4041621067" sldId="258"/>
            <ac:spMk id="2" creationId="{7966CA48-7F11-070F-5EF5-7615CF2760CF}"/>
          </ac:spMkLst>
        </pc:spChg>
        <pc:spChg chg="mod">
          <ac:chgData name="智也 加藤" userId="47db5cd901da2d38" providerId="LiveId" clId="{E560F04C-453A-45EF-AA45-344F82EFE1AF}" dt="2023-10-04T00:28:12.118" v="378" actId="20577"/>
          <ac:spMkLst>
            <pc:docMk/>
            <pc:sldMk cId="4041621067" sldId="258"/>
            <ac:spMk id="3" creationId="{9A61595A-791B-FC07-7FA3-0EB36A2DEF82}"/>
          </ac:spMkLst>
        </pc:spChg>
      </pc:sldChg>
      <pc:sldChg chg="add del">
        <pc:chgData name="智也 加藤" userId="47db5cd901da2d38" providerId="LiveId" clId="{E560F04C-453A-45EF-AA45-344F82EFE1AF}" dt="2023-10-03T03:29:28.828" v="51" actId="47"/>
        <pc:sldMkLst>
          <pc:docMk/>
          <pc:sldMk cId="2125716907" sldId="260"/>
        </pc:sldMkLst>
      </pc:sldChg>
      <pc:sldChg chg="del">
        <pc:chgData name="智也 加藤" userId="47db5cd901da2d38" providerId="LiveId" clId="{E560F04C-453A-45EF-AA45-344F82EFE1AF}" dt="2023-10-03T03:28:40.272" v="10" actId="47"/>
        <pc:sldMkLst>
          <pc:docMk/>
          <pc:sldMk cId="968900173" sldId="262"/>
        </pc:sldMkLst>
      </pc:sldChg>
      <pc:sldChg chg="modSp mod">
        <pc:chgData name="智也 加藤" userId="47db5cd901da2d38" providerId="LiveId" clId="{E560F04C-453A-45EF-AA45-344F82EFE1AF}" dt="2023-10-04T00:26:11.400" v="362" actId="20577"/>
        <pc:sldMkLst>
          <pc:docMk/>
          <pc:sldMk cId="2931968549" sldId="266"/>
        </pc:sldMkLst>
        <pc:spChg chg="mod">
          <ac:chgData name="智也 加藤" userId="47db5cd901da2d38" providerId="LiveId" clId="{E560F04C-453A-45EF-AA45-344F82EFE1AF}" dt="2023-10-04T00:26:11.400" v="362" actId="20577"/>
          <ac:spMkLst>
            <pc:docMk/>
            <pc:sldMk cId="2931968549" sldId="266"/>
            <ac:spMk id="2" creationId="{E28966D0-6B7F-3803-B3BB-4C086620466B}"/>
          </ac:spMkLst>
        </pc:spChg>
      </pc:sldChg>
      <pc:sldChg chg="modSp mod">
        <pc:chgData name="智也 加藤" userId="47db5cd901da2d38" providerId="LiveId" clId="{E560F04C-453A-45EF-AA45-344F82EFE1AF}" dt="2023-10-04T00:25:33.618" v="331" actId="20577"/>
        <pc:sldMkLst>
          <pc:docMk/>
          <pc:sldMk cId="764745036" sldId="267"/>
        </pc:sldMkLst>
        <pc:spChg chg="mod">
          <ac:chgData name="智也 加藤" userId="47db5cd901da2d38" providerId="LiveId" clId="{E560F04C-453A-45EF-AA45-344F82EFE1AF}" dt="2023-10-04T00:25:33.618" v="331" actId="20577"/>
          <ac:spMkLst>
            <pc:docMk/>
            <pc:sldMk cId="764745036" sldId="267"/>
            <ac:spMk id="2" creationId="{793F5592-D1D8-5A87-A4DC-E75FB1BA8279}"/>
          </ac:spMkLst>
        </pc:spChg>
      </pc:sldChg>
      <pc:sldChg chg="del">
        <pc:chgData name="智也 加藤" userId="47db5cd901da2d38" providerId="LiveId" clId="{E560F04C-453A-45EF-AA45-344F82EFE1AF}" dt="2023-10-03T03:28:39.613" v="9" actId="47"/>
        <pc:sldMkLst>
          <pc:docMk/>
          <pc:sldMk cId="503630937" sldId="268"/>
        </pc:sldMkLst>
      </pc:sldChg>
      <pc:sldChg chg="modSp new del mod ord">
        <pc:chgData name="智也 加藤" userId="47db5cd901da2d38" providerId="LiveId" clId="{E560F04C-453A-45EF-AA45-344F82EFE1AF}" dt="2023-10-04T00:23:13.483" v="198" actId="47"/>
        <pc:sldMkLst>
          <pc:docMk/>
          <pc:sldMk cId="577613998" sldId="268"/>
        </pc:sldMkLst>
        <pc:spChg chg="mod">
          <ac:chgData name="智也 加藤" userId="47db5cd901da2d38" providerId="LiveId" clId="{E560F04C-453A-45EF-AA45-344F82EFE1AF}" dt="2023-10-04T00:22:32.581" v="189" actId="20577"/>
          <ac:spMkLst>
            <pc:docMk/>
            <pc:sldMk cId="577613998" sldId="268"/>
            <ac:spMk id="2" creationId="{7A0FEAF0-EA28-CE6E-27BB-18F2C395A2C8}"/>
          </ac:spMkLst>
        </pc:spChg>
        <pc:spChg chg="mod">
          <ac:chgData name="智也 加藤" userId="47db5cd901da2d38" providerId="LiveId" clId="{E560F04C-453A-45EF-AA45-344F82EFE1AF}" dt="2023-10-04T00:22:52.883" v="197" actId="20577"/>
          <ac:spMkLst>
            <pc:docMk/>
            <pc:sldMk cId="577613998" sldId="268"/>
            <ac:spMk id="3" creationId="{6DBCDC61-D3E2-E6B5-02A1-7A56C0AC724E}"/>
          </ac:spMkLst>
        </pc:spChg>
      </pc:sldChg>
      <pc:sldChg chg="new del">
        <pc:chgData name="智也 加藤" userId="47db5cd901da2d38" providerId="LiveId" clId="{E560F04C-453A-45EF-AA45-344F82EFE1AF}" dt="2023-10-03T03:29:32.414" v="55" actId="47"/>
        <pc:sldMkLst>
          <pc:docMk/>
          <pc:sldMk cId="728236657" sldId="268"/>
        </pc:sldMkLst>
      </pc:sldChg>
      <pc:sldChg chg="modSp new mod">
        <pc:chgData name="智也 加藤" userId="47db5cd901da2d38" providerId="LiveId" clId="{E560F04C-453A-45EF-AA45-344F82EFE1AF}" dt="2023-10-04T00:26:30.577" v="375" actId="20577"/>
        <pc:sldMkLst>
          <pc:docMk/>
          <pc:sldMk cId="3200586915" sldId="268"/>
        </pc:sldMkLst>
        <pc:spChg chg="mod">
          <ac:chgData name="智也 加藤" userId="47db5cd901da2d38" providerId="LiveId" clId="{E560F04C-453A-45EF-AA45-344F82EFE1AF}" dt="2023-10-04T00:23:39.115" v="207" actId="5793"/>
          <ac:spMkLst>
            <pc:docMk/>
            <pc:sldMk cId="3200586915" sldId="268"/>
            <ac:spMk id="2" creationId="{B22F2972-F6F1-AC9C-2851-2F0C08F10C3C}"/>
          </ac:spMkLst>
        </pc:spChg>
        <pc:spChg chg="mod">
          <ac:chgData name="智也 加藤" userId="47db5cd901da2d38" providerId="LiveId" clId="{E560F04C-453A-45EF-AA45-344F82EFE1AF}" dt="2023-10-04T00:26:30.577" v="375" actId="20577"/>
          <ac:spMkLst>
            <pc:docMk/>
            <pc:sldMk cId="3200586915" sldId="268"/>
            <ac:spMk id="3" creationId="{AB1DA610-6049-1AED-9B77-DFAF38DA3AAB}"/>
          </ac:spMkLst>
        </pc:spChg>
      </pc:sldChg>
      <pc:sldChg chg="del">
        <pc:chgData name="智也 加藤" userId="47db5cd901da2d38" providerId="LiveId" clId="{E560F04C-453A-45EF-AA45-344F82EFE1AF}" dt="2023-10-03T03:28:39.260" v="8" actId="47"/>
        <pc:sldMkLst>
          <pc:docMk/>
          <pc:sldMk cId="1033143262" sldId="269"/>
        </pc:sldMkLst>
      </pc:sldChg>
      <pc:sldChg chg="new del">
        <pc:chgData name="智也 加藤" userId="47db5cd901da2d38" providerId="LiveId" clId="{E560F04C-453A-45EF-AA45-344F82EFE1AF}" dt="2023-10-03T03:29:31.762" v="54" actId="47"/>
        <pc:sldMkLst>
          <pc:docMk/>
          <pc:sldMk cId="2551604147" sldId="269"/>
        </pc:sldMkLst>
      </pc:sldChg>
      <pc:sldChg chg="del">
        <pc:chgData name="智也 加藤" userId="47db5cd901da2d38" providerId="LiveId" clId="{E560F04C-453A-45EF-AA45-344F82EFE1AF}" dt="2023-10-03T03:28:38.916" v="7" actId="47"/>
        <pc:sldMkLst>
          <pc:docMk/>
          <pc:sldMk cId="1072523121" sldId="270"/>
        </pc:sldMkLst>
      </pc:sldChg>
      <pc:sldChg chg="new add del">
        <pc:chgData name="智也 加藤" userId="47db5cd901da2d38" providerId="LiveId" clId="{E560F04C-453A-45EF-AA45-344F82EFE1AF}" dt="2023-10-03T03:29:31.069" v="53" actId="47"/>
        <pc:sldMkLst>
          <pc:docMk/>
          <pc:sldMk cId="2361065847" sldId="270"/>
        </pc:sldMkLst>
      </pc:sldChg>
      <pc:sldChg chg="del">
        <pc:chgData name="智也 加藤" userId="47db5cd901da2d38" providerId="LiveId" clId="{E560F04C-453A-45EF-AA45-344F82EFE1AF}" dt="2023-10-03T03:28:38.581" v="6" actId="47"/>
        <pc:sldMkLst>
          <pc:docMk/>
          <pc:sldMk cId="4191120928" sldId="271"/>
        </pc:sldMkLst>
      </pc:sldChg>
      <pc:sldChg chg="del">
        <pc:chgData name="智也 加藤" userId="47db5cd901da2d38" providerId="LiveId" clId="{E560F04C-453A-45EF-AA45-344F82EFE1AF}" dt="2023-10-03T03:28:38.209" v="5" actId="47"/>
        <pc:sldMkLst>
          <pc:docMk/>
          <pc:sldMk cId="2153675005" sldId="272"/>
        </pc:sldMkLst>
      </pc:sldChg>
      <pc:sldChg chg="del">
        <pc:chgData name="智也 加藤" userId="47db5cd901da2d38" providerId="LiveId" clId="{E560F04C-453A-45EF-AA45-344F82EFE1AF}" dt="2023-10-03T03:28:37.849" v="4" actId="47"/>
        <pc:sldMkLst>
          <pc:docMk/>
          <pc:sldMk cId="4162104079" sldId="273"/>
        </pc:sldMkLst>
      </pc:sldChg>
      <pc:sldChg chg="del">
        <pc:chgData name="智也 加藤" userId="47db5cd901da2d38" providerId="LiveId" clId="{E560F04C-453A-45EF-AA45-344F82EFE1AF}" dt="2023-10-03T03:28:37.456" v="3" actId="47"/>
        <pc:sldMkLst>
          <pc:docMk/>
          <pc:sldMk cId="1127880612" sldId="274"/>
        </pc:sldMkLst>
      </pc:sldChg>
      <pc:sldChg chg="del">
        <pc:chgData name="智也 加藤" userId="47db5cd901da2d38" providerId="LiveId" clId="{E560F04C-453A-45EF-AA45-344F82EFE1AF}" dt="2023-10-03T03:28:37.113" v="2" actId="47"/>
        <pc:sldMkLst>
          <pc:docMk/>
          <pc:sldMk cId="1995528834" sldId="275"/>
        </pc:sldMkLst>
      </pc:sldChg>
      <pc:sldChg chg="del">
        <pc:chgData name="智也 加藤" userId="47db5cd901da2d38" providerId="LiveId" clId="{E560F04C-453A-45EF-AA45-344F82EFE1AF}" dt="2023-10-03T03:28:36.757" v="1" actId="47"/>
        <pc:sldMkLst>
          <pc:docMk/>
          <pc:sldMk cId="2917366928" sldId="276"/>
        </pc:sldMkLst>
      </pc:sldChg>
      <pc:sldChg chg="del">
        <pc:chgData name="智也 加藤" userId="47db5cd901da2d38" providerId="LiveId" clId="{E560F04C-453A-45EF-AA45-344F82EFE1AF}" dt="2023-10-03T03:28:36.459" v="0" actId="47"/>
        <pc:sldMkLst>
          <pc:docMk/>
          <pc:sldMk cId="3107866499" sldId="277"/>
        </pc:sldMkLst>
      </pc:sldChg>
    </pc:docChg>
  </pc:docChgLst>
  <pc:docChgLst>
    <pc:chgData name="加藤 智也" userId="47db5cd901da2d38" providerId="LiveId" clId="{E65923DA-6857-4B71-88E5-8D657239D343}"/>
    <pc:docChg chg="undo custSel addSld modSld sldOrd">
      <pc:chgData name="加藤 智也" userId="47db5cd901da2d38" providerId="LiveId" clId="{E65923DA-6857-4B71-88E5-8D657239D343}" dt="2023-09-13T19:32:27.071" v="6481" actId="20577"/>
      <pc:docMkLst>
        <pc:docMk/>
      </pc:docMkLst>
      <pc:sldChg chg="modSp mod">
        <pc:chgData name="加藤 智也" userId="47db5cd901da2d38" providerId="LiveId" clId="{E65923DA-6857-4B71-88E5-8D657239D343}" dt="2023-09-13T17:47:01.056" v="3506" actId="20577"/>
        <pc:sldMkLst>
          <pc:docMk/>
          <pc:sldMk cId="3705925842" sldId="256"/>
        </pc:sldMkLst>
        <pc:spChg chg="mod">
          <ac:chgData name="加藤 智也" userId="47db5cd901da2d38" providerId="LiveId" clId="{E65923DA-6857-4B71-88E5-8D657239D343}" dt="2023-09-13T17:47:01.056" v="3506" actId="20577"/>
          <ac:spMkLst>
            <pc:docMk/>
            <pc:sldMk cId="3705925842" sldId="256"/>
            <ac:spMk id="2" creationId="{0439CC3B-F767-DD08-AB2E-F6F3A2F03F41}"/>
          </ac:spMkLst>
        </pc:spChg>
        <pc:spChg chg="mod">
          <ac:chgData name="加藤 智也" userId="47db5cd901da2d38" providerId="LiveId" clId="{E65923DA-6857-4B71-88E5-8D657239D343}" dt="2023-09-13T16:45:13.808" v="791"/>
          <ac:spMkLst>
            <pc:docMk/>
            <pc:sldMk cId="3705925842" sldId="256"/>
            <ac:spMk id="3" creationId="{CAD4E580-8DFD-DCB8-231F-275EC1043AB8}"/>
          </ac:spMkLst>
        </pc:spChg>
      </pc:sldChg>
      <pc:sldChg chg="modSp new mod">
        <pc:chgData name="加藤 智也" userId="47db5cd901da2d38" providerId="LiveId" clId="{E65923DA-6857-4B71-88E5-8D657239D343}" dt="2023-09-13T16:46:01.358" v="792" actId="2710"/>
        <pc:sldMkLst>
          <pc:docMk/>
          <pc:sldMk cId="2457157645" sldId="257"/>
        </pc:sldMkLst>
        <pc:spChg chg="mod">
          <ac:chgData name="加藤 智也" userId="47db5cd901da2d38" providerId="LiveId" clId="{E65923DA-6857-4B71-88E5-8D657239D343}" dt="2023-09-13T16:45:13.808" v="791"/>
          <ac:spMkLst>
            <pc:docMk/>
            <pc:sldMk cId="2457157645" sldId="257"/>
            <ac:spMk id="2" creationId="{1867B545-C1FD-D4E1-FC29-928B8CCDF434}"/>
          </ac:spMkLst>
        </pc:spChg>
        <pc:spChg chg="mod">
          <ac:chgData name="加藤 智也" userId="47db5cd901da2d38" providerId="LiveId" clId="{E65923DA-6857-4B71-88E5-8D657239D343}" dt="2023-09-13T16:46:01.358" v="792" actId="2710"/>
          <ac:spMkLst>
            <pc:docMk/>
            <pc:sldMk cId="2457157645" sldId="257"/>
            <ac:spMk id="3" creationId="{9866EBB6-C50E-1C98-1863-F8ABE606DE25}"/>
          </ac:spMkLst>
        </pc:spChg>
      </pc:sldChg>
      <pc:sldChg chg="addSp modSp new mod">
        <pc:chgData name="加藤 智也" userId="47db5cd901da2d38" providerId="LiveId" clId="{E65923DA-6857-4B71-88E5-8D657239D343}" dt="2023-09-13T17:50:58.937" v="3636" actId="20577"/>
        <pc:sldMkLst>
          <pc:docMk/>
          <pc:sldMk cId="4041621067" sldId="258"/>
        </pc:sldMkLst>
        <pc:spChg chg="mod">
          <ac:chgData name="加藤 智也" userId="47db5cd901da2d38" providerId="LiveId" clId="{E65923DA-6857-4B71-88E5-8D657239D343}" dt="2023-09-13T16:45:13.808" v="791"/>
          <ac:spMkLst>
            <pc:docMk/>
            <pc:sldMk cId="4041621067" sldId="258"/>
            <ac:spMk id="2" creationId="{7966CA48-7F11-070F-5EF5-7615CF2760CF}"/>
          </ac:spMkLst>
        </pc:spChg>
        <pc:spChg chg="mod">
          <ac:chgData name="加藤 智也" userId="47db5cd901da2d38" providerId="LiveId" clId="{E65923DA-6857-4B71-88E5-8D657239D343}" dt="2023-09-13T17:50:58.937" v="3636" actId="20577"/>
          <ac:spMkLst>
            <pc:docMk/>
            <pc:sldMk cId="4041621067" sldId="258"/>
            <ac:spMk id="3" creationId="{9A61595A-791B-FC07-7FA3-0EB36A2DEF82}"/>
          </ac:spMkLst>
        </pc:spChg>
        <pc:picChg chg="add mod">
          <ac:chgData name="加藤 智也" userId="47db5cd901da2d38" providerId="LiveId" clId="{E65923DA-6857-4B71-88E5-8D657239D343}" dt="2023-09-13T16:46:46.646" v="806" actId="1076"/>
          <ac:picMkLst>
            <pc:docMk/>
            <pc:sldMk cId="4041621067" sldId="258"/>
            <ac:picMk id="5" creationId="{9C313C69-625E-35B9-52E8-67A848AAAC7D}"/>
          </ac:picMkLst>
        </pc:picChg>
      </pc:sldChg>
      <pc:sldChg chg="addSp modSp new mod ord">
        <pc:chgData name="加藤 智也" userId="47db5cd901da2d38" providerId="LiveId" clId="{E65923DA-6857-4B71-88E5-8D657239D343}" dt="2023-09-13T17:46:23.449" v="3502" actId="115"/>
        <pc:sldMkLst>
          <pc:docMk/>
          <pc:sldMk cId="2799991234" sldId="259"/>
        </pc:sldMkLst>
        <pc:spChg chg="mod">
          <ac:chgData name="加藤 智也" userId="47db5cd901da2d38" providerId="LiveId" clId="{E65923DA-6857-4B71-88E5-8D657239D343}" dt="2023-09-13T17:46:23.449" v="3502" actId="115"/>
          <ac:spMkLst>
            <pc:docMk/>
            <pc:sldMk cId="2799991234" sldId="259"/>
            <ac:spMk id="2" creationId="{999D8BE4-C750-0B37-04D4-242591B50C83}"/>
          </ac:spMkLst>
        </pc:spChg>
        <pc:spChg chg="mod">
          <ac:chgData name="加藤 智也" userId="47db5cd901da2d38" providerId="LiveId" clId="{E65923DA-6857-4B71-88E5-8D657239D343}" dt="2023-09-13T17:46:14.465" v="3501" actId="20577"/>
          <ac:spMkLst>
            <pc:docMk/>
            <pc:sldMk cId="2799991234" sldId="259"/>
            <ac:spMk id="3" creationId="{03A99BBA-6A49-1E12-0BDE-ED5399DACCD0}"/>
          </ac:spMkLst>
        </pc:spChg>
        <pc:picChg chg="add mod ord">
          <ac:chgData name="加藤 智也" userId="47db5cd901da2d38" providerId="LiveId" clId="{E65923DA-6857-4B71-88E5-8D657239D343}" dt="2023-09-13T17:45:55.531" v="3459" actId="166"/>
          <ac:picMkLst>
            <pc:docMk/>
            <pc:sldMk cId="2799991234" sldId="259"/>
            <ac:picMk id="5" creationId="{0CEBCE2B-BC37-3A48-30CA-6465A397326D}"/>
          </ac:picMkLst>
        </pc:picChg>
        <pc:picChg chg="add mod">
          <ac:chgData name="加藤 智也" userId="47db5cd901da2d38" providerId="LiveId" clId="{E65923DA-6857-4B71-88E5-8D657239D343}" dt="2023-09-13T17:45:51.455" v="3458" actId="14100"/>
          <ac:picMkLst>
            <pc:docMk/>
            <pc:sldMk cId="2799991234" sldId="259"/>
            <ac:picMk id="7" creationId="{2C1B5ED4-2D17-E213-4710-B4988822A29B}"/>
          </ac:picMkLst>
        </pc:picChg>
        <pc:picChg chg="add mod">
          <ac:chgData name="加藤 智也" userId="47db5cd901da2d38" providerId="LiveId" clId="{E65923DA-6857-4B71-88E5-8D657239D343}" dt="2023-09-13T17:45:58.163" v="3460" actId="14100"/>
          <ac:picMkLst>
            <pc:docMk/>
            <pc:sldMk cId="2799991234" sldId="259"/>
            <ac:picMk id="9" creationId="{DB9DA9B3-1968-81EC-D51F-9E52BADEEFA7}"/>
          </ac:picMkLst>
        </pc:picChg>
      </pc:sldChg>
      <pc:sldChg chg="addSp delSp modSp new mod">
        <pc:chgData name="加藤 智也" userId="47db5cd901da2d38" providerId="LiveId" clId="{E65923DA-6857-4B71-88E5-8D657239D343}" dt="2023-09-13T18:02:34.106" v="4261" actId="20577"/>
        <pc:sldMkLst>
          <pc:docMk/>
          <pc:sldMk cId="2125716907" sldId="260"/>
        </pc:sldMkLst>
        <pc:spChg chg="mod">
          <ac:chgData name="加藤 智也" userId="47db5cd901da2d38" providerId="LiveId" clId="{E65923DA-6857-4B71-88E5-8D657239D343}" dt="2023-09-13T16:47:30.004" v="832" actId="20577"/>
          <ac:spMkLst>
            <pc:docMk/>
            <pc:sldMk cId="2125716907" sldId="260"/>
            <ac:spMk id="2" creationId="{FF71A298-BCF5-2175-1E1C-0DD3094D1A49}"/>
          </ac:spMkLst>
        </pc:spChg>
        <pc:spChg chg="mod">
          <ac:chgData name="加藤 智也" userId="47db5cd901da2d38" providerId="LiveId" clId="{E65923DA-6857-4B71-88E5-8D657239D343}" dt="2023-09-13T18:02:34.106" v="4261" actId="20577"/>
          <ac:spMkLst>
            <pc:docMk/>
            <pc:sldMk cId="2125716907" sldId="260"/>
            <ac:spMk id="3" creationId="{BB01B2FA-5402-B365-3BF3-C6BA7F382E3E}"/>
          </ac:spMkLst>
        </pc:spChg>
        <pc:spChg chg="add del">
          <ac:chgData name="加藤 智也" userId="47db5cd901da2d38" providerId="LiveId" clId="{E65923DA-6857-4B71-88E5-8D657239D343}" dt="2023-09-13T16:47:51.367" v="869"/>
          <ac:spMkLst>
            <pc:docMk/>
            <pc:sldMk cId="2125716907" sldId="260"/>
            <ac:spMk id="4" creationId="{40427D04-192C-CAE5-84AA-72F322483836}"/>
          </ac:spMkLst>
        </pc:spChg>
        <pc:spChg chg="add mod">
          <ac:chgData name="加藤 智也" userId="47db5cd901da2d38" providerId="LiveId" clId="{E65923DA-6857-4B71-88E5-8D657239D343}" dt="2023-09-13T17:04:18.330" v="1674" actId="5793"/>
          <ac:spMkLst>
            <pc:docMk/>
            <pc:sldMk cId="2125716907" sldId="260"/>
            <ac:spMk id="6" creationId="{415689F9-CC1B-BC89-14FC-10DBB31F0B6E}"/>
          </ac:spMkLst>
        </pc:spChg>
        <pc:picChg chg="add mod">
          <ac:chgData name="加藤 智也" userId="47db5cd901da2d38" providerId="LiveId" clId="{E65923DA-6857-4B71-88E5-8D657239D343}" dt="2023-09-13T16:55:59.341" v="1369" actId="1076"/>
          <ac:picMkLst>
            <pc:docMk/>
            <pc:sldMk cId="2125716907" sldId="260"/>
            <ac:picMk id="5" creationId="{6CD8C3E6-23F5-FF92-85BE-E93D88765E95}"/>
          </ac:picMkLst>
        </pc:picChg>
      </pc:sldChg>
      <pc:sldChg chg="addSp delSp modSp new mod ord">
        <pc:chgData name="加藤 智也" userId="47db5cd901da2d38" providerId="LiveId" clId="{E65923DA-6857-4B71-88E5-8D657239D343}" dt="2023-09-13T17:50:28.996" v="3635" actId="478"/>
        <pc:sldMkLst>
          <pc:docMk/>
          <pc:sldMk cId="3685841976" sldId="261"/>
        </pc:sldMkLst>
        <pc:spChg chg="mod">
          <ac:chgData name="加藤 智也" userId="47db5cd901da2d38" providerId="LiveId" clId="{E65923DA-6857-4B71-88E5-8D657239D343}" dt="2023-09-13T17:16:42.053" v="2068" actId="207"/>
          <ac:spMkLst>
            <pc:docMk/>
            <pc:sldMk cId="3685841976" sldId="261"/>
            <ac:spMk id="2" creationId="{98786263-993D-FF38-60B4-0C96D5D87BF5}"/>
          </ac:spMkLst>
        </pc:spChg>
        <pc:spChg chg="mod">
          <ac:chgData name="加藤 智也" userId="47db5cd901da2d38" providerId="LiveId" clId="{E65923DA-6857-4B71-88E5-8D657239D343}" dt="2023-09-13T16:58:26.226" v="1402" actId="20577"/>
          <ac:spMkLst>
            <pc:docMk/>
            <pc:sldMk cId="3685841976" sldId="261"/>
            <ac:spMk id="3" creationId="{45D9365E-FBC3-CE9E-8D22-518FCD0C4EC4}"/>
          </ac:spMkLst>
        </pc:spChg>
        <pc:spChg chg="add del">
          <ac:chgData name="加藤 智也" userId="47db5cd901da2d38" providerId="LiveId" clId="{E65923DA-6857-4B71-88E5-8D657239D343}" dt="2023-09-13T17:15:15.150" v="2005"/>
          <ac:spMkLst>
            <pc:docMk/>
            <pc:sldMk cId="3685841976" sldId="261"/>
            <ac:spMk id="4" creationId="{C650E0D5-CF9F-7967-3934-FFB6239B41F7}"/>
          </ac:spMkLst>
        </pc:spChg>
        <pc:spChg chg="add mod">
          <ac:chgData name="加藤 智也" userId="47db5cd901da2d38" providerId="LiveId" clId="{E65923DA-6857-4B71-88E5-8D657239D343}" dt="2023-09-13T17:48:07.433" v="3543" actId="20577"/>
          <ac:spMkLst>
            <pc:docMk/>
            <pc:sldMk cId="3685841976" sldId="261"/>
            <ac:spMk id="6" creationId="{2733D5A8-4BA4-FF0B-7FA4-370E7DF47678}"/>
          </ac:spMkLst>
        </pc:spChg>
        <pc:spChg chg="add mod">
          <ac:chgData name="加藤 智也" userId="47db5cd901da2d38" providerId="LiveId" clId="{E65923DA-6857-4B71-88E5-8D657239D343}" dt="2023-09-13T17:17:11.117" v="2084" actId="207"/>
          <ac:spMkLst>
            <pc:docMk/>
            <pc:sldMk cId="3685841976" sldId="261"/>
            <ac:spMk id="7" creationId="{79C3C6AB-9F43-47D1-5DA3-0D8C2D276E8D}"/>
          </ac:spMkLst>
        </pc:spChg>
        <pc:spChg chg="add mod">
          <ac:chgData name="加藤 智也" userId="47db5cd901da2d38" providerId="LiveId" clId="{E65923DA-6857-4B71-88E5-8D657239D343}" dt="2023-09-13T17:48:24.221" v="3566" actId="14100"/>
          <ac:spMkLst>
            <pc:docMk/>
            <pc:sldMk cId="3685841976" sldId="261"/>
            <ac:spMk id="14" creationId="{4E505078-4FC4-5F73-B435-A4B7C811B54B}"/>
          </ac:spMkLst>
        </pc:spChg>
        <pc:spChg chg="add mod">
          <ac:chgData name="加藤 智也" userId="47db5cd901da2d38" providerId="LiveId" clId="{E65923DA-6857-4B71-88E5-8D657239D343}" dt="2023-09-13T17:50:18.422" v="3634" actId="20577"/>
          <ac:spMkLst>
            <pc:docMk/>
            <pc:sldMk cId="3685841976" sldId="261"/>
            <ac:spMk id="39" creationId="{21A98AE9-49F1-9106-B2FF-280CF9FEBDE8}"/>
          </ac:spMkLst>
        </pc:spChg>
        <pc:grpChg chg="del mod">
          <ac:chgData name="加藤 智也" userId="47db5cd901da2d38" providerId="LiveId" clId="{E65923DA-6857-4B71-88E5-8D657239D343}" dt="2023-09-13T17:19:38.465" v="2121"/>
          <ac:grpSpMkLst>
            <pc:docMk/>
            <pc:sldMk cId="3685841976" sldId="261"/>
            <ac:grpSpMk id="26" creationId="{667E8BA3-1661-2FA7-5380-6415E4C1F443}"/>
          </ac:grpSpMkLst>
        </pc:grpChg>
        <pc:grpChg chg="del mod">
          <ac:chgData name="加藤 智也" userId="47db5cd901da2d38" providerId="LiveId" clId="{E65923DA-6857-4B71-88E5-8D657239D343}" dt="2023-09-13T17:19:38.465" v="2121"/>
          <ac:grpSpMkLst>
            <pc:docMk/>
            <pc:sldMk cId="3685841976" sldId="261"/>
            <ac:grpSpMk id="32" creationId="{68CCDC11-7C8F-8583-86E2-1C057BCC2107}"/>
          </ac:grpSpMkLst>
        </pc:grpChg>
        <pc:grpChg chg="del mod">
          <ac:chgData name="加藤 智也" userId="47db5cd901da2d38" providerId="LiveId" clId="{E65923DA-6857-4B71-88E5-8D657239D343}" dt="2023-09-13T17:20:11.715" v="2122" actId="478"/>
          <ac:grpSpMkLst>
            <pc:docMk/>
            <pc:sldMk cId="3685841976" sldId="261"/>
            <ac:grpSpMk id="36" creationId="{9E2FBE32-CDE0-3674-064E-D7C6A8680A6E}"/>
          </ac:grpSpMkLst>
        </pc:grpChg>
        <pc:picChg chg="add mod">
          <ac:chgData name="加藤 智也" userId="47db5cd901da2d38" providerId="LiveId" clId="{E65923DA-6857-4B71-88E5-8D657239D343}" dt="2023-09-13T17:15:18.808" v="2007" actId="1076"/>
          <ac:picMkLst>
            <pc:docMk/>
            <pc:sldMk cId="3685841976" sldId="261"/>
            <ac:picMk id="5" creationId="{C6D6B0B4-27F0-0409-B337-16BCCBCF3971}"/>
          </ac:picMkLst>
        </pc:picChg>
        <pc:picChg chg="add del mod">
          <ac:chgData name="加藤 智也" userId="47db5cd901da2d38" providerId="LiveId" clId="{E65923DA-6857-4B71-88E5-8D657239D343}" dt="2023-09-13T17:20:27.330" v="2125" actId="478"/>
          <ac:picMkLst>
            <pc:docMk/>
            <pc:sldMk cId="3685841976" sldId="261"/>
            <ac:picMk id="38" creationId="{11FBD2B9-EA5F-C9EA-BCE7-BABD21CEC4A0}"/>
          </ac:picMkLst>
        </pc:picChg>
        <pc:inkChg chg="add del">
          <ac:chgData name="加藤 智也" userId="47db5cd901da2d38" providerId="LiveId" clId="{E65923DA-6857-4B71-88E5-8D657239D343}" dt="2023-09-13T17:50:28.996" v="3635" actId="478"/>
          <ac:inkMkLst>
            <pc:docMk/>
            <pc:sldMk cId="3685841976" sldId="261"/>
            <ac:inkMk id="8" creationId="{DD8F5A57-4A68-2074-3103-AD49010C8705}"/>
          </ac:inkMkLst>
        </pc:inkChg>
        <pc:inkChg chg="add">
          <ac:chgData name="加藤 智也" userId="47db5cd901da2d38" providerId="LiveId" clId="{E65923DA-6857-4B71-88E5-8D657239D343}" dt="2023-09-13T17:17:28.111" v="2086" actId="9405"/>
          <ac:inkMkLst>
            <pc:docMk/>
            <pc:sldMk cId="3685841976" sldId="261"/>
            <ac:inkMk id="9" creationId="{38033E68-EFFD-098F-2D90-20D2DE8268E2}"/>
          </ac:inkMkLst>
        </pc:inkChg>
        <pc:inkChg chg="add">
          <ac:chgData name="加藤 智也" userId="47db5cd901da2d38" providerId="LiveId" clId="{E65923DA-6857-4B71-88E5-8D657239D343}" dt="2023-09-13T17:17:31.032" v="2087" actId="9405"/>
          <ac:inkMkLst>
            <pc:docMk/>
            <pc:sldMk cId="3685841976" sldId="261"/>
            <ac:inkMk id="10" creationId="{B378AA36-E7F6-01C0-0178-DC4DD605D84A}"/>
          </ac:inkMkLst>
        </pc:inkChg>
        <pc:inkChg chg="add">
          <ac:chgData name="加藤 智也" userId="47db5cd901da2d38" providerId="LiveId" clId="{E65923DA-6857-4B71-88E5-8D657239D343}" dt="2023-09-13T17:17:40.026" v="2088" actId="9405"/>
          <ac:inkMkLst>
            <pc:docMk/>
            <pc:sldMk cId="3685841976" sldId="261"/>
            <ac:inkMk id="11" creationId="{871CA1D7-7D4D-38F6-ACD7-B22AA21798AE}"/>
          </ac:inkMkLst>
        </pc:inkChg>
        <pc:inkChg chg="add">
          <ac:chgData name="加藤 智也" userId="47db5cd901da2d38" providerId="LiveId" clId="{E65923DA-6857-4B71-88E5-8D657239D343}" dt="2023-09-13T17:18:08.462" v="2089" actId="9405"/>
          <ac:inkMkLst>
            <pc:docMk/>
            <pc:sldMk cId="3685841976" sldId="261"/>
            <ac:inkMk id="12" creationId="{D5A8BA74-9885-C742-BF8E-88A4DCF9E69F}"/>
          </ac:inkMkLst>
        </pc:inkChg>
        <pc:inkChg chg="add del">
          <ac:chgData name="加藤 智也" userId="47db5cd901da2d38" providerId="LiveId" clId="{E65923DA-6857-4B71-88E5-8D657239D343}" dt="2023-09-13T17:18:18.170" v="2091" actId="478"/>
          <ac:inkMkLst>
            <pc:docMk/>
            <pc:sldMk cId="3685841976" sldId="261"/>
            <ac:inkMk id="13" creationId="{5EBAD6D6-A183-FD2A-7872-C1896C76D660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15" creationId="{AE0CDA4A-1555-BB02-F495-5AB2DCD8D5F9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16" creationId="{ACCDE796-EF31-40E9-1C15-FFA729DB6A0B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17" creationId="{EE323DCD-5052-E562-8459-775B866401C9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18" creationId="{3AE45DDD-B842-EECE-A8CF-A38D98B04F61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19" creationId="{928D5CF7-0F51-DEC6-41CB-75A92F470E37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20" creationId="{52ACBC1C-E3BD-D17B-8E75-BB43E771D1AE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21" creationId="{B4FA8B39-3281-25F7-0675-7ECE4B495662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22" creationId="{15775E3B-1D6F-0C70-D637-F975C7B231C5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23" creationId="{75B7AA4F-E769-9B4F-C1DD-7D1D3428B615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24" creationId="{9B8F49A4-93D0-935B-8E23-9AA3AB6A4AE8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25" creationId="{974A9E77-744E-5590-1CE0-6E7F4FF12AE6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27" creationId="{D61896BA-3969-32A6-F08F-24E9CD09673D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28" creationId="{B9508A54-65D2-F83A-5105-66ADF47F8BB4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29" creationId="{07985F7A-C7A0-56B4-C43A-EECF78759BC9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30" creationId="{456F0692-0243-3D3B-33A4-5748DA762D40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31" creationId="{AFFE5845-9208-E7A1-BFA0-D757C5B1F366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33" creationId="{A95E6016-9C4E-8EC3-C8AD-44980215BA2C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34" creationId="{2D60FE2C-098D-FF02-FEA9-FEE2F001213F}"/>
          </ac:inkMkLst>
        </pc:inkChg>
        <pc:inkChg chg="add mod">
          <ac:chgData name="加藤 智也" userId="47db5cd901da2d38" providerId="LiveId" clId="{E65923DA-6857-4B71-88E5-8D657239D343}" dt="2023-09-13T17:19:38.465" v="2121"/>
          <ac:inkMkLst>
            <pc:docMk/>
            <pc:sldMk cId="3685841976" sldId="261"/>
            <ac:inkMk id="35" creationId="{C760AA83-66E6-4407-75ED-DA22C0A40392}"/>
          </ac:inkMkLst>
        </pc:inkChg>
      </pc:sldChg>
      <pc:sldChg chg="addSp delSp modSp new mod ord">
        <pc:chgData name="加藤 智也" userId="47db5cd901da2d38" providerId="LiveId" clId="{E65923DA-6857-4B71-88E5-8D657239D343}" dt="2023-09-13T18:40:39.714" v="5484" actId="403"/>
        <pc:sldMkLst>
          <pc:docMk/>
          <pc:sldMk cId="968900173" sldId="262"/>
        </pc:sldMkLst>
        <pc:spChg chg="del mod">
          <ac:chgData name="加藤 智也" userId="47db5cd901da2d38" providerId="LiveId" clId="{E65923DA-6857-4B71-88E5-8D657239D343}" dt="2023-09-13T17:02:11.957" v="1446" actId="478"/>
          <ac:spMkLst>
            <pc:docMk/>
            <pc:sldMk cId="968900173" sldId="262"/>
            <ac:spMk id="2" creationId="{44250A89-EFB5-0CB3-E5A3-5CE56BC9A19C}"/>
          </ac:spMkLst>
        </pc:spChg>
        <pc:spChg chg="del mod">
          <ac:chgData name="加藤 智也" userId="47db5cd901da2d38" providerId="LiveId" clId="{E65923DA-6857-4B71-88E5-8D657239D343}" dt="2023-09-13T17:02:17.148" v="1448" actId="478"/>
          <ac:spMkLst>
            <pc:docMk/>
            <pc:sldMk cId="968900173" sldId="262"/>
            <ac:spMk id="3" creationId="{9BE513CA-7992-4AAD-2FD3-EA8AD7DA8C77}"/>
          </ac:spMkLst>
        </pc:spChg>
        <pc:spChg chg="add mod">
          <ac:chgData name="加藤 智也" userId="47db5cd901da2d38" providerId="LiveId" clId="{E65923DA-6857-4B71-88E5-8D657239D343}" dt="2023-09-13T17:01:57.832" v="1445" actId="1076"/>
          <ac:spMkLst>
            <pc:docMk/>
            <pc:sldMk cId="968900173" sldId="262"/>
            <ac:spMk id="14" creationId="{D9F7522F-2365-38E2-415C-595D038B5F04}"/>
          </ac:spMkLst>
        </pc:spChg>
        <pc:spChg chg="add mod">
          <ac:chgData name="加藤 智也" userId="47db5cd901da2d38" providerId="LiveId" clId="{E65923DA-6857-4B71-88E5-8D657239D343}" dt="2023-09-13T17:07:21.211" v="1921" actId="113"/>
          <ac:spMkLst>
            <pc:docMk/>
            <pc:sldMk cId="968900173" sldId="262"/>
            <ac:spMk id="16" creationId="{782496C4-1D4F-C2E2-9C98-B4BC7CCBB7E0}"/>
          </ac:spMkLst>
        </pc:spChg>
        <pc:spChg chg="add mod">
          <ac:chgData name="加藤 智也" userId="47db5cd901da2d38" providerId="LiveId" clId="{E65923DA-6857-4B71-88E5-8D657239D343}" dt="2023-09-13T18:40:39.714" v="5484" actId="403"/>
          <ac:spMkLst>
            <pc:docMk/>
            <pc:sldMk cId="968900173" sldId="262"/>
            <ac:spMk id="18" creationId="{7AB6BA61-E2AC-141B-6CA3-A5C6261E2BD3}"/>
          </ac:spMkLst>
        </pc:spChg>
        <pc:grpChg chg="add mod">
          <ac:chgData name="加藤 智也" userId="47db5cd901da2d38" providerId="LiveId" clId="{E65923DA-6857-4B71-88E5-8D657239D343}" dt="2023-09-13T17:01:55.979" v="1444" actId="1076"/>
          <ac:grpSpMkLst>
            <pc:docMk/>
            <pc:sldMk cId="968900173" sldId="262"/>
            <ac:grpSpMk id="15" creationId="{01C6453D-4705-6238-46D0-1BF0430CE54B}"/>
          </ac:grpSpMkLst>
        </pc:grpChg>
        <pc:picChg chg="add mod">
          <ac:chgData name="加藤 智也" userId="47db5cd901da2d38" providerId="LiveId" clId="{E65923DA-6857-4B71-88E5-8D657239D343}" dt="2023-09-13T17:01:51.195" v="1443" actId="164"/>
          <ac:picMkLst>
            <pc:docMk/>
            <pc:sldMk cId="968900173" sldId="262"/>
            <ac:picMk id="5" creationId="{BA5528BF-6E4F-F8E6-16B9-608AAA3B8606}"/>
          </ac:picMkLst>
        </pc:picChg>
        <pc:inkChg chg="add mod">
          <ac:chgData name="加藤 智也" userId="47db5cd901da2d38" providerId="LiveId" clId="{E65923DA-6857-4B71-88E5-8D657239D343}" dt="2023-09-13T17:01:51.195" v="1443" actId="164"/>
          <ac:inkMkLst>
            <pc:docMk/>
            <pc:sldMk cId="968900173" sldId="262"/>
            <ac:inkMk id="6" creationId="{F9621556-CBB0-C9AB-9858-AA5502C0F149}"/>
          </ac:inkMkLst>
        </pc:inkChg>
        <pc:inkChg chg="add mod">
          <ac:chgData name="加藤 智也" userId="47db5cd901da2d38" providerId="LiveId" clId="{E65923DA-6857-4B71-88E5-8D657239D343}" dt="2023-09-13T17:01:51.195" v="1443" actId="164"/>
          <ac:inkMkLst>
            <pc:docMk/>
            <pc:sldMk cId="968900173" sldId="262"/>
            <ac:inkMk id="7" creationId="{94C8E194-98A4-50F7-D792-5CFD5C237A83}"/>
          </ac:inkMkLst>
        </pc:inkChg>
        <pc:inkChg chg="add mod">
          <ac:chgData name="加藤 智也" userId="47db5cd901da2d38" providerId="LiveId" clId="{E65923DA-6857-4B71-88E5-8D657239D343}" dt="2023-09-13T17:01:51.195" v="1443" actId="164"/>
          <ac:inkMkLst>
            <pc:docMk/>
            <pc:sldMk cId="968900173" sldId="262"/>
            <ac:inkMk id="8" creationId="{2FB7A6F5-C443-C488-7B66-D85FFA8827A3}"/>
          </ac:inkMkLst>
        </pc:inkChg>
        <pc:inkChg chg="add mod">
          <ac:chgData name="加藤 智也" userId="47db5cd901da2d38" providerId="LiveId" clId="{E65923DA-6857-4B71-88E5-8D657239D343}" dt="2023-09-13T17:01:51.195" v="1443" actId="164"/>
          <ac:inkMkLst>
            <pc:docMk/>
            <pc:sldMk cId="968900173" sldId="262"/>
            <ac:inkMk id="9" creationId="{9943D786-4B60-295E-CBDE-4E8D00B811BB}"/>
          </ac:inkMkLst>
        </pc:inkChg>
        <pc:inkChg chg="add mod">
          <ac:chgData name="加藤 智也" userId="47db5cd901da2d38" providerId="LiveId" clId="{E65923DA-6857-4B71-88E5-8D657239D343}" dt="2023-09-13T17:01:51.195" v="1443" actId="164"/>
          <ac:inkMkLst>
            <pc:docMk/>
            <pc:sldMk cId="968900173" sldId="262"/>
            <ac:inkMk id="10" creationId="{A7294281-AA8F-FDCE-6F52-D350F50B489F}"/>
          </ac:inkMkLst>
        </pc:inkChg>
        <pc:inkChg chg="add mod">
          <ac:chgData name="加藤 智也" userId="47db5cd901da2d38" providerId="LiveId" clId="{E65923DA-6857-4B71-88E5-8D657239D343}" dt="2023-09-13T17:01:51.195" v="1443" actId="164"/>
          <ac:inkMkLst>
            <pc:docMk/>
            <pc:sldMk cId="968900173" sldId="262"/>
            <ac:inkMk id="11" creationId="{6EA3DEEA-495E-CC48-E5CE-3514148AD9E0}"/>
          </ac:inkMkLst>
        </pc:inkChg>
        <pc:inkChg chg="add mod">
          <ac:chgData name="加藤 智也" userId="47db5cd901da2d38" providerId="LiveId" clId="{E65923DA-6857-4B71-88E5-8D657239D343}" dt="2023-09-13T17:01:51.195" v="1443" actId="164"/>
          <ac:inkMkLst>
            <pc:docMk/>
            <pc:sldMk cId="968900173" sldId="262"/>
            <ac:inkMk id="12" creationId="{B0EFB3AE-6FAB-60D2-D981-FC6B6A5407A5}"/>
          </ac:inkMkLst>
        </pc:inkChg>
        <pc:inkChg chg="add mod">
          <ac:chgData name="加藤 智也" userId="47db5cd901da2d38" providerId="LiveId" clId="{E65923DA-6857-4B71-88E5-8D657239D343}" dt="2023-09-13T17:01:51.195" v="1443" actId="164"/>
          <ac:inkMkLst>
            <pc:docMk/>
            <pc:sldMk cId="968900173" sldId="262"/>
            <ac:inkMk id="13" creationId="{906792E4-1C2E-9D06-F769-ED3CE7998B1B}"/>
          </ac:inkMkLst>
        </pc:inkChg>
      </pc:sldChg>
      <pc:sldChg chg="addSp delSp modSp new mod">
        <pc:chgData name="加藤 智也" userId="47db5cd901da2d38" providerId="LiveId" clId="{E65923DA-6857-4B71-88E5-8D657239D343}" dt="2023-09-13T17:14:21.558" v="1997" actId="1076"/>
        <pc:sldMkLst>
          <pc:docMk/>
          <pc:sldMk cId="3717420816" sldId="263"/>
        </pc:sldMkLst>
        <pc:spChg chg="add mod">
          <ac:chgData name="加藤 智也" userId="47db5cd901da2d38" providerId="LiveId" clId="{E65923DA-6857-4B71-88E5-8D657239D343}" dt="2023-09-13T17:14:21.558" v="1997" actId="1076"/>
          <ac:spMkLst>
            <pc:docMk/>
            <pc:sldMk cId="3717420816" sldId="263"/>
            <ac:spMk id="17" creationId="{14CAB8B9-2324-D1A7-8D24-20542B03E198}"/>
          </ac:spMkLst>
        </pc:spChg>
        <pc:spChg chg="add mod">
          <ac:chgData name="加藤 智也" userId="47db5cd901da2d38" providerId="LiveId" clId="{E65923DA-6857-4B71-88E5-8D657239D343}" dt="2023-09-13T17:14:19.115" v="1996" actId="14100"/>
          <ac:spMkLst>
            <pc:docMk/>
            <pc:sldMk cId="3717420816" sldId="263"/>
            <ac:spMk id="18" creationId="{C29D95E4-DC9D-754E-93C3-CA83EDC83149}"/>
          </ac:spMkLst>
        </pc:spChg>
        <pc:picChg chg="add mod">
          <ac:chgData name="加藤 智也" userId="47db5cd901da2d38" providerId="LiveId" clId="{E65923DA-6857-4B71-88E5-8D657239D343}" dt="2023-09-13T17:08:36.590" v="1925" actId="1076"/>
          <ac:picMkLst>
            <pc:docMk/>
            <pc:sldMk cId="3717420816" sldId="263"/>
            <ac:picMk id="5" creationId="{60838A91-CBA6-2ED9-8DF6-04CA7C9262A6}"/>
          </ac:picMkLst>
        </pc:picChg>
        <pc:inkChg chg="add del">
          <ac:chgData name="加藤 智也" userId="47db5cd901da2d38" providerId="LiveId" clId="{E65923DA-6857-4B71-88E5-8D657239D343}" dt="2023-09-13T17:08:56.905" v="1927" actId="9405"/>
          <ac:inkMkLst>
            <pc:docMk/>
            <pc:sldMk cId="3717420816" sldId="263"/>
            <ac:inkMk id="6" creationId="{88B857A7-25EE-D485-A909-B9889D588CF1}"/>
          </ac:inkMkLst>
        </pc:inkChg>
        <pc:inkChg chg="add del">
          <ac:chgData name="加藤 智也" userId="47db5cd901da2d38" providerId="LiveId" clId="{E65923DA-6857-4B71-88E5-8D657239D343}" dt="2023-09-13T17:09:03.999" v="1929" actId="9405"/>
          <ac:inkMkLst>
            <pc:docMk/>
            <pc:sldMk cId="3717420816" sldId="263"/>
            <ac:inkMk id="7" creationId="{1F7F46FD-0781-2F96-9041-D65BB761EC77}"/>
          </ac:inkMkLst>
        </pc:inkChg>
        <pc:inkChg chg="add del">
          <ac:chgData name="加藤 智也" userId="47db5cd901da2d38" providerId="LiveId" clId="{E65923DA-6857-4B71-88E5-8D657239D343}" dt="2023-09-13T17:09:17.429" v="1933" actId="9405"/>
          <ac:inkMkLst>
            <pc:docMk/>
            <pc:sldMk cId="3717420816" sldId="263"/>
            <ac:inkMk id="8" creationId="{627FE6BF-FA96-6349-A10F-F3917ECF5110}"/>
          </ac:inkMkLst>
        </pc:inkChg>
        <pc:inkChg chg="add del">
          <ac:chgData name="加藤 智也" userId="47db5cd901da2d38" providerId="LiveId" clId="{E65923DA-6857-4B71-88E5-8D657239D343}" dt="2023-09-13T17:09:17.001" v="1932" actId="9405"/>
          <ac:inkMkLst>
            <pc:docMk/>
            <pc:sldMk cId="3717420816" sldId="263"/>
            <ac:inkMk id="9" creationId="{F6C723E0-5D38-B1A0-D7B0-D6A69065DC39}"/>
          </ac:inkMkLst>
        </pc:inkChg>
        <pc:inkChg chg="add">
          <ac:chgData name="加藤 智也" userId="47db5cd901da2d38" providerId="LiveId" clId="{E65923DA-6857-4B71-88E5-8D657239D343}" dt="2023-09-13T17:09:25.257" v="1934" actId="9405"/>
          <ac:inkMkLst>
            <pc:docMk/>
            <pc:sldMk cId="3717420816" sldId="263"/>
            <ac:inkMk id="10" creationId="{C6C34B41-848F-2D9A-B262-CEA8CB1A43FE}"/>
          </ac:inkMkLst>
        </pc:inkChg>
        <pc:inkChg chg="add del">
          <ac:chgData name="加藤 智也" userId="47db5cd901da2d38" providerId="LiveId" clId="{E65923DA-6857-4B71-88E5-8D657239D343}" dt="2023-09-13T17:09:36.050" v="1936" actId="9405"/>
          <ac:inkMkLst>
            <pc:docMk/>
            <pc:sldMk cId="3717420816" sldId="263"/>
            <ac:inkMk id="11" creationId="{D82993D9-AFDD-6613-EE30-9EC8310B77ED}"/>
          </ac:inkMkLst>
        </pc:inkChg>
        <pc:inkChg chg="add">
          <ac:chgData name="加藤 智也" userId="47db5cd901da2d38" providerId="LiveId" clId="{E65923DA-6857-4B71-88E5-8D657239D343}" dt="2023-09-13T17:09:38.948" v="1937" actId="9405"/>
          <ac:inkMkLst>
            <pc:docMk/>
            <pc:sldMk cId="3717420816" sldId="263"/>
            <ac:inkMk id="12" creationId="{1E9B95F4-B495-D863-8F23-7652C7C67D06}"/>
          </ac:inkMkLst>
        </pc:inkChg>
        <pc:inkChg chg="add">
          <ac:chgData name="加藤 智也" userId="47db5cd901da2d38" providerId="LiveId" clId="{E65923DA-6857-4B71-88E5-8D657239D343}" dt="2023-09-13T17:09:49.550" v="1938" actId="9405"/>
          <ac:inkMkLst>
            <pc:docMk/>
            <pc:sldMk cId="3717420816" sldId="263"/>
            <ac:inkMk id="13" creationId="{3237800E-E00B-D2D7-16F9-5088795252B3}"/>
          </ac:inkMkLst>
        </pc:inkChg>
        <pc:inkChg chg="add">
          <ac:chgData name="加藤 智也" userId="47db5cd901da2d38" providerId="LiveId" clId="{E65923DA-6857-4B71-88E5-8D657239D343}" dt="2023-09-13T17:09:53.329" v="1939" actId="9405"/>
          <ac:inkMkLst>
            <pc:docMk/>
            <pc:sldMk cId="3717420816" sldId="263"/>
            <ac:inkMk id="14" creationId="{D0F4FF8C-74E4-A6CD-5510-3CB331904A5A}"/>
          </ac:inkMkLst>
        </pc:inkChg>
        <pc:inkChg chg="add">
          <ac:chgData name="加藤 智也" userId="47db5cd901da2d38" providerId="LiveId" clId="{E65923DA-6857-4B71-88E5-8D657239D343}" dt="2023-09-13T17:09:58.599" v="1940" actId="9405"/>
          <ac:inkMkLst>
            <pc:docMk/>
            <pc:sldMk cId="3717420816" sldId="263"/>
            <ac:inkMk id="15" creationId="{7AAF55A2-6366-63D4-A3C0-81B72FF16BEC}"/>
          </ac:inkMkLst>
        </pc:inkChg>
        <pc:inkChg chg="add">
          <ac:chgData name="加藤 智也" userId="47db5cd901da2d38" providerId="LiveId" clId="{E65923DA-6857-4B71-88E5-8D657239D343}" dt="2023-09-13T17:10:01.816" v="1941" actId="9405"/>
          <ac:inkMkLst>
            <pc:docMk/>
            <pc:sldMk cId="3717420816" sldId="263"/>
            <ac:inkMk id="16" creationId="{DD6FC333-3D0A-3605-7295-7B55933077A7}"/>
          </ac:inkMkLst>
        </pc:inkChg>
      </pc:sldChg>
      <pc:sldChg chg="addSp modSp new mod ord">
        <pc:chgData name="加藤 智也" userId="47db5cd901da2d38" providerId="LiveId" clId="{E65923DA-6857-4B71-88E5-8D657239D343}" dt="2023-09-13T18:40:12.501" v="5461" actId="20577"/>
        <pc:sldMkLst>
          <pc:docMk/>
          <pc:sldMk cId="3974418083" sldId="264"/>
        </pc:sldMkLst>
        <pc:spChg chg="mod">
          <ac:chgData name="加藤 智也" userId="47db5cd901da2d38" providerId="LiveId" clId="{E65923DA-6857-4B71-88E5-8D657239D343}" dt="2023-09-13T18:40:12.501" v="5461" actId="20577"/>
          <ac:spMkLst>
            <pc:docMk/>
            <pc:sldMk cId="3974418083" sldId="264"/>
            <ac:spMk id="2" creationId="{0CB5BC41-16FC-4723-EFEC-FA3B48EDE80C}"/>
          </ac:spMkLst>
        </pc:spChg>
        <pc:picChg chg="add mod">
          <ac:chgData name="加藤 智也" userId="47db5cd901da2d38" providerId="LiveId" clId="{E65923DA-6857-4B71-88E5-8D657239D343}" dt="2023-09-13T18:38:17.019" v="5406" actId="1076"/>
          <ac:picMkLst>
            <pc:docMk/>
            <pc:sldMk cId="3974418083" sldId="264"/>
            <ac:picMk id="5" creationId="{EAFC4CBB-8399-A4CE-20D2-2CE7C88A15B6}"/>
          </ac:picMkLst>
        </pc:picChg>
      </pc:sldChg>
      <pc:sldChg chg="modSp new mod">
        <pc:chgData name="加藤 智也" userId="47db5cd901da2d38" providerId="LiveId" clId="{E65923DA-6857-4B71-88E5-8D657239D343}" dt="2023-09-13T17:24:12.463" v="2382" actId="2710"/>
        <pc:sldMkLst>
          <pc:docMk/>
          <pc:sldMk cId="1458434568" sldId="265"/>
        </pc:sldMkLst>
        <pc:spChg chg="mod">
          <ac:chgData name="加藤 智也" userId="47db5cd901da2d38" providerId="LiveId" clId="{E65923DA-6857-4B71-88E5-8D657239D343}" dt="2023-09-13T17:20:47.511" v="2148" actId="20577"/>
          <ac:spMkLst>
            <pc:docMk/>
            <pc:sldMk cId="1458434568" sldId="265"/>
            <ac:spMk id="2" creationId="{4D8ADCFB-4D04-F075-6009-B785B665E26A}"/>
          </ac:spMkLst>
        </pc:spChg>
        <pc:spChg chg="mod">
          <ac:chgData name="加藤 智也" userId="47db5cd901da2d38" providerId="LiveId" clId="{E65923DA-6857-4B71-88E5-8D657239D343}" dt="2023-09-13T17:24:12.463" v="2382" actId="2710"/>
          <ac:spMkLst>
            <pc:docMk/>
            <pc:sldMk cId="1458434568" sldId="265"/>
            <ac:spMk id="3" creationId="{3485338E-D316-179E-B92B-FFC43D9DA0B6}"/>
          </ac:spMkLst>
        </pc:spChg>
      </pc:sldChg>
      <pc:sldChg chg="addSp modSp new mod">
        <pc:chgData name="加藤 智也" userId="47db5cd901da2d38" providerId="LiveId" clId="{E65923DA-6857-4B71-88E5-8D657239D343}" dt="2023-09-13T17:35:07.178" v="3048" actId="20577"/>
        <pc:sldMkLst>
          <pc:docMk/>
          <pc:sldMk cId="2931968549" sldId="266"/>
        </pc:sldMkLst>
        <pc:spChg chg="mod">
          <ac:chgData name="加藤 智也" userId="47db5cd901da2d38" providerId="LiveId" clId="{E65923DA-6857-4B71-88E5-8D657239D343}" dt="2023-09-13T17:25:28.589" v="2402" actId="20577"/>
          <ac:spMkLst>
            <pc:docMk/>
            <pc:sldMk cId="2931968549" sldId="266"/>
            <ac:spMk id="2" creationId="{E28966D0-6B7F-3803-B3BB-4C086620466B}"/>
          </ac:spMkLst>
        </pc:spChg>
        <pc:spChg chg="mod">
          <ac:chgData name="加藤 智也" userId="47db5cd901da2d38" providerId="LiveId" clId="{E65923DA-6857-4B71-88E5-8D657239D343}" dt="2023-09-13T17:35:07.178" v="3048" actId="20577"/>
          <ac:spMkLst>
            <pc:docMk/>
            <pc:sldMk cId="2931968549" sldId="266"/>
            <ac:spMk id="3" creationId="{80579FEB-B36E-7EFF-785F-6ECAECEBA641}"/>
          </ac:spMkLst>
        </pc:spChg>
        <pc:picChg chg="add mod">
          <ac:chgData name="加藤 智也" userId="47db5cd901da2d38" providerId="LiveId" clId="{E65923DA-6857-4B71-88E5-8D657239D343}" dt="2023-09-13T17:29:04.355" v="2658" actId="1076"/>
          <ac:picMkLst>
            <pc:docMk/>
            <pc:sldMk cId="2931968549" sldId="266"/>
            <ac:picMk id="5" creationId="{E38B40FF-4046-4506-97F7-9F9B18B8C8F0}"/>
          </ac:picMkLst>
        </pc:picChg>
      </pc:sldChg>
      <pc:sldChg chg="addSp delSp modSp new mod">
        <pc:chgData name="加藤 智也" userId="47db5cd901da2d38" providerId="LiveId" clId="{E65923DA-6857-4B71-88E5-8D657239D343}" dt="2023-09-13T18:04:29.529" v="4326" actId="207"/>
        <pc:sldMkLst>
          <pc:docMk/>
          <pc:sldMk cId="764745036" sldId="267"/>
        </pc:sldMkLst>
        <pc:spChg chg="mod">
          <ac:chgData name="加藤 智也" userId="47db5cd901da2d38" providerId="LiveId" clId="{E65923DA-6857-4B71-88E5-8D657239D343}" dt="2023-09-13T17:36:38.748" v="3062" actId="20577"/>
          <ac:spMkLst>
            <pc:docMk/>
            <pc:sldMk cId="764745036" sldId="267"/>
            <ac:spMk id="2" creationId="{793F5592-D1D8-5A87-A4DC-E75FB1BA8279}"/>
          </ac:spMkLst>
        </pc:spChg>
        <pc:spChg chg="del">
          <ac:chgData name="加藤 智也" userId="47db5cd901da2d38" providerId="LiveId" clId="{E65923DA-6857-4B71-88E5-8D657239D343}" dt="2023-09-13T17:37:42.825" v="3071" actId="478"/>
          <ac:spMkLst>
            <pc:docMk/>
            <pc:sldMk cId="764745036" sldId="267"/>
            <ac:spMk id="3" creationId="{0EEB9041-16F4-4642-8590-784E543BA468}"/>
          </ac:spMkLst>
        </pc:spChg>
        <pc:spChg chg="add mod">
          <ac:chgData name="加藤 智也" userId="47db5cd901da2d38" providerId="LiveId" clId="{E65923DA-6857-4B71-88E5-8D657239D343}" dt="2023-09-13T18:04:29.529" v="4326" actId="207"/>
          <ac:spMkLst>
            <pc:docMk/>
            <pc:sldMk cId="764745036" sldId="267"/>
            <ac:spMk id="10" creationId="{36F0BF99-4B83-B53E-A824-824233342C65}"/>
          </ac:spMkLst>
        </pc:spChg>
        <pc:spChg chg="add mod">
          <ac:chgData name="加藤 智也" userId="47db5cd901da2d38" providerId="LiveId" clId="{E65923DA-6857-4B71-88E5-8D657239D343}" dt="2023-09-13T17:39:53.449" v="3251" actId="14100"/>
          <ac:spMkLst>
            <pc:docMk/>
            <pc:sldMk cId="764745036" sldId="267"/>
            <ac:spMk id="11" creationId="{55530F7F-8DBE-1A2B-2B0B-D14F8C2627CA}"/>
          </ac:spMkLst>
        </pc:spChg>
        <pc:grpChg chg="add mod">
          <ac:chgData name="加藤 智也" userId="47db5cd901da2d38" providerId="LiveId" clId="{E65923DA-6857-4B71-88E5-8D657239D343}" dt="2023-09-13T17:37:52.828" v="3072" actId="1076"/>
          <ac:grpSpMkLst>
            <pc:docMk/>
            <pc:sldMk cId="764745036" sldId="267"/>
            <ac:grpSpMk id="9" creationId="{9F1A8848-15CE-7B76-7BA6-BAB7A0A744B4}"/>
          </ac:grpSpMkLst>
        </pc:grpChg>
        <pc:picChg chg="add mod">
          <ac:chgData name="加藤 智也" userId="47db5cd901da2d38" providerId="LiveId" clId="{E65923DA-6857-4B71-88E5-8D657239D343}" dt="2023-09-13T17:37:37.523" v="3070" actId="164"/>
          <ac:picMkLst>
            <pc:docMk/>
            <pc:sldMk cId="764745036" sldId="267"/>
            <ac:picMk id="5" creationId="{456EE2AF-BC0B-FA4A-C15D-DE4AEEE0F6B0}"/>
          </ac:picMkLst>
        </pc:picChg>
        <pc:inkChg chg="add del">
          <ac:chgData name="加藤 智也" userId="47db5cd901da2d38" providerId="LiveId" clId="{E65923DA-6857-4B71-88E5-8D657239D343}" dt="2023-09-13T17:37:31.612" v="3069" actId="478"/>
          <ac:inkMkLst>
            <pc:docMk/>
            <pc:sldMk cId="764745036" sldId="267"/>
            <ac:inkMk id="6" creationId="{57F8CB2B-5EC4-1901-9447-8E4A74813818}"/>
          </ac:inkMkLst>
        </pc:inkChg>
        <pc:inkChg chg="add del">
          <ac:chgData name="加藤 智也" userId="47db5cd901da2d38" providerId="LiveId" clId="{E65923DA-6857-4B71-88E5-8D657239D343}" dt="2023-09-13T17:37:10.542" v="3067" actId="9405"/>
          <ac:inkMkLst>
            <pc:docMk/>
            <pc:sldMk cId="764745036" sldId="267"/>
            <ac:inkMk id="7" creationId="{EEC07D86-BC60-2D62-CD8A-B075EB52C52B}"/>
          </ac:inkMkLst>
        </pc:inkChg>
        <pc:inkChg chg="add mod">
          <ac:chgData name="加藤 智也" userId="47db5cd901da2d38" providerId="LiveId" clId="{E65923DA-6857-4B71-88E5-8D657239D343}" dt="2023-09-13T17:37:37.523" v="3070" actId="164"/>
          <ac:inkMkLst>
            <pc:docMk/>
            <pc:sldMk cId="764745036" sldId="267"/>
            <ac:inkMk id="8" creationId="{2C6A068D-E09B-EA8F-4A43-E0D91E698BF9}"/>
          </ac:inkMkLst>
        </pc:inkChg>
      </pc:sldChg>
      <pc:sldChg chg="addSp delSp modSp new mod">
        <pc:chgData name="加藤 智也" userId="47db5cd901da2d38" providerId="LiveId" clId="{E65923DA-6857-4B71-88E5-8D657239D343}" dt="2023-09-13T17:53:36.750" v="3660" actId="478"/>
        <pc:sldMkLst>
          <pc:docMk/>
          <pc:sldMk cId="503630937" sldId="268"/>
        </pc:sldMkLst>
        <pc:spChg chg="mod">
          <ac:chgData name="加藤 智也" userId="47db5cd901da2d38" providerId="LiveId" clId="{E65923DA-6857-4B71-88E5-8D657239D343}" dt="2023-09-13T17:52:43.164" v="3658" actId="20577"/>
          <ac:spMkLst>
            <pc:docMk/>
            <pc:sldMk cId="503630937" sldId="268"/>
            <ac:spMk id="2" creationId="{196E1101-FB1D-5045-C7D1-55C2D9EA83E4}"/>
          </ac:spMkLst>
        </pc:spChg>
        <pc:spChg chg="mod">
          <ac:chgData name="加藤 智也" userId="47db5cd901da2d38" providerId="LiveId" clId="{E65923DA-6857-4B71-88E5-8D657239D343}" dt="2023-09-13T17:52:34.445" v="3645"/>
          <ac:spMkLst>
            <pc:docMk/>
            <pc:sldMk cId="503630937" sldId="268"/>
            <ac:spMk id="3" creationId="{F6D5A562-B339-A502-D275-830356C2A7E3}"/>
          </ac:spMkLst>
        </pc:spChg>
        <pc:spChg chg="add del mod">
          <ac:chgData name="加藤 智也" userId="47db5cd901da2d38" providerId="LiveId" clId="{E65923DA-6857-4B71-88E5-8D657239D343}" dt="2023-09-13T17:53:36.750" v="3660" actId="478"/>
          <ac:spMkLst>
            <pc:docMk/>
            <pc:sldMk cId="503630937" sldId="268"/>
            <ac:spMk id="5" creationId="{AE06605B-1C0E-EB68-C5E9-05518BDC7277}"/>
          </ac:spMkLst>
        </pc:spChg>
      </pc:sldChg>
      <pc:sldChg chg="modSp new mod">
        <pc:chgData name="加藤 智也" userId="47db5cd901da2d38" providerId="LiveId" clId="{E65923DA-6857-4B71-88E5-8D657239D343}" dt="2023-09-13T18:09:29.411" v="4346" actId="20577"/>
        <pc:sldMkLst>
          <pc:docMk/>
          <pc:sldMk cId="1033143262" sldId="269"/>
        </pc:sldMkLst>
        <pc:spChg chg="mod">
          <ac:chgData name="加藤 智也" userId="47db5cd901da2d38" providerId="LiveId" clId="{E65923DA-6857-4B71-88E5-8D657239D343}" dt="2023-09-13T17:56:04.936" v="3737" actId="20577"/>
          <ac:spMkLst>
            <pc:docMk/>
            <pc:sldMk cId="1033143262" sldId="269"/>
            <ac:spMk id="2" creationId="{868F045F-BF5D-2F01-8284-75C9B16B744D}"/>
          </ac:spMkLst>
        </pc:spChg>
        <pc:spChg chg="mod">
          <ac:chgData name="加藤 智也" userId="47db5cd901da2d38" providerId="LiveId" clId="{E65923DA-6857-4B71-88E5-8D657239D343}" dt="2023-09-13T18:09:29.411" v="4346" actId="20577"/>
          <ac:spMkLst>
            <pc:docMk/>
            <pc:sldMk cId="1033143262" sldId="269"/>
            <ac:spMk id="3" creationId="{087ED655-24AD-0641-B61B-FC8CEDB579B0}"/>
          </ac:spMkLst>
        </pc:spChg>
      </pc:sldChg>
      <pc:sldChg chg="modSp new mod">
        <pc:chgData name="加藤 智也" userId="47db5cd901da2d38" providerId="LiveId" clId="{E65923DA-6857-4B71-88E5-8D657239D343}" dt="2023-09-13T18:28:06.093" v="5124" actId="113"/>
        <pc:sldMkLst>
          <pc:docMk/>
          <pc:sldMk cId="1072523121" sldId="270"/>
        </pc:sldMkLst>
        <pc:spChg chg="mod">
          <ac:chgData name="加藤 智也" userId="47db5cd901da2d38" providerId="LiveId" clId="{E65923DA-6857-4B71-88E5-8D657239D343}" dt="2023-09-13T18:11:31.735" v="4411" actId="20577"/>
          <ac:spMkLst>
            <pc:docMk/>
            <pc:sldMk cId="1072523121" sldId="270"/>
            <ac:spMk id="2" creationId="{1B3B90A9-D399-FDEC-E0BF-9FDA9825CB13}"/>
          </ac:spMkLst>
        </pc:spChg>
        <pc:spChg chg="mod">
          <ac:chgData name="加藤 智也" userId="47db5cd901da2d38" providerId="LiveId" clId="{E65923DA-6857-4B71-88E5-8D657239D343}" dt="2023-09-13T18:28:06.093" v="5124" actId="113"/>
          <ac:spMkLst>
            <pc:docMk/>
            <pc:sldMk cId="1072523121" sldId="270"/>
            <ac:spMk id="3" creationId="{9274F2AD-685E-9B13-FE79-4AEE7904E380}"/>
          </ac:spMkLst>
        </pc:spChg>
      </pc:sldChg>
      <pc:sldChg chg="addSp delSp modSp new mod">
        <pc:chgData name="加藤 智也" userId="47db5cd901da2d38" providerId="LiveId" clId="{E65923DA-6857-4B71-88E5-8D657239D343}" dt="2023-09-13T18:21:51.187" v="4927" actId="207"/>
        <pc:sldMkLst>
          <pc:docMk/>
          <pc:sldMk cId="4191120928" sldId="271"/>
        </pc:sldMkLst>
        <pc:spChg chg="mod">
          <ac:chgData name="加藤 智也" userId="47db5cd901da2d38" providerId="LiveId" clId="{E65923DA-6857-4B71-88E5-8D657239D343}" dt="2023-09-13T18:17:29.839" v="4647" actId="20577"/>
          <ac:spMkLst>
            <pc:docMk/>
            <pc:sldMk cId="4191120928" sldId="271"/>
            <ac:spMk id="2" creationId="{9C23D852-EE48-D3C1-CF65-FB67D041EE0F}"/>
          </ac:spMkLst>
        </pc:spChg>
        <pc:spChg chg="mod">
          <ac:chgData name="加藤 智也" userId="47db5cd901da2d38" providerId="LiveId" clId="{E65923DA-6857-4B71-88E5-8D657239D343}" dt="2023-09-13T18:21:51.187" v="4927" actId="207"/>
          <ac:spMkLst>
            <pc:docMk/>
            <pc:sldMk cId="4191120928" sldId="271"/>
            <ac:spMk id="3" creationId="{433C2A4B-2CFD-D79A-BAD7-F6F13990F998}"/>
          </ac:spMkLst>
        </pc:spChg>
        <pc:spChg chg="add del">
          <ac:chgData name="加藤 智也" userId="47db5cd901da2d38" providerId="LiveId" clId="{E65923DA-6857-4B71-88E5-8D657239D343}" dt="2023-09-13T18:17:00.642" v="4625"/>
          <ac:spMkLst>
            <pc:docMk/>
            <pc:sldMk cId="4191120928" sldId="271"/>
            <ac:spMk id="5" creationId="{C5400303-01BA-8191-263B-BA3BDF9CE941}"/>
          </ac:spMkLst>
        </pc:spChg>
        <pc:spChg chg="add del">
          <ac:chgData name="加藤 智也" userId="47db5cd901da2d38" providerId="LiveId" clId="{E65923DA-6857-4B71-88E5-8D657239D343}" dt="2023-09-13T18:17:20.146" v="4633"/>
          <ac:spMkLst>
            <pc:docMk/>
            <pc:sldMk cId="4191120928" sldId="271"/>
            <ac:spMk id="7" creationId="{136884E1-9559-A087-5D32-E324229C2EED}"/>
          </ac:spMkLst>
        </pc:spChg>
        <pc:picChg chg="add mod">
          <ac:chgData name="加藤 智也" userId="47db5cd901da2d38" providerId="LiveId" clId="{E65923DA-6857-4B71-88E5-8D657239D343}" dt="2023-09-13T18:17:07.816" v="4629" actId="14100"/>
          <ac:picMkLst>
            <pc:docMk/>
            <pc:sldMk cId="4191120928" sldId="271"/>
            <ac:picMk id="6" creationId="{0DC7435D-8566-6295-1930-32D9377EA5EF}"/>
          </ac:picMkLst>
        </pc:picChg>
        <pc:picChg chg="add mod">
          <ac:chgData name="加藤 智也" userId="47db5cd901da2d38" providerId="LiveId" clId="{E65923DA-6857-4B71-88E5-8D657239D343}" dt="2023-09-13T18:17:24.391" v="4636" actId="1076"/>
          <ac:picMkLst>
            <pc:docMk/>
            <pc:sldMk cId="4191120928" sldId="271"/>
            <ac:picMk id="8" creationId="{CF2E70E5-166E-7615-8EA9-466C325C4127}"/>
          </ac:picMkLst>
        </pc:picChg>
      </pc:sldChg>
      <pc:sldChg chg="addSp delSp modSp new mod">
        <pc:chgData name="加藤 智也" userId="47db5cd901da2d38" providerId="LiveId" clId="{E65923DA-6857-4B71-88E5-8D657239D343}" dt="2023-09-13T18:31:11.651" v="5183" actId="13926"/>
        <pc:sldMkLst>
          <pc:docMk/>
          <pc:sldMk cId="2153675005" sldId="272"/>
        </pc:sldMkLst>
        <pc:spChg chg="mod">
          <ac:chgData name="加藤 智也" userId="47db5cd901da2d38" providerId="LiveId" clId="{E65923DA-6857-4B71-88E5-8D657239D343}" dt="2023-09-13T18:24:35.850" v="5000" actId="20577"/>
          <ac:spMkLst>
            <pc:docMk/>
            <pc:sldMk cId="2153675005" sldId="272"/>
            <ac:spMk id="2" creationId="{B2C1DA3A-9988-2340-4C76-19EF3A9B55DD}"/>
          </ac:spMkLst>
        </pc:spChg>
        <pc:spChg chg="add del">
          <ac:chgData name="加藤 智也" userId="47db5cd901da2d38" providerId="LiveId" clId="{E65923DA-6857-4B71-88E5-8D657239D343}" dt="2023-09-13T18:24:47.264" v="5002"/>
          <ac:spMkLst>
            <pc:docMk/>
            <pc:sldMk cId="2153675005" sldId="272"/>
            <ac:spMk id="5" creationId="{0E23F66B-FF89-B40E-D33C-F35D8DEF9E61}"/>
          </ac:spMkLst>
        </pc:spChg>
        <pc:spChg chg="add mod">
          <ac:chgData name="加藤 智也" userId="47db5cd901da2d38" providerId="LiveId" clId="{E65923DA-6857-4B71-88E5-8D657239D343}" dt="2023-09-13T18:31:11.651" v="5183" actId="13926"/>
          <ac:spMkLst>
            <pc:docMk/>
            <pc:sldMk cId="2153675005" sldId="272"/>
            <ac:spMk id="7" creationId="{8E6D1606-260C-2FA8-8672-911AE47EFCF0}"/>
          </ac:spMkLst>
        </pc:spChg>
        <pc:picChg chg="add mod">
          <ac:chgData name="加藤 智也" userId="47db5cd901da2d38" providerId="LiveId" clId="{E65923DA-6857-4B71-88E5-8D657239D343}" dt="2023-09-13T18:31:02.064" v="5181" actId="14100"/>
          <ac:picMkLst>
            <pc:docMk/>
            <pc:sldMk cId="2153675005" sldId="272"/>
            <ac:picMk id="6" creationId="{69A9C8C2-820D-1052-B41E-AB5DF9FD75BF}"/>
          </ac:picMkLst>
        </pc:picChg>
      </pc:sldChg>
      <pc:sldChg chg="addSp modSp new mod ord">
        <pc:chgData name="加藤 智也" userId="47db5cd901da2d38" providerId="LiveId" clId="{E65923DA-6857-4B71-88E5-8D657239D343}" dt="2023-09-13T18:38:46.188" v="5430"/>
        <pc:sldMkLst>
          <pc:docMk/>
          <pc:sldMk cId="4162104079" sldId="273"/>
        </pc:sldMkLst>
        <pc:spChg chg="mod">
          <ac:chgData name="加藤 智也" userId="47db5cd901da2d38" providerId="LiveId" clId="{E65923DA-6857-4B71-88E5-8D657239D343}" dt="2023-09-13T18:37:43.124" v="5395" actId="115"/>
          <ac:spMkLst>
            <pc:docMk/>
            <pc:sldMk cId="4162104079" sldId="273"/>
            <ac:spMk id="2" creationId="{8315974B-0BFA-952F-3D90-17904F92A300}"/>
          </ac:spMkLst>
        </pc:spChg>
        <pc:spChg chg="mod">
          <ac:chgData name="加藤 智也" userId="47db5cd901da2d38" providerId="LiveId" clId="{E65923DA-6857-4B71-88E5-8D657239D343}" dt="2023-09-13T18:37:13.799" v="5362" actId="20577"/>
          <ac:spMkLst>
            <pc:docMk/>
            <pc:sldMk cId="4162104079" sldId="273"/>
            <ac:spMk id="3" creationId="{DBE476EA-829F-447E-C34B-0C5A69425430}"/>
          </ac:spMkLst>
        </pc:spChg>
        <pc:picChg chg="add mod">
          <ac:chgData name="加藤 智也" userId="47db5cd901da2d38" providerId="LiveId" clId="{E65923DA-6857-4B71-88E5-8D657239D343}" dt="2023-09-13T18:35:29.860" v="5220" actId="1076"/>
          <ac:picMkLst>
            <pc:docMk/>
            <pc:sldMk cId="4162104079" sldId="273"/>
            <ac:picMk id="6" creationId="{D35178AA-054D-ABCE-CEFF-397952B67F04}"/>
          </ac:picMkLst>
        </pc:picChg>
      </pc:sldChg>
      <pc:sldChg chg="modSp new mod">
        <pc:chgData name="加藤 智也" userId="47db5cd901da2d38" providerId="LiveId" clId="{E65923DA-6857-4B71-88E5-8D657239D343}" dt="2023-09-13T18:45:10.727" v="5791" actId="115"/>
        <pc:sldMkLst>
          <pc:docMk/>
          <pc:sldMk cId="1127880612" sldId="274"/>
        </pc:sldMkLst>
        <pc:spChg chg="mod">
          <ac:chgData name="加藤 智也" userId="47db5cd901da2d38" providerId="LiveId" clId="{E65923DA-6857-4B71-88E5-8D657239D343}" dt="2023-09-13T18:41:51.988" v="5511" actId="20577"/>
          <ac:spMkLst>
            <pc:docMk/>
            <pc:sldMk cId="1127880612" sldId="274"/>
            <ac:spMk id="2" creationId="{AED0B2F5-AF22-D035-B1A2-DAB5958B2722}"/>
          </ac:spMkLst>
        </pc:spChg>
        <pc:spChg chg="mod">
          <ac:chgData name="加藤 智也" userId="47db5cd901da2d38" providerId="LiveId" clId="{E65923DA-6857-4B71-88E5-8D657239D343}" dt="2023-09-13T18:45:10.727" v="5791" actId="115"/>
          <ac:spMkLst>
            <pc:docMk/>
            <pc:sldMk cId="1127880612" sldId="274"/>
            <ac:spMk id="3" creationId="{E822C462-D107-33F3-4CDA-C6632CFA6FE9}"/>
          </ac:spMkLst>
        </pc:spChg>
      </pc:sldChg>
      <pc:sldChg chg="addSp delSp modSp new mod">
        <pc:chgData name="加藤 智也" userId="47db5cd901da2d38" providerId="LiveId" clId="{E65923DA-6857-4B71-88E5-8D657239D343}" dt="2023-09-13T19:08:40.208" v="6385" actId="14100"/>
        <pc:sldMkLst>
          <pc:docMk/>
          <pc:sldMk cId="1995528834" sldId="275"/>
        </pc:sldMkLst>
        <pc:spChg chg="mod">
          <ac:chgData name="加藤 智也" userId="47db5cd901da2d38" providerId="LiveId" clId="{E65923DA-6857-4B71-88E5-8D657239D343}" dt="2023-09-13T18:53:36.194" v="5809" actId="20577"/>
          <ac:spMkLst>
            <pc:docMk/>
            <pc:sldMk cId="1995528834" sldId="275"/>
            <ac:spMk id="2" creationId="{7DE74238-6EEA-8030-981B-7CA875EB63AB}"/>
          </ac:spMkLst>
        </pc:spChg>
        <pc:spChg chg="mod">
          <ac:chgData name="加藤 智也" userId="47db5cd901da2d38" providerId="LiveId" clId="{E65923DA-6857-4B71-88E5-8D657239D343}" dt="2023-09-13T19:08:40.208" v="6385" actId="14100"/>
          <ac:spMkLst>
            <pc:docMk/>
            <pc:sldMk cId="1995528834" sldId="275"/>
            <ac:spMk id="3" creationId="{CA8C312D-74F5-A8CE-F6D2-7D80467E5F01}"/>
          </ac:spMkLst>
        </pc:spChg>
        <pc:picChg chg="add mod">
          <ac:chgData name="加藤 智也" userId="47db5cd901da2d38" providerId="LiveId" clId="{E65923DA-6857-4B71-88E5-8D657239D343}" dt="2023-09-13T19:08:33.142" v="6383" actId="1076"/>
          <ac:picMkLst>
            <pc:docMk/>
            <pc:sldMk cId="1995528834" sldId="275"/>
            <ac:picMk id="6" creationId="{C26B43C4-1CB4-65B9-B07A-18CDA47EBAAF}"/>
          </ac:picMkLst>
        </pc:picChg>
        <pc:picChg chg="add del mod">
          <ac:chgData name="加藤 智也" userId="47db5cd901da2d38" providerId="LiveId" clId="{E65923DA-6857-4B71-88E5-8D657239D343}" dt="2023-09-13T19:08:10.378" v="6376" actId="478"/>
          <ac:picMkLst>
            <pc:docMk/>
            <pc:sldMk cId="1995528834" sldId="275"/>
            <ac:picMk id="8" creationId="{42996345-CFB7-F66D-719F-E71DDA29C57F}"/>
          </ac:picMkLst>
        </pc:picChg>
      </pc:sldChg>
      <pc:sldChg chg="addSp delSp modSp new mod">
        <pc:chgData name="加藤 智也" userId="47db5cd901da2d38" providerId="LiveId" clId="{E65923DA-6857-4B71-88E5-8D657239D343}" dt="2023-09-13T19:12:31.411" v="6411" actId="167"/>
        <pc:sldMkLst>
          <pc:docMk/>
          <pc:sldMk cId="2917366928" sldId="276"/>
        </pc:sldMkLst>
        <pc:spChg chg="add mod">
          <ac:chgData name="加藤 智也" userId="47db5cd901da2d38" providerId="LiveId" clId="{E65923DA-6857-4B71-88E5-8D657239D343}" dt="2023-09-13T19:04:47.594" v="6185" actId="1076"/>
          <ac:spMkLst>
            <pc:docMk/>
            <pc:sldMk cId="2917366928" sldId="276"/>
            <ac:spMk id="5" creationId="{BE6214E2-0FE3-44AE-E913-AAD724755111}"/>
          </ac:spMkLst>
        </pc:spChg>
        <pc:spChg chg="add mod">
          <ac:chgData name="加藤 智也" userId="47db5cd901da2d38" providerId="LiveId" clId="{E65923DA-6857-4B71-88E5-8D657239D343}" dt="2023-09-13T18:58:41.906" v="6126" actId="1076"/>
          <ac:spMkLst>
            <pc:docMk/>
            <pc:sldMk cId="2917366928" sldId="276"/>
            <ac:spMk id="6" creationId="{70438ED8-D245-9944-225F-4C3A943FB873}"/>
          </ac:spMkLst>
        </pc:spChg>
        <pc:spChg chg="add mod">
          <ac:chgData name="加藤 智也" userId="47db5cd901da2d38" providerId="LiveId" clId="{E65923DA-6857-4B71-88E5-8D657239D343}" dt="2023-09-13T19:05:19.057" v="6194" actId="14100"/>
          <ac:spMkLst>
            <pc:docMk/>
            <pc:sldMk cId="2917366928" sldId="276"/>
            <ac:spMk id="12" creationId="{645674F7-9845-8647-2E7D-5EBE9DCE2423}"/>
          </ac:spMkLst>
        </pc:spChg>
        <pc:spChg chg="add mod">
          <ac:chgData name="加藤 智也" userId="47db5cd901da2d38" providerId="LiveId" clId="{E65923DA-6857-4B71-88E5-8D657239D343}" dt="2023-09-13T19:02:37.467" v="6181" actId="1076"/>
          <ac:spMkLst>
            <pc:docMk/>
            <pc:sldMk cId="2917366928" sldId="276"/>
            <ac:spMk id="13" creationId="{A369E339-3A98-2CC8-E63D-3D8F7425A0AE}"/>
          </ac:spMkLst>
        </pc:spChg>
        <pc:spChg chg="add mod">
          <ac:chgData name="加藤 智也" userId="47db5cd901da2d38" providerId="LiveId" clId="{E65923DA-6857-4B71-88E5-8D657239D343}" dt="2023-09-13T19:07:50.244" v="6372" actId="14100"/>
          <ac:spMkLst>
            <pc:docMk/>
            <pc:sldMk cId="2917366928" sldId="276"/>
            <ac:spMk id="14" creationId="{B1E66A15-3FFC-A170-082A-DC31BAB6F1A1}"/>
          </ac:spMkLst>
        </pc:spChg>
        <pc:spChg chg="add mod">
          <ac:chgData name="加藤 智也" userId="47db5cd901da2d38" providerId="LiveId" clId="{E65923DA-6857-4B71-88E5-8D657239D343}" dt="2023-09-13T19:10:18.890" v="6399" actId="20577"/>
          <ac:spMkLst>
            <pc:docMk/>
            <pc:sldMk cId="2917366928" sldId="276"/>
            <ac:spMk id="15" creationId="{F2204D1B-66CA-395D-20B7-38AAC1FC5FA2}"/>
          </ac:spMkLst>
        </pc:spChg>
        <pc:spChg chg="add mod">
          <ac:chgData name="加藤 智也" userId="47db5cd901da2d38" providerId="LiveId" clId="{E65923DA-6857-4B71-88E5-8D657239D343}" dt="2023-09-13T19:08:06.514" v="6375" actId="1076"/>
          <ac:spMkLst>
            <pc:docMk/>
            <pc:sldMk cId="2917366928" sldId="276"/>
            <ac:spMk id="16" creationId="{96CAAB19-C7FC-C381-3AEE-52F62A48D1EC}"/>
          </ac:spMkLst>
        </pc:spChg>
        <pc:picChg chg="add mod">
          <ac:chgData name="加藤 智也" userId="47db5cd901da2d38" providerId="LiveId" clId="{E65923DA-6857-4B71-88E5-8D657239D343}" dt="2023-09-13T18:58:57.137" v="6131" actId="1076"/>
          <ac:picMkLst>
            <pc:docMk/>
            <pc:sldMk cId="2917366928" sldId="276"/>
            <ac:picMk id="7" creationId="{312649DE-5CC3-34D3-03C6-DC9DA6CFF799}"/>
          </ac:picMkLst>
        </pc:picChg>
        <pc:picChg chg="add mod">
          <ac:chgData name="加藤 智也" userId="47db5cd901da2d38" providerId="LiveId" clId="{E65923DA-6857-4B71-88E5-8D657239D343}" dt="2023-09-13T19:00:21.091" v="6138" actId="1076"/>
          <ac:picMkLst>
            <pc:docMk/>
            <pc:sldMk cId="2917366928" sldId="276"/>
            <ac:picMk id="9" creationId="{771F2149-C436-8F86-F5BC-7566AE164FC5}"/>
          </ac:picMkLst>
        </pc:picChg>
        <pc:picChg chg="add mod">
          <ac:chgData name="加藤 智也" userId="47db5cd901da2d38" providerId="LiveId" clId="{E65923DA-6857-4B71-88E5-8D657239D343}" dt="2023-09-13T19:12:01.013" v="6403"/>
          <ac:picMkLst>
            <pc:docMk/>
            <pc:sldMk cId="2917366928" sldId="276"/>
            <ac:picMk id="17" creationId="{0EBCE8AA-A798-9B5B-4FE6-10DA72F211F0}"/>
          </ac:picMkLst>
        </pc:picChg>
        <pc:picChg chg="add mod">
          <ac:chgData name="加藤 智也" userId="47db5cd901da2d38" providerId="LiveId" clId="{E65923DA-6857-4B71-88E5-8D657239D343}" dt="2023-09-13T19:12:05.430" v="6405"/>
          <ac:picMkLst>
            <pc:docMk/>
            <pc:sldMk cId="2917366928" sldId="276"/>
            <ac:picMk id="18" creationId="{87725471-E2C1-A940-BE1C-23EFD1F9C8E6}"/>
          </ac:picMkLst>
        </pc:picChg>
        <pc:picChg chg="add mod ord">
          <ac:chgData name="加藤 智也" userId="47db5cd901da2d38" providerId="LiveId" clId="{E65923DA-6857-4B71-88E5-8D657239D343}" dt="2023-09-13T19:12:31.411" v="6411" actId="167"/>
          <ac:picMkLst>
            <pc:docMk/>
            <pc:sldMk cId="2917366928" sldId="276"/>
            <ac:picMk id="19" creationId="{110A80FD-E84C-FEFA-2B85-5C8F322F9891}"/>
          </ac:picMkLst>
        </pc:picChg>
        <pc:inkChg chg="add">
          <ac:chgData name="加藤 智也" userId="47db5cd901da2d38" providerId="LiveId" clId="{E65923DA-6857-4B71-88E5-8D657239D343}" dt="2023-09-13T18:57:13.234" v="6098" actId="9405"/>
          <ac:inkMkLst>
            <pc:docMk/>
            <pc:sldMk cId="2917366928" sldId="276"/>
            <ac:inkMk id="3" creationId="{E73D44E1-F8FF-4B5B-2C4E-CFA1CC883136}"/>
          </ac:inkMkLst>
        </pc:inkChg>
        <pc:inkChg chg="add del">
          <ac:chgData name="加藤 智也" userId="47db5cd901da2d38" providerId="LiveId" clId="{E65923DA-6857-4B71-88E5-8D657239D343}" dt="2023-09-13T18:57:23.253" v="6100" actId="9405"/>
          <ac:inkMkLst>
            <pc:docMk/>
            <pc:sldMk cId="2917366928" sldId="276"/>
            <ac:inkMk id="4" creationId="{6003A33F-278C-D14B-DF30-80EB272EE331}"/>
          </ac:inkMkLst>
        </pc:inkChg>
        <pc:cxnChg chg="add mod">
          <ac:chgData name="加藤 智也" userId="47db5cd901da2d38" providerId="LiveId" clId="{E65923DA-6857-4B71-88E5-8D657239D343}" dt="2023-09-13T19:00:17.206" v="6137" actId="208"/>
          <ac:cxnSpMkLst>
            <pc:docMk/>
            <pc:sldMk cId="2917366928" sldId="276"/>
            <ac:cxnSpMk id="11" creationId="{82FFDEE1-B736-C516-02D7-1A2700EC3F1B}"/>
          </ac:cxnSpMkLst>
        </pc:cxnChg>
      </pc:sldChg>
      <pc:sldChg chg="modSp new mod">
        <pc:chgData name="加藤 智也" userId="47db5cd901da2d38" providerId="LiveId" clId="{E65923DA-6857-4B71-88E5-8D657239D343}" dt="2023-09-13T19:32:27.071" v="6481" actId="20577"/>
        <pc:sldMkLst>
          <pc:docMk/>
          <pc:sldMk cId="3107866499" sldId="277"/>
        </pc:sldMkLst>
        <pc:spChg chg="mod">
          <ac:chgData name="加藤 智也" userId="47db5cd901da2d38" providerId="LiveId" clId="{E65923DA-6857-4B71-88E5-8D657239D343}" dt="2023-09-13T19:32:27.071" v="6481" actId="20577"/>
          <ac:spMkLst>
            <pc:docMk/>
            <pc:sldMk cId="3107866499" sldId="277"/>
            <ac:spMk id="2" creationId="{F5DBA5B1-9F15-712D-D60A-1860DCE2CA7F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13T17:09:25.252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26,'204'2,"224"-5,-272-8,57-2,1469 13,-773 1,-887 1,0 0,30 6,-28-3,41 3,39-9,28 2,-109 0,-1 2,1 0,38 12,-35-8,1-1,1-1,51 3,87-9,-65-1,897 2,-980 1,0 1,33 8,-32-6,1-1,21 2,405-4,-216-3,786 2,-845-12,-6-1,994 13,-525 1,-613-1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13T17:18:08.459"/>
    </inkml:context>
    <inkml:brush xml:id="br0">
      <inkml:brushProperty name="width" value="0.3" units="cm"/>
      <inkml:brushProperty name="height" value="0.6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666 10,'-609'0,"603"0,-1 0,0-1,0 0,-7-1,-1-4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13T17:37:27.07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168 353 24575,'56'-3'0,"83"-14"0,-20 1 0,522 2 0,-406 16 0,1393-2 0,-1593 2 0,63 11 0,-39-4 0,-26-4 0,36 4 0,79 2 0,545-12 0,-503-11 0,-14-1 0,655 12 0,-400 3 0,1295-2 0,-1578-12 0,-2-1 0,-46 15 0,78-3 0,-99-10 0,-45 6 0,38-2 0,-1 8 0,-42 0 0,1-1 0,-1-1 0,46-9 0,-23 2 0,0 2 0,0 3 0,89 4 0,-42 1 0,-26-3 0,73-12 0,-84 8 0,69 3 0,12 0 0,-111-2 0,63-16 0,-66 13 0,1 1 0,48-4 0,335 8 0,-203 4 0,605-2 0,-648-11 0,-26 0 0,-34 10 0,117-8 0,0-21 0,-175 25 0,78 0 0,-86 6 0,1-3 0,0-1 0,42-9 0,112-24 0,-91 19 0,176-12 0,-173 21 0,429-2 0,-329 12 0,-130-3 0,199 4 0,-1 23 0,-228-19 0,287 52 0,-213-23 0,-14-4 0,26 4 0,95 19 0,-188-51 0,-1-1 0,61-4 0,-32-1 0,1220 1 0,-1257 2 0,1 1 0,-1 2 0,0 1 0,51 15 0,-61-15 0,31 4 0,-35-7 0,-16-1 0,0-1 0,0 1 0,0 0 0,1-1 0,-1 1 0,0 0 0,0 0 0,0 0 0,0 1 0,0-1 0,0 0 0,-1 1 0,1-1 0,0 1 0,-1 0 0,1-1 0,-1 1 0,0 0 0,1 0 0,-1 0 0,0 0 0,0 0 0,0 0 0,0 1 0,-1-1 0,1 0 0,-1 0 0,1 3 0,1 7 0,-1 1 0,0 0 0,-1-1 0,-2 14 0,1-5 0,-13 195 0,8-178 0,-1 0 0,-2 0 0,-22 57 0,-3 1 0,-6 17 0,-33 43 0,56-114 0,-21 82 0,26-76 0,-22 50 0,10-47 0,-7 18 0,24-33 0,6-31 0,1 1 0,-1-1 0,0 0 0,-1 0 0,1 0 0,-3 6 0,2-10 0,1 1 0,0 0 0,0 0 0,-1-1 0,1 1 0,0-1 0,-1 1 0,0-1 0,1 0 0,-1 0 0,0 0 0,0 0 0,1 0 0,-1 0 0,0 0 0,0 0 0,0-1 0,0 1 0,-4 0 0,-27 2 0,1 0 0,-1-3 0,-34-3 0,1 0 0,-101-9 0,-20-1 0,169 12 0,0-1 0,-31-7 0,28 5 0,-29-3 0,30 6 0,1 0 0,0-2 0,1 0 0,-1-1 0,0-1 0,1-1 0,-28-13 0,10 1 0,-1 2 0,-1 2 0,0 1 0,-49-9 0,-161-16 0,-181-37 0,385 66 0,-63-3 0,59 7 0,-49-10 0,39 4 0,-99-4 0,55 5 0,-45-2 0,-56-3 0,138 9 0,-31-3 0,-138-8 0,161 18 0,37 1 0,-1-2 0,1-1 0,-1-2 0,-60-13 0,56 7 0,0 1 0,0 2 0,-45-1 0,-128 7 0,96 2 0,-1121-2 0,1169 1 0,1 3 0,-87 17 0,48 2 0,44-8 0,0-3 0,-93 5 0,122-13 0,0 1 0,0 1 0,1 2 0,-57 22 0,-43 9 0,-121 36 0,228-67 0,-1-1 0,-43 4 0,-15 3 0,-134 37 0,155-36 0,-1-3 0,-125 7 0,-136-18 0,159-3 0,-603 2 0,715-3 0,2-3 0,-1-2 0,-74-21 0,61 12 0,-92-10 0,-190 22 0,201 7 0,-613-3 0,726 0 0,-48-9 0,-28-2 0,-444 11 0,269 3 0,-2178-2 0,2413-3 0,0-2 0,-97-24 0,-4 0 0,-33 11 0,-237 8 0,-129 10 0,507-2 0,-47-8 0,-35-2 0,103 10 0,0-1 0,1-1 0,-46-13 0,34 7 0,11 5 0,0 1 0,-48-1 0,-14-1 0,-46-5 0,52 7 0,-33-15 0,39 7 0,50 7 0,-39-4 0,31 6 0,-38-9 0,35 6 0,31 5 0,1 0 0,-1 0 0,1-1 0,0 1 0,-1-1 0,1 1 0,0-1 0,0 0 0,0 0 0,1-1 0,-1 1 0,0-1 0,1 1 0,-1-1 0,1 0 0,0 0 0,0 0 0,0 0 0,0 0 0,1 0 0,-1-1 0,0-4 0,-4-9 0,1 0 0,1 0 0,-2-25 0,4 26 0,-17-222 0,21-5 0,0 70 0,-2-3-1365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13T17:09:38.945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2212 0,'-2192'0,"2172"0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13T17:09:49.547"/>
    </inkml:context>
    <inkml:brush xml:id="br0">
      <inkml:brushProperty name="width" value="0.3" units="cm"/>
      <inkml:brushProperty name="height" value="0.6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2854 33,'-2681'0,"2655"-2,0-1,-40-9,45 8,2-2,4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13T17:09:53.327"/>
    </inkml:context>
    <inkml:brush xml:id="br0">
      <inkml:brushProperty name="width" value="0.3" units="cm"/>
      <inkml:brushProperty name="height" value="0.6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2328 24,'-51'1,"0"1,-54 10,41-5,-1-2,-99-6,59-1,-432 2,477-3,-101-18,101 11,-102-3,-560 14,702-1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13T17:09:58.598"/>
    </inkml:context>
    <inkml:brush xml:id="br0">
      <inkml:brushProperty name="width" value="0.3" units="cm"/>
      <inkml:brushProperty name="height" value="0.6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0,'653'0,"-620"2,-1 1,1 2,40 11,-22-5,-24-7,-1-1,31-1,-31-1,-1 0,35 7,-3 1,-1-3,1-3,83-5,-35 0,-29 1,84 3,-103 9,-43-7,0-1,19 2,173-4,-110-2,-74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13T17:10:01.814"/>
    </inkml:context>
    <inkml:brush xml:id="br0">
      <inkml:brushProperty name="width" value="0.3" units="cm"/>
      <inkml:brushProperty name="height" value="0.6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0 142,'21'-9,"1"0,0 2,0 0,1 2,-1 0,43-2,144 6,-101 4,-18-2,100-3,-147-4,55-14,-5 1,1 1,-46 8,0 1,83-2,938 12,-1026 1,45 8,-46-5,50 1,-24-6,-48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13T17:17:28.109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1480 57,'-52'0,"3"1,-1-2,-84-13,98 9,1 2,-53 1,49 2,-69-8,16-3,-1 5,-118 6,78 2,-170-2,296 0,0 0,1 0,-1-1,-8-2,0-2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13T17:17:31.029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1234 0,'-1213'0,"1193"0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13T17:17:40.025"/>
    </inkml:context>
    <inkml:brush xml:id="br0">
      <inkml:brushProperty name="width" value="0.3" units="cm"/>
      <inkml:brushProperty name="height" value="0.6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510 47,'-42'-1,"-47"-9,-37-2,107 11,1-1,-28-7,26 5,0 1,-20-1,-29 3,49 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99DE2-3017-43E5-8C46-7006FEEFF3C4}" type="datetimeFigureOut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50478-0B7F-4DE7-90BB-EBD1594034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62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FF6F53-7EC5-5EA7-F59F-EA473A889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86E4346-C44C-2629-8795-FB651F662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7CF8E-7EE4-3BED-E6C6-116E45C40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B1DF6-B416-4B7C-9D69-A3447F0D7169}" type="datetime1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8297D0-5DD0-CFC0-2E95-2CCA3F692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57EF4C-04DF-4EDA-B4EA-1A27A63AD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711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53C62A-ADB6-6492-0171-40D71D1F6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BC6A2B-57C7-0DF3-9A42-E08F48183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82B997-8752-930F-1BEC-6BF65F461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4C41-6879-4DF5-AC11-4F0F78F9E2B6}" type="datetime1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614677-AEB2-4CFB-A445-674DF0844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566540-9709-3BA3-C10E-1A64F77C0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5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B06F0C1-4962-EFEC-E125-2766CCE3C0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F9947F-EDAD-1F40-B024-FFA650FCE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09AF22-98AA-E88D-7DD9-F2F4591EC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2E430-C42A-4E0F-9A79-12E8C65A6513}" type="datetime1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B39592-2E72-7FB7-4727-0C9B66F16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08452E-4197-5E73-0461-B888E130C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700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546328-67E9-3377-2D00-F5CECC25D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78C559-907A-E356-74CF-D590FF4F6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BB96C1-EF09-7AEC-D9D5-DF178AD1D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3C6D-2CC8-44C8-8BBE-49396A4B07C9}" type="datetime1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39BDE6-5892-E8F7-D089-CE7808165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A0BBAF-CB47-033F-30CA-8A3DD5EEF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045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B1F17B-CB7B-CF69-2058-0B09179AD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205252-EA6D-94B7-3AFD-B3A48ED88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7149A5-8EFD-3BE4-DD3E-02ADECB8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C3F21-8F53-4D3F-B93C-212AE21A3937}" type="datetime1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A73484-0E67-9F01-5885-A52E3268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6E14CD-5795-FC2D-C9B4-E9A582D76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8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70D877-4502-55E0-1034-184701983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4EF929-1841-27D9-474F-A0A78BA7A8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A334BB-80B5-BED3-578B-1AC71B5C0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BB8073-E076-9F44-B02E-C9A403C2B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62BA-134A-4135-9432-4137404D0C77}" type="datetime1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76FB1A-61D8-220A-641A-3EDE21A8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561187-B034-7448-3D66-CD5511B3B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72AC5D-03BF-FBEB-33B7-65AAEA0C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26E564-F8D0-67AE-D4CE-0E2EAFFC1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794900C-C903-4C5F-3DBB-6F3A62C1D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E56BE59-2820-AA8E-8BFE-33509E17EC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AE5F61E-EA24-DB0B-C88D-6F1051E91A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A2BEFCF-6B6A-39FE-1514-E8FE77076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AEE51-0F10-4E2E-9950-0695D204835E}" type="datetime1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3B6AE1F-7D89-72BA-8AAA-C23D1D417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F410E7D-BF68-163A-EC22-B5419D544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02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4560FF-016C-2928-53B4-59E229F59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66F33E2-3BB8-CB96-EEEA-910D3000E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B810-9421-4D3B-9445-C6EC30D59579}" type="datetime1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8F6B8F2-888D-B5E0-92E0-D1EF1E14F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4C6CF3-6E18-0DCE-F5D4-B5018CF35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710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8770E0C-B2FB-938E-65D6-3B89CD30B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1952-14DE-4CE7-8816-4FAE74CC5913}" type="datetime1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55FA5D-7024-3865-4C7D-71065C70C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5C649A-7440-2B26-0BB6-44C8D3CEE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730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4CF95B-F9DC-25EC-3842-B70C93656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7DCEC9-3BB7-C3A6-6F7C-3C619C582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12DAC3D-6BC8-9FF9-9284-7AD5D18B5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EF90919-0C5F-E513-224C-06BB14525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A21A-7631-4589-9D41-3029ED2C90A1}" type="datetime1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BE13F2-206F-5ADB-F9B9-B2864343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DAC064-880E-9E5B-2275-14A49BB66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48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54A938-7B4B-4422-DF94-F50950EA1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2F1D837-A311-D756-C789-A2213DCB7C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4A9AC4-5AA4-3E90-72F6-E29372F673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F04CFE-829E-C19F-4894-8AE4D18A4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E7A7-63DE-4E2C-8552-995FBE9FECC3}" type="datetime1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5BC6DE-CCCE-1213-FABE-99E55B34D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4EEF6F3-831C-F630-E1AA-EFB65A0D9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702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986D472-99BD-4269-E4AE-11D89897A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226630-DBBF-37E7-B79C-7AF8E756B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F35FB8-AB32-CC3E-D30A-101C322BED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269DD-BFB3-4205-B209-5BB52D002D05}" type="datetime1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8091A4-333F-13EC-AEC1-B91CEDFDB3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545523-84D0-C897-4E70-233697DCA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094D8-A051-4369-9B63-C59B5B2F9D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14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customXml" Target="../ink/ink4.xml"/><Relationship Id="rId1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customXml" Target="../ink/ink7.xml"/><Relationship Id="rId7" Type="http://schemas.openxmlformats.org/officeDocument/2006/relationships/customXml" Target="../ink/ink9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customXml" Target="../ink/ink8.xml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customXml" Target="../ink/ink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39CC3B-F767-DD08-AB2E-F6F3A2F03F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Expert Gui</a:t>
            </a:r>
            <a:r>
              <a:rPr kumimoji="1" lang="ja-JP" altLang="en-US" dirty="0"/>
              <a:t>　進捗報告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AD4E580-8DFD-DCB8-231F-275EC1043A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加藤智也（立教）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63BF3B-A67B-2E77-5743-5C56DC217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925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9D8BE4-C750-0B37-04D4-242591B50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921" y="255681"/>
            <a:ext cx="10830886" cy="1325563"/>
          </a:xfrm>
        </p:spPr>
        <p:txBody>
          <a:bodyPr/>
          <a:lstStyle/>
          <a:p>
            <a:r>
              <a:rPr kumimoji="1" lang="en-US" altLang="ja-JP" u="sng" dirty="0"/>
              <a:t>Expert Gui</a:t>
            </a:r>
            <a:r>
              <a:rPr kumimoji="1" lang="ja-JP" altLang="en-US" u="sng" dirty="0"/>
              <a:t>の</a:t>
            </a:r>
            <a:r>
              <a:rPr kumimoji="1" lang="en-US" altLang="ja-JP" u="sng" dirty="0"/>
              <a:t>grpc_server.py</a:t>
            </a:r>
            <a:r>
              <a:rPr kumimoji="1" lang="ja-JP" altLang="en-US" u="sng" dirty="0"/>
              <a:t>に以下を加える</a:t>
            </a:r>
            <a:r>
              <a:rPr kumimoji="1" lang="ja-JP" altLang="en-US" dirty="0"/>
              <a:t>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A99BBA-6A49-1E12-0BDE-ED5399DAC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Intt_ext.py</a:t>
            </a:r>
            <a:r>
              <a:rPr kumimoji="1" lang="ja-JP" altLang="en-US" dirty="0"/>
              <a:t>では</a:t>
            </a:r>
            <a:r>
              <a:rPr lang="en-US" altLang="ja-JP" dirty="0"/>
              <a:t> </a:t>
            </a:r>
            <a:r>
              <a:rPr lang="en-US" altLang="ja-JP" dirty="0" err="1"/>
              <a:t>intt.mask</a:t>
            </a:r>
            <a:r>
              <a:rPr lang="en-US" altLang="ja-JP" dirty="0"/>
              <a:t>()</a:t>
            </a:r>
            <a:r>
              <a:rPr lang="ja-JP" altLang="en-US" dirty="0"/>
              <a:t>の前に</a:t>
            </a:r>
            <a:r>
              <a:rPr lang="en-US" altLang="ja-JP" dirty="0" err="1"/>
              <a:t>d.reg.sc_target</a:t>
            </a:r>
            <a:r>
              <a:rPr lang="ja-JP" altLang="en-US" dirty="0"/>
              <a:t>をしている。</a:t>
            </a:r>
            <a:endParaRPr lang="en-US" altLang="ja-JP" dirty="0"/>
          </a:p>
          <a:p>
            <a:r>
              <a:rPr kumimoji="1" lang="ja-JP" altLang="en-US" dirty="0"/>
              <a:t>同様に、書き加えればよいのではないか？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C1B5ED4-2D17-E213-4710-B4988822A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950" y="4647501"/>
            <a:ext cx="3485393" cy="221049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DB9DA9B3-1968-81EC-D51F-9E52BADEEF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4239" y="2987889"/>
            <a:ext cx="5949311" cy="373381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0CEBCE2B-BC37-3A48-30CA-6465A39732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977" y="2957163"/>
            <a:ext cx="4812216" cy="2353068"/>
          </a:xfrm>
          <a:prstGeom prst="rect">
            <a:avLst/>
          </a:prstGeom>
        </p:spPr>
      </p:pic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91C6037C-EC2B-FBFB-360B-5AEAEF5F9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991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B5BC41-16FC-4723-EFEC-FA3B48EDE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Bench warmer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55D0CE-B80E-C738-3451-D86F30378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AFC4CBB-8399-A4CE-20D2-2CE7C88A1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688" y="1616566"/>
            <a:ext cx="9256950" cy="4922346"/>
          </a:xfrm>
          <a:prstGeom prst="rect">
            <a:avLst/>
          </a:prstGeo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DFF75A-5864-448D-FC21-7C5BC041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41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2F2972-F6F1-AC9C-2851-2F0C08F10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Topics 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1DA610-6049-1AED-9B77-DFAF38DA3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1 port selection</a:t>
            </a:r>
            <a:r>
              <a:rPr kumimoji="1" lang="ja-JP" altLang="en-US" dirty="0"/>
              <a:t>を変更する</a:t>
            </a:r>
            <a:r>
              <a:rPr kumimoji="1" lang="en-US" altLang="ja-JP" dirty="0"/>
              <a:t>mask test </a:t>
            </a:r>
          </a:p>
          <a:p>
            <a:r>
              <a:rPr lang="en-US" altLang="ja-JP" dirty="0"/>
              <a:t>2 expert GUI</a:t>
            </a:r>
            <a:r>
              <a:rPr lang="ja-JP" altLang="en-US" dirty="0"/>
              <a:t>の現状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A67FB4D-1B11-22E2-8706-1F38FB569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586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66CA48-7F11-070F-5EF5-7615CF276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 </a:t>
            </a:r>
            <a:r>
              <a:rPr lang="en-US" altLang="ja-JP" dirty="0"/>
              <a:t>Expert</a:t>
            </a:r>
            <a:r>
              <a:rPr lang="ja-JP" altLang="en-US" dirty="0"/>
              <a:t> </a:t>
            </a:r>
            <a:r>
              <a:rPr lang="en-US" altLang="ja-JP" dirty="0"/>
              <a:t>Gui</a:t>
            </a:r>
            <a:r>
              <a:rPr lang="ja-JP" altLang="en-US" dirty="0"/>
              <a:t>　テスト結果 </a:t>
            </a:r>
            <a:r>
              <a:rPr lang="en-US" altLang="ja-JP" dirty="0"/>
              <a:t>~mask</a:t>
            </a:r>
            <a:r>
              <a:rPr lang="ja-JP" altLang="en-US" dirty="0"/>
              <a:t>が出来るのかを調べる</a:t>
            </a:r>
            <a:r>
              <a:rPr lang="en-US" altLang="ja-JP" dirty="0"/>
              <a:t>~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61595A-791B-FC07-7FA3-0EB36A2DE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951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ja-JP" altLang="en-US" dirty="0"/>
              <a:t>背景</a:t>
            </a:r>
            <a:r>
              <a:rPr kumimoji="1" lang="en-US" altLang="ja-JP" dirty="0"/>
              <a:t>: 9/7</a:t>
            </a:r>
            <a:r>
              <a:rPr kumimoji="1" lang="ja-JP" altLang="en-US" dirty="0"/>
              <a:t>のテストで、</a:t>
            </a:r>
            <a:r>
              <a:rPr lang="en-US" altLang="ja-JP" dirty="0"/>
              <a:t>expert GUI</a:t>
            </a:r>
            <a:r>
              <a:rPr lang="ja-JP" altLang="en-US" dirty="0"/>
              <a:t>を使って</a:t>
            </a:r>
            <a:r>
              <a:rPr lang="en-US" altLang="ja-JP" dirty="0"/>
              <a:t>mask</a:t>
            </a:r>
            <a:r>
              <a:rPr lang="ja-JP" altLang="en-US" dirty="0"/>
              <a:t>出来ないことが判明。　</a:t>
            </a:r>
            <a:endParaRPr lang="en-US" altLang="ja-JP" dirty="0"/>
          </a:p>
          <a:p>
            <a:pPr>
              <a:lnSpc>
                <a:spcPct val="100000"/>
              </a:lnSpc>
            </a:pPr>
            <a:r>
              <a:rPr kumimoji="1" lang="ja-JP" altLang="en-US" dirty="0"/>
              <a:t>原因：現在の</a:t>
            </a:r>
            <a:r>
              <a:rPr kumimoji="1" lang="en-US" altLang="ja-JP" dirty="0"/>
              <a:t>default</a:t>
            </a:r>
            <a:r>
              <a:rPr kumimoji="1" lang="ja-JP" altLang="en-US" dirty="0"/>
              <a:t>の設定は</a:t>
            </a:r>
            <a:r>
              <a:rPr kumimoji="1" lang="en-US" altLang="ja-JP" dirty="0" err="1"/>
              <a:t>port_selection</a:t>
            </a:r>
            <a:r>
              <a:rPr kumimoji="1" lang="en-US" altLang="ja-JP" dirty="0"/>
              <a:t> =</a:t>
            </a:r>
            <a:r>
              <a:rPr kumimoji="1" lang="en-US" altLang="ja-JP" b="1" dirty="0">
                <a:solidFill>
                  <a:srgbClr val="FF0000"/>
                </a:solidFill>
              </a:rPr>
              <a:t> 0x0 </a:t>
            </a:r>
            <a:r>
              <a:rPr kumimoji="1" lang="en-US" altLang="ja-JP" dirty="0"/>
              <a:t>. </a:t>
            </a:r>
            <a:r>
              <a:rPr kumimoji="1" lang="ja-JP" altLang="en-US" dirty="0"/>
              <a:t>つまり、コマンドを送っても受け付けられない。</a:t>
            </a:r>
            <a:endParaRPr kumimoji="1" lang="en-US" altLang="ja-JP" dirty="0"/>
          </a:p>
          <a:p>
            <a:pPr>
              <a:lnSpc>
                <a:spcPct val="100000"/>
              </a:lnSpc>
            </a:pPr>
            <a:endParaRPr kumimoji="1" lang="en-US" altLang="ja-JP" dirty="0"/>
          </a:p>
          <a:p>
            <a:pPr>
              <a:lnSpc>
                <a:spcPct val="100000"/>
              </a:lnSpc>
            </a:pPr>
            <a:r>
              <a:rPr lang="en-US" altLang="ja-JP" b="1" dirty="0"/>
              <a:t>9.13</a:t>
            </a:r>
            <a:r>
              <a:rPr lang="ja-JP" altLang="en-US" b="1" dirty="0"/>
              <a:t>のテストで行ったこと</a:t>
            </a:r>
            <a:r>
              <a:rPr lang="ja-JP" altLang="en-US" dirty="0"/>
              <a:t>：コマンド前に</a:t>
            </a:r>
            <a:r>
              <a:rPr lang="en-US" altLang="ja-JP" dirty="0"/>
              <a:t>0x0</a:t>
            </a:r>
            <a:r>
              <a:rPr lang="ja-JP" altLang="en-US" dirty="0"/>
              <a:t>　⇒</a:t>
            </a:r>
            <a:r>
              <a:rPr lang="en-US" altLang="ja-JP" b="1" dirty="0">
                <a:solidFill>
                  <a:srgbClr val="FF0000"/>
                </a:solidFill>
              </a:rPr>
              <a:t>0x3</a:t>
            </a:r>
            <a:r>
              <a:rPr lang="ja-JP" altLang="en-US" dirty="0"/>
              <a:t>に変更する。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C313C69-625E-35B9-52E8-67A848AAA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43871"/>
            <a:ext cx="9074616" cy="482625"/>
          </a:xfrm>
          <a:prstGeom prst="rect">
            <a:avLst/>
          </a:prstGeo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31B491-988F-D9D5-E251-402DE5186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621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71A298-BCF5-2175-1E1C-0DD3094D1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実際の手順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01B2FA-5402-B365-3BF3-C6BA7F382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086" y="1582343"/>
            <a:ext cx="10515600" cy="538890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400" dirty="0"/>
              <a:t>１　各</a:t>
            </a:r>
            <a:r>
              <a:rPr kumimoji="1" lang="en-US" altLang="ja-JP" sz="4400" dirty="0" err="1"/>
              <a:t>intt</a:t>
            </a:r>
            <a:r>
              <a:rPr kumimoji="1" lang="ja-JP" altLang="en-US" sz="4400" dirty="0"/>
              <a:t>サーバに</a:t>
            </a:r>
            <a:r>
              <a:rPr kumimoji="1" lang="en-US" altLang="ja-JP" sz="4400" dirty="0"/>
              <a:t>log in</a:t>
            </a:r>
            <a:r>
              <a:rPr kumimoji="1" lang="ja-JP" altLang="en-US" sz="4400" dirty="0"/>
              <a:t>する。</a:t>
            </a:r>
            <a:endParaRPr kumimoji="1" lang="en-US" altLang="ja-JP" sz="4400" dirty="0"/>
          </a:p>
          <a:p>
            <a:pPr>
              <a:lnSpc>
                <a:spcPct val="150000"/>
              </a:lnSpc>
            </a:pPr>
            <a:r>
              <a:rPr lang="ja-JP" altLang="en-US" sz="4400" dirty="0"/>
              <a:t>２　</a:t>
            </a:r>
            <a:r>
              <a:rPr lang="ja-JP" altLang="en-US" sz="4400" b="1" dirty="0">
                <a:solidFill>
                  <a:srgbClr val="FF0000"/>
                </a:solidFill>
              </a:rPr>
              <a:t>手打ちで</a:t>
            </a:r>
            <a:r>
              <a:rPr lang="ja-JP" altLang="en-US" sz="4400" dirty="0"/>
              <a:t>、</a:t>
            </a:r>
            <a:r>
              <a:rPr lang="en-US" altLang="ja-JP" sz="4400" dirty="0" err="1"/>
              <a:t>port_selection</a:t>
            </a:r>
            <a:r>
              <a:rPr lang="en-US" altLang="ja-JP" sz="4400" dirty="0"/>
              <a:t> = </a:t>
            </a:r>
            <a:r>
              <a:rPr lang="en-US" altLang="ja-JP" sz="4400" b="1" dirty="0"/>
              <a:t>0x3</a:t>
            </a:r>
            <a:r>
              <a:rPr lang="ja-JP" altLang="en-US" sz="4400" dirty="0"/>
              <a:t>に変更する。</a:t>
            </a:r>
            <a:endParaRPr lang="en-US" altLang="ja-JP" sz="4400" dirty="0"/>
          </a:p>
          <a:p>
            <a:pPr>
              <a:lnSpc>
                <a:spcPct val="150000"/>
              </a:lnSpc>
            </a:pPr>
            <a:endParaRPr kumimoji="1" lang="en-US" altLang="ja-JP" sz="4400" dirty="0"/>
          </a:p>
          <a:p>
            <a:pPr>
              <a:lnSpc>
                <a:spcPct val="150000"/>
              </a:lnSpc>
            </a:pPr>
            <a:endParaRPr lang="en-US" altLang="ja-JP" sz="4400" dirty="0"/>
          </a:p>
          <a:p>
            <a:pPr>
              <a:lnSpc>
                <a:spcPct val="150000"/>
              </a:lnSpc>
            </a:pPr>
            <a:endParaRPr kumimoji="1" lang="en-US" altLang="ja-JP" sz="4400" dirty="0"/>
          </a:p>
          <a:p>
            <a:pPr>
              <a:lnSpc>
                <a:spcPct val="160000"/>
              </a:lnSpc>
            </a:pPr>
            <a:endParaRPr kumimoji="1" lang="en-US" altLang="ja-JP" sz="4400" dirty="0"/>
          </a:p>
          <a:p>
            <a:pPr>
              <a:lnSpc>
                <a:spcPct val="160000"/>
              </a:lnSpc>
            </a:pPr>
            <a:r>
              <a:rPr kumimoji="1" lang="ja-JP" altLang="en-US" sz="4400" dirty="0"/>
              <a:t>３　</a:t>
            </a:r>
            <a:r>
              <a:rPr kumimoji="1" lang="en-US" altLang="ja-JP" sz="4400" dirty="0"/>
              <a:t>expert GUI </a:t>
            </a:r>
            <a:r>
              <a:rPr kumimoji="1" lang="ja-JP" altLang="en-US" sz="4400" dirty="0"/>
              <a:t>から</a:t>
            </a:r>
            <a:r>
              <a:rPr kumimoji="1" lang="en-US" altLang="ja-JP" sz="4400" dirty="0"/>
              <a:t>mask</a:t>
            </a:r>
            <a:r>
              <a:rPr kumimoji="1" lang="ja-JP" altLang="en-US" sz="4400" dirty="0"/>
              <a:t>コマンドを送る。</a:t>
            </a:r>
            <a:endParaRPr kumimoji="1" lang="en-US" altLang="ja-JP" sz="4400" dirty="0"/>
          </a:p>
          <a:p>
            <a:pPr>
              <a:lnSpc>
                <a:spcPct val="160000"/>
              </a:lnSpc>
            </a:pPr>
            <a:r>
              <a:rPr lang="ja-JP" altLang="en-US" sz="4400" dirty="0"/>
              <a:t>４　</a:t>
            </a:r>
            <a:r>
              <a:rPr lang="en-US" altLang="ja-JP" sz="4400" dirty="0" err="1"/>
              <a:t>nois</a:t>
            </a:r>
            <a:r>
              <a:rPr lang="ja-JP" altLang="en-US" sz="4400" dirty="0"/>
              <a:t>を測定。</a:t>
            </a:r>
            <a:r>
              <a:rPr lang="en-US" altLang="ja-JP" sz="4400" dirty="0"/>
              <a:t>Mask</a:t>
            </a:r>
            <a:r>
              <a:rPr lang="ja-JP" altLang="en-US" sz="4400" dirty="0"/>
              <a:t>したラダーのエントリーを確認する。</a:t>
            </a:r>
            <a:endParaRPr kumimoji="1" lang="ja-JP" altLang="en-US" sz="4400" dirty="0"/>
          </a:p>
          <a:p>
            <a:pPr>
              <a:lnSpc>
                <a:spcPct val="150000"/>
              </a:lnSpc>
            </a:pP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CD8C3E6-23F5-FF92-85BE-E93D88765E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72" y="2907906"/>
            <a:ext cx="10170253" cy="2112161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5689F9-CC1B-BC89-14FC-10DBB31F0B6E}"/>
              </a:ext>
            </a:extLst>
          </p:cNvPr>
          <p:cNvSpPr txBox="1"/>
          <p:nvPr/>
        </p:nvSpPr>
        <p:spPr>
          <a:xfrm>
            <a:off x="7675927" y="478172"/>
            <a:ext cx="4127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⁂</a:t>
            </a:r>
            <a:r>
              <a:rPr kumimoji="1" lang="ja-JP" altLang="en-US" dirty="0"/>
              <a:t>手打ちとは</a:t>
            </a:r>
            <a:r>
              <a:rPr kumimoji="1" lang="en-US" altLang="ja-JP" dirty="0"/>
              <a:t>…python3</a:t>
            </a:r>
            <a:r>
              <a:rPr lang="ja-JP" altLang="en-US" dirty="0"/>
              <a:t>上でコマンドを送ること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01DBAE-4AB5-4DF2-3875-2784C5103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716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CF7655-4CFC-C684-E5D7-2D6FE22E4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6876D3-E787-D8EF-0232-9ABD93FD5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0838A91-CBA6-2ED9-8DF6-04CA7C9262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43" y="1027906"/>
            <a:ext cx="10857238" cy="385882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インク 9">
                <a:extLst>
                  <a:ext uri="{FF2B5EF4-FFF2-40B4-BE49-F238E27FC236}">
                    <a16:creationId xmlns:a16="http://schemas.microsoft.com/office/drawing/2014/main" id="{C6C34B41-848F-2D9A-B262-CEA8CB1A43FE}"/>
                  </a:ext>
                </a:extLst>
              </p14:cNvPr>
              <p14:cNvContentPartPr/>
              <p14:nvPr/>
            </p14:nvContentPartPr>
            <p14:xfrm>
              <a:off x="1694015" y="2138232"/>
              <a:ext cx="3447720" cy="35280"/>
            </p14:xfrm>
          </p:contentPart>
        </mc:Choice>
        <mc:Fallback xmlns="">
          <p:pic>
            <p:nvPicPr>
              <p:cNvPr id="10" name="インク 9">
                <a:extLst>
                  <a:ext uri="{FF2B5EF4-FFF2-40B4-BE49-F238E27FC236}">
                    <a16:creationId xmlns:a16="http://schemas.microsoft.com/office/drawing/2014/main" id="{C6C34B41-848F-2D9A-B262-CEA8CB1A43F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40375" y="2030592"/>
                <a:ext cx="3555360" cy="2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インク 11">
                <a:extLst>
                  <a:ext uri="{FF2B5EF4-FFF2-40B4-BE49-F238E27FC236}">
                    <a16:creationId xmlns:a16="http://schemas.microsoft.com/office/drawing/2014/main" id="{1E9B95F4-B495-D863-8F23-7652C7C67D06}"/>
                  </a:ext>
                </a:extLst>
              </p14:cNvPr>
              <p14:cNvContentPartPr/>
              <p14:nvPr/>
            </p14:nvContentPartPr>
            <p14:xfrm>
              <a:off x="9857735" y="2147592"/>
              <a:ext cx="796680" cy="360"/>
            </p14:xfrm>
          </p:contentPart>
        </mc:Choice>
        <mc:Fallback xmlns="">
          <p:pic>
            <p:nvPicPr>
              <p:cNvPr id="12" name="インク 11">
                <a:extLst>
                  <a:ext uri="{FF2B5EF4-FFF2-40B4-BE49-F238E27FC236}">
                    <a16:creationId xmlns:a16="http://schemas.microsoft.com/office/drawing/2014/main" id="{1E9B95F4-B495-D863-8F23-7652C7C67D0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803735" y="2039592"/>
                <a:ext cx="90432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インク 12">
                <a:extLst>
                  <a:ext uri="{FF2B5EF4-FFF2-40B4-BE49-F238E27FC236}">
                    <a16:creationId xmlns:a16="http://schemas.microsoft.com/office/drawing/2014/main" id="{3237800E-E00B-D2D7-16F9-5088795252B3}"/>
                  </a:ext>
                </a:extLst>
              </p14:cNvPr>
              <p14:cNvContentPartPr/>
              <p14:nvPr/>
            </p14:nvContentPartPr>
            <p14:xfrm>
              <a:off x="4878215" y="3167472"/>
              <a:ext cx="1027800" cy="11880"/>
            </p14:xfrm>
          </p:contentPart>
        </mc:Choice>
        <mc:Fallback xmlns="">
          <p:pic>
            <p:nvPicPr>
              <p:cNvPr id="13" name="インク 12">
                <a:extLst>
                  <a:ext uri="{FF2B5EF4-FFF2-40B4-BE49-F238E27FC236}">
                    <a16:creationId xmlns:a16="http://schemas.microsoft.com/office/drawing/2014/main" id="{3237800E-E00B-D2D7-16F9-5088795252B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824215" y="3059472"/>
                <a:ext cx="1135440" cy="22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4" name="インク 13">
                <a:extLst>
                  <a:ext uri="{FF2B5EF4-FFF2-40B4-BE49-F238E27FC236}">
                    <a16:creationId xmlns:a16="http://schemas.microsoft.com/office/drawing/2014/main" id="{D0F4FF8C-74E4-A6CD-5510-3CB331904A5A}"/>
                  </a:ext>
                </a:extLst>
              </p14:cNvPr>
              <p14:cNvContentPartPr/>
              <p14:nvPr/>
            </p14:nvContentPartPr>
            <p14:xfrm>
              <a:off x="1695095" y="3128592"/>
              <a:ext cx="838080" cy="18360"/>
            </p14:xfrm>
          </p:contentPart>
        </mc:Choice>
        <mc:Fallback xmlns="">
          <p:pic>
            <p:nvPicPr>
              <p:cNvPr id="14" name="インク 13">
                <a:extLst>
                  <a:ext uri="{FF2B5EF4-FFF2-40B4-BE49-F238E27FC236}">
                    <a16:creationId xmlns:a16="http://schemas.microsoft.com/office/drawing/2014/main" id="{D0F4FF8C-74E4-A6CD-5510-3CB331904A5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641455" y="3020952"/>
                <a:ext cx="945720" cy="23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5" name="インク 14">
                <a:extLst>
                  <a:ext uri="{FF2B5EF4-FFF2-40B4-BE49-F238E27FC236}">
                    <a16:creationId xmlns:a16="http://schemas.microsoft.com/office/drawing/2014/main" id="{7AAF55A2-6366-63D4-A3C0-81B72FF16BEC}"/>
                  </a:ext>
                </a:extLst>
              </p14:cNvPr>
              <p14:cNvContentPartPr/>
              <p14:nvPr/>
            </p14:nvContentPartPr>
            <p14:xfrm>
              <a:off x="1761695" y="4093752"/>
              <a:ext cx="788400" cy="34560"/>
            </p14:xfrm>
          </p:contentPart>
        </mc:Choice>
        <mc:Fallback xmlns="">
          <p:pic>
            <p:nvPicPr>
              <p:cNvPr id="15" name="インク 14">
                <a:extLst>
                  <a:ext uri="{FF2B5EF4-FFF2-40B4-BE49-F238E27FC236}">
                    <a16:creationId xmlns:a16="http://schemas.microsoft.com/office/drawing/2014/main" id="{7AAF55A2-6366-63D4-A3C0-81B72FF16BE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708055" y="3985752"/>
                <a:ext cx="896040" cy="25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6" name="インク 15">
                <a:extLst>
                  <a:ext uri="{FF2B5EF4-FFF2-40B4-BE49-F238E27FC236}">
                    <a16:creationId xmlns:a16="http://schemas.microsoft.com/office/drawing/2014/main" id="{DD6FC333-3D0A-3605-7295-7B55933077A7}"/>
                  </a:ext>
                </a:extLst>
              </p14:cNvPr>
              <p14:cNvContentPartPr/>
              <p14:nvPr/>
            </p14:nvContentPartPr>
            <p14:xfrm>
              <a:off x="6132095" y="4076472"/>
              <a:ext cx="997920" cy="51120"/>
            </p14:xfrm>
          </p:contentPart>
        </mc:Choice>
        <mc:Fallback xmlns="">
          <p:pic>
            <p:nvPicPr>
              <p:cNvPr id="16" name="インク 15">
                <a:extLst>
                  <a:ext uri="{FF2B5EF4-FFF2-40B4-BE49-F238E27FC236}">
                    <a16:creationId xmlns:a16="http://schemas.microsoft.com/office/drawing/2014/main" id="{DD6FC333-3D0A-3605-7295-7B55933077A7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078095" y="3968832"/>
                <a:ext cx="1105560" cy="266760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吹き出し: 角を丸めた四角形 16">
            <a:extLst>
              <a:ext uri="{FF2B5EF4-FFF2-40B4-BE49-F238E27FC236}">
                <a16:creationId xmlns:a16="http://schemas.microsoft.com/office/drawing/2014/main" id="{14CAB8B9-2324-D1A7-8D24-20542B03E198}"/>
              </a:ext>
            </a:extLst>
          </p:cNvPr>
          <p:cNvSpPr/>
          <p:nvPr/>
        </p:nvSpPr>
        <p:spPr>
          <a:xfrm>
            <a:off x="6790842" y="2768914"/>
            <a:ext cx="3788072" cy="719356"/>
          </a:xfrm>
          <a:prstGeom prst="wedgeRoundRectCallout">
            <a:avLst>
              <a:gd name="adj1" fmla="val -66897"/>
              <a:gd name="adj2" fmla="val 10022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Module 2 </a:t>
            </a:r>
            <a:r>
              <a:rPr kumimoji="1" lang="ja-JP" altLang="en-US" dirty="0"/>
              <a:t>を</a:t>
            </a:r>
            <a:r>
              <a:rPr kumimoji="1" lang="en-US" altLang="ja-JP" dirty="0"/>
              <a:t>mask</a:t>
            </a:r>
            <a:r>
              <a:rPr kumimoji="1" lang="ja-JP" altLang="en-US" dirty="0"/>
              <a:t>した。</a:t>
            </a:r>
          </a:p>
        </p:txBody>
      </p:sp>
      <p:sp>
        <p:nvSpPr>
          <p:cNvPr id="18" name="吹き出し: 角を丸めた四角形 17">
            <a:extLst>
              <a:ext uri="{FF2B5EF4-FFF2-40B4-BE49-F238E27FC236}">
                <a16:creationId xmlns:a16="http://schemas.microsoft.com/office/drawing/2014/main" id="{C29D95E4-DC9D-754E-93C3-CA83EDC83149}"/>
              </a:ext>
            </a:extLst>
          </p:cNvPr>
          <p:cNvSpPr/>
          <p:nvPr/>
        </p:nvSpPr>
        <p:spPr>
          <a:xfrm>
            <a:off x="7282950" y="4461480"/>
            <a:ext cx="3788072" cy="719356"/>
          </a:xfrm>
          <a:prstGeom prst="wedgeRoundRectCallout">
            <a:avLst>
              <a:gd name="adj1" fmla="val -71548"/>
              <a:gd name="adj2" fmla="val -62281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Module 6 </a:t>
            </a:r>
            <a:r>
              <a:rPr kumimoji="1" lang="ja-JP" altLang="en-US" dirty="0"/>
              <a:t>を</a:t>
            </a:r>
            <a:r>
              <a:rPr kumimoji="1" lang="en-US" altLang="ja-JP" dirty="0"/>
              <a:t>mask</a:t>
            </a:r>
            <a:r>
              <a:rPr kumimoji="1" lang="ja-JP" altLang="en-US" dirty="0"/>
              <a:t>した。</a:t>
            </a:r>
          </a:p>
        </p:txBody>
      </p:sp>
      <p:sp>
        <p:nvSpPr>
          <p:cNvPr id="19" name="スライド番号プレースホルダー 18">
            <a:extLst>
              <a:ext uri="{FF2B5EF4-FFF2-40B4-BE49-F238E27FC236}">
                <a16:creationId xmlns:a16="http://schemas.microsoft.com/office/drawing/2014/main" id="{26F34E0C-AAEA-70C5-BF18-677539ACB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420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786263-993D-FF38-60B4-0C96D5D87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138" y="18255"/>
            <a:ext cx="11077662" cy="1325563"/>
          </a:xfrm>
        </p:spPr>
        <p:txBody>
          <a:bodyPr/>
          <a:lstStyle/>
          <a:p>
            <a:r>
              <a:rPr kumimoji="1" lang="ja-JP" altLang="en-US" u="sng" dirty="0"/>
              <a:t>測定結果 </a:t>
            </a:r>
            <a:r>
              <a:rPr kumimoji="1" lang="en-US" altLang="ja-JP" dirty="0"/>
              <a:t>:</a:t>
            </a:r>
            <a:r>
              <a:rPr lang="ja-JP" altLang="en-US" dirty="0">
                <a:solidFill>
                  <a:srgbClr val="FF0000"/>
                </a:solidFill>
              </a:rPr>
              <a:t>ノイズ測定のエントリーを見る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D9365E-FBC3-CE9E-8D22-518FCD0C4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6D6B0B4-27F0-0409-B337-16BCCBCF3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7092"/>
            <a:ext cx="12192000" cy="4967928"/>
          </a:xfrm>
          <a:prstGeom prst="rect">
            <a:avLst/>
          </a:prstGeom>
        </p:spPr>
      </p:pic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2733D5A8-4BA4-FF0B-7FA4-370E7DF47678}"/>
              </a:ext>
            </a:extLst>
          </p:cNvPr>
          <p:cNvSpPr/>
          <p:nvPr/>
        </p:nvSpPr>
        <p:spPr>
          <a:xfrm>
            <a:off x="5909996" y="3069322"/>
            <a:ext cx="4249071" cy="719356"/>
          </a:xfrm>
          <a:prstGeom prst="wedgeRoundRectCallout">
            <a:avLst>
              <a:gd name="adj1" fmla="val -44751"/>
              <a:gd name="adj2" fmla="val 7689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Module 2 </a:t>
            </a:r>
            <a:r>
              <a:rPr kumimoji="1" lang="ja-JP" altLang="en-US" dirty="0"/>
              <a:t>を</a:t>
            </a:r>
            <a:r>
              <a:rPr kumimoji="1" lang="en-US" altLang="ja-JP" dirty="0"/>
              <a:t>mask</a:t>
            </a:r>
            <a:r>
              <a:rPr kumimoji="1" lang="ja-JP" altLang="en-US" dirty="0"/>
              <a:t>した。</a:t>
            </a:r>
            <a:r>
              <a:rPr kumimoji="1" lang="en-US" altLang="ja-JP" dirty="0"/>
              <a:t>entry</a:t>
            </a:r>
            <a:r>
              <a:rPr lang="ja-JP" altLang="en-US" dirty="0"/>
              <a:t>は</a:t>
            </a:r>
            <a:r>
              <a:rPr lang="en-US" altLang="ja-JP" dirty="0"/>
              <a:t>1</a:t>
            </a:r>
            <a:r>
              <a:rPr lang="ja-JP" altLang="en-US" dirty="0"/>
              <a:t>に</a:t>
            </a:r>
            <a:endParaRPr lang="en-US" altLang="ja-JP" dirty="0"/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79C3C6AB-9F43-47D1-5DA3-0D8C2D276E8D}"/>
              </a:ext>
            </a:extLst>
          </p:cNvPr>
          <p:cNvSpPr/>
          <p:nvPr/>
        </p:nvSpPr>
        <p:spPr>
          <a:xfrm>
            <a:off x="6928992" y="1465947"/>
            <a:ext cx="3788072" cy="719356"/>
          </a:xfrm>
          <a:prstGeom prst="wedgeRoundRectCallout">
            <a:avLst>
              <a:gd name="adj1" fmla="val -44751"/>
              <a:gd name="adj2" fmla="val 768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Mask </a:t>
            </a:r>
            <a:r>
              <a:rPr kumimoji="1" lang="ja-JP" altLang="en-US" dirty="0"/>
              <a:t>なし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インク 8">
                <a:extLst>
                  <a:ext uri="{FF2B5EF4-FFF2-40B4-BE49-F238E27FC236}">
                    <a16:creationId xmlns:a16="http://schemas.microsoft.com/office/drawing/2014/main" id="{38033E68-EFFD-098F-2D90-20D2DE8268E2}"/>
                  </a:ext>
                </a:extLst>
              </p14:cNvPr>
              <p14:cNvContentPartPr/>
              <p14:nvPr/>
            </p14:nvContentPartPr>
            <p14:xfrm>
              <a:off x="1640015" y="2487792"/>
              <a:ext cx="533160" cy="20880"/>
            </p14:xfrm>
          </p:contentPart>
        </mc:Choice>
        <mc:Fallback xmlns="">
          <p:pic>
            <p:nvPicPr>
              <p:cNvPr id="9" name="インク 8">
                <a:extLst>
                  <a:ext uri="{FF2B5EF4-FFF2-40B4-BE49-F238E27FC236}">
                    <a16:creationId xmlns:a16="http://schemas.microsoft.com/office/drawing/2014/main" id="{38033E68-EFFD-098F-2D90-20D2DE8268E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86015" y="2380152"/>
                <a:ext cx="640800" cy="23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インク 9">
                <a:extLst>
                  <a:ext uri="{FF2B5EF4-FFF2-40B4-BE49-F238E27FC236}">
                    <a16:creationId xmlns:a16="http://schemas.microsoft.com/office/drawing/2014/main" id="{B378AA36-E7F6-01C0-0178-DC4DD605D84A}"/>
                  </a:ext>
                </a:extLst>
              </p14:cNvPr>
              <p14:cNvContentPartPr/>
              <p14:nvPr/>
            </p14:nvContentPartPr>
            <p14:xfrm>
              <a:off x="4446575" y="2491392"/>
              <a:ext cx="444240" cy="360"/>
            </p14:xfrm>
          </p:contentPart>
        </mc:Choice>
        <mc:Fallback xmlns="">
          <p:pic>
            <p:nvPicPr>
              <p:cNvPr id="10" name="インク 9">
                <a:extLst>
                  <a:ext uri="{FF2B5EF4-FFF2-40B4-BE49-F238E27FC236}">
                    <a16:creationId xmlns:a16="http://schemas.microsoft.com/office/drawing/2014/main" id="{B378AA36-E7F6-01C0-0178-DC4DD605D84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92935" y="2383392"/>
                <a:ext cx="55188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インク 10">
                <a:extLst>
                  <a:ext uri="{FF2B5EF4-FFF2-40B4-BE49-F238E27FC236}">
                    <a16:creationId xmlns:a16="http://schemas.microsoft.com/office/drawing/2014/main" id="{871CA1D7-7D4D-38F6-ACD7-B22AA21798AE}"/>
                  </a:ext>
                </a:extLst>
              </p14:cNvPr>
              <p14:cNvContentPartPr/>
              <p14:nvPr/>
            </p14:nvContentPartPr>
            <p14:xfrm>
              <a:off x="2056175" y="4068192"/>
              <a:ext cx="183960" cy="17280"/>
            </p14:xfrm>
          </p:contentPart>
        </mc:Choice>
        <mc:Fallback xmlns="">
          <p:pic>
            <p:nvPicPr>
              <p:cNvPr id="11" name="インク 10">
                <a:extLst>
                  <a:ext uri="{FF2B5EF4-FFF2-40B4-BE49-F238E27FC236}">
                    <a16:creationId xmlns:a16="http://schemas.microsoft.com/office/drawing/2014/main" id="{871CA1D7-7D4D-38F6-ACD7-B22AA21798A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002535" y="3960192"/>
                <a:ext cx="291600" cy="23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インク 11">
                <a:extLst>
                  <a:ext uri="{FF2B5EF4-FFF2-40B4-BE49-F238E27FC236}">
                    <a16:creationId xmlns:a16="http://schemas.microsoft.com/office/drawing/2014/main" id="{D5A8BA74-9885-C742-BF8E-88A4DCF9E69F}"/>
                  </a:ext>
                </a:extLst>
              </p14:cNvPr>
              <p14:cNvContentPartPr/>
              <p14:nvPr/>
            </p14:nvContentPartPr>
            <p14:xfrm>
              <a:off x="4793975" y="5625552"/>
              <a:ext cx="239760" cy="3600"/>
            </p14:xfrm>
          </p:contentPart>
        </mc:Choice>
        <mc:Fallback xmlns="">
          <p:pic>
            <p:nvPicPr>
              <p:cNvPr id="12" name="インク 11">
                <a:extLst>
                  <a:ext uri="{FF2B5EF4-FFF2-40B4-BE49-F238E27FC236}">
                    <a16:creationId xmlns:a16="http://schemas.microsoft.com/office/drawing/2014/main" id="{D5A8BA74-9885-C742-BF8E-88A4DCF9E69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740335" y="5517552"/>
                <a:ext cx="347400" cy="219240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4E505078-4FC4-5F73-B435-A4B7C811B54B}"/>
              </a:ext>
            </a:extLst>
          </p:cNvPr>
          <p:cNvSpPr/>
          <p:nvPr/>
        </p:nvSpPr>
        <p:spPr>
          <a:xfrm>
            <a:off x="5909996" y="4623142"/>
            <a:ext cx="4030957" cy="719356"/>
          </a:xfrm>
          <a:prstGeom prst="wedgeRoundRectCallout">
            <a:avLst>
              <a:gd name="adj1" fmla="val -44751"/>
              <a:gd name="adj2" fmla="val 7689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Module 6 </a:t>
            </a:r>
            <a:r>
              <a:rPr kumimoji="1" lang="ja-JP" altLang="en-US" dirty="0"/>
              <a:t>を</a:t>
            </a:r>
            <a:r>
              <a:rPr kumimoji="1" lang="en-US" altLang="ja-JP" dirty="0"/>
              <a:t>mask</a:t>
            </a:r>
            <a:r>
              <a:rPr kumimoji="1" lang="ja-JP" altLang="en-US" dirty="0"/>
              <a:t>した。</a:t>
            </a:r>
            <a:r>
              <a:rPr kumimoji="1" lang="en-US" altLang="ja-JP" dirty="0"/>
              <a:t>Entry</a:t>
            </a:r>
            <a:r>
              <a:rPr kumimoji="1" lang="ja-JP" altLang="en-US" dirty="0"/>
              <a:t>は２に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1A98AE9-49F1-9106-B2FF-280CF9FEBDE8}"/>
              </a:ext>
            </a:extLst>
          </p:cNvPr>
          <p:cNvSpPr txBox="1"/>
          <p:nvPr/>
        </p:nvSpPr>
        <p:spPr>
          <a:xfrm>
            <a:off x="1266038" y="6230856"/>
            <a:ext cx="11107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⇒</a:t>
            </a:r>
            <a:r>
              <a:rPr kumimoji="1" lang="en-US" altLang="ja-JP" sz="3600" b="1" dirty="0"/>
              <a:t>mask</a:t>
            </a:r>
            <a:r>
              <a:rPr kumimoji="1" lang="ja-JP" altLang="en-US" sz="3600" b="1" dirty="0"/>
              <a:t>した</a:t>
            </a:r>
            <a:r>
              <a:rPr kumimoji="1" lang="en-US" altLang="ja-JP" sz="3600" b="1" dirty="0"/>
              <a:t>module</a:t>
            </a:r>
            <a:r>
              <a:rPr kumimoji="1" lang="ja-JP" altLang="en-US" sz="3600" b="1" dirty="0"/>
              <a:t>の</a:t>
            </a:r>
            <a:r>
              <a:rPr kumimoji="1" lang="en-US" altLang="ja-JP" sz="3600" b="1" dirty="0"/>
              <a:t>entry</a:t>
            </a:r>
            <a:r>
              <a:rPr kumimoji="1" lang="ja-JP" altLang="en-US" sz="3600" b="1" dirty="0"/>
              <a:t>はなくなっている。</a:t>
            </a:r>
          </a:p>
        </p:txBody>
      </p:sp>
      <p:sp>
        <p:nvSpPr>
          <p:cNvPr id="40" name="スライド番号プレースホルダー 39">
            <a:extLst>
              <a:ext uri="{FF2B5EF4-FFF2-40B4-BE49-F238E27FC236}">
                <a16:creationId xmlns:a16="http://schemas.microsoft.com/office/drawing/2014/main" id="{C921B9FF-DFA9-425B-864E-4E394B94A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841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8ADCFB-4D04-F075-6009-B785B665E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結論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85338E-D316-179E-B92B-FFC43D9DA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kumimoji="1" lang="en-US" altLang="ja-JP" b="1" dirty="0"/>
              <a:t>Expert Gui</a:t>
            </a:r>
            <a:r>
              <a:rPr kumimoji="1" lang="ja-JP" altLang="en-US" dirty="0"/>
              <a:t>は、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port_selection</a:t>
            </a:r>
            <a:r>
              <a:rPr kumimoji="1" lang="en-US" altLang="ja-JP" dirty="0"/>
              <a:t> =</a:t>
            </a:r>
            <a:r>
              <a:rPr kumimoji="1" lang="en-US" altLang="ja-JP" b="1" dirty="0">
                <a:solidFill>
                  <a:srgbClr val="FF0000"/>
                </a:solidFill>
              </a:rPr>
              <a:t> 0x3</a:t>
            </a:r>
            <a:r>
              <a:rPr kumimoji="1" lang="ja-JP" altLang="en-US" dirty="0"/>
              <a:t>にすることで、</a:t>
            </a:r>
            <a:r>
              <a:rPr kumimoji="1" lang="en-US" altLang="ja-JP" b="1" dirty="0"/>
              <a:t>mask</a:t>
            </a:r>
            <a:r>
              <a:rPr kumimoji="1" lang="ja-JP" altLang="en-US" b="1" dirty="0"/>
              <a:t>することができる。</a:t>
            </a:r>
            <a:endParaRPr lang="en-US" altLang="ja-JP" b="1" dirty="0"/>
          </a:p>
          <a:p>
            <a:pPr>
              <a:lnSpc>
                <a:spcPct val="150000"/>
              </a:lnSpc>
            </a:pPr>
            <a:r>
              <a:rPr lang="en-US" altLang="ja-JP" b="1" dirty="0"/>
              <a:t>Expert Gui</a:t>
            </a:r>
            <a:r>
              <a:rPr lang="ja-JP" altLang="en-US" dirty="0"/>
              <a:t>は</a:t>
            </a:r>
            <a:r>
              <a:rPr lang="en-US" altLang="ja-JP" b="1" dirty="0" err="1"/>
              <a:t>gRPC</a:t>
            </a:r>
            <a:r>
              <a:rPr lang="ja-JP" altLang="en-US" dirty="0"/>
              <a:t>を使用して、</a:t>
            </a:r>
            <a:r>
              <a:rPr lang="en-US" altLang="ja-JP" b="1" dirty="0" err="1"/>
              <a:t>felix</a:t>
            </a:r>
            <a:r>
              <a:rPr lang="ja-JP" altLang="en-US" b="1" dirty="0"/>
              <a:t> </a:t>
            </a:r>
            <a:r>
              <a:rPr lang="en-US" altLang="ja-JP" b="1" dirty="0"/>
              <a:t>server</a:t>
            </a:r>
            <a:r>
              <a:rPr lang="ja-JP" altLang="en-US" b="1" dirty="0"/>
              <a:t>から</a:t>
            </a:r>
            <a:r>
              <a:rPr lang="en-US" altLang="ja-JP" b="1" dirty="0"/>
              <a:t>FPHX</a:t>
            </a:r>
            <a:r>
              <a:rPr lang="ja-JP" altLang="en-US" b="1" dirty="0"/>
              <a:t> </a:t>
            </a:r>
            <a:r>
              <a:rPr lang="en-US" altLang="ja-JP" b="1" dirty="0"/>
              <a:t>chip</a:t>
            </a:r>
            <a:r>
              <a:rPr lang="ja-JP" altLang="en-US" b="1" dirty="0"/>
              <a:t>を操作出来ている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D6F4D9-61DB-174C-22E1-794958890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434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8966D0-6B7F-3803-B3BB-4C0866204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現状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579FEB-B36E-7EFF-785F-6ECAECEBA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u="sng" dirty="0"/>
              <a:t>Expert Gui</a:t>
            </a:r>
            <a:r>
              <a:rPr kumimoji="1" lang="ja-JP" altLang="en-US" u="sng" dirty="0"/>
              <a:t>の状況</a:t>
            </a:r>
            <a:endParaRPr kumimoji="1" lang="en-US" altLang="ja-JP" u="sng" dirty="0"/>
          </a:p>
          <a:p>
            <a:pPr>
              <a:lnSpc>
                <a:spcPct val="100000"/>
              </a:lnSpc>
            </a:pPr>
            <a:r>
              <a:rPr lang="ja-JP" altLang="en-US" dirty="0"/>
              <a:t>バグは修正済み</a:t>
            </a:r>
            <a:endParaRPr lang="en-US" altLang="ja-JP" dirty="0"/>
          </a:p>
          <a:p>
            <a:pPr>
              <a:lnSpc>
                <a:spcPct val="100000"/>
              </a:lnSpc>
            </a:pPr>
            <a:r>
              <a:rPr kumimoji="1" lang="en-US" altLang="ja-JP" dirty="0"/>
              <a:t>Mask</a:t>
            </a:r>
            <a:r>
              <a:rPr kumimoji="1" lang="ja-JP" altLang="en-US" dirty="0"/>
              <a:t>するは</a:t>
            </a:r>
            <a:r>
              <a:rPr kumimoji="1" lang="en-US" altLang="ja-JP" dirty="0" err="1"/>
              <a:t>d.reg.sc_target</a:t>
            </a:r>
            <a:r>
              <a:rPr kumimoji="1" lang="en-US" altLang="ja-JP" dirty="0"/>
              <a:t>=0x1 or 0x2</a:t>
            </a:r>
            <a:r>
              <a:rPr lang="ja-JP" altLang="en-US" dirty="0"/>
              <a:t>を送る必要がある。</a:t>
            </a:r>
            <a:endParaRPr lang="en-US" altLang="ja-JP" dirty="0"/>
          </a:p>
          <a:p>
            <a:pPr>
              <a:lnSpc>
                <a:spcPct val="100000"/>
              </a:lnSpc>
            </a:pPr>
            <a:r>
              <a:rPr lang="en-US" altLang="ja-JP" dirty="0"/>
              <a:t>DB</a:t>
            </a:r>
            <a:r>
              <a:rPr lang="ja-JP" altLang="en-US" dirty="0"/>
              <a:t>の挙動は自信ない。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u="sng" dirty="0"/>
              <a:t>残りの課題</a:t>
            </a:r>
            <a:endParaRPr kumimoji="1" lang="en-US" altLang="ja-JP" u="sng" dirty="0"/>
          </a:p>
          <a:p>
            <a:r>
              <a:rPr kumimoji="1" lang="en-US" altLang="ja-JP" dirty="0"/>
              <a:t>Expert Gui</a:t>
            </a:r>
            <a:r>
              <a:rPr kumimoji="1" lang="ja-JP" altLang="en-US" dirty="0"/>
              <a:t>が、</a:t>
            </a:r>
            <a:r>
              <a:rPr kumimoji="1" lang="en-US" altLang="ja-JP" dirty="0"/>
              <a:t>mask</a:t>
            </a:r>
            <a:r>
              <a:rPr lang="ja-JP" altLang="en-US" dirty="0"/>
              <a:t>時に</a:t>
            </a:r>
            <a:r>
              <a:rPr kumimoji="1" lang="en-US" altLang="ja-JP" dirty="0" err="1"/>
              <a:t>d.reg.sc_target</a:t>
            </a:r>
            <a:r>
              <a:rPr kumimoji="1" lang="en-US" altLang="ja-JP" dirty="0"/>
              <a:t>=0x1 or 0x2</a:t>
            </a:r>
            <a:r>
              <a:rPr lang="ja-JP" altLang="en-US" dirty="0"/>
              <a:t>を送るように修正する。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38B40FF-4046-4506-97F7-9F9B18B8C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7196" y="177697"/>
            <a:ext cx="3321221" cy="2514729"/>
          </a:xfrm>
          <a:prstGeom prst="rect">
            <a:avLst/>
          </a:prstGeo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3DC01A-1469-8241-83DD-51138F4C9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968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3F5592-D1D8-5A87-A4DC-E75FB1BA8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修正案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9F1A8848-15CE-7B76-7BA6-BAB7A0A744B4}"/>
              </a:ext>
            </a:extLst>
          </p:cNvPr>
          <p:cNvGrpSpPr/>
          <p:nvPr/>
        </p:nvGrpSpPr>
        <p:grpSpPr>
          <a:xfrm>
            <a:off x="220273" y="2092748"/>
            <a:ext cx="7791850" cy="3930852"/>
            <a:chOff x="245440" y="1589409"/>
            <a:chExt cx="7791850" cy="39308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456EE2AF-BC0B-FA4A-C15D-DE4AEEE0F6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5440" y="1589409"/>
              <a:ext cx="7791850" cy="3930852"/>
            </a:xfrm>
            <a:prstGeom prst="rect">
              <a:avLst/>
            </a:prstGeom>
          </p:spPr>
        </p:pic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8" name="インク 7">
                  <a:extLst>
                    <a:ext uri="{FF2B5EF4-FFF2-40B4-BE49-F238E27FC236}">
                      <a16:creationId xmlns:a16="http://schemas.microsoft.com/office/drawing/2014/main" id="{2C6A068D-E09B-EA8F-4A43-E0D91E698BF9}"/>
                    </a:ext>
                  </a:extLst>
                </p14:cNvPr>
                <p14:cNvContentPartPr/>
                <p14:nvPr/>
              </p14:nvContentPartPr>
              <p14:xfrm>
                <a:off x="1197935" y="4831032"/>
                <a:ext cx="6228720" cy="641520"/>
              </p14:xfrm>
            </p:contentPart>
          </mc:Choice>
          <mc:Fallback xmlns="">
            <p:pic>
              <p:nvPicPr>
                <p:cNvPr id="8" name="インク 7">
                  <a:extLst>
                    <a:ext uri="{FF2B5EF4-FFF2-40B4-BE49-F238E27FC236}">
                      <a16:creationId xmlns:a16="http://schemas.microsoft.com/office/drawing/2014/main" id="{2C6A068D-E09B-EA8F-4A43-E0D91E698BF9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180295" y="4813392"/>
                  <a:ext cx="6264360" cy="6771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F0BF99-4B83-B53E-A824-824233342C65}"/>
              </a:ext>
            </a:extLst>
          </p:cNvPr>
          <p:cNvSpPr txBox="1"/>
          <p:nvPr/>
        </p:nvSpPr>
        <p:spPr>
          <a:xfrm>
            <a:off x="293615" y="1675707"/>
            <a:ext cx="11123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Expert Gui</a:t>
            </a:r>
            <a:r>
              <a:rPr lang="ja-JP" altLang="en-US" dirty="0"/>
              <a:t>が</a:t>
            </a:r>
            <a:r>
              <a:rPr lang="en-US" altLang="ja-JP" dirty="0"/>
              <a:t>intt.py</a:t>
            </a:r>
            <a:r>
              <a:rPr lang="ja-JP" altLang="en-US" dirty="0"/>
              <a:t>の関数を使用するための</a:t>
            </a:r>
            <a:r>
              <a:rPr lang="en-US" altLang="ja-JP" dirty="0"/>
              <a:t>code file.  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Intt.py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はラウールが作成した関数が入っている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  <p:sp>
        <p:nvSpPr>
          <p:cNvPr id="11" name="吹き出し: 四角形 10">
            <a:extLst>
              <a:ext uri="{FF2B5EF4-FFF2-40B4-BE49-F238E27FC236}">
                <a16:creationId xmlns:a16="http://schemas.microsoft.com/office/drawing/2014/main" id="{55530F7F-8DBE-1A2B-2B0B-D14F8C2627CA}"/>
              </a:ext>
            </a:extLst>
          </p:cNvPr>
          <p:cNvSpPr/>
          <p:nvPr/>
        </p:nvSpPr>
        <p:spPr>
          <a:xfrm>
            <a:off x="8607742" y="2684477"/>
            <a:ext cx="3271706" cy="2365696"/>
          </a:xfrm>
          <a:prstGeom prst="wedgeRectCallout">
            <a:avLst>
              <a:gd name="adj1" fmla="val -71603"/>
              <a:gd name="adj2" fmla="val 71365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Expert Gui</a:t>
            </a:r>
            <a:r>
              <a:rPr lang="ja-JP" altLang="en-US" dirty="0"/>
              <a:t>は</a:t>
            </a:r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r>
              <a:rPr kumimoji="1" lang="en-US" altLang="ja-JP" dirty="0" err="1"/>
              <a:t>Intt</a:t>
            </a:r>
            <a:r>
              <a:rPr lang="en-US" altLang="ja-JP" dirty="0" err="1"/>
              <a:t>.mask_channel</a:t>
            </a:r>
            <a:r>
              <a:rPr lang="ja-JP" altLang="en-US" dirty="0"/>
              <a:t>を送っていいるたけ。</a:t>
            </a:r>
            <a:endParaRPr kumimoji="1" lang="ja-JP" altLang="en-US" dirty="0"/>
          </a:p>
        </p:txBody>
      </p:sp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34774456-E3F3-E370-5657-96EE0AE7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094D8-A051-4369-9B63-C59B5B2F9DD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745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2382</TotalTime>
  <Words>414</Words>
  <Application>Microsoft Office PowerPoint</Application>
  <PresentationFormat>ワイド画面</PresentationFormat>
  <Paragraphs>58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游ゴシック</vt:lpstr>
      <vt:lpstr>游ゴシック Light</vt:lpstr>
      <vt:lpstr>Arial</vt:lpstr>
      <vt:lpstr>Office テーマ</vt:lpstr>
      <vt:lpstr>Expert Gui　進捗報告</vt:lpstr>
      <vt:lpstr>Topics </vt:lpstr>
      <vt:lpstr> Expert Gui　テスト結果 ~maskが出来るのかを調べる~</vt:lpstr>
      <vt:lpstr>実際の手順</vt:lpstr>
      <vt:lpstr>PowerPoint プレゼンテーション</vt:lpstr>
      <vt:lpstr>測定結果 :ノイズ測定のエントリーを見る。</vt:lpstr>
      <vt:lpstr>結論</vt:lpstr>
      <vt:lpstr>現状</vt:lpstr>
      <vt:lpstr>修正案</vt:lpstr>
      <vt:lpstr>Expert Guiのgrpc_server.pyに以下を加える。</vt:lpstr>
      <vt:lpstr>Bench warmer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中川研23-sep-13</dc:title>
  <dc:creator>加藤 智也</dc:creator>
  <cp:lastModifiedBy>智也 加藤</cp:lastModifiedBy>
  <cp:revision>1</cp:revision>
  <dcterms:created xsi:type="dcterms:W3CDTF">2023-09-13T01:04:07Z</dcterms:created>
  <dcterms:modified xsi:type="dcterms:W3CDTF">2023-10-04T00:28:17Z</dcterms:modified>
</cp:coreProperties>
</file>